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Nunito Bold" charset="0"/>
      <p:regular r:id="rId21"/>
    </p:embeddedFont>
    <p:embeddedFont>
      <p:font typeface="Canva Sans" charset="0"/>
      <p:regular r:id="rId22"/>
    </p:embeddedFont>
    <p:embeddedFont>
      <p:font typeface="Nunito Bold Bold" charset="0"/>
      <p:regular r:id="rId23"/>
    </p:embeddedFont>
    <p:embeddedFont>
      <p:font typeface="Open Sans Bold" charset="0"/>
      <p:regular r:id="rId24"/>
    </p:embeddedFont>
    <p:embeddedFont>
      <p:font typeface="Open Sans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-60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81.sv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2.svg"/><Relationship Id="rId7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91.svg"/><Relationship Id="rId7" Type="http://schemas.openxmlformats.org/officeDocument/2006/relationships/image" Target="../media/image60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93.svg"/><Relationship Id="rId4" Type="http://schemas.openxmlformats.org/officeDocument/2006/relationships/image" Target="../media/image58.png"/><Relationship Id="rId9" Type="http://schemas.openxmlformats.org/officeDocument/2006/relationships/image" Target="../media/image9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105.svg"/><Relationship Id="rId3" Type="http://schemas.openxmlformats.org/officeDocument/2006/relationships/image" Target="../media/image6.svg"/><Relationship Id="rId7" Type="http://schemas.openxmlformats.org/officeDocument/2006/relationships/image" Target="../media/image99.svg"/><Relationship Id="rId12" Type="http://schemas.openxmlformats.org/officeDocument/2006/relationships/image" Target="../media/image6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103.svg"/><Relationship Id="rId5" Type="http://schemas.openxmlformats.org/officeDocument/2006/relationships/image" Target="../media/image44.svg"/><Relationship Id="rId15" Type="http://schemas.openxmlformats.org/officeDocument/2006/relationships/image" Target="../media/image107.svg"/><Relationship Id="rId10" Type="http://schemas.openxmlformats.org/officeDocument/2006/relationships/image" Target="../media/image64.png"/><Relationship Id="rId4" Type="http://schemas.openxmlformats.org/officeDocument/2006/relationships/image" Target="../media/image22.png"/><Relationship Id="rId9" Type="http://schemas.openxmlformats.org/officeDocument/2006/relationships/image" Target="../media/image101.svg"/><Relationship Id="rId1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0.svg"/><Relationship Id="rId4" Type="http://schemas.openxmlformats.org/officeDocument/2006/relationships/image" Target="../media/image10.png"/><Relationship Id="rId9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6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6.svg"/><Relationship Id="rId18" Type="http://schemas.openxmlformats.org/officeDocument/2006/relationships/image" Target="../media/image26.png"/><Relationship Id="rId3" Type="http://schemas.openxmlformats.org/officeDocument/2006/relationships/image" Target="../media/image4.svg"/><Relationship Id="rId21" Type="http://schemas.openxmlformats.org/officeDocument/2006/relationships/image" Target="../media/image54.svg"/><Relationship Id="rId7" Type="http://schemas.openxmlformats.org/officeDocument/2006/relationships/image" Target="../media/image40.svg"/><Relationship Id="rId12" Type="http://schemas.openxmlformats.org/officeDocument/2006/relationships/image" Target="../media/image23.png"/><Relationship Id="rId17" Type="http://schemas.openxmlformats.org/officeDocument/2006/relationships/image" Target="../media/image50.svg"/><Relationship Id="rId2" Type="http://schemas.openxmlformats.org/officeDocument/2006/relationships/image" Target="../media/image2.png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5" Type="http://schemas.openxmlformats.org/officeDocument/2006/relationships/image" Target="../media/image48.svg"/><Relationship Id="rId10" Type="http://schemas.openxmlformats.org/officeDocument/2006/relationships/image" Target="../media/image22.png"/><Relationship Id="rId19" Type="http://schemas.openxmlformats.org/officeDocument/2006/relationships/image" Target="../media/image52.svg"/><Relationship Id="rId4" Type="http://schemas.openxmlformats.org/officeDocument/2006/relationships/image" Target="../media/image19.png"/><Relationship Id="rId9" Type="http://schemas.openxmlformats.org/officeDocument/2006/relationships/image" Target="../media/image42.sv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58.svg"/><Relationship Id="rId10" Type="http://schemas.openxmlformats.org/officeDocument/2006/relationships/image" Target="../media/image63.sv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282822" y="-618580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082446" y="708674"/>
            <a:ext cx="12909668" cy="8638576"/>
            <a:chOff x="0" y="0"/>
            <a:chExt cx="18366294" cy="12289908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18302794" cy="12226407"/>
            </a:xfrm>
            <a:custGeom>
              <a:avLst/>
              <a:gdLst/>
              <a:ahLst/>
              <a:cxnLst/>
              <a:rect l="l" t="t" r="r" b="b"/>
              <a:pathLst>
                <a:path w="18302794" h="12226407">
                  <a:moveTo>
                    <a:pt x="18210084" y="12226407"/>
                  </a:moveTo>
                  <a:lnTo>
                    <a:pt x="92710" y="12226407"/>
                  </a:lnTo>
                  <a:cubicBezTo>
                    <a:pt x="41910" y="12226407"/>
                    <a:pt x="0" y="12184497"/>
                    <a:pt x="0" y="1213369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8208814" y="0"/>
                  </a:lnTo>
                  <a:cubicBezTo>
                    <a:pt x="18259614" y="0"/>
                    <a:pt x="18301525" y="41910"/>
                    <a:pt x="18301525" y="92710"/>
                  </a:cubicBezTo>
                  <a:lnTo>
                    <a:pt x="18301525" y="12132428"/>
                  </a:lnTo>
                  <a:cubicBezTo>
                    <a:pt x="18302794" y="12184497"/>
                    <a:pt x="18260884" y="12226407"/>
                    <a:pt x="18210084" y="12226407"/>
                  </a:cubicBezTo>
                  <a:close/>
                </a:path>
              </a:pathLst>
            </a:custGeom>
            <a:solidFill>
              <a:srgbClr val="F2EDD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366294" cy="12289908"/>
            </a:xfrm>
            <a:custGeom>
              <a:avLst/>
              <a:gdLst/>
              <a:ahLst/>
              <a:cxnLst/>
              <a:rect l="l" t="t" r="r" b="b"/>
              <a:pathLst>
                <a:path w="18366294" h="12289908">
                  <a:moveTo>
                    <a:pt x="18241834" y="59690"/>
                  </a:moveTo>
                  <a:cubicBezTo>
                    <a:pt x="18277394" y="59690"/>
                    <a:pt x="18306605" y="88900"/>
                    <a:pt x="18306605" y="124460"/>
                  </a:cubicBezTo>
                  <a:lnTo>
                    <a:pt x="18306605" y="12165447"/>
                  </a:lnTo>
                  <a:cubicBezTo>
                    <a:pt x="18306605" y="12201008"/>
                    <a:pt x="18277394" y="12230218"/>
                    <a:pt x="18241834" y="12230218"/>
                  </a:cubicBezTo>
                  <a:lnTo>
                    <a:pt x="124460" y="12230218"/>
                  </a:lnTo>
                  <a:cubicBezTo>
                    <a:pt x="88900" y="12230218"/>
                    <a:pt x="59690" y="12201008"/>
                    <a:pt x="59690" y="1216544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241834" y="59690"/>
                  </a:lnTo>
                  <a:moveTo>
                    <a:pt x="182418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2165447"/>
                  </a:lnTo>
                  <a:cubicBezTo>
                    <a:pt x="0" y="12234028"/>
                    <a:pt x="55880" y="12289908"/>
                    <a:pt x="124460" y="12289908"/>
                  </a:cubicBezTo>
                  <a:lnTo>
                    <a:pt x="18241834" y="12289908"/>
                  </a:lnTo>
                  <a:cubicBezTo>
                    <a:pt x="18310414" y="12289908"/>
                    <a:pt x="18366294" y="12234028"/>
                    <a:pt x="18366294" y="12165447"/>
                  </a:cubicBezTo>
                  <a:lnTo>
                    <a:pt x="18366294" y="124460"/>
                  </a:lnTo>
                  <a:cubicBezTo>
                    <a:pt x="18366294" y="55880"/>
                    <a:pt x="18310414" y="0"/>
                    <a:pt x="1824183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874189" y="753149"/>
            <a:ext cx="14980053" cy="9533851"/>
            <a:chOff x="0" y="0"/>
            <a:chExt cx="19310503" cy="12289908"/>
          </a:xfrm>
        </p:grpSpPr>
        <p:sp>
          <p:nvSpPr>
            <p:cNvPr id="8" name="Freeform 8"/>
            <p:cNvSpPr/>
            <p:nvPr/>
          </p:nvSpPr>
          <p:spPr>
            <a:xfrm>
              <a:off x="31750" y="31750"/>
              <a:ext cx="19247003" cy="12226407"/>
            </a:xfrm>
            <a:custGeom>
              <a:avLst/>
              <a:gdLst/>
              <a:ahLst/>
              <a:cxnLst/>
              <a:rect l="l" t="t" r="r" b="b"/>
              <a:pathLst>
                <a:path w="19247003" h="12226407">
                  <a:moveTo>
                    <a:pt x="19154293" y="12226407"/>
                  </a:moveTo>
                  <a:lnTo>
                    <a:pt x="92710" y="12226407"/>
                  </a:lnTo>
                  <a:cubicBezTo>
                    <a:pt x="41910" y="12226407"/>
                    <a:pt x="0" y="12184497"/>
                    <a:pt x="0" y="1213369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9153023" y="0"/>
                  </a:lnTo>
                  <a:cubicBezTo>
                    <a:pt x="19203823" y="0"/>
                    <a:pt x="19245734" y="41910"/>
                    <a:pt x="19245734" y="92710"/>
                  </a:cubicBezTo>
                  <a:lnTo>
                    <a:pt x="19245734" y="12132428"/>
                  </a:lnTo>
                  <a:cubicBezTo>
                    <a:pt x="19247003" y="12184497"/>
                    <a:pt x="19205093" y="12226407"/>
                    <a:pt x="19154293" y="1222640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9310503" cy="12289908"/>
            </a:xfrm>
            <a:custGeom>
              <a:avLst/>
              <a:gdLst/>
              <a:ahLst/>
              <a:cxnLst/>
              <a:rect l="l" t="t" r="r" b="b"/>
              <a:pathLst>
                <a:path w="19310503" h="12289908">
                  <a:moveTo>
                    <a:pt x="19186043" y="59690"/>
                  </a:moveTo>
                  <a:cubicBezTo>
                    <a:pt x="19221603" y="59690"/>
                    <a:pt x="19250813" y="88900"/>
                    <a:pt x="19250813" y="124460"/>
                  </a:cubicBezTo>
                  <a:lnTo>
                    <a:pt x="19250813" y="12165447"/>
                  </a:lnTo>
                  <a:cubicBezTo>
                    <a:pt x="19250813" y="12201008"/>
                    <a:pt x="19221603" y="12230218"/>
                    <a:pt x="19186043" y="12230218"/>
                  </a:cubicBezTo>
                  <a:lnTo>
                    <a:pt x="124460" y="12230218"/>
                  </a:lnTo>
                  <a:cubicBezTo>
                    <a:pt x="88900" y="12230218"/>
                    <a:pt x="59690" y="12201008"/>
                    <a:pt x="59690" y="1216544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9186043" y="59690"/>
                  </a:lnTo>
                  <a:moveTo>
                    <a:pt x="1918604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2165447"/>
                  </a:lnTo>
                  <a:cubicBezTo>
                    <a:pt x="0" y="12234028"/>
                    <a:pt x="55880" y="12289908"/>
                    <a:pt x="124460" y="12289908"/>
                  </a:cubicBezTo>
                  <a:lnTo>
                    <a:pt x="19186043" y="12289908"/>
                  </a:lnTo>
                  <a:cubicBezTo>
                    <a:pt x="19254623" y="12289908"/>
                    <a:pt x="19310503" y="12234028"/>
                    <a:pt x="19310503" y="12165447"/>
                  </a:cubicBezTo>
                  <a:lnTo>
                    <a:pt x="19310503" y="124460"/>
                  </a:lnTo>
                  <a:cubicBezTo>
                    <a:pt x="19310503" y="55880"/>
                    <a:pt x="19254623" y="0"/>
                    <a:pt x="1918604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-450829" y="7337432"/>
            <a:ext cx="3817088" cy="2949568"/>
          </a:xfrm>
          <a:custGeom>
            <a:avLst/>
            <a:gdLst/>
            <a:ahLst/>
            <a:cxnLst/>
            <a:rect l="l" t="t" r="r" b="b"/>
            <a:pathLst>
              <a:path w="3817088" h="2949568">
                <a:moveTo>
                  <a:pt x="0" y="0"/>
                </a:moveTo>
                <a:lnTo>
                  <a:pt x="3817088" y="0"/>
                </a:lnTo>
                <a:lnTo>
                  <a:pt x="3817088" y="2949568"/>
                </a:lnTo>
                <a:lnTo>
                  <a:pt x="0" y="29495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 rot="6022598">
            <a:off x="7942626" y="355048"/>
            <a:ext cx="1675805" cy="2554780"/>
            <a:chOff x="0" y="0"/>
            <a:chExt cx="2234407" cy="3406373"/>
          </a:xfrm>
        </p:grpSpPr>
        <p:sp>
          <p:nvSpPr>
            <p:cNvPr id="12" name="AutoShape 12"/>
            <p:cNvSpPr/>
            <p:nvPr/>
          </p:nvSpPr>
          <p:spPr>
            <a:xfrm rot="-1658072">
              <a:off x="786468" y="-16978"/>
              <a:ext cx="661472" cy="3440330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 rot="-1653469">
              <a:off x="763165" y="-33210"/>
              <a:ext cx="708077" cy="3472794"/>
            </a:xfrm>
            <a:custGeom>
              <a:avLst/>
              <a:gdLst/>
              <a:ahLst/>
              <a:cxnLst/>
              <a:rect l="l" t="t" r="r" b="b"/>
              <a:pathLst>
                <a:path w="708077" h="3472794">
                  <a:moveTo>
                    <a:pt x="0" y="0"/>
                  </a:moveTo>
                  <a:lnTo>
                    <a:pt x="708077" y="0"/>
                  </a:lnTo>
                  <a:lnTo>
                    <a:pt x="708077" y="3472793"/>
                  </a:lnTo>
                  <a:lnTo>
                    <a:pt x="0" y="3472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 rot="932382">
            <a:off x="-596520" y="1020104"/>
            <a:ext cx="2819249" cy="3622866"/>
          </a:xfrm>
          <a:custGeom>
            <a:avLst/>
            <a:gdLst/>
            <a:ahLst/>
            <a:cxnLst/>
            <a:rect l="l" t="t" r="r" b="b"/>
            <a:pathLst>
              <a:path w="2819249" h="3622866">
                <a:moveTo>
                  <a:pt x="0" y="0"/>
                </a:moveTo>
                <a:lnTo>
                  <a:pt x="2819249" y="0"/>
                </a:lnTo>
                <a:lnTo>
                  <a:pt x="2819249" y="3622866"/>
                </a:lnTo>
                <a:lnTo>
                  <a:pt x="0" y="36228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260333" y="3848326"/>
            <a:ext cx="3997934" cy="3489106"/>
          </a:xfrm>
          <a:custGeom>
            <a:avLst/>
            <a:gdLst/>
            <a:ahLst/>
            <a:cxnLst/>
            <a:rect l="l" t="t" r="r" b="b"/>
            <a:pathLst>
              <a:path w="3997934" h="3489106">
                <a:moveTo>
                  <a:pt x="0" y="0"/>
                </a:moveTo>
                <a:lnTo>
                  <a:pt x="3997934" y="0"/>
                </a:lnTo>
                <a:lnTo>
                  <a:pt x="3997934" y="3489106"/>
                </a:lnTo>
                <a:lnTo>
                  <a:pt x="0" y="34891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 rot="-1386098">
            <a:off x="2003991" y="26060"/>
            <a:ext cx="2165395" cy="1104197"/>
            <a:chOff x="0" y="0"/>
            <a:chExt cx="2887194" cy="1472263"/>
          </a:xfrm>
        </p:grpSpPr>
        <p:sp>
          <p:nvSpPr>
            <p:cNvPr id="17" name="Freeform 17"/>
            <p:cNvSpPr/>
            <p:nvPr/>
          </p:nvSpPr>
          <p:spPr>
            <a:xfrm rot="-10800000">
              <a:off x="33912" y="20101"/>
              <a:ext cx="2819370" cy="1409685"/>
            </a:xfrm>
            <a:custGeom>
              <a:avLst/>
              <a:gdLst/>
              <a:ahLst/>
              <a:cxnLst/>
              <a:rect l="l" t="t" r="r" b="b"/>
              <a:pathLst>
                <a:path w="2819370" h="1409685">
                  <a:moveTo>
                    <a:pt x="0" y="0"/>
                  </a:moveTo>
                  <a:lnTo>
                    <a:pt x="2819370" y="0"/>
                  </a:lnTo>
                  <a:lnTo>
                    <a:pt x="2819370" y="1409685"/>
                  </a:lnTo>
                  <a:lnTo>
                    <a:pt x="0" y="1409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2887194" cy="1472263"/>
            </a:xfrm>
            <a:custGeom>
              <a:avLst/>
              <a:gdLst/>
              <a:ahLst/>
              <a:cxnLst/>
              <a:rect l="l" t="t" r="r" b="b"/>
              <a:pathLst>
                <a:path w="2887194" h="1472263">
                  <a:moveTo>
                    <a:pt x="0" y="0"/>
                  </a:moveTo>
                  <a:lnTo>
                    <a:pt x="2887194" y="0"/>
                  </a:lnTo>
                  <a:lnTo>
                    <a:pt x="2887194" y="1472263"/>
                  </a:lnTo>
                  <a:lnTo>
                    <a:pt x="0" y="1472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9" name="TextBox 19"/>
          <p:cNvSpPr txBox="1"/>
          <p:nvPr/>
        </p:nvSpPr>
        <p:spPr>
          <a:xfrm>
            <a:off x="1877192" y="581699"/>
            <a:ext cx="14877345" cy="7687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24"/>
              </a:lnSpc>
            </a:pPr>
            <a:endParaRPr/>
          </a:p>
          <a:p>
            <a:pPr algn="ctr">
              <a:lnSpc>
                <a:spcPts val="12124"/>
              </a:lnSpc>
            </a:pPr>
            <a:r>
              <a:rPr lang="en-US" sz="866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Ուսումնական նախագիծ</a:t>
            </a:r>
          </a:p>
          <a:p>
            <a:pPr algn="ctr">
              <a:lnSpc>
                <a:spcPts val="12124"/>
              </a:lnSpc>
            </a:pPr>
            <a:r>
              <a:rPr lang="en-US" sz="866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«Երկրաչափություն » առարկայից</a:t>
            </a:r>
          </a:p>
          <a:p>
            <a:pPr algn="ctr">
              <a:lnSpc>
                <a:spcPts val="12637"/>
              </a:lnSpc>
              <a:spcBef>
                <a:spcPct val="0"/>
              </a:spcBef>
            </a:pPr>
            <a:r>
              <a:rPr lang="en-US" sz="902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Նոյեմբերյանի թիվ 2 հ /դ</a:t>
            </a:r>
          </a:p>
        </p:txBody>
      </p:sp>
      <p:sp>
        <p:nvSpPr>
          <p:cNvPr id="20" name="Freeform 20"/>
          <p:cNvSpPr/>
          <p:nvPr/>
        </p:nvSpPr>
        <p:spPr>
          <a:xfrm rot="-1452930">
            <a:off x="813104" y="5143500"/>
            <a:ext cx="2327725" cy="1972747"/>
          </a:xfrm>
          <a:custGeom>
            <a:avLst/>
            <a:gdLst/>
            <a:ahLst/>
            <a:cxnLst/>
            <a:rect l="l" t="t" r="r" b="b"/>
            <a:pathLst>
              <a:path w="2327725" h="1972747">
                <a:moveTo>
                  <a:pt x="0" y="0"/>
                </a:moveTo>
                <a:lnTo>
                  <a:pt x="2327725" y="0"/>
                </a:lnTo>
                <a:lnTo>
                  <a:pt x="2327725" y="1972747"/>
                </a:lnTo>
                <a:lnTo>
                  <a:pt x="0" y="19727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1482250">
            <a:off x="15481954" y="328883"/>
            <a:ext cx="2545167" cy="2363824"/>
          </a:xfrm>
          <a:custGeom>
            <a:avLst/>
            <a:gdLst/>
            <a:ahLst/>
            <a:cxnLst/>
            <a:rect l="l" t="t" r="r" b="b"/>
            <a:pathLst>
              <a:path w="2545167" h="2363824">
                <a:moveTo>
                  <a:pt x="0" y="0"/>
                </a:moveTo>
                <a:lnTo>
                  <a:pt x="2545167" y="0"/>
                </a:lnTo>
                <a:lnTo>
                  <a:pt x="2545167" y="2363824"/>
                </a:lnTo>
                <a:lnTo>
                  <a:pt x="0" y="23638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975970" y="8805819"/>
            <a:ext cx="6336060" cy="819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0"/>
              </a:lnSpc>
              <a:spcBef>
                <a:spcPct val="0"/>
              </a:spcBef>
            </a:pPr>
            <a:r>
              <a:rPr lang="en-US" sz="487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2024-2025 ուս. տարի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127659" y="-732040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78092" y="4421468"/>
            <a:ext cx="5714568" cy="1535044"/>
            <a:chOff x="0" y="0"/>
            <a:chExt cx="111045903" cy="29829076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110982398" cy="29765575"/>
            </a:xfrm>
            <a:custGeom>
              <a:avLst/>
              <a:gdLst/>
              <a:ahLst/>
              <a:cxnLst/>
              <a:rect l="l" t="t" r="r" b="b"/>
              <a:pathLst>
                <a:path w="110982398" h="29765575">
                  <a:moveTo>
                    <a:pt x="110889690" y="29765575"/>
                  </a:moveTo>
                  <a:lnTo>
                    <a:pt x="92710" y="29765575"/>
                  </a:lnTo>
                  <a:cubicBezTo>
                    <a:pt x="41910" y="29765575"/>
                    <a:pt x="0" y="29723665"/>
                    <a:pt x="0" y="296728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0888425" y="0"/>
                  </a:lnTo>
                  <a:cubicBezTo>
                    <a:pt x="110939225" y="0"/>
                    <a:pt x="110981133" y="41910"/>
                    <a:pt x="110981133" y="92710"/>
                  </a:cubicBezTo>
                  <a:lnTo>
                    <a:pt x="110981133" y="29671597"/>
                  </a:lnTo>
                  <a:cubicBezTo>
                    <a:pt x="110982398" y="29723665"/>
                    <a:pt x="110940490" y="29765575"/>
                    <a:pt x="110889690" y="2976557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11045898" cy="29829075"/>
            </a:xfrm>
            <a:custGeom>
              <a:avLst/>
              <a:gdLst/>
              <a:ahLst/>
              <a:cxnLst/>
              <a:rect l="l" t="t" r="r" b="b"/>
              <a:pathLst>
                <a:path w="111045898" h="29829075">
                  <a:moveTo>
                    <a:pt x="110921440" y="59690"/>
                  </a:moveTo>
                  <a:cubicBezTo>
                    <a:pt x="110956998" y="59690"/>
                    <a:pt x="110986218" y="88900"/>
                    <a:pt x="110986218" y="124460"/>
                  </a:cubicBezTo>
                  <a:lnTo>
                    <a:pt x="110986218" y="29704618"/>
                  </a:lnTo>
                  <a:cubicBezTo>
                    <a:pt x="110986218" y="29740175"/>
                    <a:pt x="110956998" y="29769386"/>
                    <a:pt x="110921440" y="29769386"/>
                  </a:cubicBezTo>
                  <a:lnTo>
                    <a:pt x="124460" y="29769386"/>
                  </a:lnTo>
                  <a:cubicBezTo>
                    <a:pt x="88900" y="29769386"/>
                    <a:pt x="59690" y="29740175"/>
                    <a:pt x="59690" y="2970461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0921440" y="59690"/>
                  </a:lnTo>
                  <a:moveTo>
                    <a:pt x="11092144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704618"/>
                  </a:lnTo>
                  <a:cubicBezTo>
                    <a:pt x="0" y="29773197"/>
                    <a:pt x="55880" y="29829075"/>
                    <a:pt x="124460" y="29829075"/>
                  </a:cubicBezTo>
                  <a:lnTo>
                    <a:pt x="110921440" y="29829075"/>
                  </a:lnTo>
                  <a:cubicBezTo>
                    <a:pt x="110990025" y="29829075"/>
                    <a:pt x="111045898" y="29773197"/>
                    <a:pt x="111045898" y="29704618"/>
                  </a:cubicBezTo>
                  <a:lnTo>
                    <a:pt x="111045898" y="124460"/>
                  </a:lnTo>
                  <a:cubicBezTo>
                    <a:pt x="111045898" y="55880"/>
                    <a:pt x="110990025" y="0"/>
                    <a:pt x="11092144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7" name="AutoShape 7"/>
          <p:cNvSpPr/>
          <p:nvPr/>
        </p:nvSpPr>
        <p:spPr>
          <a:xfrm flipH="1">
            <a:off x="7284069" y="3123799"/>
            <a:ext cx="871274" cy="1151231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5194906" y="226308"/>
            <a:ext cx="7898188" cy="2648266"/>
            <a:chOff x="0" y="0"/>
            <a:chExt cx="18938240" cy="6350000"/>
          </a:xfrm>
        </p:grpSpPr>
        <p:sp>
          <p:nvSpPr>
            <p:cNvPr id="9" name="Freeform 9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F2EDDB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940" y="944880"/>
              <a:ext cx="18882360" cy="5377180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  <p:sp>
          <p:nvSpPr>
            <p:cNvPr id="11" name="Freeform 11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1533554" y="756760"/>
            <a:ext cx="3661352" cy="2829226"/>
          </a:xfrm>
          <a:custGeom>
            <a:avLst/>
            <a:gdLst/>
            <a:ahLst/>
            <a:cxnLst/>
            <a:rect l="l" t="t" r="r" b="b"/>
            <a:pathLst>
              <a:path w="3661352" h="2829226">
                <a:moveTo>
                  <a:pt x="0" y="0"/>
                </a:moveTo>
                <a:lnTo>
                  <a:pt x="3661352" y="0"/>
                </a:lnTo>
                <a:lnTo>
                  <a:pt x="3661352" y="2829227"/>
                </a:lnTo>
                <a:lnTo>
                  <a:pt x="0" y="28292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1236646" y="4421468"/>
            <a:ext cx="5714568" cy="1535044"/>
            <a:chOff x="0" y="0"/>
            <a:chExt cx="111045903" cy="29829076"/>
          </a:xfrm>
        </p:grpSpPr>
        <p:sp>
          <p:nvSpPr>
            <p:cNvPr id="15" name="Freeform 15"/>
            <p:cNvSpPr/>
            <p:nvPr/>
          </p:nvSpPr>
          <p:spPr>
            <a:xfrm>
              <a:off x="31750" y="31750"/>
              <a:ext cx="110982398" cy="29765575"/>
            </a:xfrm>
            <a:custGeom>
              <a:avLst/>
              <a:gdLst/>
              <a:ahLst/>
              <a:cxnLst/>
              <a:rect l="l" t="t" r="r" b="b"/>
              <a:pathLst>
                <a:path w="110982398" h="29765575">
                  <a:moveTo>
                    <a:pt x="110889690" y="29765575"/>
                  </a:moveTo>
                  <a:lnTo>
                    <a:pt x="92710" y="29765575"/>
                  </a:lnTo>
                  <a:cubicBezTo>
                    <a:pt x="41910" y="29765575"/>
                    <a:pt x="0" y="29723665"/>
                    <a:pt x="0" y="296728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0888425" y="0"/>
                  </a:lnTo>
                  <a:cubicBezTo>
                    <a:pt x="110939225" y="0"/>
                    <a:pt x="110981133" y="41910"/>
                    <a:pt x="110981133" y="92710"/>
                  </a:cubicBezTo>
                  <a:lnTo>
                    <a:pt x="110981133" y="29671597"/>
                  </a:lnTo>
                  <a:cubicBezTo>
                    <a:pt x="110982398" y="29723665"/>
                    <a:pt x="110940490" y="29765575"/>
                    <a:pt x="110889690" y="2976557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111045898" cy="29829075"/>
            </a:xfrm>
            <a:custGeom>
              <a:avLst/>
              <a:gdLst/>
              <a:ahLst/>
              <a:cxnLst/>
              <a:rect l="l" t="t" r="r" b="b"/>
              <a:pathLst>
                <a:path w="111045898" h="29829075">
                  <a:moveTo>
                    <a:pt x="110921440" y="59690"/>
                  </a:moveTo>
                  <a:cubicBezTo>
                    <a:pt x="110956998" y="59690"/>
                    <a:pt x="110986218" y="88900"/>
                    <a:pt x="110986218" y="124460"/>
                  </a:cubicBezTo>
                  <a:lnTo>
                    <a:pt x="110986218" y="29704618"/>
                  </a:lnTo>
                  <a:cubicBezTo>
                    <a:pt x="110986218" y="29740175"/>
                    <a:pt x="110956998" y="29769386"/>
                    <a:pt x="110921440" y="29769386"/>
                  </a:cubicBezTo>
                  <a:lnTo>
                    <a:pt x="124460" y="29769386"/>
                  </a:lnTo>
                  <a:cubicBezTo>
                    <a:pt x="88900" y="29769386"/>
                    <a:pt x="59690" y="29740175"/>
                    <a:pt x="59690" y="2970461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0921440" y="59690"/>
                  </a:lnTo>
                  <a:moveTo>
                    <a:pt x="11092144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704618"/>
                  </a:lnTo>
                  <a:cubicBezTo>
                    <a:pt x="0" y="29773197"/>
                    <a:pt x="55880" y="29829075"/>
                    <a:pt x="124460" y="29829075"/>
                  </a:cubicBezTo>
                  <a:lnTo>
                    <a:pt x="110921440" y="29829075"/>
                  </a:lnTo>
                  <a:cubicBezTo>
                    <a:pt x="110990025" y="29829075"/>
                    <a:pt x="111045898" y="29773197"/>
                    <a:pt x="111045898" y="29704618"/>
                  </a:cubicBezTo>
                  <a:lnTo>
                    <a:pt x="111045898" y="124460"/>
                  </a:lnTo>
                  <a:cubicBezTo>
                    <a:pt x="111045898" y="55880"/>
                    <a:pt x="110990025" y="0"/>
                    <a:pt x="11092144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7" name="AutoShape 17"/>
          <p:cNvSpPr/>
          <p:nvPr/>
        </p:nvSpPr>
        <p:spPr>
          <a:xfrm>
            <a:off x="10726160" y="3112696"/>
            <a:ext cx="945381" cy="1162334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8" name="Freeform 18"/>
          <p:cNvSpPr/>
          <p:nvPr/>
        </p:nvSpPr>
        <p:spPr>
          <a:xfrm>
            <a:off x="13670993" y="593885"/>
            <a:ext cx="4048923" cy="3681146"/>
          </a:xfrm>
          <a:custGeom>
            <a:avLst/>
            <a:gdLst/>
            <a:ahLst/>
            <a:cxnLst/>
            <a:rect l="l" t="t" r="r" b="b"/>
            <a:pathLst>
              <a:path w="4048923" h="3681146">
                <a:moveTo>
                  <a:pt x="0" y="0"/>
                </a:moveTo>
                <a:lnTo>
                  <a:pt x="4048923" y="0"/>
                </a:lnTo>
                <a:lnTo>
                  <a:pt x="4048923" y="3681145"/>
                </a:lnTo>
                <a:lnTo>
                  <a:pt x="0" y="36811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8286060" y="6405798"/>
            <a:ext cx="9614069" cy="2852502"/>
          </a:xfrm>
          <a:custGeom>
            <a:avLst/>
            <a:gdLst/>
            <a:ahLst/>
            <a:cxnLst/>
            <a:rect l="l" t="t" r="r" b="b"/>
            <a:pathLst>
              <a:path w="9614069" h="2852502">
                <a:moveTo>
                  <a:pt x="0" y="0"/>
                </a:moveTo>
                <a:lnTo>
                  <a:pt x="9614069" y="0"/>
                </a:lnTo>
                <a:lnTo>
                  <a:pt x="9614069" y="2852502"/>
                </a:lnTo>
                <a:lnTo>
                  <a:pt x="0" y="28525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691" t="-2031" r="-2562" b="-8088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213428" y="6089861"/>
            <a:ext cx="6279232" cy="3852718"/>
          </a:xfrm>
          <a:custGeom>
            <a:avLst/>
            <a:gdLst/>
            <a:ahLst/>
            <a:cxnLst/>
            <a:rect l="l" t="t" r="r" b="b"/>
            <a:pathLst>
              <a:path w="6279232" h="3852718">
                <a:moveTo>
                  <a:pt x="0" y="0"/>
                </a:moveTo>
                <a:lnTo>
                  <a:pt x="6279232" y="0"/>
                </a:lnTo>
                <a:lnTo>
                  <a:pt x="6279232" y="3852718"/>
                </a:lnTo>
                <a:lnTo>
                  <a:pt x="0" y="38527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1996" t="-2336" r="-7402" b="-4692"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6143769" y="1028700"/>
            <a:ext cx="6000462" cy="1358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355"/>
              </a:lnSpc>
              <a:spcBef>
                <a:spcPct val="0"/>
              </a:spcBef>
            </a:pPr>
            <a:r>
              <a:rPr lang="en-US" sz="4500" b="1">
                <a:solidFill>
                  <a:srgbClr val="000000"/>
                </a:solidFill>
                <a:latin typeface="Nunito Bold Bold"/>
                <a:ea typeface="Nunito Bold Bold"/>
                <a:cs typeface="Nunito Bold Bold"/>
                <a:sym typeface="Nunito Bold Bold"/>
              </a:rPr>
              <a:t>ԵՐԿՐԱՉԱՓՈՒԹՅԱՆ ԲԱԺԻՆՆԵՐԸ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78092" y="4723130"/>
            <a:ext cx="5714568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Հարթաչափություն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236646" y="4772023"/>
            <a:ext cx="5714568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Տարածաչափություն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218494" y="-414200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1071137" y="904903"/>
            <a:ext cx="6323358" cy="2120225"/>
            <a:chOff x="0" y="0"/>
            <a:chExt cx="18938240" cy="6350000"/>
          </a:xfrm>
        </p:grpSpPr>
        <p:sp>
          <p:nvSpPr>
            <p:cNvPr id="5" name="Freeform 5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F2EDD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27940" y="944880"/>
              <a:ext cx="18882360" cy="5377180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  <p:sp>
          <p:nvSpPr>
            <p:cNvPr id="7" name="Freeform 7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2639524" y="4802867"/>
            <a:ext cx="4270560" cy="2486286"/>
          </a:xfrm>
          <a:custGeom>
            <a:avLst/>
            <a:gdLst/>
            <a:ahLst/>
            <a:cxnLst/>
            <a:rect l="l" t="t" r="r" b="b"/>
            <a:pathLst>
              <a:path w="4270560" h="2486286">
                <a:moveTo>
                  <a:pt x="0" y="0"/>
                </a:moveTo>
                <a:lnTo>
                  <a:pt x="4270560" y="0"/>
                </a:lnTo>
                <a:lnTo>
                  <a:pt x="4270560" y="2486286"/>
                </a:lnTo>
                <a:lnTo>
                  <a:pt x="0" y="24862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833" t="-180134" r="-192487" b="-31922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48943" y="904903"/>
            <a:ext cx="5010147" cy="2486286"/>
          </a:xfrm>
          <a:custGeom>
            <a:avLst/>
            <a:gdLst/>
            <a:ahLst/>
            <a:cxnLst/>
            <a:rect l="l" t="t" r="r" b="b"/>
            <a:pathLst>
              <a:path w="5010147" h="2486286">
                <a:moveTo>
                  <a:pt x="0" y="0"/>
                </a:moveTo>
                <a:lnTo>
                  <a:pt x="5010147" y="0"/>
                </a:lnTo>
                <a:lnTo>
                  <a:pt x="5010147" y="2486285"/>
                </a:lnTo>
                <a:lnTo>
                  <a:pt x="0" y="24862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980511" y="7073639"/>
            <a:ext cx="4851848" cy="2486286"/>
          </a:xfrm>
          <a:custGeom>
            <a:avLst/>
            <a:gdLst/>
            <a:ahLst/>
            <a:cxnLst/>
            <a:rect l="l" t="t" r="r" b="b"/>
            <a:pathLst>
              <a:path w="4851848" h="2486286">
                <a:moveTo>
                  <a:pt x="0" y="0"/>
                </a:moveTo>
                <a:lnTo>
                  <a:pt x="4851848" y="0"/>
                </a:lnTo>
                <a:lnTo>
                  <a:pt x="4851848" y="2486286"/>
                </a:lnTo>
                <a:lnTo>
                  <a:pt x="0" y="24862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0701" t="-130104" r="-49943" b="-156973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513625" y="3652746"/>
            <a:ext cx="3265201" cy="2981508"/>
          </a:xfrm>
          <a:custGeom>
            <a:avLst/>
            <a:gdLst/>
            <a:ahLst/>
            <a:cxnLst/>
            <a:rect l="l" t="t" r="r" b="b"/>
            <a:pathLst>
              <a:path w="3265201" h="2981508">
                <a:moveTo>
                  <a:pt x="0" y="0"/>
                </a:moveTo>
                <a:lnTo>
                  <a:pt x="3265200" y="0"/>
                </a:lnTo>
                <a:lnTo>
                  <a:pt x="3265200" y="2981508"/>
                </a:lnTo>
                <a:lnTo>
                  <a:pt x="0" y="29815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7028" t="-43173" r="-862919" b="-513338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1558529" y="1565540"/>
            <a:ext cx="5348574" cy="131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3800" b="1">
                <a:solidFill>
                  <a:srgbClr val="000000"/>
                </a:solidFill>
                <a:latin typeface="Nunito Bold Bold"/>
                <a:ea typeface="Nunito Bold Bold"/>
                <a:cs typeface="Nunito Bold Bold"/>
                <a:sym typeface="Nunito Bold Bold"/>
              </a:rPr>
              <a:t>Հասկացությունների սահմանում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11</a:t>
            </a:r>
          </a:p>
        </p:txBody>
      </p:sp>
      <p:sp>
        <p:nvSpPr>
          <p:cNvPr id="15" name="AutoShape 15"/>
          <p:cNvSpPr/>
          <p:nvPr/>
        </p:nvSpPr>
        <p:spPr>
          <a:xfrm>
            <a:off x="3422616" y="3620142"/>
            <a:ext cx="1836927" cy="953771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6" name="AutoShape 16"/>
          <p:cNvSpPr/>
          <p:nvPr/>
        </p:nvSpPr>
        <p:spPr>
          <a:xfrm>
            <a:off x="7134806" y="5861756"/>
            <a:ext cx="1836927" cy="953771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7" name="AutoShape 17"/>
          <p:cNvSpPr/>
          <p:nvPr/>
        </p:nvSpPr>
        <p:spPr>
          <a:xfrm flipV="1">
            <a:off x="12491781" y="5664233"/>
            <a:ext cx="1730585" cy="1135366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263912" y="-618580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05598" y="3607128"/>
            <a:ext cx="5714568" cy="1777499"/>
            <a:chOff x="0" y="0"/>
            <a:chExt cx="111045903" cy="34540486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110982398" cy="34476987"/>
            </a:xfrm>
            <a:custGeom>
              <a:avLst/>
              <a:gdLst/>
              <a:ahLst/>
              <a:cxnLst/>
              <a:rect l="l" t="t" r="r" b="b"/>
              <a:pathLst>
                <a:path w="110982398" h="34476987">
                  <a:moveTo>
                    <a:pt x="110889690" y="34476987"/>
                  </a:moveTo>
                  <a:lnTo>
                    <a:pt x="92710" y="34476987"/>
                  </a:lnTo>
                  <a:cubicBezTo>
                    <a:pt x="41910" y="34476987"/>
                    <a:pt x="0" y="34435076"/>
                    <a:pt x="0" y="3438427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0888425" y="0"/>
                  </a:lnTo>
                  <a:cubicBezTo>
                    <a:pt x="110939225" y="0"/>
                    <a:pt x="110981133" y="41910"/>
                    <a:pt x="110981133" y="92710"/>
                  </a:cubicBezTo>
                  <a:lnTo>
                    <a:pt x="110981133" y="34383005"/>
                  </a:lnTo>
                  <a:cubicBezTo>
                    <a:pt x="110982398" y="34435076"/>
                    <a:pt x="110940490" y="34476987"/>
                    <a:pt x="110889690" y="3447698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11045898" cy="34540487"/>
            </a:xfrm>
            <a:custGeom>
              <a:avLst/>
              <a:gdLst/>
              <a:ahLst/>
              <a:cxnLst/>
              <a:rect l="l" t="t" r="r" b="b"/>
              <a:pathLst>
                <a:path w="111045898" h="34540487">
                  <a:moveTo>
                    <a:pt x="110921440" y="59690"/>
                  </a:moveTo>
                  <a:cubicBezTo>
                    <a:pt x="110956998" y="59690"/>
                    <a:pt x="110986218" y="88900"/>
                    <a:pt x="110986218" y="124460"/>
                  </a:cubicBezTo>
                  <a:lnTo>
                    <a:pt x="110986218" y="34416026"/>
                  </a:lnTo>
                  <a:cubicBezTo>
                    <a:pt x="110986218" y="34451587"/>
                    <a:pt x="110956998" y="34480795"/>
                    <a:pt x="110921440" y="34480795"/>
                  </a:cubicBezTo>
                  <a:lnTo>
                    <a:pt x="124460" y="34480795"/>
                  </a:lnTo>
                  <a:cubicBezTo>
                    <a:pt x="88900" y="34480795"/>
                    <a:pt x="59690" y="34451587"/>
                    <a:pt x="59690" y="3441602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0921440" y="59690"/>
                  </a:lnTo>
                  <a:moveTo>
                    <a:pt x="11092144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4416026"/>
                  </a:lnTo>
                  <a:cubicBezTo>
                    <a:pt x="0" y="34484605"/>
                    <a:pt x="55880" y="34540487"/>
                    <a:pt x="124460" y="34540487"/>
                  </a:cubicBezTo>
                  <a:lnTo>
                    <a:pt x="110921440" y="34540487"/>
                  </a:lnTo>
                  <a:cubicBezTo>
                    <a:pt x="110990025" y="34540487"/>
                    <a:pt x="111045898" y="34484605"/>
                    <a:pt x="111045898" y="34416026"/>
                  </a:cubicBezTo>
                  <a:lnTo>
                    <a:pt x="111045898" y="124460"/>
                  </a:lnTo>
                  <a:cubicBezTo>
                    <a:pt x="111045898" y="55880"/>
                    <a:pt x="110990025" y="0"/>
                    <a:pt x="11092144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7" name="AutoShape 7"/>
          <p:cNvSpPr/>
          <p:nvPr/>
        </p:nvSpPr>
        <p:spPr>
          <a:xfrm flipH="1">
            <a:off x="7000587" y="3424548"/>
            <a:ext cx="536759" cy="604689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5194906" y="756760"/>
            <a:ext cx="7898188" cy="2648266"/>
            <a:chOff x="0" y="0"/>
            <a:chExt cx="18938240" cy="6350000"/>
          </a:xfrm>
        </p:grpSpPr>
        <p:sp>
          <p:nvSpPr>
            <p:cNvPr id="9" name="Freeform 9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F2EDDB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940" y="944880"/>
              <a:ext cx="18882360" cy="5377180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  <p:sp>
          <p:nvSpPr>
            <p:cNvPr id="11" name="Freeform 11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1509041" y="481801"/>
            <a:ext cx="3661352" cy="2829226"/>
          </a:xfrm>
          <a:custGeom>
            <a:avLst/>
            <a:gdLst/>
            <a:ahLst/>
            <a:cxnLst/>
            <a:rect l="l" t="t" r="r" b="b"/>
            <a:pathLst>
              <a:path w="3661352" h="2829226">
                <a:moveTo>
                  <a:pt x="0" y="0"/>
                </a:moveTo>
                <a:lnTo>
                  <a:pt x="3661352" y="0"/>
                </a:lnTo>
                <a:lnTo>
                  <a:pt x="3661352" y="2829226"/>
                </a:lnTo>
                <a:lnTo>
                  <a:pt x="0" y="28292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11445044" y="3624908"/>
            <a:ext cx="5714568" cy="1777499"/>
            <a:chOff x="0" y="0"/>
            <a:chExt cx="111045903" cy="34540486"/>
          </a:xfrm>
        </p:grpSpPr>
        <p:sp>
          <p:nvSpPr>
            <p:cNvPr id="15" name="Freeform 15"/>
            <p:cNvSpPr/>
            <p:nvPr/>
          </p:nvSpPr>
          <p:spPr>
            <a:xfrm>
              <a:off x="31750" y="31750"/>
              <a:ext cx="110982398" cy="34476987"/>
            </a:xfrm>
            <a:custGeom>
              <a:avLst/>
              <a:gdLst/>
              <a:ahLst/>
              <a:cxnLst/>
              <a:rect l="l" t="t" r="r" b="b"/>
              <a:pathLst>
                <a:path w="110982398" h="34476987">
                  <a:moveTo>
                    <a:pt x="110889690" y="34476987"/>
                  </a:moveTo>
                  <a:lnTo>
                    <a:pt x="92710" y="34476987"/>
                  </a:lnTo>
                  <a:cubicBezTo>
                    <a:pt x="41910" y="34476987"/>
                    <a:pt x="0" y="34435076"/>
                    <a:pt x="0" y="3438427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0888425" y="0"/>
                  </a:lnTo>
                  <a:cubicBezTo>
                    <a:pt x="110939225" y="0"/>
                    <a:pt x="110981133" y="41910"/>
                    <a:pt x="110981133" y="92710"/>
                  </a:cubicBezTo>
                  <a:lnTo>
                    <a:pt x="110981133" y="34383005"/>
                  </a:lnTo>
                  <a:cubicBezTo>
                    <a:pt x="110982398" y="34435076"/>
                    <a:pt x="110940490" y="34476987"/>
                    <a:pt x="110889690" y="3447698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111045898" cy="34540487"/>
            </a:xfrm>
            <a:custGeom>
              <a:avLst/>
              <a:gdLst/>
              <a:ahLst/>
              <a:cxnLst/>
              <a:rect l="l" t="t" r="r" b="b"/>
              <a:pathLst>
                <a:path w="111045898" h="34540487">
                  <a:moveTo>
                    <a:pt x="110921440" y="59690"/>
                  </a:moveTo>
                  <a:cubicBezTo>
                    <a:pt x="110956998" y="59690"/>
                    <a:pt x="110986218" y="88900"/>
                    <a:pt x="110986218" y="124460"/>
                  </a:cubicBezTo>
                  <a:lnTo>
                    <a:pt x="110986218" y="34416026"/>
                  </a:lnTo>
                  <a:cubicBezTo>
                    <a:pt x="110986218" y="34451587"/>
                    <a:pt x="110956998" y="34480795"/>
                    <a:pt x="110921440" y="34480795"/>
                  </a:cubicBezTo>
                  <a:lnTo>
                    <a:pt x="124460" y="34480795"/>
                  </a:lnTo>
                  <a:cubicBezTo>
                    <a:pt x="88900" y="34480795"/>
                    <a:pt x="59690" y="34451587"/>
                    <a:pt x="59690" y="3441602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0921440" y="59690"/>
                  </a:lnTo>
                  <a:moveTo>
                    <a:pt x="11092144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4416026"/>
                  </a:lnTo>
                  <a:cubicBezTo>
                    <a:pt x="0" y="34484605"/>
                    <a:pt x="55880" y="34540487"/>
                    <a:pt x="124460" y="34540487"/>
                  </a:cubicBezTo>
                  <a:lnTo>
                    <a:pt x="110921440" y="34540487"/>
                  </a:lnTo>
                  <a:cubicBezTo>
                    <a:pt x="110990025" y="34540487"/>
                    <a:pt x="111045898" y="34484605"/>
                    <a:pt x="111045898" y="34416026"/>
                  </a:cubicBezTo>
                  <a:lnTo>
                    <a:pt x="111045898" y="124460"/>
                  </a:lnTo>
                  <a:cubicBezTo>
                    <a:pt x="111045898" y="55880"/>
                    <a:pt x="110990025" y="0"/>
                    <a:pt x="11092144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7" name="AutoShape 17"/>
          <p:cNvSpPr/>
          <p:nvPr/>
        </p:nvSpPr>
        <p:spPr>
          <a:xfrm>
            <a:off x="10744673" y="3413425"/>
            <a:ext cx="491973" cy="641656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grpSp>
        <p:nvGrpSpPr>
          <p:cNvPr id="18" name="Group 18"/>
          <p:cNvGrpSpPr/>
          <p:nvPr/>
        </p:nvGrpSpPr>
        <p:grpSpPr>
          <a:xfrm>
            <a:off x="1005598" y="5484639"/>
            <a:ext cx="5714568" cy="1539744"/>
            <a:chOff x="0" y="0"/>
            <a:chExt cx="64096338" cy="17270243"/>
          </a:xfrm>
        </p:grpSpPr>
        <p:sp>
          <p:nvSpPr>
            <p:cNvPr id="19" name="Freeform 19"/>
            <p:cNvSpPr/>
            <p:nvPr/>
          </p:nvSpPr>
          <p:spPr>
            <a:xfrm>
              <a:off x="31750" y="31750"/>
              <a:ext cx="64032836" cy="17206744"/>
            </a:xfrm>
            <a:custGeom>
              <a:avLst/>
              <a:gdLst/>
              <a:ahLst/>
              <a:cxnLst/>
              <a:rect l="l" t="t" r="r" b="b"/>
              <a:pathLst>
                <a:path w="64032836" h="17206744">
                  <a:moveTo>
                    <a:pt x="63940128" y="17206744"/>
                  </a:moveTo>
                  <a:lnTo>
                    <a:pt x="92710" y="17206744"/>
                  </a:lnTo>
                  <a:cubicBezTo>
                    <a:pt x="41910" y="17206744"/>
                    <a:pt x="0" y="17164833"/>
                    <a:pt x="0" y="1711403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3938857" y="0"/>
                  </a:lnTo>
                  <a:cubicBezTo>
                    <a:pt x="63989657" y="0"/>
                    <a:pt x="64031571" y="41910"/>
                    <a:pt x="64031571" y="92710"/>
                  </a:cubicBezTo>
                  <a:lnTo>
                    <a:pt x="64031571" y="17112763"/>
                  </a:lnTo>
                  <a:cubicBezTo>
                    <a:pt x="64032836" y="17164833"/>
                    <a:pt x="63990928" y="17206744"/>
                    <a:pt x="63940128" y="1720674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64096336" cy="17270244"/>
            </a:xfrm>
            <a:custGeom>
              <a:avLst/>
              <a:gdLst/>
              <a:ahLst/>
              <a:cxnLst/>
              <a:rect l="l" t="t" r="r" b="b"/>
              <a:pathLst>
                <a:path w="64096336" h="17270244">
                  <a:moveTo>
                    <a:pt x="63971878" y="59690"/>
                  </a:moveTo>
                  <a:cubicBezTo>
                    <a:pt x="64007436" y="59690"/>
                    <a:pt x="64036649" y="88900"/>
                    <a:pt x="64036649" y="124460"/>
                  </a:cubicBezTo>
                  <a:lnTo>
                    <a:pt x="64036649" y="17145783"/>
                  </a:lnTo>
                  <a:cubicBezTo>
                    <a:pt x="64036649" y="17181344"/>
                    <a:pt x="64007436" y="17210553"/>
                    <a:pt x="63971878" y="17210553"/>
                  </a:cubicBezTo>
                  <a:lnTo>
                    <a:pt x="124460" y="17210553"/>
                  </a:lnTo>
                  <a:cubicBezTo>
                    <a:pt x="88900" y="17210553"/>
                    <a:pt x="59690" y="17181344"/>
                    <a:pt x="59690" y="1714578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3971878" y="59690"/>
                  </a:lnTo>
                  <a:moveTo>
                    <a:pt x="6397187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145783"/>
                  </a:lnTo>
                  <a:cubicBezTo>
                    <a:pt x="0" y="17214363"/>
                    <a:pt x="55880" y="17270244"/>
                    <a:pt x="124460" y="17270244"/>
                  </a:cubicBezTo>
                  <a:lnTo>
                    <a:pt x="63971878" y="17270244"/>
                  </a:lnTo>
                  <a:cubicBezTo>
                    <a:pt x="64040457" y="17270244"/>
                    <a:pt x="64096336" y="17214363"/>
                    <a:pt x="64096336" y="17145783"/>
                  </a:cubicBezTo>
                  <a:lnTo>
                    <a:pt x="64096336" y="124460"/>
                  </a:lnTo>
                  <a:cubicBezTo>
                    <a:pt x="64096336" y="55880"/>
                    <a:pt x="64040457" y="0"/>
                    <a:pt x="63971878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1445044" y="5584652"/>
            <a:ext cx="5714568" cy="888749"/>
            <a:chOff x="0" y="0"/>
            <a:chExt cx="111045903" cy="17270243"/>
          </a:xfrm>
        </p:grpSpPr>
        <p:sp>
          <p:nvSpPr>
            <p:cNvPr id="22" name="Freeform 22"/>
            <p:cNvSpPr/>
            <p:nvPr/>
          </p:nvSpPr>
          <p:spPr>
            <a:xfrm>
              <a:off x="31750" y="31750"/>
              <a:ext cx="110982398" cy="17206744"/>
            </a:xfrm>
            <a:custGeom>
              <a:avLst/>
              <a:gdLst/>
              <a:ahLst/>
              <a:cxnLst/>
              <a:rect l="l" t="t" r="r" b="b"/>
              <a:pathLst>
                <a:path w="110982398" h="17206744">
                  <a:moveTo>
                    <a:pt x="110889690" y="17206744"/>
                  </a:moveTo>
                  <a:lnTo>
                    <a:pt x="92710" y="17206744"/>
                  </a:lnTo>
                  <a:cubicBezTo>
                    <a:pt x="41910" y="17206744"/>
                    <a:pt x="0" y="17164833"/>
                    <a:pt x="0" y="1711403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0888425" y="0"/>
                  </a:lnTo>
                  <a:cubicBezTo>
                    <a:pt x="110939225" y="0"/>
                    <a:pt x="110981133" y="41910"/>
                    <a:pt x="110981133" y="92710"/>
                  </a:cubicBezTo>
                  <a:lnTo>
                    <a:pt x="110981133" y="17112763"/>
                  </a:lnTo>
                  <a:cubicBezTo>
                    <a:pt x="110982398" y="17164833"/>
                    <a:pt x="110940490" y="17206744"/>
                    <a:pt x="110889690" y="1720674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111045898" cy="17270244"/>
            </a:xfrm>
            <a:custGeom>
              <a:avLst/>
              <a:gdLst/>
              <a:ahLst/>
              <a:cxnLst/>
              <a:rect l="l" t="t" r="r" b="b"/>
              <a:pathLst>
                <a:path w="111045898" h="17270244">
                  <a:moveTo>
                    <a:pt x="110921440" y="59690"/>
                  </a:moveTo>
                  <a:cubicBezTo>
                    <a:pt x="110956998" y="59690"/>
                    <a:pt x="110986218" y="88900"/>
                    <a:pt x="110986218" y="124460"/>
                  </a:cubicBezTo>
                  <a:lnTo>
                    <a:pt x="110986218" y="17145783"/>
                  </a:lnTo>
                  <a:cubicBezTo>
                    <a:pt x="110986218" y="17181344"/>
                    <a:pt x="110956998" y="17210553"/>
                    <a:pt x="110921440" y="17210553"/>
                  </a:cubicBezTo>
                  <a:lnTo>
                    <a:pt x="124460" y="17210553"/>
                  </a:lnTo>
                  <a:cubicBezTo>
                    <a:pt x="88900" y="17210553"/>
                    <a:pt x="59690" y="17181344"/>
                    <a:pt x="59690" y="1714578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0921440" y="59690"/>
                  </a:lnTo>
                  <a:moveTo>
                    <a:pt x="11092144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145783"/>
                  </a:lnTo>
                  <a:cubicBezTo>
                    <a:pt x="0" y="17214363"/>
                    <a:pt x="55880" y="17270244"/>
                    <a:pt x="124460" y="17270244"/>
                  </a:cubicBezTo>
                  <a:lnTo>
                    <a:pt x="110921440" y="17270244"/>
                  </a:lnTo>
                  <a:cubicBezTo>
                    <a:pt x="110990025" y="17270244"/>
                    <a:pt x="111045898" y="17214363"/>
                    <a:pt x="111045898" y="17145783"/>
                  </a:cubicBezTo>
                  <a:lnTo>
                    <a:pt x="111045898" y="124460"/>
                  </a:lnTo>
                  <a:cubicBezTo>
                    <a:pt x="111045898" y="55880"/>
                    <a:pt x="110990025" y="0"/>
                    <a:pt x="11092144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4" name="Freeform 24"/>
          <p:cNvSpPr/>
          <p:nvPr/>
        </p:nvSpPr>
        <p:spPr>
          <a:xfrm>
            <a:off x="13917297" y="6797251"/>
            <a:ext cx="3918015" cy="2087865"/>
          </a:xfrm>
          <a:custGeom>
            <a:avLst/>
            <a:gdLst/>
            <a:ahLst/>
            <a:cxnLst/>
            <a:rect l="l" t="t" r="r" b="b"/>
            <a:pathLst>
              <a:path w="3918015" h="2087865">
                <a:moveTo>
                  <a:pt x="0" y="0"/>
                </a:moveTo>
                <a:lnTo>
                  <a:pt x="3918016" y="0"/>
                </a:lnTo>
                <a:lnTo>
                  <a:pt x="3918016" y="2087865"/>
                </a:lnTo>
                <a:lnTo>
                  <a:pt x="0" y="20878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640" t="-9866" r="-3379" b="-20084"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0" y="7124396"/>
            <a:ext cx="3207327" cy="3162604"/>
          </a:xfrm>
          <a:custGeom>
            <a:avLst/>
            <a:gdLst/>
            <a:ahLst/>
            <a:cxnLst/>
            <a:rect l="l" t="t" r="r" b="b"/>
            <a:pathLst>
              <a:path w="3207327" h="3162604">
                <a:moveTo>
                  <a:pt x="0" y="0"/>
                </a:moveTo>
                <a:lnTo>
                  <a:pt x="3207327" y="0"/>
                </a:lnTo>
                <a:lnTo>
                  <a:pt x="3207327" y="3162604"/>
                </a:lnTo>
                <a:lnTo>
                  <a:pt x="0" y="31626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8310" t="-30932" r="-28496" b="-28091"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3207327" y="7124396"/>
            <a:ext cx="3495809" cy="3162604"/>
          </a:xfrm>
          <a:custGeom>
            <a:avLst/>
            <a:gdLst/>
            <a:ahLst/>
            <a:cxnLst/>
            <a:rect l="l" t="t" r="r" b="b"/>
            <a:pathLst>
              <a:path w="3495809" h="3162604">
                <a:moveTo>
                  <a:pt x="0" y="0"/>
                </a:moveTo>
                <a:lnTo>
                  <a:pt x="3495809" y="0"/>
                </a:lnTo>
                <a:lnTo>
                  <a:pt x="3495809" y="3162604"/>
                </a:lnTo>
                <a:lnTo>
                  <a:pt x="0" y="31626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185" b="-2580"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6703136" y="7124396"/>
            <a:ext cx="3667294" cy="3155180"/>
          </a:xfrm>
          <a:custGeom>
            <a:avLst/>
            <a:gdLst/>
            <a:ahLst/>
            <a:cxnLst/>
            <a:rect l="l" t="t" r="r" b="b"/>
            <a:pathLst>
              <a:path w="3667294" h="3155180">
                <a:moveTo>
                  <a:pt x="0" y="0"/>
                </a:moveTo>
                <a:lnTo>
                  <a:pt x="3667295" y="0"/>
                </a:lnTo>
                <a:lnTo>
                  <a:pt x="3667295" y="3155181"/>
                </a:lnTo>
                <a:lnTo>
                  <a:pt x="0" y="31551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8323" t="-14685" r="-8323" b="-5132"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1813912" y="7430140"/>
            <a:ext cx="1279183" cy="822087"/>
          </a:xfrm>
          <a:custGeom>
            <a:avLst/>
            <a:gdLst/>
            <a:ahLst/>
            <a:cxnLst/>
            <a:rect l="l" t="t" r="r" b="b"/>
            <a:pathLst>
              <a:path w="1279183" h="822087">
                <a:moveTo>
                  <a:pt x="0" y="0"/>
                </a:moveTo>
                <a:lnTo>
                  <a:pt x="1279182" y="0"/>
                </a:lnTo>
                <a:lnTo>
                  <a:pt x="1279182" y="822087"/>
                </a:lnTo>
                <a:lnTo>
                  <a:pt x="0" y="82208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95040" t="-53086" r="-688434" b="-602999"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1902366" y="9104191"/>
            <a:ext cx="4799925" cy="995023"/>
          </a:xfrm>
          <a:custGeom>
            <a:avLst/>
            <a:gdLst/>
            <a:ahLst/>
            <a:cxnLst/>
            <a:rect l="l" t="t" r="r" b="b"/>
            <a:pathLst>
              <a:path w="4799925" h="995023">
                <a:moveTo>
                  <a:pt x="0" y="0"/>
                </a:moveTo>
                <a:lnTo>
                  <a:pt x="4799925" y="0"/>
                </a:lnTo>
                <a:lnTo>
                  <a:pt x="4799925" y="995023"/>
                </a:lnTo>
                <a:lnTo>
                  <a:pt x="0" y="99502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75232" t="-61893" r="-145559" b="-689220"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6143769" y="1335752"/>
            <a:ext cx="6000462" cy="1473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30"/>
              </a:lnSpc>
              <a:spcBef>
                <a:spcPct val="0"/>
              </a:spcBef>
            </a:pPr>
            <a:r>
              <a:rPr lang="en-US" sz="4899" b="1">
                <a:solidFill>
                  <a:srgbClr val="000000"/>
                </a:solidFill>
                <a:latin typeface="Nunito Bold Bold"/>
                <a:ea typeface="Nunito Bold Bold"/>
                <a:cs typeface="Nunito Bold Bold"/>
                <a:sym typeface="Nunito Bold Bold"/>
              </a:rPr>
              <a:t>ՍԱՀՄԱՆՈՒՄՆԵՐԻ ՏԵՍԱԿՆԵՐԸ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12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05598" y="3633265"/>
            <a:ext cx="5714568" cy="1623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  <a:spcBef>
                <a:spcPct val="0"/>
              </a:spcBef>
            </a:pPr>
            <a:r>
              <a:rPr lang="en-US" sz="4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Սահմանվող հասկացություններ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445044" y="3641167"/>
            <a:ext cx="5714568" cy="1623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  <a:spcBef>
                <a:spcPct val="0"/>
              </a:spcBef>
            </a:pPr>
            <a:r>
              <a:rPr lang="en-US" sz="4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Հիմնական հասկացություններ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88568" y="5542042"/>
            <a:ext cx="5714568" cy="1348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  <a:spcBef>
                <a:spcPct val="0"/>
              </a:spcBef>
            </a:pPr>
            <a:r>
              <a:rPr lang="en-US" sz="3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Քառակուսի,եռանկյուն,շրջան...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445044" y="5667712"/>
            <a:ext cx="5714568" cy="646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sz="3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Կետ,ուղիղ,հարթություն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282822" y="-618580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039707" y="1154873"/>
            <a:ext cx="11864857" cy="7939435"/>
            <a:chOff x="0" y="0"/>
            <a:chExt cx="18366294" cy="12289908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18302794" cy="12226407"/>
            </a:xfrm>
            <a:custGeom>
              <a:avLst/>
              <a:gdLst/>
              <a:ahLst/>
              <a:cxnLst/>
              <a:rect l="l" t="t" r="r" b="b"/>
              <a:pathLst>
                <a:path w="18302794" h="12226407">
                  <a:moveTo>
                    <a:pt x="18210084" y="12226407"/>
                  </a:moveTo>
                  <a:lnTo>
                    <a:pt x="92710" y="12226407"/>
                  </a:lnTo>
                  <a:cubicBezTo>
                    <a:pt x="41910" y="12226407"/>
                    <a:pt x="0" y="12184497"/>
                    <a:pt x="0" y="1213369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8208814" y="0"/>
                  </a:lnTo>
                  <a:cubicBezTo>
                    <a:pt x="18259614" y="0"/>
                    <a:pt x="18301525" y="41910"/>
                    <a:pt x="18301525" y="92710"/>
                  </a:cubicBezTo>
                  <a:lnTo>
                    <a:pt x="18301525" y="12132428"/>
                  </a:lnTo>
                  <a:cubicBezTo>
                    <a:pt x="18302794" y="12184497"/>
                    <a:pt x="18260884" y="12226407"/>
                    <a:pt x="18210084" y="1222640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366294" cy="12289908"/>
            </a:xfrm>
            <a:custGeom>
              <a:avLst/>
              <a:gdLst/>
              <a:ahLst/>
              <a:cxnLst/>
              <a:rect l="l" t="t" r="r" b="b"/>
              <a:pathLst>
                <a:path w="18366294" h="12289908">
                  <a:moveTo>
                    <a:pt x="18241834" y="59690"/>
                  </a:moveTo>
                  <a:cubicBezTo>
                    <a:pt x="18277394" y="59690"/>
                    <a:pt x="18306605" y="88900"/>
                    <a:pt x="18306605" y="124460"/>
                  </a:cubicBezTo>
                  <a:lnTo>
                    <a:pt x="18306605" y="12165447"/>
                  </a:lnTo>
                  <a:cubicBezTo>
                    <a:pt x="18306605" y="12201008"/>
                    <a:pt x="18277394" y="12230218"/>
                    <a:pt x="18241834" y="12230218"/>
                  </a:cubicBezTo>
                  <a:lnTo>
                    <a:pt x="124460" y="12230218"/>
                  </a:lnTo>
                  <a:cubicBezTo>
                    <a:pt x="88900" y="12230218"/>
                    <a:pt x="59690" y="12201008"/>
                    <a:pt x="59690" y="1216544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241834" y="59690"/>
                  </a:lnTo>
                  <a:moveTo>
                    <a:pt x="182418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2165447"/>
                  </a:lnTo>
                  <a:cubicBezTo>
                    <a:pt x="0" y="12234028"/>
                    <a:pt x="55880" y="12289908"/>
                    <a:pt x="124460" y="12289908"/>
                  </a:cubicBezTo>
                  <a:lnTo>
                    <a:pt x="18241834" y="12289908"/>
                  </a:lnTo>
                  <a:cubicBezTo>
                    <a:pt x="18310414" y="12289908"/>
                    <a:pt x="18366294" y="12234028"/>
                    <a:pt x="18366294" y="12165447"/>
                  </a:cubicBezTo>
                  <a:lnTo>
                    <a:pt x="18366294" y="124460"/>
                  </a:lnTo>
                  <a:cubicBezTo>
                    <a:pt x="18366294" y="55880"/>
                    <a:pt x="18310414" y="0"/>
                    <a:pt x="1824183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4904564" y="1736310"/>
            <a:ext cx="3243934" cy="2211773"/>
          </a:xfrm>
          <a:custGeom>
            <a:avLst/>
            <a:gdLst/>
            <a:ahLst/>
            <a:cxnLst/>
            <a:rect l="l" t="t" r="r" b="b"/>
            <a:pathLst>
              <a:path w="3243934" h="2211773">
                <a:moveTo>
                  <a:pt x="0" y="0"/>
                </a:moveTo>
                <a:lnTo>
                  <a:pt x="3243934" y="0"/>
                </a:lnTo>
                <a:lnTo>
                  <a:pt x="3243934" y="2211773"/>
                </a:lnTo>
                <a:lnTo>
                  <a:pt x="0" y="22117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86921" y="278289"/>
            <a:ext cx="2852786" cy="1753167"/>
          </a:xfrm>
          <a:custGeom>
            <a:avLst/>
            <a:gdLst/>
            <a:ahLst/>
            <a:cxnLst/>
            <a:rect l="l" t="t" r="r" b="b"/>
            <a:pathLst>
              <a:path w="2852786" h="1753167">
                <a:moveTo>
                  <a:pt x="0" y="0"/>
                </a:moveTo>
                <a:lnTo>
                  <a:pt x="2852786" y="0"/>
                </a:lnTo>
                <a:lnTo>
                  <a:pt x="2852786" y="1753167"/>
                </a:lnTo>
                <a:lnTo>
                  <a:pt x="0" y="17531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776561" y="5124590"/>
            <a:ext cx="2734878" cy="3765826"/>
          </a:xfrm>
          <a:custGeom>
            <a:avLst/>
            <a:gdLst/>
            <a:ahLst/>
            <a:cxnLst/>
            <a:rect l="l" t="t" r="r" b="b"/>
            <a:pathLst>
              <a:path w="2734878" h="3765826">
                <a:moveTo>
                  <a:pt x="0" y="0"/>
                </a:moveTo>
                <a:lnTo>
                  <a:pt x="2734878" y="0"/>
                </a:lnTo>
                <a:lnTo>
                  <a:pt x="2734878" y="3765826"/>
                </a:lnTo>
                <a:lnTo>
                  <a:pt x="0" y="37658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412781" y="3302491"/>
            <a:ext cx="7118709" cy="1659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Դասագիք,խնդրագիրք,համացանց</a:t>
            </a:r>
          </a:p>
        </p:txBody>
      </p:sp>
      <p:sp>
        <p:nvSpPr>
          <p:cNvPr id="11" name="Freeform 11"/>
          <p:cNvSpPr/>
          <p:nvPr/>
        </p:nvSpPr>
        <p:spPr>
          <a:xfrm rot="-1217458">
            <a:off x="3889082" y="4944840"/>
            <a:ext cx="2576640" cy="3610841"/>
          </a:xfrm>
          <a:custGeom>
            <a:avLst/>
            <a:gdLst/>
            <a:ahLst/>
            <a:cxnLst/>
            <a:rect l="l" t="t" r="r" b="b"/>
            <a:pathLst>
              <a:path w="2576640" h="3610841">
                <a:moveTo>
                  <a:pt x="0" y="0"/>
                </a:moveTo>
                <a:lnTo>
                  <a:pt x="2576640" y="0"/>
                </a:lnTo>
                <a:lnTo>
                  <a:pt x="2576640" y="3610840"/>
                </a:lnTo>
                <a:lnTo>
                  <a:pt x="0" y="36108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657" t="-3280" r="-657"/>
            </a:stretch>
          </a:blipFill>
        </p:spPr>
      </p:sp>
      <p:sp>
        <p:nvSpPr>
          <p:cNvPr id="12" name="Freeform 12"/>
          <p:cNvSpPr/>
          <p:nvPr/>
        </p:nvSpPr>
        <p:spPr>
          <a:xfrm rot="856520">
            <a:off x="10913464" y="5008399"/>
            <a:ext cx="3550428" cy="3705380"/>
          </a:xfrm>
          <a:custGeom>
            <a:avLst/>
            <a:gdLst/>
            <a:ahLst/>
            <a:cxnLst/>
            <a:rect l="l" t="t" r="r" b="b"/>
            <a:pathLst>
              <a:path w="3550428" h="3705380">
                <a:moveTo>
                  <a:pt x="0" y="0"/>
                </a:moveTo>
                <a:lnTo>
                  <a:pt x="3550427" y="0"/>
                </a:lnTo>
                <a:lnTo>
                  <a:pt x="3550427" y="3705380"/>
                </a:lnTo>
                <a:lnTo>
                  <a:pt x="0" y="37053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875095" y="1397885"/>
            <a:ext cx="10194080" cy="1816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03"/>
              </a:lnSpc>
            </a:pPr>
            <a:r>
              <a:rPr lang="en-US" sz="6399" spc="198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ՕԳՏԱԳՈՐԾՄԱՆ ԱՂԲՈՒՅՐՆԵՐ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263912" y="-620007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873592" y="3067825"/>
            <a:ext cx="11162021" cy="3742630"/>
            <a:chOff x="0" y="0"/>
            <a:chExt cx="18938240" cy="6350000"/>
          </a:xfrm>
        </p:grpSpPr>
        <p:sp>
          <p:nvSpPr>
            <p:cNvPr id="5" name="Freeform 5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F2EDD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27940" y="944880"/>
              <a:ext cx="18882360" cy="5377180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2EDDB"/>
            </a:solidFill>
            <a:ln w="12700">
              <a:solidFill>
                <a:srgbClr val="000000"/>
              </a:solidFill>
            </a:ln>
          </p:spPr>
        </p:sp>
        <p:sp>
          <p:nvSpPr>
            <p:cNvPr id="7" name="Freeform 7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2EDDB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rgbClr val="F2EDDB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3562990" y="2797412"/>
            <a:ext cx="11162021" cy="3742630"/>
            <a:chOff x="0" y="0"/>
            <a:chExt cx="18938240" cy="6350000"/>
          </a:xfrm>
        </p:grpSpPr>
        <p:sp>
          <p:nvSpPr>
            <p:cNvPr id="10" name="Freeform 10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F2EDDB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7940" y="944880"/>
              <a:ext cx="18882360" cy="5377180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  <p:sp>
          <p:nvSpPr>
            <p:cNvPr id="12" name="Freeform 12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3729073" y="3751548"/>
            <a:ext cx="10829854" cy="1980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53"/>
              </a:lnSpc>
              <a:spcBef>
                <a:spcPct val="0"/>
              </a:spcBef>
            </a:pPr>
            <a:r>
              <a:rPr lang="en-US" sz="6599" b="1">
                <a:solidFill>
                  <a:srgbClr val="000000"/>
                </a:solidFill>
                <a:latin typeface="Nunito Bold Bold"/>
                <a:ea typeface="Nunito Bold Bold"/>
                <a:cs typeface="Nunito Bold Bold"/>
                <a:sym typeface="Nunito Bold Bold"/>
              </a:rPr>
              <a:t>ՇՆՈՐՀԱԿԱԼՈՒԹՅՈՒՆ ՈՒՇԱԴՐՈՒԹՅԱՆ ՀԱՄԱՐ</a:t>
            </a:r>
          </a:p>
        </p:txBody>
      </p:sp>
      <p:sp>
        <p:nvSpPr>
          <p:cNvPr id="15" name="Freeform 15"/>
          <p:cNvSpPr/>
          <p:nvPr/>
        </p:nvSpPr>
        <p:spPr>
          <a:xfrm rot="-2304780">
            <a:off x="13803826" y="58628"/>
            <a:ext cx="3856190" cy="4955384"/>
          </a:xfrm>
          <a:custGeom>
            <a:avLst/>
            <a:gdLst/>
            <a:ahLst/>
            <a:cxnLst/>
            <a:rect l="l" t="t" r="r" b="b"/>
            <a:pathLst>
              <a:path w="3856190" h="4955384">
                <a:moveTo>
                  <a:pt x="0" y="0"/>
                </a:moveTo>
                <a:lnTo>
                  <a:pt x="3856190" y="0"/>
                </a:lnTo>
                <a:lnTo>
                  <a:pt x="3856190" y="4955384"/>
                </a:lnTo>
                <a:lnTo>
                  <a:pt x="0" y="49553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976791">
            <a:off x="13588800" y="7708614"/>
            <a:ext cx="959164" cy="2076930"/>
          </a:xfrm>
          <a:custGeom>
            <a:avLst/>
            <a:gdLst/>
            <a:ahLst/>
            <a:cxnLst/>
            <a:rect l="l" t="t" r="r" b="b"/>
            <a:pathLst>
              <a:path w="959164" h="2076930">
                <a:moveTo>
                  <a:pt x="0" y="0"/>
                </a:moveTo>
                <a:lnTo>
                  <a:pt x="959164" y="0"/>
                </a:lnTo>
                <a:lnTo>
                  <a:pt x="959164" y="2076931"/>
                </a:lnTo>
                <a:lnTo>
                  <a:pt x="0" y="20769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800689">
            <a:off x="15435572" y="6947577"/>
            <a:ext cx="1435045" cy="2110360"/>
          </a:xfrm>
          <a:custGeom>
            <a:avLst/>
            <a:gdLst/>
            <a:ahLst/>
            <a:cxnLst/>
            <a:rect l="l" t="t" r="r" b="b"/>
            <a:pathLst>
              <a:path w="1435045" h="2110360">
                <a:moveTo>
                  <a:pt x="0" y="0"/>
                </a:moveTo>
                <a:lnTo>
                  <a:pt x="1435044" y="0"/>
                </a:lnTo>
                <a:lnTo>
                  <a:pt x="1435044" y="2110359"/>
                </a:lnTo>
                <a:lnTo>
                  <a:pt x="0" y="2110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8214">
            <a:off x="1544637" y="1007376"/>
            <a:ext cx="2932038" cy="1812533"/>
          </a:xfrm>
          <a:custGeom>
            <a:avLst/>
            <a:gdLst/>
            <a:ahLst/>
            <a:cxnLst/>
            <a:rect l="l" t="t" r="r" b="b"/>
            <a:pathLst>
              <a:path w="2932038" h="1812533">
                <a:moveTo>
                  <a:pt x="0" y="0"/>
                </a:moveTo>
                <a:lnTo>
                  <a:pt x="2932038" y="0"/>
                </a:lnTo>
                <a:lnTo>
                  <a:pt x="2932038" y="1812533"/>
                </a:lnTo>
                <a:lnTo>
                  <a:pt x="0" y="18125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1241577">
            <a:off x="607997" y="6507030"/>
            <a:ext cx="3121077" cy="2688027"/>
          </a:xfrm>
          <a:custGeom>
            <a:avLst/>
            <a:gdLst/>
            <a:ahLst/>
            <a:cxnLst/>
            <a:rect l="l" t="t" r="r" b="b"/>
            <a:pathLst>
              <a:path w="3121077" h="2688027">
                <a:moveTo>
                  <a:pt x="0" y="0"/>
                </a:moveTo>
                <a:lnTo>
                  <a:pt x="3121076" y="0"/>
                </a:lnTo>
                <a:lnTo>
                  <a:pt x="3121076" y="2688027"/>
                </a:lnTo>
                <a:lnTo>
                  <a:pt x="0" y="26880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7311653" y="786080"/>
            <a:ext cx="2817994" cy="1803516"/>
          </a:xfrm>
          <a:custGeom>
            <a:avLst/>
            <a:gdLst/>
            <a:ahLst/>
            <a:cxnLst/>
            <a:rect l="l" t="t" r="r" b="b"/>
            <a:pathLst>
              <a:path w="2817994" h="1803516">
                <a:moveTo>
                  <a:pt x="0" y="0"/>
                </a:moveTo>
                <a:lnTo>
                  <a:pt x="2817994" y="0"/>
                </a:lnTo>
                <a:lnTo>
                  <a:pt x="2817994" y="1803516"/>
                </a:lnTo>
                <a:lnTo>
                  <a:pt x="0" y="180351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7349364" y="7463745"/>
            <a:ext cx="2505743" cy="1945368"/>
          </a:xfrm>
          <a:custGeom>
            <a:avLst/>
            <a:gdLst/>
            <a:ahLst/>
            <a:cxnLst/>
            <a:rect l="l" t="t" r="r" b="b"/>
            <a:pathLst>
              <a:path w="2505743" h="1945368">
                <a:moveTo>
                  <a:pt x="0" y="0"/>
                </a:moveTo>
                <a:lnTo>
                  <a:pt x="2505743" y="0"/>
                </a:lnTo>
                <a:lnTo>
                  <a:pt x="2505743" y="1945367"/>
                </a:lnTo>
                <a:lnTo>
                  <a:pt x="0" y="194536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 b="22000"/>
          <a:stretch/>
        </p:blipFill>
        <p:spPr bwMode="auto">
          <a:xfrm>
            <a:off x="304799" y="114300"/>
            <a:ext cx="16415657" cy="990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33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2680395" y="-129718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401155" y="235847"/>
            <a:ext cx="7517136" cy="2520499"/>
            <a:chOff x="0" y="0"/>
            <a:chExt cx="18938240" cy="6350000"/>
          </a:xfrm>
        </p:grpSpPr>
        <p:sp>
          <p:nvSpPr>
            <p:cNvPr id="5" name="Freeform 5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F2EDD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27940" y="944880"/>
              <a:ext cx="18882360" cy="5377180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  <p:sp>
          <p:nvSpPr>
            <p:cNvPr id="7" name="Freeform 7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361255" y="3329757"/>
            <a:ext cx="10891384" cy="6957243"/>
            <a:chOff x="0" y="0"/>
            <a:chExt cx="32901428" cy="21016909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32837927" cy="20953409"/>
            </a:xfrm>
            <a:custGeom>
              <a:avLst/>
              <a:gdLst/>
              <a:ahLst/>
              <a:cxnLst/>
              <a:rect l="l" t="t" r="r" b="b"/>
              <a:pathLst>
                <a:path w="32837927" h="20953409">
                  <a:moveTo>
                    <a:pt x="32745217" y="20953409"/>
                  </a:moveTo>
                  <a:lnTo>
                    <a:pt x="92710" y="20953409"/>
                  </a:lnTo>
                  <a:cubicBezTo>
                    <a:pt x="41910" y="20953409"/>
                    <a:pt x="0" y="20911499"/>
                    <a:pt x="0" y="2086069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2743949" y="0"/>
                  </a:lnTo>
                  <a:cubicBezTo>
                    <a:pt x="32794749" y="0"/>
                    <a:pt x="32836659" y="41910"/>
                    <a:pt x="32836659" y="92710"/>
                  </a:cubicBezTo>
                  <a:lnTo>
                    <a:pt x="32836659" y="20859429"/>
                  </a:lnTo>
                  <a:cubicBezTo>
                    <a:pt x="32837927" y="20911499"/>
                    <a:pt x="32796017" y="20953409"/>
                    <a:pt x="32745217" y="2095340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2901427" cy="21016909"/>
            </a:xfrm>
            <a:custGeom>
              <a:avLst/>
              <a:gdLst/>
              <a:ahLst/>
              <a:cxnLst/>
              <a:rect l="l" t="t" r="r" b="b"/>
              <a:pathLst>
                <a:path w="32901427" h="21016909">
                  <a:moveTo>
                    <a:pt x="32776967" y="59690"/>
                  </a:moveTo>
                  <a:cubicBezTo>
                    <a:pt x="32812527" y="59690"/>
                    <a:pt x="32841738" y="88900"/>
                    <a:pt x="32841738" y="124460"/>
                  </a:cubicBezTo>
                  <a:lnTo>
                    <a:pt x="32841738" y="20892449"/>
                  </a:lnTo>
                  <a:cubicBezTo>
                    <a:pt x="32841738" y="20928009"/>
                    <a:pt x="32812527" y="20957218"/>
                    <a:pt x="32776967" y="20957218"/>
                  </a:cubicBezTo>
                  <a:lnTo>
                    <a:pt x="124460" y="20957218"/>
                  </a:lnTo>
                  <a:cubicBezTo>
                    <a:pt x="88900" y="20957218"/>
                    <a:pt x="59690" y="20928009"/>
                    <a:pt x="59690" y="2089244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2776967" y="59690"/>
                  </a:lnTo>
                  <a:moveTo>
                    <a:pt x="3277696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0892449"/>
                  </a:lnTo>
                  <a:cubicBezTo>
                    <a:pt x="0" y="20961029"/>
                    <a:pt x="55880" y="21016909"/>
                    <a:pt x="124460" y="21016909"/>
                  </a:cubicBezTo>
                  <a:lnTo>
                    <a:pt x="32776967" y="21016909"/>
                  </a:lnTo>
                  <a:cubicBezTo>
                    <a:pt x="32845549" y="21016909"/>
                    <a:pt x="32901427" y="20961029"/>
                    <a:pt x="32901427" y="20892449"/>
                  </a:cubicBezTo>
                  <a:lnTo>
                    <a:pt x="32901427" y="124460"/>
                  </a:lnTo>
                  <a:cubicBezTo>
                    <a:pt x="32901427" y="55880"/>
                    <a:pt x="32845549" y="0"/>
                    <a:pt x="3277696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13485146" y="6531333"/>
            <a:ext cx="4271361" cy="2640478"/>
          </a:xfrm>
          <a:custGeom>
            <a:avLst/>
            <a:gdLst/>
            <a:ahLst/>
            <a:cxnLst/>
            <a:rect l="l" t="t" r="r" b="b"/>
            <a:pathLst>
              <a:path w="4271361" h="2640478">
                <a:moveTo>
                  <a:pt x="0" y="0"/>
                </a:moveTo>
                <a:lnTo>
                  <a:pt x="4271362" y="0"/>
                </a:lnTo>
                <a:lnTo>
                  <a:pt x="4271362" y="2640478"/>
                </a:lnTo>
                <a:lnTo>
                  <a:pt x="0" y="26404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818503">
            <a:off x="14941460" y="2087891"/>
            <a:ext cx="1739244" cy="1729757"/>
          </a:xfrm>
          <a:custGeom>
            <a:avLst/>
            <a:gdLst/>
            <a:ahLst/>
            <a:cxnLst/>
            <a:rect l="l" t="t" r="r" b="b"/>
            <a:pathLst>
              <a:path w="1739244" h="1729757">
                <a:moveTo>
                  <a:pt x="0" y="0"/>
                </a:moveTo>
                <a:lnTo>
                  <a:pt x="1739244" y="0"/>
                </a:lnTo>
                <a:lnTo>
                  <a:pt x="1739244" y="1729757"/>
                </a:lnTo>
                <a:lnTo>
                  <a:pt x="0" y="17297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503368" y="4677659"/>
            <a:ext cx="2117459" cy="931682"/>
          </a:xfrm>
          <a:custGeom>
            <a:avLst/>
            <a:gdLst/>
            <a:ahLst/>
            <a:cxnLst/>
            <a:rect l="l" t="t" r="r" b="b"/>
            <a:pathLst>
              <a:path w="2117459" h="931682">
                <a:moveTo>
                  <a:pt x="0" y="0"/>
                </a:moveTo>
                <a:lnTo>
                  <a:pt x="2117459" y="0"/>
                </a:lnTo>
                <a:lnTo>
                  <a:pt x="2117459" y="931682"/>
                </a:lnTo>
                <a:lnTo>
                  <a:pt x="0" y="9316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68789">
            <a:off x="10570333" y="892511"/>
            <a:ext cx="3047082" cy="1782543"/>
          </a:xfrm>
          <a:custGeom>
            <a:avLst/>
            <a:gdLst/>
            <a:ahLst/>
            <a:cxnLst/>
            <a:rect l="l" t="t" r="r" b="b"/>
            <a:pathLst>
              <a:path w="3047082" h="1782543">
                <a:moveTo>
                  <a:pt x="0" y="0"/>
                </a:moveTo>
                <a:lnTo>
                  <a:pt x="3047082" y="0"/>
                </a:lnTo>
                <a:lnTo>
                  <a:pt x="3047082" y="1782543"/>
                </a:lnTo>
                <a:lnTo>
                  <a:pt x="0" y="17825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680797" y="3361805"/>
            <a:ext cx="6237495" cy="1113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3"/>
              </a:lnSpc>
              <a:spcBef>
                <a:spcPct val="0"/>
              </a:spcBef>
            </a:pPr>
            <a:r>
              <a:rPr lang="en-US" sz="643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Մասնակիցներ՝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-242016" y="5039655"/>
            <a:ext cx="12335890" cy="5557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4"/>
              </a:lnSpc>
            </a:pPr>
            <a:r>
              <a:rPr lang="en-US" sz="351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7-րդ ա) դաս․՝          Շանթ Աբազյան </a:t>
            </a:r>
          </a:p>
          <a:p>
            <a:pPr algn="ctr">
              <a:lnSpc>
                <a:spcPts val="4914"/>
              </a:lnSpc>
            </a:pPr>
            <a:r>
              <a:rPr lang="en-US" sz="351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  Արմեն Ամիրաղյան</a:t>
            </a:r>
          </a:p>
          <a:p>
            <a:pPr algn="ctr">
              <a:lnSpc>
                <a:spcPts val="4914"/>
              </a:lnSpc>
            </a:pPr>
            <a:r>
              <a:rPr lang="en-US" sz="351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Էդմոն Անանյան</a:t>
            </a:r>
          </a:p>
          <a:p>
            <a:pPr algn="ctr">
              <a:lnSpc>
                <a:spcPts val="4914"/>
              </a:lnSpc>
            </a:pPr>
            <a:endParaRPr lang="en-US" sz="351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914"/>
              </a:lnSpc>
            </a:pPr>
            <a:r>
              <a:rPr lang="en-US" sz="351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7-րդ բ) դաս․՝           Արեգ Անանյան</a:t>
            </a:r>
          </a:p>
          <a:p>
            <a:pPr algn="ctr">
              <a:lnSpc>
                <a:spcPts val="4914"/>
              </a:lnSpc>
            </a:pPr>
            <a:r>
              <a:rPr lang="en-US" sz="351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  Լուսինե Գիշյան</a:t>
            </a:r>
          </a:p>
          <a:p>
            <a:pPr algn="ctr">
              <a:lnSpc>
                <a:spcPts val="4914"/>
              </a:lnSpc>
            </a:pPr>
            <a:r>
              <a:rPr lang="en-US" sz="351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 Արա Մամյան</a:t>
            </a:r>
          </a:p>
          <a:p>
            <a:pPr algn="ctr">
              <a:lnSpc>
                <a:spcPts val="4914"/>
              </a:lnSpc>
            </a:pPr>
            <a:r>
              <a:rPr lang="en-US" sz="351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     Մանե Մամյան</a:t>
            </a:r>
          </a:p>
          <a:p>
            <a:pPr algn="ctr">
              <a:lnSpc>
                <a:spcPts val="4914"/>
              </a:lnSpc>
              <a:spcBef>
                <a:spcPct val="0"/>
              </a:spcBef>
            </a:pPr>
            <a:r>
              <a:rPr lang="en-US" sz="351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  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-242016" y="702571"/>
            <a:ext cx="8803480" cy="185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79"/>
              </a:lnSpc>
            </a:pPr>
            <a:r>
              <a:rPr lang="en-US" sz="534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Նախագծի ղեկավար՝</a:t>
            </a:r>
          </a:p>
          <a:p>
            <a:pPr algn="ctr">
              <a:lnSpc>
                <a:spcPts val="7479"/>
              </a:lnSpc>
              <a:spcBef>
                <a:spcPct val="0"/>
              </a:spcBef>
            </a:pPr>
            <a:r>
              <a:rPr lang="en-US" sz="534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Ալվարդ Մամյան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851152" y="0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5213435" y="290423"/>
            <a:ext cx="9856299" cy="3304821"/>
            <a:chOff x="0" y="0"/>
            <a:chExt cx="18938240" cy="6350000"/>
          </a:xfrm>
        </p:grpSpPr>
        <p:sp>
          <p:nvSpPr>
            <p:cNvPr id="5" name="Freeform 5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F2EDD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27940" y="944880"/>
              <a:ext cx="18882360" cy="5377180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  <p:sp>
          <p:nvSpPr>
            <p:cNvPr id="7" name="Freeform 7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702062" y="4747960"/>
            <a:ext cx="7484218" cy="4674705"/>
            <a:chOff x="0" y="0"/>
            <a:chExt cx="24170730" cy="15097239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24107231" cy="15033738"/>
            </a:xfrm>
            <a:custGeom>
              <a:avLst/>
              <a:gdLst/>
              <a:ahLst/>
              <a:cxnLst/>
              <a:rect l="l" t="t" r="r" b="b"/>
              <a:pathLst>
                <a:path w="24107231" h="15033738">
                  <a:moveTo>
                    <a:pt x="24014520" y="15033738"/>
                  </a:moveTo>
                  <a:lnTo>
                    <a:pt x="92710" y="15033738"/>
                  </a:lnTo>
                  <a:cubicBezTo>
                    <a:pt x="41910" y="15033738"/>
                    <a:pt x="0" y="14991829"/>
                    <a:pt x="0" y="1494102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4013251" y="0"/>
                  </a:lnTo>
                  <a:cubicBezTo>
                    <a:pt x="24064051" y="0"/>
                    <a:pt x="24105960" y="41910"/>
                    <a:pt x="24105960" y="92710"/>
                  </a:cubicBezTo>
                  <a:lnTo>
                    <a:pt x="24105960" y="14939759"/>
                  </a:lnTo>
                  <a:cubicBezTo>
                    <a:pt x="24107231" y="14991829"/>
                    <a:pt x="24065320" y="15033738"/>
                    <a:pt x="24014520" y="15033738"/>
                  </a:cubicBezTo>
                  <a:close/>
                </a:path>
              </a:pathLst>
            </a:custGeom>
            <a:solidFill>
              <a:srgbClr val="F2EDDB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4170731" cy="15097240"/>
            </a:xfrm>
            <a:custGeom>
              <a:avLst/>
              <a:gdLst/>
              <a:ahLst/>
              <a:cxnLst/>
              <a:rect l="l" t="t" r="r" b="b"/>
              <a:pathLst>
                <a:path w="24170731" h="15097240">
                  <a:moveTo>
                    <a:pt x="24046270" y="59690"/>
                  </a:moveTo>
                  <a:cubicBezTo>
                    <a:pt x="24081831" y="59690"/>
                    <a:pt x="24111040" y="88900"/>
                    <a:pt x="24111040" y="124460"/>
                  </a:cubicBezTo>
                  <a:lnTo>
                    <a:pt x="24111040" y="14972779"/>
                  </a:lnTo>
                  <a:cubicBezTo>
                    <a:pt x="24111040" y="15008340"/>
                    <a:pt x="24081831" y="15037549"/>
                    <a:pt x="24046270" y="15037549"/>
                  </a:cubicBezTo>
                  <a:lnTo>
                    <a:pt x="124460" y="15037549"/>
                  </a:lnTo>
                  <a:cubicBezTo>
                    <a:pt x="88900" y="15037549"/>
                    <a:pt x="59690" y="15008340"/>
                    <a:pt x="59690" y="1497277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4046270" y="59690"/>
                  </a:lnTo>
                  <a:moveTo>
                    <a:pt x="2404627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972779"/>
                  </a:lnTo>
                  <a:cubicBezTo>
                    <a:pt x="0" y="15041359"/>
                    <a:pt x="55880" y="15097240"/>
                    <a:pt x="124460" y="15097240"/>
                  </a:cubicBezTo>
                  <a:lnTo>
                    <a:pt x="24046270" y="15097240"/>
                  </a:lnTo>
                  <a:cubicBezTo>
                    <a:pt x="24114851" y="15097240"/>
                    <a:pt x="24170731" y="15041359"/>
                    <a:pt x="24170731" y="14972779"/>
                  </a:cubicBezTo>
                  <a:lnTo>
                    <a:pt x="24170731" y="124460"/>
                  </a:lnTo>
                  <a:cubicBezTo>
                    <a:pt x="24170731" y="55880"/>
                    <a:pt x="24114851" y="0"/>
                    <a:pt x="2404627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5213435" y="4747960"/>
            <a:ext cx="8933766" cy="4674705"/>
            <a:chOff x="0" y="0"/>
            <a:chExt cx="28852133" cy="15097239"/>
          </a:xfrm>
        </p:grpSpPr>
        <p:sp>
          <p:nvSpPr>
            <p:cNvPr id="13" name="Freeform 13"/>
            <p:cNvSpPr/>
            <p:nvPr/>
          </p:nvSpPr>
          <p:spPr>
            <a:xfrm>
              <a:off x="31750" y="31750"/>
              <a:ext cx="28788633" cy="15033738"/>
            </a:xfrm>
            <a:custGeom>
              <a:avLst/>
              <a:gdLst/>
              <a:ahLst/>
              <a:cxnLst/>
              <a:rect l="l" t="t" r="r" b="b"/>
              <a:pathLst>
                <a:path w="28788633" h="15033738">
                  <a:moveTo>
                    <a:pt x="28695923" y="15033738"/>
                  </a:moveTo>
                  <a:lnTo>
                    <a:pt x="92710" y="15033738"/>
                  </a:lnTo>
                  <a:cubicBezTo>
                    <a:pt x="41910" y="15033738"/>
                    <a:pt x="0" y="14991829"/>
                    <a:pt x="0" y="1494102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8694655" y="0"/>
                  </a:lnTo>
                  <a:cubicBezTo>
                    <a:pt x="28745455" y="0"/>
                    <a:pt x="28787362" y="41910"/>
                    <a:pt x="28787362" y="92710"/>
                  </a:cubicBezTo>
                  <a:lnTo>
                    <a:pt x="28787362" y="14939759"/>
                  </a:lnTo>
                  <a:cubicBezTo>
                    <a:pt x="28788633" y="14991829"/>
                    <a:pt x="28746723" y="15033738"/>
                    <a:pt x="28695923" y="1503373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28852133" cy="15097240"/>
            </a:xfrm>
            <a:custGeom>
              <a:avLst/>
              <a:gdLst/>
              <a:ahLst/>
              <a:cxnLst/>
              <a:rect l="l" t="t" r="r" b="b"/>
              <a:pathLst>
                <a:path w="28852133" h="15097240">
                  <a:moveTo>
                    <a:pt x="28727673" y="59690"/>
                  </a:moveTo>
                  <a:cubicBezTo>
                    <a:pt x="28763233" y="59690"/>
                    <a:pt x="28792444" y="88900"/>
                    <a:pt x="28792444" y="124460"/>
                  </a:cubicBezTo>
                  <a:lnTo>
                    <a:pt x="28792444" y="14972779"/>
                  </a:lnTo>
                  <a:cubicBezTo>
                    <a:pt x="28792444" y="15008340"/>
                    <a:pt x="28763233" y="15037549"/>
                    <a:pt x="28727673" y="15037549"/>
                  </a:cubicBezTo>
                  <a:lnTo>
                    <a:pt x="124460" y="15037549"/>
                  </a:lnTo>
                  <a:cubicBezTo>
                    <a:pt x="88900" y="15037549"/>
                    <a:pt x="59690" y="15008340"/>
                    <a:pt x="59690" y="1497277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8727673" y="59690"/>
                  </a:lnTo>
                  <a:moveTo>
                    <a:pt x="2872767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972779"/>
                  </a:lnTo>
                  <a:cubicBezTo>
                    <a:pt x="0" y="15041359"/>
                    <a:pt x="55880" y="15097240"/>
                    <a:pt x="124460" y="15097240"/>
                  </a:cubicBezTo>
                  <a:lnTo>
                    <a:pt x="28727673" y="15097240"/>
                  </a:lnTo>
                  <a:cubicBezTo>
                    <a:pt x="28796255" y="15097240"/>
                    <a:pt x="28852133" y="15041359"/>
                    <a:pt x="28852133" y="14972779"/>
                  </a:cubicBezTo>
                  <a:lnTo>
                    <a:pt x="28852133" y="124460"/>
                  </a:lnTo>
                  <a:cubicBezTo>
                    <a:pt x="28852133" y="55880"/>
                    <a:pt x="28796255" y="0"/>
                    <a:pt x="2872767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5" name="Freeform 15"/>
          <p:cNvSpPr/>
          <p:nvPr/>
        </p:nvSpPr>
        <p:spPr>
          <a:xfrm rot="-6945718">
            <a:off x="15641313" y="8031132"/>
            <a:ext cx="1364401" cy="2125837"/>
          </a:xfrm>
          <a:custGeom>
            <a:avLst/>
            <a:gdLst/>
            <a:ahLst/>
            <a:cxnLst/>
            <a:rect l="l" t="t" r="r" b="b"/>
            <a:pathLst>
              <a:path w="1364401" h="2125837">
                <a:moveTo>
                  <a:pt x="0" y="0"/>
                </a:moveTo>
                <a:lnTo>
                  <a:pt x="1364401" y="0"/>
                </a:lnTo>
                <a:lnTo>
                  <a:pt x="1364401" y="2125837"/>
                </a:lnTo>
                <a:lnTo>
                  <a:pt x="0" y="21258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456435">
            <a:off x="14695059" y="3757264"/>
            <a:ext cx="749351" cy="771804"/>
          </a:xfrm>
          <a:custGeom>
            <a:avLst/>
            <a:gdLst/>
            <a:ahLst/>
            <a:cxnLst/>
            <a:rect l="l" t="t" r="r" b="b"/>
            <a:pathLst>
              <a:path w="749351" h="771804">
                <a:moveTo>
                  <a:pt x="0" y="0"/>
                </a:moveTo>
                <a:lnTo>
                  <a:pt x="749351" y="0"/>
                </a:lnTo>
                <a:lnTo>
                  <a:pt x="749351" y="771804"/>
                </a:lnTo>
                <a:lnTo>
                  <a:pt x="0" y="7718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-1973" y="4501687"/>
            <a:ext cx="5143669" cy="5785313"/>
          </a:xfrm>
          <a:custGeom>
            <a:avLst/>
            <a:gdLst/>
            <a:ahLst/>
            <a:cxnLst/>
            <a:rect l="l" t="t" r="r" b="b"/>
            <a:pathLst>
              <a:path w="5143669" h="5785313">
                <a:moveTo>
                  <a:pt x="0" y="0"/>
                </a:moveTo>
                <a:lnTo>
                  <a:pt x="5143669" y="0"/>
                </a:lnTo>
                <a:lnTo>
                  <a:pt x="5143669" y="5785313"/>
                </a:lnTo>
                <a:lnTo>
                  <a:pt x="0" y="57853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flipH="1">
            <a:off x="14343548" y="3271718"/>
            <a:ext cx="5002673" cy="4875332"/>
          </a:xfrm>
          <a:custGeom>
            <a:avLst/>
            <a:gdLst/>
            <a:ahLst/>
            <a:cxnLst/>
            <a:rect l="l" t="t" r="r" b="b"/>
            <a:pathLst>
              <a:path w="5002673" h="4875332">
                <a:moveTo>
                  <a:pt x="5002673" y="0"/>
                </a:moveTo>
                <a:lnTo>
                  <a:pt x="0" y="0"/>
                </a:lnTo>
                <a:lnTo>
                  <a:pt x="0" y="4875333"/>
                </a:lnTo>
                <a:lnTo>
                  <a:pt x="5002673" y="4875333"/>
                </a:lnTo>
                <a:lnTo>
                  <a:pt x="500267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2518013" y="3271718"/>
            <a:ext cx="1876820" cy="1562879"/>
          </a:xfrm>
          <a:custGeom>
            <a:avLst/>
            <a:gdLst/>
            <a:ahLst/>
            <a:cxnLst/>
            <a:rect l="l" t="t" r="r" b="b"/>
            <a:pathLst>
              <a:path w="1876820" h="1562879">
                <a:moveTo>
                  <a:pt x="0" y="0"/>
                </a:moveTo>
                <a:lnTo>
                  <a:pt x="1876820" y="0"/>
                </a:lnTo>
                <a:lnTo>
                  <a:pt x="1876820" y="1562880"/>
                </a:lnTo>
                <a:lnTo>
                  <a:pt x="0" y="15628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3125320" y="3637352"/>
            <a:ext cx="662205" cy="573636"/>
          </a:xfrm>
          <a:custGeom>
            <a:avLst/>
            <a:gdLst/>
            <a:ahLst/>
            <a:cxnLst/>
            <a:rect l="l" t="t" r="r" b="b"/>
            <a:pathLst>
              <a:path w="662205" h="573636">
                <a:moveTo>
                  <a:pt x="0" y="0"/>
                </a:moveTo>
                <a:lnTo>
                  <a:pt x="662205" y="0"/>
                </a:lnTo>
                <a:lnTo>
                  <a:pt x="662205" y="573636"/>
                </a:lnTo>
                <a:lnTo>
                  <a:pt x="0" y="5736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5141696" y="225873"/>
            <a:ext cx="10261524" cy="3443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30"/>
              </a:lnSpc>
            </a:pPr>
            <a:r>
              <a:rPr lang="en-US" sz="3974" b="1">
                <a:solidFill>
                  <a:srgbClr val="000000"/>
                </a:solidFill>
                <a:latin typeface="Nunito Bold Bold"/>
                <a:ea typeface="Nunito Bold Bold"/>
                <a:cs typeface="Nunito Bold Bold"/>
                <a:sym typeface="Nunito Bold Bold"/>
              </a:rPr>
              <a:t>ՆԱԽԱԳԾԻ ԹԵՄԱՆԵՐ՝</a:t>
            </a:r>
          </a:p>
          <a:p>
            <a:pPr algn="ctr">
              <a:lnSpc>
                <a:spcPts val="4730"/>
              </a:lnSpc>
            </a:pPr>
            <a:endParaRPr lang="en-US" sz="3974" b="1">
              <a:solidFill>
                <a:srgbClr val="000000"/>
              </a:solidFill>
              <a:latin typeface="Nunito Bold Bold"/>
              <a:ea typeface="Nunito Bold Bold"/>
              <a:cs typeface="Nunito Bold Bold"/>
              <a:sym typeface="Nunito Bold Bold"/>
            </a:endParaRPr>
          </a:p>
          <a:p>
            <a:pPr algn="ctr">
              <a:lnSpc>
                <a:spcPts val="4492"/>
              </a:lnSpc>
            </a:pPr>
            <a:r>
              <a:rPr lang="en-US" sz="3774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•1․ Երկրաչափական սկզբնական հասկացություններ</a:t>
            </a:r>
          </a:p>
          <a:p>
            <a:pPr algn="l">
              <a:lnSpc>
                <a:spcPts val="4492"/>
              </a:lnSpc>
            </a:pPr>
            <a:r>
              <a:rPr lang="en-US" sz="3774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       •2․ Եռանկյուններ</a:t>
            </a:r>
          </a:p>
          <a:p>
            <a:pPr marL="0" lvl="0" indent="0" algn="ctr">
              <a:lnSpc>
                <a:spcPts val="4492"/>
              </a:lnSpc>
            </a:pPr>
            <a:endParaRPr lang="en-US" sz="3774">
              <a:solidFill>
                <a:srgbClr val="000000"/>
              </a:solidFill>
              <a:latin typeface="Nunito Bold"/>
              <a:ea typeface="Nunito Bold"/>
              <a:cs typeface="Nunito Bold"/>
              <a:sym typeface="Nunito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043683" y="5770765"/>
            <a:ext cx="9381976" cy="3824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46"/>
              </a:lnSpc>
              <a:spcBef>
                <a:spcPct val="0"/>
              </a:spcBef>
            </a:pPr>
            <a:r>
              <a:rPr lang="en-US" sz="546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« Երկրաչափական խաղեր. խաչբառ և գլուխկոտրուկ (խճանկար)»</a:t>
            </a:r>
          </a:p>
          <a:p>
            <a:pPr algn="ctr">
              <a:lnSpc>
                <a:spcPts val="7646"/>
              </a:lnSpc>
              <a:spcBef>
                <a:spcPct val="0"/>
              </a:spcBef>
            </a:pPr>
            <a:endParaRPr lang="en-US" sz="546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267788" y="4704179"/>
            <a:ext cx="8825061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9"/>
              </a:lnSpc>
              <a:spcBef>
                <a:spcPct val="0"/>
              </a:spcBef>
            </a:pPr>
            <a:r>
              <a:rPr lang="en-US" sz="57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Նախագծի անվանում`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263912" y="-732040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748960" y="4012953"/>
            <a:ext cx="8395040" cy="2814861"/>
            <a:chOff x="0" y="0"/>
            <a:chExt cx="18938240" cy="6350000"/>
          </a:xfrm>
        </p:grpSpPr>
        <p:sp>
          <p:nvSpPr>
            <p:cNvPr id="5" name="Freeform 5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F2EDD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27940" y="944880"/>
              <a:ext cx="18882360" cy="5377180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  <p:sp>
          <p:nvSpPr>
            <p:cNvPr id="7" name="Freeform 7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9698035" y="4102293"/>
            <a:ext cx="7924585" cy="2657117"/>
            <a:chOff x="0" y="0"/>
            <a:chExt cx="18938240" cy="6350000"/>
          </a:xfrm>
        </p:grpSpPr>
        <p:sp>
          <p:nvSpPr>
            <p:cNvPr id="10" name="Freeform 10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F2EDDB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7940" y="944880"/>
              <a:ext cx="18882360" cy="5377180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  <p:sp>
          <p:nvSpPr>
            <p:cNvPr id="12" name="Freeform 12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608347" y="7377237"/>
            <a:ext cx="8535653" cy="2862008"/>
            <a:chOff x="0" y="0"/>
            <a:chExt cx="18938240" cy="6350000"/>
          </a:xfrm>
        </p:grpSpPr>
        <p:sp>
          <p:nvSpPr>
            <p:cNvPr id="15" name="Freeform 15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F2EDD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27940" y="944880"/>
              <a:ext cx="18882360" cy="5377180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  <p:sp>
          <p:nvSpPr>
            <p:cNvPr id="17" name="Freeform 17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9698035" y="7437831"/>
            <a:ext cx="8126592" cy="2724850"/>
            <a:chOff x="0" y="0"/>
            <a:chExt cx="18938240" cy="6350000"/>
          </a:xfrm>
        </p:grpSpPr>
        <p:sp>
          <p:nvSpPr>
            <p:cNvPr id="20" name="Freeform 20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F2EDDB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27940" y="944880"/>
              <a:ext cx="18882360" cy="5377180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  <p:sp>
          <p:nvSpPr>
            <p:cNvPr id="22" name="Freeform 22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1979986" y="617266"/>
            <a:ext cx="13758123" cy="2787888"/>
            <a:chOff x="0" y="0"/>
            <a:chExt cx="65927110" cy="13359191"/>
          </a:xfrm>
        </p:grpSpPr>
        <p:sp>
          <p:nvSpPr>
            <p:cNvPr id="25" name="Freeform 25"/>
            <p:cNvSpPr/>
            <p:nvPr/>
          </p:nvSpPr>
          <p:spPr>
            <a:xfrm>
              <a:off x="31750" y="31750"/>
              <a:ext cx="65863608" cy="13295691"/>
            </a:xfrm>
            <a:custGeom>
              <a:avLst/>
              <a:gdLst/>
              <a:ahLst/>
              <a:cxnLst/>
              <a:rect l="l" t="t" r="r" b="b"/>
              <a:pathLst>
                <a:path w="65863608" h="13295691">
                  <a:moveTo>
                    <a:pt x="65770900" y="13295691"/>
                  </a:moveTo>
                  <a:lnTo>
                    <a:pt x="92710" y="13295691"/>
                  </a:lnTo>
                  <a:cubicBezTo>
                    <a:pt x="41910" y="13295691"/>
                    <a:pt x="0" y="13253780"/>
                    <a:pt x="0" y="132029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5769629" y="0"/>
                  </a:lnTo>
                  <a:cubicBezTo>
                    <a:pt x="65820429" y="0"/>
                    <a:pt x="65862343" y="41910"/>
                    <a:pt x="65862343" y="92710"/>
                  </a:cubicBezTo>
                  <a:lnTo>
                    <a:pt x="65862343" y="13201710"/>
                  </a:lnTo>
                  <a:cubicBezTo>
                    <a:pt x="65863608" y="13253780"/>
                    <a:pt x="65821700" y="13295691"/>
                    <a:pt x="65770900" y="1329569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0" y="0"/>
              <a:ext cx="65927108" cy="13359191"/>
            </a:xfrm>
            <a:custGeom>
              <a:avLst/>
              <a:gdLst/>
              <a:ahLst/>
              <a:cxnLst/>
              <a:rect l="l" t="t" r="r" b="b"/>
              <a:pathLst>
                <a:path w="65927108" h="13359191">
                  <a:moveTo>
                    <a:pt x="65802650" y="59690"/>
                  </a:moveTo>
                  <a:cubicBezTo>
                    <a:pt x="65838208" y="59690"/>
                    <a:pt x="65867421" y="88900"/>
                    <a:pt x="65867421" y="124460"/>
                  </a:cubicBezTo>
                  <a:lnTo>
                    <a:pt x="65867421" y="13234730"/>
                  </a:lnTo>
                  <a:cubicBezTo>
                    <a:pt x="65867421" y="13270291"/>
                    <a:pt x="65838208" y="13299501"/>
                    <a:pt x="65802650" y="13299501"/>
                  </a:cubicBezTo>
                  <a:lnTo>
                    <a:pt x="124460" y="13299501"/>
                  </a:lnTo>
                  <a:cubicBezTo>
                    <a:pt x="88900" y="13299501"/>
                    <a:pt x="59690" y="13270291"/>
                    <a:pt x="59690" y="132347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5802650" y="59690"/>
                  </a:lnTo>
                  <a:moveTo>
                    <a:pt x="6580265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234730"/>
                  </a:lnTo>
                  <a:cubicBezTo>
                    <a:pt x="0" y="13303310"/>
                    <a:pt x="55880" y="13359191"/>
                    <a:pt x="124460" y="13359191"/>
                  </a:cubicBezTo>
                  <a:lnTo>
                    <a:pt x="65802650" y="13359191"/>
                  </a:lnTo>
                  <a:cubicBezTo>
                    <a:pt x="65871229" y="13359191"/>
                    <a:pt x="65927108" y="13303310"/>
                    <a:pt x="65927108" y="13234730"/>
                  </a:cubicBezTo>
                  <a:lnTo>
                    <a:pt x="65927108" y="124460"/>
                  </a:lnTo>
                  <a:cubicBezTo>
                    <a:pt x="65927108" y="55880"/>
                    <a:pt x="65871229" y="0"/>
                    <a:pt x="6580265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7" name="Group 27"/>
          <p:cNvGrpSpPr/>
          <p:nvPr/>
        </p:nvGrpSpPr>
        <p:grpSpPr>
          <a:xfrm rot="3938852">
            <a:off x="676817" y="5867423"/>
            <a:ext cx="1491474" cy="2273764"/>
            <a:chOff x="0" y="0"/>
            <a:chExt cx="1988632" cy="3031686"/>
          </a:xfrm>
        </p:grpSpPr>
        <p:sp>
          <p:nvSpPr>
            <p:cNvPr id="28" name="AutoShape 28"/>
            <p:cNvSpPr/>
            <p:nvPr/>
          </p:nvSpPr>
          <p:spPr>
            <a:xfrm rot="-1658072">
              <a:off x="699959" y="-15111"/>
              <a:ext cx="588713" cy="3061908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29" name="Freeform 29"/>
            <p:cNvSpPr/>
            <p:nvPr/>
          </p:nvSpPr>
          <p:spPr>
            <a:xfrm rot="-1653469" flipH="1">
              <a:off x="679220" y="-29557"/>
              <a:ext cx="630191" cy="3090801"/>
            </a:xfrm>
            <a:custGeom>
              <a:avLst/>
              <a:gdLst/>
              <a:ahLst/>
              <a:cxnLst/>
              <a:rect l="l" t="t" r="r" b="b"/>
              <a:pathLst>
                <a:path w="630191" h="3090801">
                  <a:moveTo>
                    <a:pt x="630191" y="0"/>
                  </a:moveTo>
                  <a:lnTo>
                    <a:pt x="0" y="0"/>
                  </a:lnTo>
                  <a:lnTo>
                    <a:pt x="0" y="3090800"/>
                  </a:lnTo>
                  <a:lnTo>
                    <a:pt x="630191" y="3090800"/>
                  </a:lnTo>
                  <a:lnTo>
                    <a:pt x="630191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0" name="Group 30"/>
          <p:cNvGrpSpPr/>
          <p:nvPr/>
        </p:nvGrpSpPr>
        <p:grpSpPr>
          <a:xfrm rot="7300747">
            <a:off x="8705500" y="-538594"/>
            <a:ext cx="1258550" cy="1918670"/>
            <a:chOff x="0" y="0"/>
            <a:chExt cx="1678067" cy="2558227"/>
          </a:xfrm>
        </p:grpSpPr>
        <p:sp>
          <p:nvSpPr>
            <p:cNvPr id="31" name="AutoShape 31"/>
            <p:cNvSpPr/>
            <p:nvPr/>
          </p:nvSpPr>
          <p:spPr>
            <a:xfrm rot="-1658072">
              <a:off x="590647" y="-12751"/>
              <a:ext cx="496774" cy="258372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32" name="Freeform 32"/>
            <p:cNvSpPr/>
            <p:nvPr/>
          </p:nvSpPr>
          <p:spPr>
            <a:xfrm rot="-1653469" flipH="1">
              <a:off x="573146" y="-24941"/>
              <a:ext cx="531774" cy="2608110"/>
            </a:xfrm>
            <a:custGeom>
              <a:avLst/>
              <a:gdLst/>
              <a:ahLst/>
              <a:cxnLst/>
              <a:rect l="l" t="t" r="r" b="b"/>
              <a:pathLst>
                <a:path w="531774" h="2608110">
                  <a:moveTo>
                    <a:pt x="531774" y="0"/>
                  </a:moveTo>
                  <a:lnTo>
                    <a:pt x="0" y="0"/>
                  </a:lnTo>
                  <a:lnTo>
                    <a:pt x="0" y="2608110"/>
                  </a:lnTo>
                  <a:lnTo>
                    <a:pt x="531774" y="2608110"/>
                  </a:lnTo>
                  <a:lnTo>
                    <a:pt x="531774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3" name="Group 33"/>
          <p:cNvGrpSpPr/>
          <p:nvPr/>
        </p:nvGrpSpPr>
        <p:grpSpPr>
          <a:xfrm rot="3938852">
            <a:off x="-666416" y="6548463"/>
            <a:ext cx="1491474" cy="2273764"/>
            <a:chOff x="0" y="0"/>
            <a:chExt cx="1988632" cy="3031686"/>
          </a:xfrm>
        </p:grpSpPr>
        <p:sp>
          <p:nvSpPr>
            <p:cNvPr id="34" name="AutoShape 34"/>
            <p:cNvSpPr/>
            <p:nvPr/>
          </p:nvSpPr>
          <p:spPr>
            <a:xfrm rot="-1658072">
              <a:off x="699959" y="-15111"/>
              <a:ext cx="588713" cy="3061908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35" name="Freeform 35"/>
            <p:cNvSpPr/>
            <p:nvPr/>
          </p:nvSpPr>
          <p:spPr>
            <a:xfrm rot="-1653469" flipH="1">
              <a:off x="679220" y="-29557"/>
              <a:ext cx="630191" cy="3090801"/>
            </a:xfrm>
            <a:custGeom>
              <a:avLst/>
              <a:gdLst/>
              <a:ahLst/>
              <a:cxnLst/>
              <a:rect l="l" t="t" r="r" b="b"/>
              <a:pathLst>
                <a:path w="630191" h="3090801">
                  <a:moveTo>
                    <a:pt x="630191" y="0"/>
                  </a:moveTo>
                  <a:lnTo>
                    <a:pt x="0" y="0"/>
                  </a:lnTo>
                  <a:lnTo>
                    <a:pt x="0" y="3090800"/>
                  </a:lnTo>
                  <a:lnTo>
                    <a:pt x="630191" y="3090800"/>
                  </a:lnTo>
                  <a:lnTo>
                    <a:pt x="630191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6" name="Group 36"/>
          <p:cNvGrpSpPr/>
          <p:nvPr/>
        </p:nvGrpSpPr>
        <p:grpSpPr>
          <a:xfrm rot="3938852">
            <a:off x="1861067" y="-1319515"/>
            <a:ext cx="1424877" cy="2172237"/>
            <a:chOff x="0" y="0"/>
            <a:chExt cx="1899836" cy="2896315"/>
          </a:xfrm>
        </p:grpSpPr>
        <p:sp>
          <p:nvSpPr>
            <p:cNvPr id="37" name="AutoShape 37"/>
            <p:cNvSpPr/>
            <p:nvPr/>
          </p:nvSpPr>
          <p:spPr>
            <a:xfrm rot="-1658072">
              <a:off x="668705" y="-14436"/>
              <a:ext cx="562426" cy="2925188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id="38" name="Freeform 38"/>
            <p:cNvSpPr/>
            <p:nvPr/>
          </p:nvSpPr>
          <p:spPr>
            <a:xfrm rot="-1653469" flipH="1">
              <a:off x="648892" y="-28238"/>
              <a:ext cx="602052" cy="2952791"/>
            </a:xfrm>
            <a:custGeom>
              <a:avLst/>
              <a:gdLst/>
              <a:ahLst/>
              <a:cxnLst/>
              <a:rect l="l" t="t" r="r" b="b"/>
              <a:pathLst>
                <a:path w="602052" h="2952791">
                  <a:moveTo>
                    <a:pt x="602052" y="0"/>
                  </a:moveTo>
                  <a:lnTo>
                    <a:pt x="0" y="0"/>
                  </a:lnTo>
                  <a:lnTo>
                    <a:pt x="0" y="2952791"/>
                  </a:lnTo>
                  <a:lnTo>
                    <a:pt x="602052" y="2952791"/>
                  </a:lnTo>
                  <a:lnTo>
                    <a:pt x="602052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9" name="Freeform 39"/>
          <p:cNvSpPr/>
          <p:nvPr/>
        </p:nvSpPr>
        <p:spPr>
          <a:xfrm rot="2254219" flipH="1">
            <a:off x="15897341" y="379958"/>
            <a:ext cx="1818667" cy="1084623"/>
          </a:xfrm>
          <a:custGeom>
            <a:avLst/>
            <a:gdLst/>
            <a:ahLst/>
            <a:cxnLst/>
            <a:rect l="l" t="t" r="r" b="b"/>
            <a:pathLst>
              <a:path w="1818667" h="1084623">
                <a:moveTo>
                  <a:pt x="1818666" y="0"/>
                </a:moveTo>
                <a:lnTo>
                  <a:pt x="0" y="0"/>
                </a:lnTo>
                <a:lnTo>
                  <a:pt x="0" y="1084622"/>
                </a:lnTo>
                <a:lnTo>
                  <a:pt x="1818666" y="1084622"/>
                </a:lnTo>
                <a:lnTo>
                  <a:pt x="181866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 flipH="1">
            <a:off x="6118275" y="-1132774"/>
            <a:ext cx="2316897" cy="1798755"/>
          </a:xfrm>
          <a:custGeom>
            <a:avLst/>
            <a:gdLst/>
            <a:ahLst/>
            <a:cxnLst/>
            <a:rect l="l" t="t" r="r" b="b"/>
            <a:pathLst>
              <a:path w="2316897" h="1798755">
                <a:moveTo>
                  <a:pt x="2316897" y="0"/>
                </a:moveTo>
                <a:lnTo>
                  <a:pt x="0" y="0"/>
                </a:lnTo>
                <a:lnTo>
                  <a:pt x="0" y="1798755"/>
                </a:lnTo>
                <a:lnTo>
                  <a:pt x="2316897" y="1798755"/>
                </a:lnTo>
                <a:lnTo>
                  <a:pt x="231689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 rot="-7731701">
            <a:off x="11244948" y="-1111435"/>
            <a:ext cx="1347064" cy="2098825"/>
          </a:xfrm>
          <a:custGeom>
            <a:avLst/>
            <a:gdLst/>
            <a:ahLst/>
            <a:cxnLst/>
            <a:rect l="l" t="t" r="r" b="b"/>
            <a:pathLst>
              <a:path w="1347064" h="2098825">
                <a:moveTo>
                  <a:pt x="0" y="0"/>
                </a:moveTo>
                <a:lnTo>
                  <a:pt x="1347064" y="0"/>
                </a:lnTo>
                <a:lnTo>
                  <a:pt x="1347064" y="2098825"/>
                </a:lnTo>
                <a:lnTo>
                  <a:pt x="0" y="20988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 rot="-1976791">
            <a:off x="487648" y="4506785"/>
            <a:ext cx="959164" cy="2076930"/>
          </a:xfrm>
          <a:custGeom>
            <a:avLst/>
            <a:gdLst/>
            <a:ahLst/>
            <a:cxnLst/>
            <a:rect l="l" t="t" r="r" b="b"/>
            <a:pathLst>
              <a:path w="959164" h="2076930">
                <a:moveTo>
                  <a:pt x="0" y="0"/>
                </a:moveTo>
                <a:lnTo>
                  <a:pt x="959165" y="0"/>
                </a:lnTo>
                <a:lnTo>
                  <a:pt x="959165" y="2076930"/>
                </a:lnTo>
                <a:lnTo>
                  <a:pt x="0" y="20769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3210827" y="-523088"/>
            <a:ext cx="2446260" cy="1467756"/>
          </a:xfrm>
          <a:custGeom>
            <a:avLst/>
            <a:gdLst/>
            <a:ahLst/>
            <a:cxnLst/>
            <a:rect l="l" t="t" r="r" b="b"/>
            <a:pathLst>
              <a:path w="2446260" h="1467756">
                <a:moveTo>
                  <a:pt x="0" y="0"/>
                </a:moveTo>
                <a:lnTo>
                  <a:pt x="2446260" y="0"/>
                </a:lnTo>
                <a:lnTo>
                  <a:pt x="2446260" y="1467756"/>
                </a:lnTo>
                <a:lnTo>
                  <a:pt x="0" y="14677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 rot="-1018724">
            <a:off x="15656480" y="6117707"/>
            <a:ext cx="2300389" cy="2061985"/>
          </a:xfrm>
          <a:custGeom>
            <a:avLst/>
            <a:gdLst/>
            <a:ahLst/>
            <a:cxnLst/>
            <a:rect l="l" t="t" r="r" b="b"/>
            <a:pathLst>
              <a:path w="2300389" h="2061985">
                <a:moveTo>
                  <a:pt x="0" y="0"/>
                </a:moveTo>
                <a:lnTo>
                  <a:pt x="2300388" y="0"/>
                </a:lnTo>
                <a:lnTo>
                  <a:pt x="2300388" y="2061985"/>
                </a:lnTo>
                <a:lnTo>
                  <a:pt x="0" y="206198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 rot="-1289336">
            <a:off x="14894979" y="1594693"/>
            <a:ext cx="2655347" cy="2001468"/>
          </a:xfrm>
          <a:custGeom>
            <a:avLst/>
            <a:gdLst/>
            <a:ahLst/>
            <a:cxnLst/>
            <a:rect l="l" t="t" r="r" b="b"/>
            <a:pathLst>
              <a:path w="2655347" h="2001468">
                <a:moveTo>
                  <a:pt x="0" y="0"/>
                </a:moveTo>
                <a:lnTo>
                  <a:pt x="2655347" y="0"/>
                </a:lnTo>
                <a:lnTo>
                  <a:pt x="2655347" y="2001468"/>
                </a:lnTo>
                <a:lnTo>
                  <a:pt x="0" y="200146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 rot="1667078">
            <a:off x="297712" y="8453932"/>
            <a:ext cx="1697061" cy="1697061"/>
          </a:xfrm>
          <a:custGeom>
            <a:avLst/>
            <a:gdLst/>
            <a:ahLst/>
            <a:cxnLst/>
            <a:rect l="l" t="t" r="r" b="b"/>
            <a:pathLst>
              <a:path w="1697061" h="1697061">
                <a:moveTo>
                  <a:pt x="0" y="0"/>
                </a:moveTo>
                <a:lnTo>
                  <a:pt x="1697061" y="0"/>
                </a:lnTo>
                <a:lnTo>
                  <a:pt x="1697061" y="1697061"/>
                </a:lnTo>
                <a:lnTo>
                  <a:pt x="0" y="169706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7" name="Freeform 47"/>
          <p:cNvSpPr/>
          <p:nvPr/>
        </p:nvSpPr>
        <p:spPr>
          <a:xfrm>
            <a:off x="7610319" y="5973798"/>
            <a:ext cx="3068420" cy="2585144"/>
          </a:xfrm>
          <a:custGeom>
            <a:avLst/>
            <a:gdLst/>
            <a:ahLst/>
            <a:cxnLst/>
            <a:rect l="l" t="t" r="r" b="b"/>
            <a:pathLst>
              <a:path w="3068420" h="2585144">
                <a:moveTo>
                  <a:pt x="0" y="0"/>
                </a:moveTo>
                <a:lnTo>
                  <a:pt x="3068420" y="0"/>
                </a:lnTo>
                <a:lnTo>
                  <a:pt x="3068420" y="2585144"/>
                </a:lnTo>
                <a:lnTo>
                  <a:pt x="0" y="258514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48" name="TextBox 48"/>
          <p:cNvSpPr txBox="1"/>
          <p:nvPr/>
        </p:nvSpPr>
        <p:spPr>
          <a:xfrm>
            <a:off x="2155544" y="720694"/>
            <a:ext cx="13250002" cy="255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080"/>
              </a:lnSpc>
              <a:spcBef>
                <a:spcPct val="0"/>
              </a:spcBef>
            </a:pPr>
            <a:r>
              <a:rPr lang="en-US" sz="8400" b="1">
                <a:solidFill>
                  <a:srgbClr val="000000"/>
                </a:solidFill>
                <a:latin typeface="Nunito Bold Bold"/>
                <a:ea typeface="Nunito Bold Bold"/>
                <a:cs typeface="Nunito Bold Bold"/>
                <a:sym typeface="Nunito Bold Bold"/>
              </a:rPr>
              <a:t>Նախագծի նպատակները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028700" y="4327243"/>
            <a:ext cx="7917811" cy="2506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Երկրաչափական գիտելիքների</a:t>
            </a:r>
          </a:p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ամրապնդում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557601" y="7721349"/>
            <a:ext cx="8222944" cy="2507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6"/>
              </a:lnSpc>
              <a:spcBef>
                <a:spcPct val="0"/>
              </a:spcBef>
            </a:pPr>
            <a:r>
              <a:rPr lang="en-US" sz="479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Տրամաբանական  մտածողության զարգացում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799038" y="4327243"/>
            <a:ext cx="7924585" cy="3207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ՏՀՏ  գործիքների կիրառման հմտությունների զարգացում</a:t>
            </a:r>
          </a:p>
          <a:p>
            <a:pPr algn="ctr">
              <a:lnSpc>
                <a:spcPts val="6440"/>
              </a:lnSpc>
              <a:spcBef>
                <a:spcPct val="0"/>
              </a:spcBef>
            </a:pPr>
            <a:r>
              <a:rPr lang="en-US" sz="4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4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516405" y="7599620"/>
            <a:ext cx="8489852" cy="2397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  <a:spcBef>
                <a:spcPct val="0"/>
              </a:spcBef>
            </a:pPr>
            <a:r>
              <a:rPr lang="en-US" sz="4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Դիդակտիկ նյութերի կիրառություն երկրաչափության դասերին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263912" y="-618580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46391" y="2531916"/>
            <a:ext cx="15823858" cy="7755084"/>
            <a:chOff x="0" y="0"/>
            <a:chExt cx="46361098" cy="22721019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46297599" cy="22657519"/>
            </a:xfrm>
            <a:custGeom>
              <a:avLst/>
              <a:gdLst/>
              <a:ahLst/>
              <a:cxnLst/>
              <a:rect l="l" t="t" r="r" b="b"/>
              <a:pathLst>
                <a:path w="46297599" h="22657519">
                  <a:moveTo>
                    <a:pt x="46204888" y="22657519"/>
                  </a:moveTo>
                  <a:lnTo>
                    <a:pt x="92710" y="22657519"/>
                  </a:lnTo>
                  <a:cubicBezTo>
                    <a:pt x="41910" y="22657519"/>
                    <a:pt x="0" y="22615609"/>
                    <a:pt x="0" y="2256480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6203617" y="0"/>
                  </a:lnTo>
                  <a:cubicBezTo>
                    <a:pt x="46254417" y="0"/>
                    <a:pt x="46296328" y="41910"/>
                    <a:pt x="46296328" y="92710"/>
                  </a:cubicBezTo>
                  <a:lnTo>
                    <a:pt x="46296328" y="22563539"/>
                  </a:lnTo>
                  <a:cubicBezTo>
                    <a:pt x="46297599" y="22615609"/>
                    <a:pt x="46255688" y="22657519"/>
                    <a:pt x="46204888" y="2265751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6361099" cy="22721019"/>
            </a:xfrm>
            <a:custGeom>
              <a:avLst/>
              <a:gdLst/>
              <a:ahLst/>
              <a:cxnLst/>
              <a:rect l="l" t="t" r="r" b="b"/>
              <a:pathLst>
                <a:path w="46361099" h="22721019">
                  <a:moveTo>
                    <a:pt x="46236638" y="59690"/>
                  </a:moveTo>
                  <a:cubicBezTo>
                    <a:pt x="46272199" y="59690"/>
                    <a:pt x="46301409" y="88900"/>
                    <a:pt x="46301409" y="124460"/>
                  </a:cubicBezTo>
                  <a:lnTo>
                    <a:pt x="46301409" y="22596559"/>
                  </a:lnTo>
                  <a:cubicBezTo>
                    <a:pt x="46301409" y="22632119"/>
                    <a:pt x="46272199" y="22661330"/>
                    <a:pt x="46236638" y="22661330"/>
                  </a:cubicBezTo>
                  <a:lnTo>
                    <a:pt x="124460" y="22661330"/>
                  </a:lnTo>
                  <a:cubicBezTo>
                    <a:pt x="88900" y="22661330"/>
                    <a:pt x="59690" y="22632119"/>
                    <a:pt x="59690" y="2259655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6236638" y="59690"/>
                  </a:lnTo>
                  <a:moveTo>
                    <a:pt x="4623663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2596559"/>
                  </a:lnTo>
                  <a:cubicBezTo>
                    <a:pt x="0" y="22665139"/>
                    <a:pt x="55880" y="22721019"/>
                    <a:pt x="124460" y="22721019"/>
                  </a:cubicBezTo>
                  <a:lnTo>
                    <a:pt x="46236638" y="22721019"/>
                  </a:lnTo>
                  <a:cubicBezTo>
                    <a:pt x="46305217" y="22721019"/>
                    <a:pt x="46361099" y="22665139"/>
                    <a:pt x="46361099" y="22596559"/>
                  </a:cubicBezTo>
                  <a:lnTo>
                    <a:pt x="46361099" y="124460"/>
                  </a:lnTo>
                  <a:cubicBezTo>
                    <a:pt x="46361099" y="55880"/>
                    <a:pt x="46305217" y="0"/>
                    <a:pt x="46236638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08526" y="0"/>
            <a:ext cx="15470949" cy="2101236"/>
            <a:chOff x="0" y="0"/>
            <a:chExt cx="39512902" cy="5366569"/>
          </a:xfrm>
        </p:grpSpPr>
        <p:sp>
          <p:nvSpPr>
            <p:cNvPr id="8" name="Freeform 8"/>
            <p:cNvSpPr/>
            <p:nvPr/>
          </p:nvSpPr>
          <p:spPr>
            <a:xfrm>
              <a:off x="31750" y="31750"/>
              <a:ext cx="39449403" cy="5303069"/>
            </a:xfrm>
            <a:custGeom>
              <a:avLst/>
              <a:gdLst/>
              <a:ahLst/>
              <a:cxnLst/>
              <a:rect l="l" t="t" r="r" b="b"/>
              <a:pathLst>
                <a:path w="39449403" h="5303069">
                  <a:moveTo>
                    <a:pt x="39356692" y="5303069"/>
                  </a:moveTo>
                  <a:lnTo>
                    <a:pt x="92710" y="5303069"/>
                  </a:lnTo>
                  <a:cubicBezTo>
                    <a:pt x="41910" y="5303069"/>
                    <a:pt x="0" y="5261159"/>
                    <a:pt x="0" y="521035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9355421" y="0"/>
                  </a:lnTo>
                  <a:cubicBezTo>
                    <a:pt x="39406221" y="0"/>
                    <a:pt x="39448132" y="41910"/>
                    <a:pt x="39448132" y="92710"/>
                  </a:cubicBezTo>
                  <a:lnTo>
                    <a:pt x="39448132" y="5209089"/>
                  </a:lnTo>
                  <a:cubicBezTo>
                    <a:pt x="39449403" y="5261159"/>
                    <a:pt x="39407492" y="5303069"/>
                    <a:pt x="39356692" y="530306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39512903" cy="5366569"/>
            </a:xfrm>
            <a:custGeom>
              <a:avLst/>
              <a:gdLst/>
              <a:ahLst/>
              <a:cxnLst/>
              <a:rect l="l" t="t" r="r" b="b"/>
              <a:pathLst>
                <a:path w="39512903" h="5366569">
                  <a:moveTo>
                    <a:pt x="39388442" y="59690"/>
                  </a:moveTo>
                  <a:cubicBezTo>
                    <a:pt x="39424003" y="59690"/>
                    <a:pt x="39453214" y="88900"/>
                    <a:pt x="39453214" y="124460"/>
                  </a:cubicBezTo>
                  <a:lnTo>
                    <a:pt x="39453214" y="5242109"/>
                  </a:lnTo>
                  <a:cubicBezTo>
                    <a:pt x="39453214" y="5277669"/>
                    <a:pt x="39424003" y="5306879"/>
                    <a:pt x="39388442" y="5306879"/>
                  </a:cubicBezTo>
                  <a:lnTo>
                    <a:pt x="124460" y="5306879"/>
                  </a:lnTo>
                  <a:cubicBezTo>
                    <a:pt x="88900" y="5306879"/>
                    <a:pt x="59690" y="5277669"/>
                    <a:pt x="59690" y="524210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9388442" y="59690"/>
                  </a:lnTo>
                  <a:moveTo>
                    <a:pt x="3938844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242109"/>
                  </a:lnTo>
                  <a:cubicBezTo>
                    <a:pt x="0" y="5310689"/>
                    <a:pt x="55880" y="5366569"/>
                    <a:pt x="124460" y="5366569"/>
                  </a:cubicBezTo>
                  <a:lnTo>
                    <a:pt x="39388442" y="5366569"/>
                  </a:lnTo>
                  <a:cubicBezTo>
                    <a:pt x="39457021" y="5366569"/>
                    <a:pt x="39512903" y="5310689"/>
                    <a:pt x="39512903" y="5242109"/>
                  </a:cubicBezTo>
                  <a:lnTo>
                    <a:pt x="39512903" y="124460"/>
                  </a:lnTo>
                  <a:cubicBezTo>
                    <a:pt x="39512903" y="55880"/>
                    <a:pt x="39457021" y="0"/>
                    <a:pt x="39388442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Freeform 10"/>
          <p:cNvSpPr/>
          <p:nvPr/>
        </p:nvSpPr>
        <p:spPr>
          <a:xfrm rot="-1038971">
            <a:off x="4409778" y="5204167"/>
            <a:ext cx="2748413" cy="2748413"/>
          </a:xfrm>
          <a:custGeom>
            <a:avLst/>
            <a:gdLst/>
            <a:ahLst/>
            <a:cxnLst/>
            <a:rect l="l" t="t" r="r" b="b"/>
            <a:pathLst>
              <a:path w="2748413" h="2748413">
                <a:moveTo>
                  <a:pt x="0" y="0"/>
                </a:moveTo>
                <a:lnTo>
                  <a:pt x="2748413" y="0"/>
                </a:lnTo>
                <a:lnTo>
                  <a:pt x="2748413" y="2748413"/>
                </a:lnTo>
                <a:lnTo>
                  <a:pt x="0" y="27484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000005" y="5548783"/>
            <a:ext cx="2698741" cy="3079875"/>
          </a:xfrm>
          <a:custGeom>
            <a:avLst/>
            <a:gdLst/>
            <a:ahLst/>
            <a:cxnLst/>
            <a:rect l="l" t="t" r="r" b="b"/>
            <a:pathLst>
              <a:path w="2698741" h="3079875">
                <a:moveTo>
                  <a:pt x="0" y="0"/>
                </a:moveTo>
                <a:lnTo>
                  <a:pt x="2698741" y="0"/>
                </a:lnTo>
                <a:lnTo>
                  <a:pt x="2698741" y="3079875"/>
                </a:lnTo>
                <a:lnTo>
                  <a:pt x="0" y="3079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876256" y="7377281"/>
            <a:ext cx="2186781" cy="2502753"/>
          </a:xfrm>
          <a:custGeom>
            <a:avLst/>
            <a:gdLst/>
            <a:ahLst/>
            <a:cxnLst/>
            <a:rect l="l" t="t" r="r" b="b"/>
            <a:pathLst>
              <a:path w="2186781" h="2502753">
                <a:moveTo>
                  <a:pt x="0" y="0"/>
                </a:moveTo>
                <a:lnTo>
                  <a:pt x="2186781" y="0"/>
                </a:lnTo>
                <a:lnTo>
                  <a:pt x="2186781" y="2502754"/>
                </a:lnTo>
                <a:lnTo>
                  <a:pt x="0" y="25027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393206">
            <a:off x="12504786" y="5003971"/>
            <a:ext cx="4087494" cy="2296652"/>
          </a:xfrm>
          <a:custGeom>
            <a:avLst/>
            <a:gdLst/>
            <a:ahLst/>
            <a:cxnLst/>
            <a:rect l="l" t="t" r="r" b="b"/>
            <a:pathLst>
              <a:path w="4087494" h="2296652">
                <a:moveTo>
                  <a:pt x="0" y="0"/>
                </a:moveTo>
                <a:lnTo>
                  <a:pt x="4087494" y="0"/>
                </a:lnTo>
                <a:lnTo>
                  <a:pt x="4087494" y="2296652"/>
                </a:lnTo>
                <a:lnTo>
                  <a:pt x="0" y="229665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590651" y="7238453"/>
            <a:ext cx="2957882" cy="2780409"/>
          </a:xfrm>
          <a:custGeom>
            <a:avLst/>
            <a:gdLst/>
            <a:ahLst/>
            <a:cxnLst/>
            <a:rect l="l" t="t" r="r" b="b"/>
            <a:pathLst>
              <a:path w="2957882" h="2780409">
                <a:moveTo>
                  <a:pt x="0" y="0"/>
                </a:moveTo>
                <a:lnTo>
                  <a:pt x="2957882" y="0"/>
                </a:lnTo>
                <a:lnTo>
                  <a:pt x="2957882" y="2780410"/>
                </a:lnTo>
                <a:lnTo>
                  <a:pt x="0" y="27804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632805" y="729092"/>
            <a:ext cx="8816403" cy="769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9"/>
              </a:lnSpc>
              <a:spcBef>
                <a:spcPct val="0"/>
              </a:spcBef>
            </a:pPr>
            <a:r>
              <a:rPr lang="en-US" sz="454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ՀԱՐՑ ՈՒ ՊԱՏԱՍԽԱՆ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5</a:t>
            </a:r>
          </a:p>
        </p:txBody>
      </p:sp>
      <p:sp>
        <p:nvSpPr>
          <p:cNvPr id="17" name="TextBox 17"/>
          <p:cNvSpPr txBox="1"/>
          <p:nvPr/>
        </p:nvSpPr>
        <p:spPr>
          <a:xfrm rot="-815074">
            <a:off x="1534359" y="3793661"/>
            <a:ext cx="6609755" cy="902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79"/>
              </a:lnSpc>
              <a:spcBef>
                <a:spcPct val="0"/>
              </a:spcBef>
            </a:pPr>
            <a:r>
              <a:rPr lang="en-US" sz="534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Երկրաչափություն</a:t>
            </a:r>
          </a:p>
        </p:txBody>
      </p:sp>
      <p:sp>
        <p:nvSpPr>
          <p:cNvPr id="18" name="TextBox 18"/>
          <p:cNvSpPr txBox="1"/>
          <p:nvPr/>
        </p:nvSpPr>
        <p:spPr>
          <a:xfrm rot="1299958">
            <a:off x="12118148" y="3795694"/>
            <a:ext cx="6614453" cy="902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79"/>
              </a:lnSpc>
              <a:spcBef>
                <a:spcPct val="0"/>
              </a:spcBef>
            </a:pPr>
            <a:r>
              <a:rPr lang="en-US" sz="534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Խաչբառ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504933" y="4358542"/>
            <a:ext cx="3659684" cy="902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79"/>
              </a:lnSpc>
              <a:spcBef>
                <a:spcPct val="0"/>
              </a:spcBef>
            </a:pPr>
            <a:r>
              <a:rPr lang="en-US" sz="534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Խճանկար</a:t>
            </a:r>
          </a:p>
        </p:txBody>
      </p:sp>
      <p:sp>
        <p:nvSpPr>
          <p:cNvPr id="20" name="TextBox 20"/>
          <p:cNvSpPr txBox="1"/>
          <p:nvPr/>
        </p:nvSpPr>
        <p:spPr>
          <a:xfrm rot="505406">
            <a:off x="10705722" y="3111380"/>
            <a:ext cx="2216229" cy="927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63"/>
              </a:lnSpc>
              <a:spcBef>
                <a:spcPct val="0"/>
              </a:spcBef>
            </a:pPr>
            <a:r>
              <a:rPr lang="en-US" sz="5474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Թեմա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352042" y="-451290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-1454687" y="-553348"/>
            <a:ext cx="21197374" cy="11751079"/>
            <a:chOff x="0" y="0"/>
            <a:chExt cx="1149350" cy="11493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412917" y="672769"/>
            <a:ext cx="8320511" cy="2789871"/>
            <a:chOff x="0" y="0"/>
            <a:chExt cx="18938240" cy="6350000"/>
          </a:xfrm>
        </p:grpSpPr>
        <p:sp>
          <p:nvSpPr>
            <p:cNvPr id="7" name="Freeform 7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F2EDDB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27940" y="944880"/>
              <a:ext cx="18882360" cy="5377180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  <p:sp>
          <p:nvSpPr>
            <p:cNvPr id="9" name="Freeform 9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9536767" y="532509"/>
            <a:ext cx="7722533" cy="4610991"/>
          </a:xfrm>
          <a:custGeom>
            <a:avLst/>
            <a:gdLst/>
            <a:ahLst/>
            <a:cxnLst/>
            <a:rect l="l" t="t" r="r" b="b"/>
            <a:pathLst>
              <a:path w="7722533" h="4610991">
                <a:moveTo>
                  <a:pt x="0" y="0"/>
                </a:moveTo>
                <a:lnTo>
                  <a:pt x="7722533" y="0"/>
                </a:lnTo>
                <a:lnTo>
                  <a:pt x="7722533" y="4610991"/>
                </a:lnTo>
                <a:lnTo>
                  <a:pt x="0" y="46109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05" b="-12805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12917" y="3857940"/>
            <a:ext cx="7663617" cy="5701985"/>
          </a:xfrm>
          <a:custGeom>
            <a:avLst/>
            <a:gdLst/>
            <a:ahLst/>
            <a:cxnLst/>
            <a:rect l="l" t="t" r="r" b="b"/>
            <a:pathLst>
              <a:path w="7663617" h="5701985">
                <a:moveTo>
                  <a:pt x="0" y="0"/>
                </a:moveTo>
                <a:lnTo>
                  <a:pt x="7663616" y="0"/>
                </a:lnTo>
                <a:lnTo>
                  <a:pt x="7663616" y="5701985"/>
                </a:lnTo>
                <a:lnTo>
                  <a:pt x="0" y="57019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00" b="-400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749275" y="5424250"/>
            <a:ext cx="6338370" cy="4398639"/>
          </a:xfrm>
          <a:custGeom>
            <a:avLst/>
            <a:gdLst/>
            <a:ahLst/>
            <a:cxnLst/>
            <a:rect l="l" t="t" r="r" b="b"/>
            <a:pathLst>
              <a:path w="6338370" h="4398639">
                <a:moveTo>
                  <a:pt x="0" y="0"/>
                </a:moveTo>
                <a:lnTo>
                  <a:pt x="6338370" y="0"/>
                </a:lnTo>
                <a:lnTo>
                  <a:pt x="6338370" y="4398639"/>
                </a:lnTo>
                <a:lnTo>
                  <a:pt x="0" y="43986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8073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0" y="1195215"/>
            <a:ext cx="8931757" cy="165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Աշխատանքային գործընթաց</a:t>
            </a:r>
          </a:p>
        </p:txBody>
      </p:sp>
      <p:sp>
        <p:nvSpPr>
          <p:cNvPr id="16" name="Freeform 16"/>
          <p:cNvSpPr/>
          <p:nvPr/>
        </p:nvSpPr>
        <p:spPr>
          <a:xfrm>
            <a:off x="5093629" y="8111220"/>
            <a:ext cx="2335023" cy="2294160"/>
          </a:xfrm>
          <a:custGeom>
            <a:avLst/>
            <a:gdLst/>
            <a:ahLst/>
            <a:cxnLst/>
            <a:rect l="l" t="t" r="r" b="b"/>
            <a:pathLst>
              <a:path w="2335023" h="2294160">
                <a:moveTo>
                  <a:pt x="0" y="0"/>
                </a:moveTo>
                <a:lnTo>
                  <a:pt x="2335023" y="0"/>
                </a:lnTo>
                <a:lnTo>
                  <a:pt x="2335023" y="2294160"/>
                </a:lnTo>
                <a:lnTo>
                  <a:pt x="0" y="22941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263912" y="-618580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0" y="3104834"/>
            <a:ext cx="9164522" cy="3072868"/>
            <a:chOff x="0" y="0"/>
            <a:chExt cx="18938240" cy="6350000"/>
          </a:xfrm>
        </p:grpSpPr>
        <p:sp>
          <p:nvSpPr>
            <p:cNvPr id="5" name="Freeform 5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F2EDD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27940" y="944880"/>
              <a:ext cx="18882360" cy="5377180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  <p:sp>
          <p:nvSpPr>
            <p:cNvPr id="7" name="Freeform 7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2264938" y="155910"/>
            <a:ext cx="13758123" cy="2787888"/>
            <a:chOff x="0" y="0"/>
            <a:chExt cx="65927110" cy="13359191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65863608" cy="13295691"/>
            </a:xfrm>
            <a:custGeom>
              <a:avLst/>
              <a:gdLst/>
              <a:ahLst/>
              <a:cxnLst/>
              <a:rect l="l" t="t" r="r" b="b"/>
              <a:pathLst>
                <a:path w="65863608" h="13295691">
                  <a:moveTo>
                    <a:pt x="65770900" y="13295691"/>
                  </a:moveTo>
                  <a:lnTo>
                    <a:pt x="92710" y="13295691"/>
                  </a:lnTo>
                  <a:cubicBezTo>
                    <a:pt x="41910" y="13295691"/>
                    <a:pt x="0" y="13253780"/>
                    <a:pt x="0" y="1320298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5769629" y="0"/>
                  </a:lnTo>
                  <a:cubicBezTo>
                    <a:pt x="65820429" y="0"/>
                    <a:pt x="65862343" y="41910"/>
                    <a:pt x="65862343" y="92710"/>
                  </a:cubicBezTo>
                  <a:lnTo>
                    <a:pt x="65862343" y="13201710"/>
                  </a:lnTo>
                  <a:cubicBezTo>
                    <a:pt x="65863608" y="13253780"/>
                    <a:pt x="65821700" y="13295691"/>
                    <a:pt x="65770900" y="1329569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65927108" cy="13359191"/>
            </a:xfrm>
            <a:custGeom>
              <a:avLst/>
              <a:gdLst/>
              <a:ahLst/>
              <a:cxnLst/>
              <a:rect l="l" t="t" r="r" b="b"/>
              <a:pathLst>
                <a:path w="65927108" h="13359191">
                  <a:moveTo>
                    <a:pt x="65802650" y="59690"/>
                  </a:moveTo>
                  <a:cubicBezTo>
                    <a:pt x="65838208" y="59690"/>
                    <a:pt x="65867421" y="88900"/>
                    <a:pt x="65867421" y="124460"/>
                  </a:cubicBezTo>
                  <a:lnTo>
                    <a:pt x="65867421" y="13234730"/>
                  </a:lnTo>
                  <a:cubicBezTo>
                    <a:pt x="65867421" y="13270291"/>
                    <a:pt x="65838208" y="13299501"/>
                    <a:pt x="65802650" y="13299501"/>
                  </a:cubicBezTo>
                  <a:lnTo>
                    <a:pt x="124460" y="13299501"/>
                  </a:lnTo>
                  <a:cubicBezTo>
                    <a:pt x="88900" y="13299501"/>
                    <a:pt x="59690" y="13270291"/>
                    <a:pt x="59690" y="1323473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5802650" y="59690"/>
                  </a:lnTo>
                  <a:moveTo>
                    <a:pt x="6580265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3234730"/>
                  </a:lnTo>
                  <a:cubicBezTo>
                    <a:pt x="0" y="13303310"/>
                    <a:pt x="55880" y="13359191"/>
                    <a:pt x="124460" y="13359191"/>
                  </a:cubicBezTo>
                  <a:lnTo>
                    <a:pt x="65802650" y="13359191"/>
                  </a:lnTo>
                  <a:cubicBezTo>
                    <a:pt x="65871229" y="13359191"/>
                    <a:pt x="65927108" y="13303310"/>
                    <a:pt x="65927108" y="13234730"/>
                  </a:cubicBezTo>
                  <a:lnTo>
                    <a:pt x="65927108" y="124460"/>
                  </a:lnTo>
                  <a:cubicBezTo>
                    <a:pt x="65927108" y="55880"/>
                    <a:pt x="65871229" y="0"/>
                    <a:pt x="6580265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490050" y="6428072"/>
            <a:ext cx="3385017" cy="3503251"/>
          </a:xfrm>
          <a:custGeom>
            <a:avLst/>
            <a:gdLst/>
            <a:ahLst/>
            <a:cxnLst/>
            <a:rect l="l" t="t" r="r" b="b"/>
            <a:pathLst>
              <a:path w="3385017" h="3503251">
                <a:moveTo>
                  <a:pt x="0" y="0"/>
                </a:moveTo>
                <a:lnTo>
                  <a:pt x="3385017" y="0"/>
                </a:lnTo>
                <a:lnTo>
                  <a:pt x="3385017" y="3503251"/>
                </a:lnTo>
                <a:lnTo>
                  <a:pt x="0" y="35032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333591" y="6429576"/>
            <a:ext cx="2538766" cy="3501747"/>
          </a:xfrm>
          <a:custGeom>
            <a:avLst/>
            <a:gdLst/>
            <a:ahLst/>
            <a:cxnLst/>
            <a:rect l="l" t="t" r="r" b="b"/>
            <a:pathLst>
              <a:path w="2538766" h="3501747">
                <a:moveTo>
                  <a:pt x="0" y="0"/>
                </a:moveTo>
                <a:lnTo>
                  <a:pt x="2538767" y="0"/>
                </a:lnTo>
                <a:lnTo>
                  <a:pt x="2538767" y="3501747"/>
                </a:lnTo>
                <a:lnTo>
                  <a:pt x="0" y="3501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44369" y="4203961"/>
            <a:ext cx="8475783" cy="1246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373" lvl="1" indent="-464186" algn="ctr">
              <a:lnSpc>
                <a:spcPts val="4945"/>
              </a:lnSpc>
              <a:buAutoNum type="arabicPeriod"/>
            </a:pPr>
            <a:r>
              <a:rPr lang="en-US" sz="4300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Խաչբառ ( բառքամոցի)</a:t>
            </a:r>
          </a:p>
          <a:p>
            <a:pPr marL="0" lvl="0" indent="0" algn="ctr">
              <a:lnSpc>
                <a:spcPts val="4945"/>
              </a:lnSpc>
            </a:pPr>
            <a:r>
              <a:rPr lang="en-US" sz="4300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2.Խաչբառ (թաքնված բառով)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875067" y="1087892"/>
            <a:ext cx="10919416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319"/>
              </a:lnSpc>
              <a:spcBef>
                <a:spcPct val="0"/>
              </a:spcBef>
            </a:pPr>
            <a:r>
              <a:rPr lang="en-US" sz="6099" b="1">
                <a:solidFill>
                  <a:srgbClr val="000000"/>
                </a:solidFill>
                <a:latin typeface="Nunito Bold Bold"/>
                <a:ea typeface="Nunito Bold Bold"/>
                <a:cs typeface="Nunito Bold Bold"/>
                <a:sym typeface="Nunito Bold Bold"/>
              </a:rPr>
              <a:t>ՎԵՐՋՆԱՐԴՅՈՒՆՔՆԵՐ՝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7</a:t>
            </a:r>
          </a:p>
        </p:txBody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9222662" y="3104834"/>
            <a:ext cx="9065339" cy="3039612"/>
            <a:chOff x="0" y="0"/>
            <a:chExt cx="18938240" cy="6350000"/>
          </a:xfrm>
        </p:grpSpPr>
        <p:sp>
          <p:nvSpPr>
            <p:cNvPr id="18" name="Freeform 18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F2EDDB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27940" y="944880"/>
              <a:ext cx="18882360" cy="5377180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  <p:sp>
          <p:nvSpPr>
            <p:cNvPr id="20" name="Freeform 20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9661818" y="4203961"/>
            <a:ext cx="8053358" cy="1246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5"/>
              </a:lnSpc>
            </a:pPr>
            <a:r>
              <a:rPr lang="en-US" sz="4300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3.Խաչբառ ( ավանդական)</a:t>
            </a:r>
          </a:p>
          <a:p>
            <a:pPr marL="0" lvl="0" indent="0" algn="ctr">
              <a:lnSpc>
                <a:spcPts val="4945"/>
              </a:lnSpc>
            </a:pPr>
            <a:r>
              <a:rPr lang="en-US" sz="4300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4.Խճանկար</a:t>
            </a:r>
          </a:p>
        </p:txBody>
      </p:sp>
      <p:sp>
        <p:nvSpPr>
          <p:cNvPr id="23" name="Freeform 23"/>
          <p:cNvSpPr/>
          <p:nvPr/>
        </p:nvSpPr>
        <p:spPr>
          <a:xfrm>
            <a:off x="14545155" y="6429576"/>
            <a:ext cx="2547956" cy="3520492"/>
          </a:xfrm>
          <a:custGeom>
            <a:avLst/>
            <a:gdLst/>
            <a:ahLst/>
            <a:cxnLst/>
            <a:rect l="l" t="t" r="r" b="b"/>
            <a:pathLst>
              <a:path w="2547956" h="3520492">
                <a:moveTo>
                  <a:pt x="0" y="0"/>
                </a:moveTo>
                <a:lnTo>
                  <a:pt x="2547956" y="0"/>
                </a:lnTo>
                <a:lnTo>
                  <a:pt x="2547956" y="3520492"/>
                </a:lnTo>
                <a:lnTo>
                  <a:pt x="0" y="35204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0566278" y="6410831"/>
            <a:ext cx="2521552" cy="3520492"/>
          </a:xfrm>
          <a:custGeom>
            <a:avLst/>
            <a:gdLst/>
            <a:ahLst/>
            <a:cxnLst/>
            <a:rect l="l" t="t" r="r" b="b"/>
            <a:pathLst>
              <a:path w="2521552" h="3520492">
                <a:moveTo>
                  <a:pt x="0" y="0"/>
                </a:moveTo>
                <a:lnTo>
                  <a:pt x="2521552" y="0"/>
                </a:lnTo>
                <a:lnTo>
                  <a:pt x="2521552" y="3520492"/>
                </a:lnTo>
                <a:lnTo>
                  <a:pt x="0" y="35204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263912" y="-618580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5213435" y="1028700"/>
            <a:ext cx="7861130" cy="2635840"/>
            <a:chOff x="0" y="0"/>
            <a:chExt cx="18938240" cy="6350000"/>
          </a:xfrm>
        </p:grpSpPr>
        <p:sp>
          <p:nvSpPr>
            <p:cNvPr id="5" name="Freeform 5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F2EDD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27940" y="944880"/>
              <a:ext cx="18882360" cy="5377180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  <p:sp>
          <p:nvSpPr>
            <p:cNvPr id="7" name="Freeform 7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206017" y="5516114"/>
            <a:ext cx="6112967" cy="4584725"/>
          </a:xfrm>
          <a:custGeom>
            <a:avLst/>
            <a:gdLst/>
            <a:ahLst/>
            <a:cxnLst/>
            <a:rect l="l" t="t" r="r" b="b"/>
            <a:pathLst>
              <a:path w="6112967" h="4584725">
                <a:moveTo>
                  <a:pt x="0" y="0"/>
                </a:moveTo>
                <a:lnTo>
                  <a:pt x="6112967" y="0"/>
                </a:lnTo>
                <a:lnTo>
                  <a:pt x="6112967" y="4584725"/>
                </a:lnTo>
                <a:lnTo>
                  <a:pt x="0" y="45847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683892" y="4425567"/>
            <a:ext cx="5662424" cy="4246818"/>
          </a:xfrm>
          <a:custGeom>
            <a:avLst/>
            <a:gdLst/>
            <a:ahLst/>
            <a:cxnLst/>
            <a:rect l="l" t="t" r="r" b="b"/>
            <a:pathLst>
              <a:path w="5662424" h="4246818">
                <a:moveTo>
                  <a:pt x="0" y="0"/>
                </a:moveTo>
                <a:lnTo>
                  <a:pt x="5662423" y="0"/>
                </a:lnTo>
                <a:lnTo>
                  <a:pt x="5662423" y="4246817"/>
                </a:lnTo>
                <a:lnTo>
                  <a:pt x="0" y="42468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90697" y="631015"/>
            <a:ext cx="4103091" cy="3431210"/>
          </a:xfrm>
          <a:custGeom>
            <a:avLst/>
            <a:gdLst/>
            <a:ahLst/>
            <a:cxnLst/>
            <a:rect l="l" t="t" r="r" b="b"/>
            <a:pathLst>
              <a:path w="4103091" h="3431210">
                <a:moveTo>
                  <a:pt x="0" y="0"/>
                </a:moveTo>
                <a:lnTo>
                  <a:pt x="4103091" y="0"/>
                </a:lnTo>
                <a:lnTo>
                  <a:pt x="4103091" y="3431210"/>
                </a:lnTo>
                <a:lnTo>
                  <a:pt x="0" y="34312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405046" y="644937"/>
            <a:ext cx="4556385" cy="3417288"/>
          </a:xfrm>
          <a:custGeom>
            <a:avLst/>
            <a:gdLst/>
            <a:ahLst/>
            <a:cxnLst/>
            <a:rect l="l" t="t" r="r" b="b"/>
            <a:pathLst>
              <a:path w="4556385" h="3417288">
                <a:moveTo>
                  <a:pt x="0" y="0"/>
                </a:moveTo>
                <a:lnTo>
                  <a:pt x="4556385" y="0"/>
                </a:lnTo>
                <a:lnTo>
                  <a:pt x="4556385" y="3417288"/>
                </a:lnTo>
                <a:lnTo>
                  <a:pt x="0" y="34172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711223" y="5592822"/>
            <a:ext cx="5088387" cy="3816290"/>
          </a:xfrm>
          <a:custGeom>
            <a:avLst/>
            <a:gdLst/>
            <a:ahLst/>
            <a:cxnLst/>
            <a:rect l="l" t="t" r="r" b="b"/>
            <a:pathLst>
              <a:path w="5088387" h="3816290">
                <a:moveTo>
                  <a:pt x="0" y="0"/>
                </a:moveTo>
                <a:lnTo>
                  <a:pt x="5088387" y="0"/>
                </a:lnTo>
                <a:lnTo>
                  <a:pt x="5088387" y="3816290"/>
                </a:lnTo>
                <a:lnTo>
                  <a:pt x="0" y="38162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8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13435" y="1450212"/>
            <a:ext cx="7913550" cy="2034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  <a:spcBef>
                <a:spcPct val="0"/>
              </a:spcBef>
            </a:pPr>
            <a:r>
              <a:rPr lang="en-US" sz="3900" b="1">
                <a:solidFill>
                  <a:srgbClr val="000000"/>
                </a:solidFill>
                <a:latin typeface="Nunito Bold Bold"/>
                <a:ea typeface="Nunito Bold Bold"/>
                <a:cs typeface="Nunito Bold Bold"/>
                <a:sym typeface="Nunito Bold Bold"/>
              </a:rPr>
              <a:t>Երկրաչափական խաղերի կիրառումը խմբային աշխատանքներում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9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263912" y="-618580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31290" y="1571708"/>
            <a:ext cx="15025421" cy="7686592"/>
            <a:chOff x="0" y="0"/>
            <a:chExt cx="45026005" cy="23034064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44962505" cy="22970564"/>
            </a:xfrm>
            <a:custGeom>
              <a:avLst/>
              <a:gdLst/>
              <a:ahLst/>
              <a:cxnLst/>
              <a:rect l="l" t="t" r="r" b="b"/>
              <a:pathLst>
                <a:path w="44962505" h="22970564">
                  <a:moveTo>
                    <a:pt x="44869795" y="22970564"/>
                  </a:moveTo>
                  <a:lnTo>
                    <a:pt x="92710" y="22970564"/>
                  </a:lnTo>
                  <a:cubicBezTo>
                    <a:pt x="41910" y="22970564"/>
                    <a:pt x="0" y="22928655"/>
                    <a:pt x="0" y="2287785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4868526" y="0"/>
                  </a:lnTo>
                  <a:cubicBezTo>
                    <a:pt x="44919326" y="0"/>
                    <a:pt x="44961234" y="41910"/>
                    <a:pt x="44961234" y="92710"/>
                  </a:cubicBezTo>
                  <a:lnTo>
                    <a:pt x="44961234" y="22876585"/>
                  </a:lnTo>
                  <a:cubicBezTo>
                    <a:pt x="44962505" y="22928655"/>
                    <a:pt x="44920595" y="22970564"/>
                    <a:pt x="44869795" y="2297056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5026005" cy="23034064"/>
            </a:xfrm>
            <a:custGeom>
              <a:avLst/>
              <a:gdLst/>
              <a:ahLst/>
              <a:cxnLst/>
              <a:rect l="l" t="t" r="r" b="b"/>
              <a:pathLst>
                <a:path w="45026005" h="23034064">
                  <a:moveTo>
                    <a:pt x="44901545" y="59690"/>
                  </a:moveTo>
                  <a:cubicBezTo>
                    <a:pt x="44937105" y="59690"/>
                    <a:pt x="44966316" y="88900"/>
                    <a:pt x="44966316" y="124460"/>
                  </a:cubicBezTo>
                  <a:lnTo>
                    <a:pt x="44966316" y="22909605"/>
                  </a:lnTo>
                  <a:cubicBezTo>
                    <a:pt x="44966316" y="22945164"/>
                    <a:pt x="44937105" y="22974374"/>
                    <a:pt x="44901545" y="22974374"/>
                  </a:cubicBezTo>
                  <a:lnTo>
                    <a:pt x="124460" y="22974374"/>
                  </a:lnTo>
                  <a:cubicBezTo>
                    <a:pt x="88900" y="22974374"/>
                    <a:pt x="59690" y="22945164"/>
                    <a:pt x="59690" y="2290960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4901545" y="59690"/>
                  </a:lnTo>
                  <a:moveTo>
                    <a:pt x="4490154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2909605"/>
                  </a:lnTo>
                  <a:cubicBezTo>
                    <a:pt x="0" y="22978185"/>
                    <a:pt x="55880" y="23034064"/>
                    <a:pt x="124460" y="23034064"/>
                  </a:cubicBezTo>
                  <a:lnTo>
                    <a:pt x="44901545" y="23034064"/>
                  </a:lnTo>
                  <a:cubicBezTo>
                    <a:pt x="44970126" y="23034064"/>
                    <a:pt x="45026005" y="22978185"/>
                    <a:pt x="45026005" y="22909605"/>
                  </a:cubicBezTo>
                  <a:lnTo>
                    <a:pt x="45026005" y="124460"/>
                  </a:lnTo>
                  <a:cubicBezTo>
                    <a:pt x="45026005" y="55880"/>
                    <a:pt x="44970126" y="0"/>
                    <a:pt x="44901545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9928386" y="2901342"/>
            <a:ext cx="3400973" cy="6356958"/>
          </a:xfrm>
          <a:custGeom>
            <a:avLst/>
            <a:gdLst/>
            <a:ahLst/>
            <a:cxnLst/>
            <a:rect l="l" t="t" r="r" b="b"/>
            <a:pathLst>
              <a:path w="3400973" h="6356958">
                <a:moveTo>
                  <a:pt x="0" y="0"/>
                </a:moveTo>
                <a:lnTo>
                  <a:pt x="3400973" y="0"/>
                </a:lnTo>
                <a:lnTo>
                  <a:pt x="3400973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310582" y="2901342"/>
            <a:ext cx="3346129" cy="6356958"/>
          </a:xfrm>
          <a:custGeom>
            <a:avLst/>
            <a:gdLst/>
            <a:ahLst/>
            <a:cxnLst/>
            <a:rect l="l" t="t" r="r" b="b"/>
            <a:pathLst>
              <a:path w="3346129" h="6356958">
                <a:moveTo>
                  <a:pt x="0" y="0"/>
                </a:moveTo>
                <a:lnTo>
                  <a:pt x="3346128" y="0"/>
                </a:lnTo>
                <a:lnTo>
                  <a:pt x="334612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283" r="-11283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180008" y="1571708"/>
            <a:ext cx="7927983" cy="1219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00"/>
              </a:lnSpc>
            </a:pPr>
            <a:r>
              <a:rPr lang="en-US" sz="4000" b="1">
                <a:solidFill>
                  <a:srgbClr val="000000"/>
                </a:solidFill>
                <a:latin typeface="Nunito Bold Bold"/>
                <a:ea typeface="Nunito Bold Bold"/>
                <a:cs typeface="Nunito Bold Bold"/>
                <a:sym typeface="Nunito Bold Bold"/>
              </a:rPr>
              <a:t>Ո՞ր գիտությունն է կոչվում երկրաչափություն: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9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31290" y="3178851"/>
            <a:ext cx="8297097" cy="508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«Մաթեմատիկայի մեջ թագավորական ճանապարհ չկա» (Հայտնի խոսք, որը Էվկլիդեսն ասել է Եգիպտոսի թագավոր Պտղոմեոսին՝ ցույց տալու համար, որ մաթեմատիկայում հաջողության հասնելու համար անհրաժեշտ է աշխատել։)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202</Words>
  <Application>Microsoft Office PowerPoint</Application>
  <PresentationFormat>Custom</PresentationFormat>
  <Paragraphs>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Nunito Bold</vt:lpstr>
      <vt:lpstr>Canva Sans</vt:lpstr>
      <vt:lpstr>Nunito Bold Bold</vt:lpstr>
      <vt:lpstr>Open Sans Bold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Ուսումնական նախագիծ «Երկրաչափություն » առարկայից</dc:title>
  <cp:lastModifiedBy>USER</cp:lastModifiedBy>
  <cp:revision>2</cp:revision>
  <dcterms:created xsi:type="dcterms:W3CDTF">2006-08-16T00:00:00Z</dcterms:created>
  <dcterms:modified xsi:type="dcterms:W3CDTF">2025-05-21T10:06:21Z</dcterms:modified>
  <dc:identifier>DAGnI4DTyoo</dc:identifier>
</cp:coreProperties>
</file>