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66" r:id="rId4"/>
    <p:sldId id="256" r:id="rId5"/>
    <p:sldId id="257" r:id="rId6"/>
    <p:sldId id="258" r:id="rId7"/>
    <p:sldId id="259" r:id="rId8"/>
    <p:sldId id="261" r:id="rId9"/>
    <p:sldId id="262" r:id="rId10"/>
    <p:sldId id="263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882" autoAdjust="0"/>
    <p:restoredTop sz="94660"/>
  </p:normalViewPr>
  <p:slideViewPr>
    <p:cSldViewPr>
      <p:cViewPr varScale="1">
        <p:scale>
          <a:sx n="73" d="100"/>
          <a:sy n="73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291B4D-971E-4A3D-8000-BEA0B235D676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EE27B6-4C2A-40B7-AAE8-2291C861DEBF}">
      <dgm:prSet phldrT="[Text]" custT="1"/>
      <dgm:spPr/>
      <dgm:t>
        <a:bodyPr/>
        <a:lstStyle/>
        <a:p>
          <a:r>
            <a:rPr lang="hy-AM" sz="1050" dirty="0" smtClean="0"/>
            <a:t>Բանահյուսություն</a:t>
          </a:r>
          <a:endParaRPr lang="en-US" sz="1050" dirty="0"/>
        </a:p>
      </dgm:t>
    </dgm:pt>
    <dgm:pt modelId="{006F6CCE-DA41-4AED-AC96-5F4C8090081F}" type="parTrans" cxnId="{18E5E597-E213-42B8-AED1-9510D73876F9}">
      <dgm:prSet/>
      <dgm:spPr/>
      <dgm:t>
        <a:bodyPr/>
        <a:lstStyle/>
        <a:p>
          <a:endParaRPr lang="en-US" sz="3600"/>
        </a:p>
      </dgm:t>
    </dgm:pt>
    <dgm:pt modelId="{567449E8-1769-48AC-B9B1-34A5DAAB9F23}" type="sibTrans" cxnId="{18E5E597-E213-42B8-AED1-9510D73876F9}">
      <dgm:prSet/>
      <dgm:spPr/>
      <dgm:t>
        <a:bodyPr/>
        <a:lstStyle/>
        <a:p>
          <a:endParaRPr lang="en-US" sz="3600"/>
        </a:p>
      </dgm:t>
    </dgm:pt>
    <dgm:pt modelId="{F38FD2B6-EB6D-48BA-919E-0D4B2F9E490C}">
      <dgm:prSet phldrT="[Text]" custT="1"/>
      <dgm:spPr/>
      <dgm:t>
        <a:bodyPr/>
        <a:lstStyle/>
        <a:p>
          <a:r>
            <a:rPr lang="hy-AM" sz="1050" dirty="0" smtClean="0"/>
            <a:t>Բանաստեղծություն</a:t>
          </a:r>
          <a:endParaRPr lang="en-US" sz="1050" dirty="0"/>
        </a:p>
      </dgm:t>
    </dgm:pt>
    <dgm:pt modelId="{7708F4FC-9608-4F6A-8B1E-E41C9C52F3C2}" type="parTrans" cxnId="{332D271F-6055-4513-9826-BB705DAF6237}">
      <dgm:prSet custT="1"/>
      <dgm:spPr/>
      <dgm:t>
        <a:bodyPr/>
        <a:lstStyle/>
        <a:p>
          <a:endParaRPr lang="en-US" sz="1000"/>
        </a:p>
      </dgm:t>
    </dgm:pt>
    <dgm:pt modelId="{81699116-50F7-43DD-A9F4-99013BCDBB0D}" type="sibTrans" cxnId="{332D271F-6055-4513-9826-BB705DAF6237}">
      <dgm:prSet/>
      <dgm:spPr/>
      <dgm:t>
        <a:bodyPr/>
        <a:lstStyle/>
        <a:p>
          <a:endParaRPr lang="en-US" sz="3600"/>
        </a:p>
      </dgm:t>
    </dgm:pt>
    <dgm:pt modelId="{D6932E80-1ABF-43D8-ADB7-80B0ED6DBD6F}">
      <dgm:prSet phldrT="[Text]" custT="1"/>
      <dgm:spPr/>
      <dgm:t>
        <a:bodyPr/>
        <a:lstStyle/>
        <a:p>
          <a:r>
            <a:rPr lang="hy-AM" sz="1050" dirty="0" smtClean="0"/>
            <a:t>Ժողովրդական ավանդույթներ</a:t>
          </a:r>
          <a:endParaRPr lang="en-US" sz="1050" dirty="0"/>
        </a:p>
      </dgm:t>
    </dgm:pt>
    <dgm:pt modelId="{1B3DE27A-2C17-4820-9137-A68162C05905}" type="parTrans" cxnId="{7D49826D-489E-4468-90DF-9F729EB27846}">
      <dgm:prSet custT="1"/>
      <dgm:spPr/>
      <dgm:t>
        <a:bodyPr/>
        <a:lstStyle/>
        <a:p>
          <a:endParaRPr lang="en-US" sz="1000"/>
        </a:p>
      </dgm:t>
    </dgm:pt>
    <dgm:pt modelId="{647BD31F-12E4-47DA-9F21-7BC32F88C361}" type="sibTrans" cxnId="{7D49826D-489E-4468-90DF-9F729EB27846}">
      <dgm:prSet/>
      <dgm:spPr/>
      <dgm:t>
        <a:bodyPr/>
        <a:lstStyle/>
        <a:p>
          <a:endParaRPr lang="en-US" sz="3600"/>
        </a:p>
      </dgm:t>
    </dgm:pt>
    <dgm:pt modelId="{01332082-BF7E-4C84-9A0D-09396AF3F0C1}">
      <dgm:prSet phldrT="[Text]" custT="1"/>
      <dgm:spPr/>
      <dgm:t>
        <a:bodyPr/>
        <a:lstStyle/>
        <a:p>
          <a:r>
            <a:rPr lang="hy-AM" sz="1050" dirty="0" smtClean="0"/>
            <a:t>Կենցաղ</a:t>
          </a:r>
          <a:endParaRPr lang="en-US" sz="1050" dirty="0"/>
        </a:p>
      </dgm:t>
    </dgm:pt>
    <dgm:pt modelId="{F3FD2AD4-452F-4C5E-8C9A-4325EE3844E5}" type="parTrans" cxnId="{D9FA9E0B-6F78-4148-B7D5-0E1BA1C80DBC}">
      <dgm:prSet custT="1"/>
      <dgm:spPr/>
      <dgm:t>
        <a:bodyPr/>
        <a:lstStyle/>
        <a:p>
          <a:endParaRPr lang="en-US" sz="1000"/>
        </a:p>
      </dgm:t>
    </dgm:pt>
    <dgm:pt modelId="{B83F6B5B-880E-4BF7-82E8-CAB703EFEA7B}" type="sibTrans" cxnId="{D9FA9E0B-6F78-4148-B7D5-0E1BA1C80DBC}">
      <dgm:prSet/>
      <dgm:spPr/>
      <dgm:t>
        <a:bodyPr/>
        <a:lstStyle/>
        <a:p>
          <a:endParaRPr lang="en-US" sz="3600"/>
        </a:p>
      </dgm:t>
    </dgm:pt>
    <dgm:pt modelId="{4A2D54F8-2663-48FB-9A8C-9B14434EEAE2}">
      <dgm:prSet phldrT="[Text]" custT="1"/>
      <dgm:spPr/>
      <dgm:t>
        <a:bodyPr/>
        <a:lstStyle/>
        <a:p>
          <a:r>
            <a:rPr lang="hy-AM" sz="1050" dirty="0" smtClean="0"/>
            <a:t>Սովորույթներ</a:t>
          </a:r>
          <a:endParaRPr lang="en-US" sz="1050" dirty="0"/>
        </a:p>
      </dgm:t>
    </dgm:pt>
    <dgm:pt modelId="{B4986B67-410C-478F-BF1A-FE0420525179}" type="parTrans" cxnId="{A3397796-D796-47E7-B8FE-E5F85730BEC9}">
      <dgm:prSet custT="1"/>
      <dgm:spPr/>
      <dgm:t>
        <a:bodyPr/>
        <a:lstStyle/>
        <a:p>
          <a:endParaRPr lang="en-US" sz="1000"/>
        </a:p>
      </dgm:t>
    </dgm:pt>
    <dgm:pt modelId="{5BFCC294-9883-44E5-BEB8-11DB7C00C7F2}" type="sibTrans" cxnId="{A3397796-D796-47E7-B8FE-E5F85730BEC9}">
      <dgm:prSet/>
      <dgm:spPr/>
      <dgm:t>
        <a:bodyPr/>
        <a:lstStyle/>
        <a:p>
          <a:endParaRPr lang="en-US" sz="3600"/>
        </a:p>
      </dgm:t>
    </dgm:pt>
    <dgm:pt modelId="{A0DE5567-17C0-47E9-BEAB-0F949619A8E7}">
      <dgm:prSet phldrT="[Text]" custT="1"/>
      <dgm:spPr/>
      <dgm:t>
        <a:bodyPr/>
        <a:lstStyle/>
        <a:p>
          <a:r>
            <a:rPr lang="hy-AM" sz="1050" dirty="0" smtClean="0"/>
            <a:t>Խոսքարվեստ</a:t>
          </a:r>
          <a:endParaRPr lang="en-US" sz="1050" dirty="0"/>
        </a:p>
      </dgm:t>
    </dgm:pt>
    <dgm:pt modelId="{AF4187F7-186B-464B-8134-BAAB277A65D3}" type="parTrans" cxnId="{D81A4A45-0CBD-4233-ABE3-355EB874E6BF}">
      <dgm:prSet custT="1"/>
      <dgm:spPr/>
      <dgm:t>
        <a:bodyPr/>
        <a:lstStyle/>
        <a:p>
          <a:endParaRPr lang="en-US" sz="1000"/>
        </a:p>
      </dgm:t>
    </dgm:pt>
    <dgm:pt modelId="{D7EAF759-6CBA-4231-8CB7-00F2C21BE62C}" type="sibTrans" cxnId="{D81A4A45-0CBD-4233-ABE3-355EB874E6BF}">
      <dgm:prSet/>
      <dgm:spPr/>
      <dgm:t>
        <a:bodyPr/>
        <a:lstStyle/>
        <a:p>
          <a:endParaRPr lang="en-US" sz="3600"/>
        </a:p>
      </dgm:t>
    </dgm:pt>
    <dgm:pt modelId="{A65D0DFC-F34A-4385-98B4-106BCB6529D3}">
      <dgm:prSet phldrT="[Text]" custT="1"/>
      <dgm:spPr/>
      <dgm:t>
        <a:bodyPr/>
        <a:lstStyle/>
        <a:p>
          <a:r>
            <a:rPr lang="hy-AM" sz="1050" dirty="0" smtClean="0"/>
            <a:t>Ազգային է</a:t>
          </a:r>
          <a:endParaRPr lang="en-US" sz="1050" dirty="0"/>
        </a:p>
      </dgm:t>
    </dgm:pt>
    <dgm:pt modelId="{C258187D-C854-47CD-B87A-500D9EC8CBF4}" type="parTrans" cxnId="{61377DA0-4C8B-4BC6-ACD4-30BD4B07B94A}">
      <dgm:prSet custT="1"/>
      <dgm:spPr/>
      <dgm:t>
        <a:bodyPr/>
        <a:lstStyle/>
        <a:p>
          <a:endParaRPr lang="en-US" sz="1000"/>
        </a:p>
      </dgm:t>
    </dgm:pt>
    <dgm:pt modelId="{B02E35A9-6BDE-4FE4-A11B-E0722F9C9816}" type="sibTrans" cxnId="{61377DA0-4C8B-4BC6-ACD4-30BD4B07B94A}">
      <dgm:prSet/>
      <dgm:spPr/>
      <dgm:t>
        <a:bodyPr/>
        <a:lstStyle/>
        <a:p>
          <a:endParaRPr lang="en-US" sz="3600"/>
        </a:p>
      </dgm:t>
    </dgm:pt>
    <dgm:pt modelId="{096D5AC8-FBFC-487D-9CC1-91D016A6DD9B}">
      <dgm:prSet phldrT="[Text]" custT="1"/>
      <dgm:spPr/>
      <dgm:t>
        <a:bodyPr/>
        <a:lstStyle/>
        <a:p>
          <a:r>
            <a:rPr lang="hy-AM" sz="1050" dirty="0" smtClean="0"/>
            <a:t>Հավատալիքներ</a:t>
          </a:r>
          <a:endParaRPr lang="en-US" sz="1050" dirty="0"/>
        </a:p>
      </dgm:t>
    </dgm:pt>
    <dgm:pt modelId="{8CB6FCE9-646C-4A37-876A-AC1D393DF095}" type="parTrans" cxnId="{8EEAD680-078F-4E5C-ADFD-91440753249D}">
      <dgm:prSet custT="1"/>
      <dgm:spPr/>
      <dgm:t>
        <a:bodyPr/>
        <a:lstStyle/>
        <a:p>
          <a:endParaRPr lang="en-US" sz="1000"/>
        </a:p>
      </dgm:t>
    </dgm:pt>
    <dgm:pt modelId="{39280646-42C1-483B-9F98-94080B91AB3B}" type="sibTrans" cxnId="{8EEAD680-078F-4E5C-ADFD-91440753249D}">
      <dgm:prSet/>
      <dgm:spPr/>
      <dgm:t>
        <a:bodyPr/>
        <a:lstStyle/>
        <a:p>
          <a:endParaRPr lang="en-US" sz="3600"/>
        </a:p>
      </dgm:t>
    </dgm:pt>
    <dgm:pt modelId="{4766BB95-3922-48EB-A8E4-F249208B2F47}">
      <dgm:prSet phldrT="[Text]" custT="1"/>
      <dgm:spPr/>
      <dgm:t>
        <a:bodyPr/>
        <a:lstStyle/>
        <a:p>
          <a:r>
            <a:rPr lang="hy-AM" sz="1050" dirty="0" smtClean="0"/>
            <a:t>Երգեր</a:t>
          </a:r>
          <a:endParaRPr lang="en-US" sz="1050" dirty="0"/>
        </a:p>
      </dgm:t>
    </dgm:pt>
    <dgm:pt modelId="{6361FBB4-B744-4031-AB37-4AACD1FA4802}" type="parTrans" cxnId="{A516957E-3F9D-4F6B-98EC-60879397C74C}">
      <dgm:prSet custT="1"/>
      <dgm:spPr/>
      <dgm:t>
        <a:bodyPr/>
        <a:lstStyle/>
        <a:p>
          <a:endParaRPr lang="en-US" sz="1000"/>
        </a:p>
      </dgm:t>
    </dgm:pt>
    <dgm:pt modelId="{08359524-F884-49FA-AA1C-B5BC206E0F26}" type="sibTrans" cxnId="{A516957E-3F9D-4F6B-98EC-60879397C74C}">
      <dgm:prSet/>
      <dgm:spPr/>
      <dgm:t>
        <a:bodyPr/>
        <a:lstStyle/>
        <a:p>
          <a:endParaRPr lang="en-US" sz="3600"/>
        </a:p>
      </dgm:t>
    </dgm:pt>
    <dgm:pt modelId="{87DB1E12-E62D-44C0-BDCB-A4912C6B8983}">
      <dgm:prSet phldrT="[Text]" custT="1"/>
      <dgm:spPr/>
      <dgm:t>
        <a:bodyPr/>
        <a:lstStyle/>
        <a:p>
          <a:r>
            <a:rPr lang="hy-AM" sz="1050" dirty="0" smtClean="0">
              <a:solidFill>
                <a:srgbClr val="FF0000"/>
              </a:solidFill>
            </a:rPr>
            <a:t>Ազգային ինքնության նախահիմքն է</a:t>
          </a:r>
          <a:endParaRPr lang="en-US" sz="1050" dirty="0">
            <a:solidFill>
              <a:srgbClr val="FF0000"/>
            </a:solidFill>
          </a:endParaRPr>
        </a:p>
      </dgm:t>
    </dgm:pt>
    <dgm:pt modelId="{291E5EC1-6F72-4CBB-B66D-5667D5F84364}" type="parTrans" cxnId="{B836EBA6-CE20-4B2C-BE09-CD6BA655EF97}">
      <dgm:prSet custT="1"/>
      <dgm:spPr/>
      <dgm:t>
        <a:bodyPr/>
        <a:lstStyle/>
        <a:p>
          <a:endParaRPr lang="en-US" sz="1000"/>
        </a:p>
      </dgm:t>
    </dgm:pt>
    <dgm:pt modelId="{E9E35433-8DBE-4811-918B-B4CC374CA5B5}" type="sibTrans" cxnId="{B836EBA6-CE20-4B2C-BE09-CD6BA655EF97}">
      <dgm:prSet/>
      <dgm:spPr/>
      <dgm:t>
        <a:bodyPr/>
        <a:lstStyle/>
        <a:p>
          <a:endParaRPr lang="en-US" sz="3600"/>
        </a:p>
      </dgm:t>
    </dgm:pt>
    <dgm:pt modelId="{05E23353-6591-41F9-AD2A-10F3FFF03129}">
      <dgm:prSet phldrT="[Text]" custT="1"/>
      <dgm:spPr/>
      <dgm:t>
        <a:bodyPr/>
        <a:lstStyle/>
        <a:p>
          <a:r>
            <a:rPr lang="hy-AM" sz="1050" dirty="0" smtClean="0">
              <a:solidFill>
                <a:srgbClr val="FF0000"/>
              </a:solidFill>
            </a:rPr>
            <a:t>Գլխավոր ուղղվածությունը հայրենասիրությունն է</a:t>
          </a:r>
          <a:endParaRPr lang="en-US" sz="1050" dirty="0">
            <a:solidFill>
              <a:srgbClr val="FF0000"/>
            </a:solidFill>
          </a:endParaRPr>
        </a:p>
      </dgm:t>
    </dgm:pt>
    <dgm:pt modelId="{E7B21761-FA5C-4FE3-88A3-0A6E9CF76178}" type="parTrans" cxnId="{DE92C84E-E50E-4FB6-90DC-BD902EFCBDAD}">
      <dgm:prSet custT="1"/>
      <dgm:spPr/>
      <dgm:t>
        <a:bodyPr/>
        <a:lstStyle/>
        <a:p>
          <a:endParaRPr lang="en-US" sz="1000"/>
        </a:p>
      </dgm:t>
    </dgm:pt>
    <dgm:pt modelId="{F0FA450E-2F45-4A1F-B96F-D317328007A1}" type="sibTrans" cxnId="{DE92C84E-E50E-4FB6-90DC-BD902EFCBDAD}">
      <dgm:prSet/>
      <dgm:spPr/>
      <dgm:t>
        <a:bodyPr/>
        <a:lstStyle/>
        <a:p>
          <a:endParaRPr lang="en-US" sz="3600"/>
        </a:p>
      </dgm:t>
    </dgm:pt>
    <dgm:pt modelId="{19438F62-4609-47C1-87E9-35969A840488}" type="pres">
      <dgm:prSet presAssocID="{D7291B4D-971E-4A3D-8000-BEA0B235D67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6E7A6F-0A24-4131-AFAD-D29E163589E4}" type="pres">
      <dgm:prSet presAssocID="{E4EE27B6-4C2A-40B7-AAE8-2291C861DEBF}" presName="centerShape" presStyleLbl="node0" presStyleIdx="0" presStyleCnt="1" custScaleX="221162" custScaleY="144393"/>
      <dgm:spPr/>
      <dgm:t>
        <a:bodyPr/>
        <a:lstStyle/>
        <a:p>
          <a:endParaRPr lang="en-US"/>
        </a:p>
      </dgm:t>
    </dgm:pt>
    <dgm:pt modelId="{D35A7A10-BE6C-425F-BE39-6DBD67DF6476}" type="pres">
      <dgm:prSet presAssocID="{7708F4FC-9608-4F6A-8B1E-E41C9C52F3C2}" presName="parTrans" presStyleLbl="sibTrans2D1" presStyleIdx="0" presStyleCnt="10"/>
      <dgm:spPr/>
      <dgm:t>
        <a:bodyPr/>
        <a:lstStyle/>
        <a:p>
          <a:endParaRPr lang="en-US"/>
        </a:p>
      </dgm:t>
    </dgm:pt>
    <dgm:pt modelId="{0DA43B82-DC06-4797-9F85-FAAD36FFA900}" type="pres">
      <dgm:prSet presAssocID="{7708F4FC-9608-4F6A-8B1E-E41C9C52F3C2}" presName="connectorText" presStyleLbl="sibTrans2D1" presStyleIdx="0" presStyleCnt="10"/>
      <dgm:spPr/>
      <dgm:t>
        <a:bodyPr/>
        <a:lstStyle/>
        <a:p>
          <a:endParaRPr lang="en-US"/>
        </a:p>
      </dgm:t>
    </dgm:pt>
    <dgm:pt modelId="{1D150FAB-544E-4457-95A5-3AE28720F0F4}" type="pres">
      <dgm:prSet presAssocID="{F38FD2B6-EB6D-48BA-919E-0D4B2F9E490C}" presName="node" presStyleLbl="node1" presStyleIdx="0" presStyleCnt="10" custScaleX="1634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B72509-F374-4B9B-85BA-3E236CCC2911}" type="pres">
      <dgm:prSet presAssocID="{AF4187F7-186B-464B-8134-BAAB277A65D3}" presName="parTrans" presStyleLbl="sibTrans2D1" presStyleIdx="1" presStyleCnt="10"/>
      <dgm:spPr/>
      <dgm:t>
        <a:bodyPr/>
        <a:lstStyle/>
        <a:p>
          <a:endParaRPr lang="en-US"/>
        </a:p>
      </dgm:t>
    </dgm:pt>
    <dgm:pt modelId="{21546C82-61A9-4441-8585-F36531C1358D}" type="pres">
      <dgm:prSet presAssocID="{AF4187F7-186B-464B-8134-BAAB277A65D3}" presName="connectorText" presStyleLbl="sibTrans2D1" presStyleIdx="1" presStyleCnt="10"/>
      <dgm:spPr/>
      <dgm:t>
        <a:bodyPr/>
        <a:lstStyle/>
        <a:p>
          <a:endParaRPr lang="en-US"/>
        </a:p>
      </dgm:t>
    </dgm:pt>
    <dgm:pt modelId="{2386200A-9F62-4A79-BE27-0EA6AB56CD88}" type="pres">
      <dgm:prSet presAssocID="{A0DE5567-17C0-47E9-BEAB-0F949619A8E7}" presName="node" presStyleLbl="node1" presStyleIdx="1" presStyleCnt="10" custScaleX="129713" custRadScaleRad="106921" custRadScaleInc="-9645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D65A18-066A-4516-A4E4-94C9558C45C4}" type="pres">
      <dgm:prSet presAssocID="{C258187D-C854-47CD-B87A-500D9EC8CBF4}" presName="parTrans" presStyleLbl="sibTrans2D1" presStyleIdx="2" presStyleCnt="10"/>
      <dgm:spPr/>
      <dgm:t>
        <a:bodyPr/>
        <a:lstStyle/>
        <a:p>
          <a:endParaRPr lang="en-US"/>
        </a:p>
      </dgm:t>
    </dgm:pt>
    <dgm:pt modelId="{495C530F-9EBD-40FA-AB2E-3138AF1860B9}" type="pres">
      <dgm:prSet presAssocID="{C258187D-C854-47CD-B87A-500D9EC8CBF4}" presName="connectorText" presStyleLbl="sibTrans2D1" presStyleIdx="2" presStyleCnt="10"/>
      <dgm:spPr/>
      <dgm:t>
        <a:bodyPr/>
        <a:lstStyle/>
        <a:p>
          <a:endParaRPr lang="en-US"/>
        </a:p>
      </dgm:t>
    </dgm:pt>
    <dgm:pt modelId="{225A616A-A395-40B1-A5EF-696A2D019FCF}" type="pres">
      <dgm:prSet presAssocID="{A65D0DFC-F34A-4385-98B4-106BCB6529D3}" presName="node" presStyleLbl="node1" presStyleIdx="2" presStyleCnt="10" custRadScaleRad="99636" custRadScaleInc="273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99009A-63C7-4472-A420-3031DACE637A}" type="pres">
      <dgm:prSet presAssocID="{8CB6FCE9-646C-4A37-876A-AC1D393DF095}" presName="parTrans" presStyleLbl="sibTrans2D1" presStyleIdx="3" presStyleCnt="10"/>
      <dgm:spPr/>
      <dgm:t>
        <a:bodyPr/>
        <a:lstStyle/>
        <a:p>
          <a:endParaRPr lang="en-US"/>
        </a:p>
      </dgm:t>
    </dgm:pt>
    <dgm:pt modelId="{2F270DE4-3742-4137-92A3-EAFF46CF8B8A}" type="pres">
      <dgm:prSet presAssocID="{8CB6FCE9-646C-4A37-876A-AC1D393DF095}" presName="connectorText" presStyleLbl="sibTrans2D1" presStyleIdx="3" presStyleCnt="10"/>
      <dgm:spPr/>
      <dgm:t>
        <a:bodyPr/>
        <a:lstStyle/>
        <a:p>
          <a:endParaRPr lang="en-US"/>
        </a:p>
      </dgm:t>
    </dgm:pt>
    <dgm:pt modelId="{84AA7C7B-FCD7-4EE0-ABCA-CD706D0E28AA}" type="pres">
      <dgm:prSet presAssocID="{096D5AC8-FBFC-487D-9CC1-91D016A6DD9B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1F93E2-7172-47CE-B4B1-46C713F0B774}" type="pres">
      <dgm:prSet presAssocID="{6361FBB4-B744-4031-AB37-4AACD1FA4802}" presName="parTrans" presStyleLbl="sibTrans2D1" presStyleIdx="4" presStyleCnt="10"/>
      <dgm:spPr/>
      <dgm:t>
        <a:bodyPr/>
        <a:lstStyle/>
        <a:p>
          <a:endParaRPr lang="en-US"/>
        </a:p>
      </dgm:t>
    </dgm:pt>
    <dgm:pt modelId="{968F3DA9-00AD-4B2D-8AD0-93EAAD9A39F0}" type="pres">
      <dgm:prSet presAssocID="{6361FBB4-B744-4031-AB37-4AACD1FA4802}" presName="connectorText" presStyleLbl="sibTrans2D1" presStyleIdx="4" presStyleCnt="10"/>
      <dgm:spPr/>
      <dgm:t>
        <a:bodyPr/>
        <a:lstStyle/>
        <a:p>
          <a:endParaRPr lang="en-US"/>
        </a:p>
      </dgm:t>
    </dgm:pt>
    <dgm:pt modelId="{AE11B2D1-98E5-40B4-AEE9-A12C8FE465CF}" type="pres">
      <dgm:prSet presAssocID="{4766BB95-3922-48EB-A8E4-F249208B2F47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AF1828-55F7-4D90-9687-308831F8D98A}" type="pres">
      <dgm:prSet presAssocID="{291E5EC1-6F72-4CBB-B66D-5667D5F84364}" presName="parTrans" presStyleLbl="sibTrans2D1" presStyleIdx="5" presStyleCnt="10"/>
      <dgm:spPr/>
      <dgm:t>
        <a:bodyPr/>
        <a:lstStyle/>
        <a:p>
          <a:endParaRPr lang="en-US"/>
        </a:p>
      </dgm:t>
    </dgm:pt>
    <dgm:pt modelId="{08BE98AA-386B-4C48-95FB-1498D872E106}" type="pres">
      <dgm:prSet presAssocID="{291E5EC1-6F72-4CBB-B66D-5667D5F84364}" presName="connectorText" presStyleLbl="sibTrans2D1" presStyleIdx="5" presStyleCnt="10"/>
      <dgm:spPr/>
      <dgm:t>
        <a:bodyPr/>
        <a:lstStyle/>
        <a:p>
          <a:endParaRPr lang="en-US"/>
        </a:p>
      </dgm:t>
    </dgm:pt>
    <dgm:pt modelId="{2AE39187-D9F9-48FE-9093-024B5AF02321}" type="pres">
      <dgm:prSet presAssocID="{87DB1E12-E62D-44C0-BDCB-A4912C6B8983}" presName="node" presStyleLbl="node1" presStyleIdx="5" presStyleCnt="10" custScaleX="1383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E6E8CC-5A4B-4EF7-80CB-D3A9B54953F2}" type="pres">
      <dgm:prSet presAssocID="{E7B21761-FA5C-4FE3-88A3-0A6E9CF76178}" presName="parTrans" presStyleLbl="sibTrans2D1" presStyleIdx="6" presStyleCnt="10"/>
      <dgm:spPr/>
      <dgm:t>
        <a:bodyPr/>
        <a:lstStyle/>
        <a:p>
          <a:endParaRPr lang="en-US"/>
        </a:p>
      </dgm:t>
    </dgm:pt>
    <dgm:pt modelId="{849E5D60-F895-4A0F-8858-968014990AA5}" type="pres">
      <dgm:prSet presAssocID="{E7B21761-FA5C-4FE3-88A3-0A6E9CF76178}" presName="connectorText" presStyleLbl="sibTrans2D1" presStyleIdx="6" presStyleCnt="10"/>
      <dgm:spPr/>
      <dgm:t>
        <a:bodyPr/>
        <a:lstStyle/>
        <a:p>
          <a:endParaRPr lang="en-US"/>
        </a:p>
      </dgm:t>
    </dgm:pt>
    <dgm:pt modelId="{EDA2F298-F627-46F2-8868-38868BF1D7A5}" type="pres">
      <dgm:prSet presAssocID="{05E23353-6591-41F9-AD2A-10F3FFF03129}" presName="node" presStyleLbl="node1" presStyleIdx="6" presStyleCnt="10" custScaleX="159510" custRadScaleRad="107283" custRadScaleInc="-9394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C443BF-682F-437F-A99B-D2AC85E0FFA4}" type="pres">
      <dgm:prSet presAssocID="{1B3DE27A-2C17-4820-9137-A68162C05905}" presName="parTrans" presStyleLbl="sibTrans2D1" presStyleIdx="7" presStyleCnt="10"/>
      <dgm:spPr/>
      <dgm:t>
        <a:bodyPr/>
        <a:lstStyle/>
        <a:p>
          <a:endParaRPr lang="en-US"/>
        </a:p>
      </dgm:t>
    </dgm:pt>
    <dgm:pt modelId="{01D97D27-DBBC-49DC-907B-58E6B708094B}" type="pres">
      <dgm:prSet presAssocID="{1B3DE27A-2C17-4820-9137-A68162C05905}" presName="connectorText" presStyleLbl="sibTrans2D1" presStyleIdx="7" presStyleCnt="10"/>
      <dgm:spPr/>
      <dgm:t>
        <a:bodyPr/>
        <a:lstStyle/>
        <a:p>
          <a:endParaRPr lang="en-US"/>
        </a:p>
      </dgm:t>
    </dgm:pt>
    <dgm:pt modelId="{116E49CB-2730-4BAA-A4FD-E0C86FF98589}" type="pres">
      <dgm:prSet presAssocID="{D6932E80-1ABF-43D8-ADB7-80B0ED6DBD6F}" presName="node" presStyleLbl="node1" presStyleIdx="7" presStyleCnt="10" custScaleX="136447" custRadScaleRad="104219" custRadScaleInc="127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128D65-DDD3-434A-8C24-0FC7C9EBF871}" type="pres">
      <dgm:prSet presAssocID="{F3FD2AD4-452F-4C5E-8C9A-4325EE3844E5}" presName="parTrans" presStyleLbl="sibTrans2D1" presStyleIdx="8" presStyleCnt="10"/>
      <dgm:spPr/>
      <dgm:t>
        <a:bodyPr/>
        <a:lstStyle/>
        <a:p>
          <a:endParaRPr lang="en-US"/>
        </a:p>
      </dgm:t>
    </dgm:pt>
    <dgm:pt modelId="{0C01AFDE-671C-4764-AED2-FF7114338D23}" type="pres">
      <dgm:prSet presAssocID="{F3FD2AD4-452F-4C5E-8C9A-4325EE3844E5}" presName="connectorText" presStyleLbl="sibTrans2D1" presStyleIdx="8" presStyleCnt="10"/>
      <dgm:spPr/>
      <dgm:t>
        <a:bodyPr/>
        <a:lstStyle/>
        <a:p>
          <a:endParaRPr lang="en-US"/>
        </a:p>
      </dgm:t>
    </dgm:pt>
    <dgm:pt modelId="{804DB946-6032-418F-8A22-CA4E59F02440}" type="pres">
      <dgm:prSet presAssocID="{01332082-BF7E-4C84-9A0D-09396AF3F0C1}" presName="node" presStyleLbl="node1" presStyleIdx="8" presStyleCnt="10" custRadScaleRad="104005" custRadScaleInc="-116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5842BC-F849-44EE-823E-66C517F0C02E}" type="pres">
      <dgm:prSet presAssocID="{B4986B67-410C-478F-BF1A-FE0420525179}" presName="parTrans" presStyleLbl="sibTrans2D1" presStyleIdx="9" presStyleCnt="10"/>
      <dgm:spPr/>
      <dgm:t>
        <a:bodyPr/>
        <a:lstStyle/>
        <a:p>
          <a:endParaRPr lang="en-US"/>
        </a:p>
      </dgm:t>
    </dgm:pt>
    <dgm:pt modelId="{606FF369-8BC6-4E85-9F99-0C2806FEA6C3}" type="pres">
      <dgm:prSet presAssocID="{B4986B67-410C-478F-BF1A-FE0420525179}" presName="connectorText" presStyleLbl="sibTrans2D1" presStyleIdx="9" presStyleCnt="10"/>
      <dgm:spPr/>
      <dgm:t>
        <a:bodyPr/>
        <a:lstStyle/>
        <a:p>
          <a:endParaRPr lang="en-US"/>
        </a:p>
      </dgm:t>
    </dgm:pt>
    <dgm:pt modelId="{D12F505A-7D85-4371-9564-06CFA3824CB7}" type="pres">
      <dgm:prSet presAssocID="{4A2D54F8-2663-48FB-9A8C-9B14434EEAE2}" presName="node" presStyleLbl="node1" presStyleIdx="9" presStyleCnt="10" custScaleX="121786" custRadScaleRad="102176" custRadScaleInc="-316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58617A-1FF7-46A2-9097-35A8E79D14B9}" type="presOf" srcId="{05E23353-6591-41F9-AD2A-10F3FFF03129}" destId="{EDA2F298-F627-46F2-8868-38868BF1D7A5}" srcOrd="0" destOrd="0" presId="urn:microsoft.com/office/officeart/2005/8/layout/radial5"/>
    <dgm:cxn modelId="{C257C976-D613-42AB-A80D-41B0816A000C}" type="presOf" srcId="{096D5AC8-FBFC-487D-9CC1-91D016A6DD9B}" destId="{84AA7C7B-FCD7-4EE0-ABCA-CD706D0E28AA}" srcOrd="0" destOrd="0" presId="urn:microsoft.com/office/officeart/2005/8/layout/radial5"/>
    <dgm:cxn modelId="{4600F39C-A022-41EC-8FF0-15EFBDC40BC1}" type="presOf" srcId="{C258187D-C854-47CD-B87A-500D9EC8CBF4}" destId="{495C530F-9EBD-40FA-AB2E-3138AF1860B9}" srcOrd="1" destOrd="0" presId="urn:microsoft.com/office/officeart/2005/8/layout/radial5"/>
    <dgm:cxn modelId="{F4F2D01E-5534-46D9-BADF-487C850E482D}" type="presOf" srcId="{D7291B4D-971E-4A3D-8000-BEA0B235D676}" destId="{19438F62-4609-47C1-87E9-35969A840488}" srcOrd="0" destOrd="0" presId="urn:microsoft.com/office/officeart/2005/8/layout/radial5"/>
    <dgm:cxn modelId="{7D49826D-489E-4468-90DF-9F729EB27846}" srcId="{E4EE27B6-4C2A-40B7-AAE8-2291C861DEBF}" destId="{D6932E80-1ABF-43D8-ADB7-80B0ED6DBD6F}" srcOrd="7" destOrd="0" parTransId="{1B3DE27A-2C17-4820-9137-A68162C05905}" sibTransId="{647BD31F-12E4-47DA-9F21-7BC32F88C361}"/>
    <dgm:cxn modelId="{D9FA9E0B-6F78-4148-B7D5-0E1BA1C80DBC}" srcId="{E4EE27B6-4C2A-40B7-AAE8-2291C861DEBF}" destId="{01332082-BF7E-4C84-9A0D-09396AF3F0C1}" srcOrd="8" destOrd="0" parTransId="{F3FD2AD4-452F-4C5E-8C9A-4325EE3844E5}" sibTransId="{B83F6B5B-880E-4BF7-82E8-CAB703EFEA7B}"/>
    <dgm:cxn modelId="{E9271155-21CE-4F6F-B513-72F781375D5D}" type="presOf" srcId="{A0DE5567-17C0-47E9-BEAB-0F949619A8E7}" destId="{2386200A-9F62-4A79-BE27-0EA6AB56CD88}" srcOrd="0" destOrd="0" presId="urn:microsoft.com/office/officeart/2005/8/layout/radial5"/>
    <dgm:cxn modelId="{A3397796-D796-47E7-B8FE-E5F85730BEC9}" srcId="{E4EE27B6-4C2A-40B7-AAE8-2291C861DEBF}" destId="{4A2D54F8-2663-48FB-9A8C-9B14434EEAE2}" srcOrd="9" destOrd="0" parTransId="{B4986B67-410C-478F-BF1A-FE0420525179}" sibTransId="{5BFCC294-9883-44E5-BEB8-11DB7C00C7F2}"/>
    <dgm:cxn modelId="{56BB5F9D-DFDB-47ED-A89E-6B92C01611FE}" type="presOf" srcId="{4766BB95-3922-48EB-A8E4-F249208B2F47}" destId="{AE11B2D1-98E5-40B4-AEE9-A12C8FE465CF}" srcOrd="0" destOrd="0" presId="urn:microsoft.com/office/officeart/2005/8/layout/radial5"/>
    <dgm:cxn modelId="{88352737-9A0A-4F17-9B1E-391A2BE7291E}" type="presOf" srcId="{4A2D54F8-2663-48FB-9A8C-9B14434EEAE2}" destId="{D12F505A-7D85-4371-9564-06CFA3824CB7}" srcOrd="0" destOrd="0" presId="urn:microsoft.com/office/officeart/2005/8/layout/radial5"/>
    <dgm:cxn modelId="{18E5E597-E213-42B8-AED1-9510D73876F9}" srcId="{D7291B4D-971E-4A3D-8000-BEA0B235D676}" destId="{E4EE27B6-4C2A-40B7-AAE8-2291C861DEBF}" srcOrd="0" destOrd="0" parTransId="{006F6CCE-DA41-4AED-AC96-5F4C8090081F}" sibTransId="{567449E8-1769-48AC-B9B1-34A5DAAB9F23}"/>
    <dgm:cxn modelId="{9C296C78-CDDE-49C2-9F98-E1499C3D6FFE}" type="presOf" srcId="{291E5EC1-6F72-4CBB-B66D-5667D5F84364}" destId="{08BE98AA-386B-4C48-95FB-1498D872E106}" srcOrd="1" destOrd="0" presId="urn:microsoft.com/office/officeart/2005/8/layout/radial5"/>
    <dgm:cxn modelId="{D81A4A45-0CBD-4233-ABE3-355EB874E6BF}" srcId="{E4EE27B6-4C2A-40B7-AAE8-2291C861DEBF}" destId="{A0DE5567-17C0-47E9-BEAB-0F949619A8E7}" srcOrd="1" destOrd="0" parTransId="{AF4187F7-186B-464B-8134-BAAB277A65D3}" sibTransId="{D7EAF759-6CBA-4231-8CB7-00F2C21BE62C}"/>
    <dgm:cxn modelId="{8EEAD680-078F-4E5C-ADFD-91440753249D}" srcId="{E4EE27B6-4C2A-40B7-AAE8-2291C861DEBF}" destId="{096D5AC8-FBFC-487D-9CC1-91D016A6DD9B}" srcOrd="3" destOrd="0" parTransId="{8CB6FCE9-646C-4A37-876A-AC1D393DF095}" sibTransId="{39280646-42C1-483B-9F98-94080B91AB3B}"/>
    <dgm:cxn modelId="{6C135DAC-B83E-41A8-9BEC-B66AD6844058}" type="presOf" srcId="{6361FBB4-B744-4031-AB37-4AACD1FA4802}" destId="{968F3DA9-00AD-4B2D-8AD0-93EAAD9A39F0}" srcOrd="1" destOrd="0" presId="urn:microsoft.com/office/officeart/2005/8/layout/radial5"/>
    <dgm:cxn modelId="{61377DA0-4C8B-4BC6-ACD4-30BD4B07B94A}" srcId="{E4EE27B6-4C2A-40B7-AAE8-2291C861DEBF}" destId="{A65D0DFC-F34A-4385-98B4-106BCB6529D3}" srcOrd="2" destOrd="0" parTransId="{C258187D-C854-47CD-B87A-500D9EC8CBF4}" sibTransId="{B02E35A9-6BDE-4FE4-A11B-E0722F9C9816}"/>
    <dgm:cxn modelId="{09DE7655-A4E8-4664-92B0-3AA05A421049}" type="presOf" srcId="{7708F4FC-9608-4F6A-8B1E-E41C9C52F3C2}" destId="{D35A7A10-BE6C-425F-BE39-6DBD67DF6476}" srcOrd="0" destOrd="0" presId="urn:microsoft.com/office/officeart/2005/8/layout/radial5"/>
    <dgm:cxn modelId="{754D9393-561E-4F16-884F-3C7F31595388}" type="presOf" srcId="{AF4187F7-186B-464B-8134-BAAB277A65D3}" destId="{21546C82-61A9-4441-8585-F36531C1358D}" srcOrd="1" destOrd="0" presId="urn:microsoft.com/office/officeart/2005/8/layout/radial5"/>
    <dgm:cxn modelId="{5C526CEB-3457-41C5-BE54-15912C0D0FE7}" type="presOf" srcId="{B4986B67-410C-478F-BF1A-FE0420525179}" destId="{606FF369-8BC6-4E85-9F99-0C2806FEA6C3}" srcOrd="1" destOrd="0" presId="urn:microsoft.com/office/officeart/2005/8/layout/radial5"/>
    <dgm:cxn modelId="{063C0A42-60F4-411B-A6BE-876FBEE72980}" type="presOf" srcId="{8CB6FCE9-646C-4A37-876A-AC1D393DF095}" destId="{2F270DE4-3742-4137-92A3-EAFF46CF8B8A}" srcOrd="1" destOrd="0" presId="urn:microsoft.com/office/officeart/2005/8/layout/radial5"/>
    <dgm:cxn modelId="{E52E1B62-506C-4ED6-9572-201279BAD0D3}" type="presOf" srcId="{E4EE27B6-4C2A-40B7-AAE8-2291C861DEBF}" destId="{D56E7A6F-0A24-4131-AFAD-D29E163589E4}" srcOrd="0" destOrd="0" presId="urn:microsoft.com/office/officeart/2005/8/layout/radial5"/>
    <dgm:cxn modelId="{332D271F-6055-4513-9826-BB705DAF6237}" srcId="{E4EE27B6-4C2A-40B7-AAE8-2291C861DEBF}" destId="{F38FD2B6-EB6D-48BA-919E-0D4B2F9E490C}" srcOrd="0" destOrd="0" parTransId="{7708F4FC-9608-4F6A-8B1E-E41C9C52F3C2}" sibTransId="{81699116-50F7-43DD-A9F4-99013BCDBB0D}"/>
    <dgm:cxn modelId="{18C1354B-388F-4918-A782-58679390DB33}" type="presOf" srcId="{F38FD2B6-EB6D-48BA-919E-0D4B2F9E490C}" destId="{1D150FAB-544E-4457-95A5-3AE28720F0F4}" srcOrd="0" destOrd="0" presId="urn:microsoft.com/office/officeart/2005/8/layout/radial5"/>
    <dgm:cxn modelId="{71BF7260-5993-4348-BECA-7CB457FF86BF}" type="presOf" srcId="{E7B21761-FA5C-4FE3-88A3-0A6E9CF76178}" destId="{849E5D60-F895-4A0F-8858-968014990AA5}" srcOrd="1" destOrd="0" presId="urn:microsoft.com/office/officeart/2005/8/layout/radial5"/>
    <dgm:cxn modelId="{255B9FE4-8625-4404-BBCE-E56C20E32154}" type="presOf" srcId="{87DB1E12-E62D-44C0-BDCB-A4912C6B8983}" destId="{2AE39187-D9F9-48FE-9093-024B5AF02321}" srcOrd="0" destOrd="0" presId="urn:microsoft.com/office/officeart/2005/8/layout/radial5"/>
    <dgm:cxn modelId="{A263D92E-4C3C-4945-BDB5-EAE78CC2B6A3}" type="presOf" srcId="{F3FD2AD4-452F-4C5E-8C9A-4325EE3844E5}" destId="{85128D65-DDD3-434A-8C24-0FC7C9EBF871}" srcOrd="0" destOrd="0" presId="urn:microsoft.com/office/officeart/2005/8/layout/radial5"/>
    <dgm:cxn modelId="{D0360EFD-6EB3-4918-B9D4-53D5EF171DE5}" type="presOf" srcId="{1B3DE27A-2C17-4820-9137-A68162C05905}" destId="{01D97D27-DBBC-49DC-907B-58E6B708094B}" srcOrd="1" destOrd="0" presId="urn:microsoft.com/office/officeart/2005/8/layout/radial5"/>
    <dgm:cxn modelId="{5858ED4F-06B7-4820-9BC8-C3CAC076C49B}" type="presOf" srcId="{B4986B67-410C-478F-BF1A-FE0420525179}" destId="{B45842BC-F849-44EE-823E-66C517F0C02E}" srcOrd="0" destOrd="0" presId="urn:microsoft.com/office/officeart/2005/8/layout/radial5"/>
    <dgm:cxn modelId="{B1A4897C-CB57-4161-AD44-683216DC544C}" type="presOf" srcId="{A65D0DFC-F34A-4385-98B4-106BCB6529D3}" destId="{225A616A-A395-40B1-A5EF-696A2D019FCF}" srcOrd="0" destOrd="0" presId="urn:microsoft.com/office/officeart/2005/8/layout/radial5"/>
    <dgm:cxn modelId="{2C1ACEF3-DE2B-41D5-9BBD-EBF4BC87FD9B}" type="presOf" srcId="{1B3DE27A-2C17-4820-9137-A68162C05905}" destId="{0EC443BF-682F-437F-A99B-D2AC85E0FFA4}" srcOrd="0" destOrd="0" presId="urn:microsoft.com/office/officeart/2005/8/layout/radial5"/>
    <dgm:cxn modelId="{7942E520-012D-4B63-B7C2-A17BDF7B02CE}" type="presOf" srcId="{7708F4FC-9608-4F6A-8B1E-E41C9C52F3C2}" destId="{0DA43B82-DC06-4797-9F85-FAAD36FFA900}" srcOrd="1" destOrd="0" presId="urn:microsoft.com/office/officeart/2005/8/layout/radial5"/>
    <dgm:cxn modelId="{4BF8D839-0AFB-4124-88BC-297CDFF7AFCA}" type="presOf" srcId="{F3FD2AD4-452F-4C5E-8C9A-4325EE3844E5}" destId="{0C01AFDE-671C-4764-AED2-FF7114338D23}" srcOrd="1" destOrd="0" presId="urn:microsoft.com/office/officeart/2005/8/layout/radial5"/>
    <dgm:cxn modelId="{4FD729B8-562D-42B0-ABD5-6671D2811AF8}" type="presOf" srcId="{6361FBB4-B744-4031-AB37-4AACD1FA4802}" destId="{521F93E2-7172-47CE-B4B1-46C713F0B774}" srcOrd="0" destOrd="0" presId="urn:microsoft.com/office/officeart/2005/8/layout/radial5"/>
    <dgm:cxn modelId="{A516957E-3F9D-4F6B-98EC-60879397C74C}" srcId="{E4EE27B6-4C2A-40B7-AAE8-2291C861DEBF}" destId="{4766BB95-3922-48EB-A8E4-F249208B2F47}" srcOrd="4" destOrd="0" parTransId="{6361FBB4-B744-4031-AB37-4AACD1FA4802}" sibTransId="{08359524-F884-49FA-AA1C-B5BC206E0F26}"/>
    <dgm:cxn modelId="{B836EBA6-CE20-4B2C-BE09-CD6BA655EF97}" srcId="{E4EE27B6-4C2A-40B7-AAE8-2291C861DEBF}" destId="{87DB1E12-E62D-44C0-BDCB-A4912C6B8983}" srcOrd="5" destOrd="0" parTransId="{291E5EC1-6F72-4CBB-B66D-5667D5F84364}" sibTransId="{E9E35433-8DBE-4811-918B-B4CC374CA5B5}"/>
    <dgm:cxn modelId="{AB55A54D-F6BB-412F-9309-626DA2238B3C}" type="presOf" srcId="{291E5EC1-6F72-4CBB-B66D-5667D5F84364}" destId="{66AF1828-55F7-4D90-9687-308831F8D98A}" srcOrd="0" destOrd="0" presId="urn:microsoft.com/office/officeart/2005/8/layout/radial5"/>
    <dgm:cxn modelId="{FAF6C3A4-EE2D-4A71-93CF-F8C63A9362CA}" type="presOf" srcId="{01332082-BF7E-4C84-9A0D-09396AF3F0C1}" destId="{804DB946-6032-418F-8A22-CA4E59F02440}" srcOrd="0" destOrd="0" presId="urn:microsoft.com/office/officeart/2005/8/layout/radial5"/>
    <dgm:cxn modelId="{E7797AC6-C786-4D21-BD0A-3128DCAEE7E3}" type="presOf" srcId="{E7B21761-FA5C-4FE3-88A3-0A6E9CF76178}" destId="{55E6E8CC-5A4B-4EF7-80CB-D3A9B54953F2}" srcOrd="0" destOrd="0" presId="urn:microsoft.com/office/officeart/2005/8/layout/radial5"/>
    <dgm:cxn modelId="{5227627D-20FD-45B3-8D54-5D07ACD9F427}" type="presOf" srcId="{D6932E80-1ABF-43D8-ADB7-80B0ED6DBD6F}" destId="{116E49CB-2730-4BAA-A4FD-E0C86FF98589}" srcOrd="0" destOrd="0" presId="urn:microsoft.com/office/officeart/2005/8/layout/radial5"/>
    <dgm:cxn modelId="{6E76403A-1668-4919-9B74-2350D09E45D7}" type="presOf" srcId="{C258187D-C854-47CD-B87A-500D9EC8CBF4}" destId="{23D65A18-066A-4516-A4E4-94C9558C45C4}" srcOrd="0" destOrd="0" presId="urn:microsoft.com/office/officeart/2005/8/layout/radial5"/>
    <dgm:cxn modelId="{DE92C84E-E50E-4FB6-90DC-BD902EFCBDAD}" srcId="{E4EE27B6-4C2A-40B7-AAE8-2291C861DEBF}" destId="{05E23353-6591-41F9-AD2A-10F3FFF03129}" srcOrd="6" destOrd="0" parTransId="{E7B21761-FA5C-4FE3-88A3-0A6E9CF76178}" sibTransId="{F0FA450E-2F45-4A1F-B96F-D317328007A1}"/>
    <dgm:cxn modelId="{EF4A89FE-6561-44F2-84C7-5644260A23FD}" type="presOf" srcId="{AF4187F7-186B-464B-8134-BAAB277A65D3}" destId="{EEB72509-F374-4B9B-85BA-3E236CCC2911}" srcOrd="0" destOrd="0" presId="urn:microsoft.com/office/officeart/2005/8/layout/radial5"/>
    <dgm:cxn modelId="{A103A068-D90F-491A-AC9C-9A9717552EBF}" type="presOf" srcId="{8CB6FCE9-646C-4A37-876A-AC1D393DF095}" destId="{8599009A-63C7-4472-A420-3031DACE637A}" srcOrd="0" destOrd="0" presId="urn:microsoft.com/office/officeart/2005/8/layout/radial5"/>
    <dgm:cxn modelId="{ABD1C3EC-9F26-4CA9-AAEA-5E0852FFA463}" type="presParOf" srcId="{19438F62-4609-47C1-87E9-35969A840488}" destId="{D56E7A6F-0A24-4131-AFAD-D29E163589E4}" srcOrd="0" destOrd="0" presId="urn:microsoft.com/office/officeart/2005/8/layout/radial5"/>
    <dgm:cxn modelId="{FC9857BE-0FF4-4AE3-B86A-0B9EFDEBC37E}" type="presParOf" srcId="{19438F62-4609-47C1-87E9-35969A840488}" destId="{D35A7A10-BE6C-425F-BE39-6DBD67DF6476}" srcOrd="1" destOrd="0" presId="urn:microsoft.com/office/officeart/2005/8/layout/radial5"/>
    <dgm:cxn modelId="{77A38647-FAB4-401A-852B-0A0577FBFDE8}" type="presParOf" srcId="{D35A7A10-BE6C-425F-BE39-6DBD67DF6476}" destId="{0DA43B82-DC06-4797-9F85-FAAD36FFA900}" srcOrd="0" destOrd="0" presId="urn:microsoft.com/office/officeart/2005/8/layout/radial5"/>
    <dgm:cxn modelId="{DC6A2084-2A36-46D9-8DA2-C2B8AF8CC606}" type="presParOf" srcId="{19438F62-4609-47C1-87E9-35969A840488}" destId="{1D150FAB-544E-4457-95A5-3AE28720F0F4}" srcOrd="2" destOrd="0" presId="urn:microsoft.com/office/officeart/2005/8/layout/radial5"/>
    <dgm:cxn modelId="{9F875BDE-9A67-4D85-8869-F5CA8BEE40A2}" type="presParOf" srcId="{19438F62-4609-47C1-87E9-35969A840488}" destId="{EEB72509-F374-4B9B-85BA-3E236CCC2911}" srcOrd="3" destOrd="0" presId="urn:microsoft.com/office/officeart/2005/8/layout/radial5"/>
    <dgm:cxn modelId="{8BEB0E8D-CD4C-4F26-9FC0-FCF5EBF48082}" type="presParOf" srcId="{EEB72509-F374-4B9B-85BA-3E236CCC2911}" destId="{21546C82-61A9-4441-8585-F36531C1358D}" srcOrd="0" destOrd="0" presId="urn:microsoft.com/office/officeart/2005/8/layout/radial5"/>
    <dgm:cxn modelId="{6710CCDD-9F35-42F7-9BC1-EC39B6950DDF}" type="presParOf" srcId="{19438F62-4609-47C1-87E9-35969A840488}" destId="{2386200A-9F62-4A79-BE27-0EA6AB56CD88}" srcOrd="4" destOrd="0" presId="urn:microsoft.com/office/officeart/2005/8/layout/radial5"/>
    <dgm:cxn modelId="{8E3ACFE6-66F3-4899-9A47-26F257F6B951}" type="presParOf" srcId="{19438F62-4609-47C1-87E9-35969A840488}" destId="{23D65A18-066A-4516-A4E4-94C9558C45C4}" srcOrd="5" destOrd="0" presId="urn:microsoft.com/office/officeart/2005/8/layout/radial5"/>
    <dgm:cxn modelId="{55973B6C-9433-445D-8792-6B26FC5D7342}" type="presParOf" srcId="{23D65A18-066A-4516-A4E4-94C9558C45C4}" destId="{495C530F-9EBD-40FA-AB2E-3138AF1860B9}" srcOrd="0" destOrd="0" presId="urn:microsoft.com/office/officeart/2005/8/layout/radial5"/>
    <dgm:cxn modelId="{05B6162E-8F52-4713-8A4E-B2F2ECAEDDBC}" type="presParOf" srcId="{19438F62-4609-47C1-87E9-35969A840488}" destId="{225A616A-A395-40B1-A5EF-696A2D019FCF}" srcOrd="6" destOrd="0" presId="urn:microsoft.com/office/officeart/2005/8/layout/radial5"/>
    <dgm:cxn modelId="{3246DB55-AD8B-4FA1-B8C5-FAA1C16F4C2C}" type="presParOf" srcId="{19438F62-4609-47C1-87E9-35969A840488}" destId="{8599009A-63C7-4472-A420-3031DACE637A}" srcOrd="7" destOrd="0" presId="urn:microsoft.com/office/officeart/2005/8/layout/radial5"/>
    <dgm:cxn modelId="{EC028BF1-D277-42E4-8296-1EA163206BE4}" type="presParOf" srcId="{8599009A-63C7-4472-A420-3031DACE637A}" destId="{2F270DE4-3742-4137-92A3-EAFF46CF8B8A}" srcOrd="0" destOrd="0" presId="urn:microsoft.com/office/officeart/2005/8/layout/radial5"/>
    <dgm:cxn modelId="{BA7C04C7-70ED-476D-B677-D1A018E2A809}" type="presParOf" srcId="{19438F62-4609-47C1-87E9-35969A840488}" destId="{84AA7C7B-FCD7-4EE0-ABCA-CD706D0E28AA}" srcOrd="8" destOrd="0" presId="urn:microsoft.com/office/officeart/2005/8/layout/radial5"/>
    <dgm:cxn modelId="{42D66FEA-90EF-48E7-A0D2-05227662D8E3}" type="presParOf" srcId="{19438F62-4609-47C1-87E9-35969A840488}" destId="{521F93E2-7172-47CE-B4B1-46C713F0B774}" srcOrd="9" destOrd="0" presId="urn:microsoft.com/office/officeart/2005/8/layout/radial5"/>
    <dgm:cxn modelId="{21792DC6-A5E9-42FF-ABEB-63FD043CDA89}" type="presParOf" srcId="{521F93E2-7172-47CE-B4B1-46C713F0B774}" destId="{968F3DA9-00AD-4B2D-8AD0-93EAAD9A39F0}" srcOrd="0" destOrd="0" presId="urn:microsoft.com/office/officeart/2005/8/layout/radial5"/>
    <dgm:cxn modelId="{C4D39CFC-5200-44AC-A53C-70FF620E236F}" type="presParOf" srcId="{19438F62-4609-47C1-87E9-35969A840488}" destId="{AE11B2D1-98E5-40B4-AEE9-A12C8FE465CF}" srcOrd="10" destOrd="0" presId="urn:microsoft.com/office/officeart/2005/8/layout/radial5"/>
    <dgm:cxn modelId="{C4C0C0B9-FE7B-4EA4-9C94-0D04EEC2B84D}" type="presParOf" srcId="{19438F62-4609-47C1-87E9-35969A840488}" destId="{66AF1828-55F7-4D90-9687-308831F8D98A}" srcOrd="11" destOrd="0" presId="urn:microsoft.com/office/officeart/2005/8/layout/radial5"/>
    <dgm:cxn modelId="{CF7BF614-2060-4AB2-8DC6-D279890AB048}" type="presParOf" srcId="{66AF1828-55F7-4D90-9687-308831F8D98A}" destId="{08BE98AA-386B-4C48-95FB-1498D872E106}" srcOrd="0" destOrd="0" presId="urn:microsoft.com/office/officeart/2005/8/layout/radial5"/>
    <dgm:cxn modelId="{C7ECAED3-1A12-4A7E-8FD0-9D27DDCF53BC}" type="presParOf" srcId="{19438F62-4609-47C1-87E9-35969A840488}" destId="{2AE39187-D9F9-48FE-9093-024B5AF02321}" srcOrd="12" destOrd="0" presId="urn:microsoft.com/office/officeart/2005/8/layout/radial5"/>
    <dgm:cxn modelId="{3CF49AA1-2C33-4B4C-891F-288A057E8546}" type="presParOf" srcId="{19438F62-4609-47C1-87E9-35969A840488}" destId="{55E6E8CC-5A4B-4EF7-80CB-D3A9B54953F2}" srcOrd="13" destOrd="0" presId="urn:microsoft.com/office/officeart/2005/8/layout/radial5"/>
    <dgm:cxn modelId="{78E74281-1C48-4A5B-B2B9-A4FDE5D551EB}" type="presParOf" srcId="{55E6E8CC-5A4B-4EF7-80CB-D3A9B54953F2}" destId="{849E5D60-F895-4A0F-8858-968014990AA5}" srcOrd="0" destOrd="0" presId="urn:microsoft.com/office/officeart/2005/8/layout/radial5"/>
    <dgm:cxn modelId="{BC2D8CC1-81CE-4E27-9046-956287DD33C8}" type="presParOf" srcId="{19438F62-4609-47C1-87E9-35969A840488}" destId="{EDA2F298-F627-46F2-8868-38868BF1D7A5}" srcOrd="14" destOrd="0" presId="urn:microsoft.com/office/officeart/2005/8/layout/radial5"/>
    <dgm:cxn modelId="{0B3D44AA-887F-401F-AF45-7895A1FCD328}" type="presParOf" srcId="{19438F62-4609-47C1-87E9-35969A840488}" destId="{0EC443BF-682F-437F-A99B-D2AC85E0FFA4}" srcOrd="15" destOrd="0" presId="urn:microsoft.com/office/officeart/2005/8/layout/radial5"/>
    <dgm:cxn modelId="{44E57245-546D-4DF8-8DF8-7FCC20540D04}" type="presParOf" srcId="{0EC443BF-682F-437F-A99B-D2AC85E0FFA4}" destId="{01D97D27-DBBC-49DC-907B-58E6B708094B}" srcOrd="0" destOrd="0" presId="urn:microsoft.com/office/officeart/2005/8/layout/radial5"/>
    <dgm:cxn modelId="{B53BFD16-176D-40D9-BC5D-93340DC79D21}" type="presParOf" srcId="{19438F62-4609-47C1-87E9-35969A840488}" destId="{116E49CB-2730-4BAA-A4FD-E0C86FF98589}" srcOrd="16" destOrd="0" presId="urn:microsoft.com/office/officeart/2005/8/layout/radial5"/>
    <dgm:cxn modelId="{57E6A5E8-22B6-4CA2-86BE-FEC61B1BD01D}" type="presParOf" srcId="{19438F62-4609-47C1-87E9-35969A840488}" destId="{85128D65-DDD3-434A-8C24-0FC7C9EBF871}" srcOrd="17" destOrd="0" presId="urn:microsoft.com/office/officeart/2005/8/layout/radial5"/>
    <dgm:cxn modelId="{337410E7-09B0-415A-A5B6-5EC877B1F9DF}" type="presParOf" srcId="{85128D65-DDD3-434A-8C24-0FC7C9EBF871}" destId="{0C01AFDE-671C-4764-AED2-FF7114338D23}" srcOrd="0" destOrd="0" presId="urn:microsoft.com/office/officeart/2005/8/layout/radial5"/>
    <dgm:cxn modelId="{51C01B48-3F31-47F1-8A48-4520A5A98E19}" type="presParOf" srcId="{19438F62-4609-47C1-87E9-35969A840488}" destId="{804DB946-6032-418F-8A22-CA4E59F02440}" srcOrd="18" destOrd="0" presId="urn:microsoft.com/office/officeart/2005/8/layout/radial5"/>
    <dgm:cxn modelId="{464FC772-02AB-4E15-82A7-B22640A97D57}" type="presParOf" srcId="{19438F62-4609-47C1-87E9-35969A840488}" destId="{B45842BC-F849-44EE-823E-66C517F0C02E}" srcOrd="19" destOrd="0" presId="urn:microsoft.com/office/officeart/2005/8/layout/radial5"/>
    <dgm:cxn modelId="{485EF25D-2FA1-4832-A8AA-31CE6A54228C}" type="presParOf" srcId="{B45842BC-F849-44EE-823E-66C517F0C02E}" destId="{606FF369-8BC6-4E85-9F99-0C2806FEA6C3}" srcOrd="0" destOrd="0" presId="urn:microsoft.com/office/officeart/2005/8/layout/radial5"/>
    <dgm:cxn modelId="{BD1B32BC-CFC8-4A83-B644-1E5B68849BA9}" type="presParOf" srcId="{19438F62-4609-47C1-87E9-35969A840488}" destId="{D12F505A-7D85-4371-9564-06CFA3824CB7}" srcOrd="20" destOrd="0" presId="urn:microsoft.com/office/officeart/2005/8/layout/radial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D86763-9C78-46AC-B4B9-4D6185D743E9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26CB09-E686-46EB-8AD7-A66B63C2979A}">
      <dgm:prSet/>
      <dgm:spPr/>
      <dgm:t>
        <a:bodyPr/>
        <a:lstStyle/>
        <a:p>
          <a:pPr rtl="0"/>
          <a:r>
            <a:rPr lang="hy-AM" dirty="0" smtClean="0"/>
            <a:t>Բանահյուսական նյութերով հարուստ են </a:t>
          </a:r>
          <a:endParaRPr lang="en-US" dirty="0"/>
        </a:p>
      </dgm:t>
    </dgm:pt>
    <dgm:pt modelId="{97622786-D399-4E82-B18A-887C07466D7D}" type="parTrans" cxnId="{02ED631F-B1DF-46E0-AFC8-26A4D848D9F4}">
      <dgm:prSet/>
      <dgm:spPr/>
      <dgm:t>
        <a:bodyPr/>
        <a:lstStyle/>
        <a:p>
          <a:endParaRPr lang="en-US"/>
        </a:p>
      </dgm:t>
    </dgm:pt>
    <dgm:pt modelId="{7720D489-E28F-412B-9538-4206A4F80DB6}" type="sibTrans" cxnId="{02ED631F-B1DF-46E0-AFC8-26A4D848D9F4}">
      <dgm:prSet/>
      <dgm:spPr/>
      <dgm:t>
        <a:bodyPr/>
        <a:lstStyle/>
        <a:p>
          <a:endParaRPr lang="en-US"/>
        </a:p>
      </dgm:t>
    </dgm:pt>
    <dgm:pt modelId="{CC6E4E85-8699-4417-A16B-638394C19A61}">
      <dgm:prSet/>
      <dgm:spPr/>
      <dgm:t>
        <a:bodyPr/>
        <a:lstStyle/>
        <a:p>
          <a:pPr rtl="0"/>
          <a:r>
            <a:rPr lang="hy-AM" dirty="0" smtClean="0"/>
            <a:t>Գոշի</a:t>
          </a:r>
          <a:endParaRPr lang="en-US" dirty="0"/>
        </a:p>
      </dgm:t>
    </dgm:pt>
    <dgm:pt modelId="{AA5BE096-B14F-46E1-9D6E-30C23EDFA29D}" type="parTrans" cxnId="{CE4127B2-42DA-4E55-B13D-D5D666BB13B9}">
      <dgm:prSet/>
      <dgm:spPr/>
      <dgm:t>
        <a:bodyPr/>
        <a:lstStyle/>
        <a:p>
          <a:endParaRPr lang="en-US"/>
        </a:p>
      </dgm:t>
    </dgm:pt>
    <dgm:pt modelId="{ED10F19C-1F2A-428F-AE3E-DFEFED6B7570}" type="sibTrans" cxnId="{CE4127B2-42DA-4E55-B13D-D5D666BB13B9}">
      <dgm:prSet/>
      <dgm:spPr/>
      <dgm:t>
        <a:bodyPr/>
        <a:lstStyle/>
        <a:p>
          <a:endParaRPr lang="en-US"/>
        </a:p>
      </dgm:t>
    </dgm:pt>
    <dgm:pt modelId="{4ED30CC9-F1ED-4450-B152-623FE7D7DF55}">
      <dgm:prSet/>
      <dgm:spPr/>
      <dgm:t>
        <a:bodyPr/>
        <a:lstStyle/>
        <a:p>
          <a:pPr rtl="0"/>
          <a:r>
            <a:rPr lang="hy-AM" dirty="0" smtClean="0"/>
            <a:t>Այգեկցու</a:t>
          </a:r>
          <a:endParaRPr lang="en-US" dirty="0"/>
        </a:p>
      </dgm:t>
    </dgm:pt>
    <dgm:pt modelId="{6AF45E76-9CBF-4174-A1B1-44D6895D66FF}" type="parTrans" cxnId="{8AC7EC13-C09F-4563-8EAA-6F1224B7D450}">
      <dgm:prSet/>
      <dgm:spPr/>
      <dgm:t>
        <a:bodyPr/>
        <a:lstStyle/>
        <a:p>
          <a:endParaRPr lang="en-US"/>
        </a:p>
      </dgm:t>
    </dgm:pt>
    <dgm:pt modelId="{1BE4B8D5-5C5D-4601-BF62-F467D280B00B}" type="sibTrans" cxnId="{8AC7EC13-C09F-4563-8EAA-6F1224B7D450}">
      <dgm:prSet/>
      <dgm:spPr/>
      <dgm:t>
        <a:bodyPr/>
        <a:lstStyle/>
        <a:p>
          <a:endParaRPr lang="en-US"/>
        </a:p>
      </dgm:t>
    </dgm:pt>
    <dgm:pt modelId="{ED8890CB-A3CE-41ED-AA4C-ACAFC667F0D1}">
      <dgm:prSet/>
      <dgm:spPr/>
      <dgm:t>
        <a:bodyPr/>
        <a:lstStyle/>
        <a:p>
          <a:pPr rtl="0"/>
          <a:r>
            <a:rPr lang="hy-AM" dirty="0" smtClean="0"/>
            <a:t>Նաղաշի</a:t>
          </a:r>
          <a:endParaRPr lang="en-US" dirty="0"/>
        </a:p>
      </dgm:t>
    </dgm:pt>
    <dgm:pt modelId="{E4D47C3D-ED8C-45AC-B404-123C227FCD61}" type="parTrans" cxnId="{62CEA31E-F53E-4608-988A-BDE325FCC267}">
      <dgm:prSet/>
      <dgm:spPr/>
      <dgm:t>
        <a:bodyPr/>
        <a:lstStyle/>
        <a:p>
          <a:endParaRPr lang="en-US"/>
        </a:p>
      </dgm:t>
    </dgm:pt>
    <dgm:pt modelId="{A0F2230F-D4B9-45F6-B95B-69A106AC0E73}" type="sibTrans" cxnId="{62CEA31E-F53E-4608-988A-BDE325FCC267}">
      <dgm:prSet/>
      <dgm:spPr/>
      <dgm:t>
        <a:bodyPr/>
        <a:lstStyle/>
        <a:p>
          <a:endParaRPr lang="en-US"/>
        </a:p>
      </dgm:t>
    </dgm:pt>
    <dgm:pt modelId="{94B3E87D-B0D1-4C2C-8EF7-66F061BFE721}">
      <dgm:prSet/>
      <dgm:spPr/>
      <dgm:t>
        <a:bodyPr/>
        <a:lstStyle/>
        <a:p>
          <a:pPr rtl="0"/>
          <a:r>
            <a:rPr lang="hy-AM" dirty="0" smtClean="0"/>
            <a:t>Հովնաթանի</a:t>
          </a:r>
          <a:endParaRPr lang="en-US" dirty="0"/>
        </a:p>
      </dgm:t>
    </dgm:pt>
    <dgm:pt modelId="{47C1ABC4-7061-43F4-BDC5-0EB032132D31}" type="parTrans" cxnId="{1498684E-27C8-4CD2-BB8B-C936CCF1485C}">
      <dgm:prSet/>
      <dgm:spPr/>
      <dgm:t>
        <a:bodyPr/>
        <a:lstStyle/>
        <a:p>
          <a:endParaRPr lang="en-US"/>
        </a:p>
      </dgm:t>
    </dgm:pt>
    <dgm:pt modelId="{9F626062-99FD-43DE-96C8-67F75AB8313D}" type="sibTrans" cxnId="{1498684E-27C8-4CD2-BB8B-C936CCF1485C}">
      <dgm:prSet/>
      <dgm:spPr/>
      <dgm:t>
        <a:bodyPr/>
        <a:lstStyle/>
        <a:p>
          <a:endParaRPr lang="en-US"/>
        </a:p>
      </dgm:t>
    </dgm:pt>
    <dgm:pt modelId="{AF275973-1518-4C23-82A4-995D4B18A374}">
      <dgm:prSet/>
      <dgm:spPr/>
      <dgm:t>
        <a:bodyPr/>
        <a:lstStyle/>
        <a:p>
          <a:pPr rtl="0"/>
          <a:r>
            <a:rPr lang="hy-AM" dirty="0" smtClean="0"/>
            <a:t>Սայաթ-Նովայի</a:t>
          </a:r>
          <a:endParaRPr lang="en-US" dirty="0"/>
        </a:p>
      </dgm:t>
    </dgm:pt>
    <dgm:pt modelId="{18897647-4B52-4F79-9718-8A4F76A2A527}" type="parTrans" cxnId="{4C12352C-5277-4CC8-BD9F-FF956F7C099E}">
      <dgm:prSet/>
      <dgm:spPr/>
      <dgm:t>
        <a:bodyPr/>
        <a:lstStyle/>
        <a:p>
          <a:endParaRPr lang="en-US"/>
        </a:p>
      </dgm:t>
    </dgm:pt>
    <dgm:pt modelId="{DF616532-15DE-4E02-8B56-41C9F8399633}" type="sibTrans" cxnId="{4C12352C-5277-4CC8-BD9F-FF956F7C099E}">
      <dgm:prSet/>
      <dgm:spPr/>
      <dgm:t>
        <a:bodyPr/>
        <a:lstStyle/>
        <a:p>
          <a:endParaRPr lang="en-US"/>
        </a:p>
      </dgm:t>
    </dgm:pt>
    <dgm:pt modelId="{5CC80D1A-6F0F-4658-BD16-7F89370C4376}">
      <dgm:prSet/>
      <dgm:spPr/>
      <dgm:t>
        <a:bodyPr/>
        <a:lstStyle/>
        <a:p>
          <a:pPr rtl="0"/>
          <a:r>
            <a:rPr lang="hy-AM" dirty="0" smtClean="0"/>
            <a:t>Թլկուրանցու</a:t>
          </a:r>
          <a:endParaRPr lang="en-US" dirty="0"/>
        </a:p>
      </dgm:t>
    </dgm:pt>
    <dgm:pt modelId="{46BC2505-0B66-4002-80CF-F8DAFE99DE3A}" type="parTrans" cxnId="{A0435FE8-0DC9-45DE-BCCC-7985800E7034}">
      <dgm:prSet/>
      <dgm:spPr/>
      <dgm:t>
        <a:bodyPr/>
        <a:lstStyle/>
        <a:p>
          <a:endParaRPr lang="en-US"/>
        </a:p>
      </dgm:t>
    </dgm:pt>
    <dgm:pt modelId="{05AFC4A9-5D81-4722-9C9B-A691CB710EA3}" type="sibTrans" cxnId="{A0435FE8-0DC9-45DE-BCCC-7985800E7034}">
      <dgm:prSet/>
      <dgm:spPr/>
      <dgm:t>
        <a:bodyPr/>
        <a:lstStyle/>
        <a:p>
          <a:endParaRPr lang="en-US"/>
        </a:p>
      </dgm:t>
    </dgm:pt>
    <dgm:pt modelId="{FD86B0DD-BA4F-46CD-A5C7-74711A8AD697}">
      <dgm:prSet/>
      <dgm:spPr/>
      <dgm:t>
        <a:bodyPr/>
        <a:lstStyle/>
        <a:p>
          <a:pPr rtl="0"/>
          <a:r>
            <a:rPr lang="hy-AM" dirty="0" smtClean="0"/>
            <a:t>Հ․ Երզնկացու</a:t>
          </a:r>
          <a:endParaRPr lang="en-US" dirty="0"/>
        </a:p>
      </dgm:t>
    </dgm:pt>
    <dgm:pt modelId="{44B29A85-4B96-44F3-AE2B-E11B2792B968}" type="parTrans" cxnId="{C3B50CCF-3C82-4AEE-A8FA-FE0D9E66B57C}">
      <dgm:prSet/>
      <dgm:spPr/>
      <dgm:t>
        <a:bodyPr/>
        <a:lstStyle/>
        <a:p>
          <a:endParaRPr lang="en-US"/>
        </a:p>
      </dgm:t>
    </dgm:pt>
    <dgm:pt modelId="{7FAC6702-BB9F-4C73-A5A8-D3CABE033E0A}" type="sibTrans" cxnId="{C3B50CCF-3C82-4AEE-A8FA-FE0D9E66B57C}">
      <dgm:prSet/>
      <dgm:spPr/>
      <dgm:t>
        <a:bodyPr/>
        <a:lstStyle/>
        <a:p>
          <a:endParaRPr lang="en-US"/>
        </a:p>
      </dgm:t>
    </dgm:pt>
    <dgm:pt modelId="{4E4E3618-A231-42F4-B54D-2BD323623CB5}">
      <dgm:prSet custRadScaleRad="141468" custRadScaleInc="175077"/>
      <dgm:spPr/>
      <dgm:t>
        <a:bodyPr/>
        <a:lstStyle/>
        <a:p>
          <a:endParaRPr lang="en-US" dirty="0"/>
        </a:p>
      </dgm:t>
    </dgm:pt>
    <dgm:pt modelId="{53DEF4DD-2453-4434-B41A-798F06079FC4}" type="parTrans" cxnId="{0B44B215-AA0F-4657-A3ED-8AED3A5E738B}">
      <dgm:prSet custAng="10781141" custScaleX="56631" custLinFactNeighborX="18164" custLinFactNeighborY="-18557"/>
      <dgm:spPr/>
      <dgm:t>
        <a:bodyPr/>
        <a:lstStyle/>
        <a:p>
          <a:endParaRPr lang="en-US"/>
        </a:p>
      </dgm:t>
    </dgm:pt>
    <dgm:pt modelId="{381CF97B-400A-4B52-A588-B5E6B80BD9A7}" type="sibTrans" cxnId="{0B44B215-AA0F-4657-A3ED-8AED3A5E738B}">
      <dgm:prSet/>
      <dgm:spPr/>
      <dgm:t>
        <a:bodyPr/>
        <a:lstStyle/>
        <a:p>
          <a:endParaRPr lang="en-US"/>
        </a:p>
      </dgm:t>
    </dgm:pt>
    <dgm:pt modelId="{6970C8FE-D77F-4F41-A5D5-3937EB1199B6}">
      <dgm:prSet/>
      <dgm:spPr/>
      <dgm:t>
        <a:bodyPr/>
        <a:lstStyle/>
        <a:p>
          <a:pPr rtl="0"/>
          <a:r>
            <a:rPr lang="hy-AM" dirty="0" smtClean="0"/>
            <a:t>Նարեկացու</a:t>
          </a:r>
          <a:endParaRPr lang="en-US" dirty="0"/>
        </a:p>
      </dgm:t>
    </dgm:pt>
    <dgm:pt modelId="{2EE9C3D1-5B17-4B55-8BE2-767A46F869A7}" type="parTrans" cxnId="{DB175780-8A59-4EEB-83B6-56E3B7CAE67B}">
      <dgm:prSet/>
      <dgm:spPr/>
      <dgm:t>
        <a:bodyPr/>
        <a:lstStyle/>
        <a:p>
          <a:endParaRPr lang="en-US"/>
        </a:p>
      </dgm:t>
    </dgm:pt>
    <dgm:pt modelId="{292FFC90-8B91-409C-A057-20D85361C690}" type="sibTrans" cxnId="{DB175780-8A59-4EEB-83B6-56E3B7CAE67B}">
      <dgm:prSet/>
      <dgm:spPr/>
      <dgm:t>
        <a:bodyPr/>
        <a:lstStyle/>
        <a:p>
          <a:endParaRPr lang="en-US"/>
        </a:p>
      </dgm:t>
    </dgm:pt>
    <dgm:pt modelId="{0F057193-7BF4-445A-A4E3-23B80FBDBD08}">
      <dgm:prSet/>
      <dgm:spPr/>
      <dgm:t>
        <a:bodyPr/>
        <a:lstStyle/>
        <a:p>
          <a:pPr rtl="0"/>
          <a:r>
            <a:rPr lang="hy-AM" dirty="0" smtClean="0"/>
            <a:t>Շնորհալու</a:t>
          </a:r>
          <a:endParaRPr lang="en-US" dirty="0"/>
        </a:p>
      </dgm:t>
    </dgm:pt>
    <dgm:pt modelId="{2B4A7860-FF0E-4815-B1A0-28E6F23D98F7}" type="parTrans" cxnId="{A868F905-B613-42DE-A677-4184C05DE672}">
      <dgm:prSet/>
      <dgm:spPr/>
      <dgm:t>
        <a:bodyPr/>
        <a:lstStyle/>
        <a:p>
          <a:endParaRPr lang="en-US"/>
        </a:p>
      </dgm:t>
    </dgm:pt>
    <dgm:pt modelId="{59DE89EE-CEAA-4157-B898-10D6C09CC726}" type="sibTrans" cxnId="{A868F905-B613-42DE-A677-4184C05DE672}">
      <dgm:prSet/>
      <dgm:spPr/>
      <dgm:t>
        <a:bodyPr/>
        <a:lstStyle/>
        <a:p>
          <a:endParaRPr lang="en-US"/>
        </a:p>
      </dgm:t>
    </dgm:pt>
    <dgm:pt modelId="{A721DA85-9B71-4D0B-8E40-59CAA4F47F35}" type="pres">
      <dgm:prSet presAssocID="{93D86763-9C78-46AC-B4B9-4D6185D743E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73AD32-7156-41F6-A2FF-ED4C7358AA9B}" type="pres">
      <dgm:prSet presAssocID="{2826CB09-E686-46EB-8AD7-A66B63C2979A}" presName="centerShape" presStyleLbl="node0" presStyleIdx="0" presStyleCnt="1" custScaleY="60818" custLinFactNeighborX="1090" custLinFactNeighborY="-35589"/>
      <dgm:spPr/>
      <dgm:t>
        <a:bodyPr/>
        <a:lstStyle/>
        <a:p>
          <a:endParaRPr lang="en-US"/>
        </a:p>
      </dgm:t>
    </dgm:pt>
    <dgm:pt modelId="{20525527-C7F7-4943-B9CE-B04FF837C633}" type="pres">
      <dgm:prSet presAssocID="{AA5BE096-B14F-46E1-9D6E-30C23EDFA29D}" presName="parTrans" presStyleLbl="bgSibTrans2D1" presStyleIdx="0" presStyleCnt="9" custAng="10781141" custScaleX="56631" custLinFactNeighborX="18164" custLinFactNeighborY="-18557"/>
      <dgm:spPr/>
      <dgm:t>
        <a:bodyPr/>
        <a:lstStyle/>
        <a:p>
          <a:endParaRPr lang="en-US"/>
        </a:p>
      </dgm:t>
    </dgm:pt>
    <dgm:pt modelId="{B20089BE-13BD-43FC-AB4D-3553B954A5FE}" type="pres">
      <dgm:prSet presAssocID="{CC6E4E85-8699-4417-A16B-638394C19A61}" presName="node" presStyleLbl="node1" presStyleIdx="0" presStyleCnt="9" custRadScaleRad="141468" custRadScaleInc="1750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98BC68-2C9C-4EDC-A91C-E6A3B02B2134}" type="pres">
      <dgm:prSet presAssocID="{6AF45E76-9CBF-4174-A1B1-44D6895D66FF}" presName="parTrans" presStyleLbl="bgSibTrans2D1" presStyleIdx="1" presStyleCnt="9" custAng="10781141" custScaleX="56631" custLinFactNeighborX="21217" custLinFactNeighborY="-39741"/>
      <dgm:spPr/>
      <dgm:t>
        <a:bodyPr/>
        <a:lstStyle/>
        <a:p>
          <a:endParaRPr lang="en-US"/>
        </a:p>
      </dgm:t>
    </dgm:pt>
    <dgm:pt modelId="{45743334-120B-4615-826B-176141ECF3BA}" type="pres">
      <dgm:prSet presAssocID="{4ED30CC9-F1ED-4450-B152-623FE7D7DF55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9E801E-F1D1-4585-B891-3F914325A221}" type="pres">
      <dgm:prSet presAssocID="{E4D47C3D-ED8C-45AC-B404-123C227FCD61}" presName="parTrans" presStyleLbl="bgSibTrans2D1" presStyleIdx="2" presStyleCnt="9" custAng="10781141" custScaleX="56631" custLinFactNeighborX="7739" custLinFactNeighborY="-52369"/>
      <dgm:spPr/>
      <dgm:t>
        <a:bodyPr/>
        <a:lstStyle/>
        <a:p>
          <a:endParaRPr lang="en-US"/>
        </a:p>
      </dgm:t>
    </dgm:pt>
    <dgm:pt modelId="{F1C50735-3A15-401D-9274-04D3973F0533}" type="pres">
      <dgm:prSet presAssocID="{ED8890CB-A3CE-41ED-AA4C-ACAFC667F0D1}" presName="node" presStyleLbl="node1" presStyleIdx="2" presStyleCnt="9" custRadScaleRad="50902" custRadScaleInc="-1912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6C292-0E82-4E27-8042-BE45FD3D28C3}" type="pres">
      <dgm:prSet presAssocID="{47C1ABC4-7061-43F4-BDC5-0EB032132D31}" presName="parTrans" presStyleLbl="bgSibTrans2D1" presStyleIdx="3" presStyleCnt="9" custAng="10781141" custScaleX="56631" custLinFactNeighborX="1686" custLinFactNeighborY="-36325"/>
      <dgm:spPr/>
      <dgm:t>
        <a:bodyPr/>
        <a:lstStyle/>
        <a:p>
          <a:endParaRPr lang="en-US"/>
        </a:p>
      </dgm:t>
    </dgm:pt>
    <dgm:pt modelId="{00C497F2-B456-46B0-8E48-CA8D2FABBB7D}" type="pres">
      <dgm:prSet presAssocID="{94B3E87D-B0D1-4C2C-8EF7-66F061BFE721}" presName="node" presStyleLbl="node1" presStyleIdx="3" presStyleCnt="9" custRadScaleRad="11937" custRadScaleInc="7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5B0FDD-E5AE-4AFE-AA12-E7FB8E2F8A40}" type="pres">
      <dgm:prSet presAssocID="{18897647-4B52-4F79-9718-8A4F76A2A527}" presName="parTrans" presStyleLbl="bgSibTrans2D1" presStyleIdx="4" presStyleCnt="9" custAng="10781141" custScaleX="56631" custLinFactNeighborX="-7214" custLinFactNeighborY="-55709"/>
      <dgm:spPr/>
      <dgm:t>
        <a:bodyPr/>
        <a:lstStyle/>
        <a:p>
          <a:endParaRPr lang="en-US"/>
        </a:p>
      </dgm:t>
    </dgm:pt>
    <dgm:pt modelId="{688FCECD-C9D5-457A-AFBC-DDD68FAFA4B0}" type="pres">
      <dgm:prSet presAssocID="{AF275973-1518-4C23-82A4-995D4B18A374}" presName="node" presStyleLbl="node1" presStyleIdx="4" presStyleCnt="9" custRadScaleRad="71100" custRadScaleInc="4078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2A8858-D3CA-439B-98BF-0CF08C6D5452}" type="pres">
      <dgm:prSet presAssocID="{46BC2505-0B66-4002-80CF-F8DAFE99DE3A}" presName="parTrans" presStyleLbl="bgSibTrans2D1" presStyleIdx="5" presStyleCnt="9" custAng="10781141" custScaleX="56631" custLinFactNeighborX="-19079" custLinFactNeighborY="-48614"/>
      <dgm:spPr/>
      <dgm:t>
        <a:bodyPr/>
        <a:lstStyle/>
        <a:p>
          <a:endParaRPr lang="en-US"/>
        </a:p>
      </dgm:t>
    </dgm:pt>
    <dgm:pt modelId="{57CF2D51-1714-4592-8251-29A40DE8418B}" type="pres">
      <dgm:prSet presAssocID="{5CC80D1A-6F0F-4658-BD16-7F89370C4376}" presName="node" presStyleLbl="node1" presStyleIdx="5" presStyleCnt="9" custRadScaleRad="103024" custRadScaleInc="1465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FE4B3-CE33-4F67-AB45-4FF8808A532B}" type="pres">
      <dgm:prSet presAssocID="{44B29A85-4B96-44F3-AE2B-E11B2792B968}" presName="parTrans" presStyleLbl="bgSibTrans2D1" presStyleIdx="6" presStyleCnt="9" custAng="10781141" custScaleX="56631" custLinFactNeighborX="-13993" custLinFactNeighborY="51250"/>
      <dgm:spPr/>
      <dgm:t>
        <a:bodyPr/>
        <a:lstStyle/>
        <a:p>
          <a:endParaRPr lang="en-US"/>
        </a:p>
      </dgm:t>
    </dgm:pt>
    <dgm:pt modelId="{D7398B4D-7C41-468E-A800-5B6240A03C00}" type="pres">
      <dgm:prSet presAssocID="{FD86B0DD-BA4F-46CD-A5C7-74711A8AD697}" presName="node" presStyleLbl="node1" presStyleIdx="6" presStyleCnt="9" custRadScaleRad="130451" custRadScaleInc="-1044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D65322-4B45-4E39-98CB-380A14CE997F}" type="pres">
      <dgm:prSet presAssocID="{2EE9C3D1-5B17-4B55-8BE2-767A46F869A7}" presName="parTrans" presStyleLbl="bgSibTrans2D1" presStyleIdx="7" presStyleCnt="9" custAng="17917862" custFlipVert="0" custFlipHor="1" custScaleX="59841" custScaleY="115046" custLinFactNeighborX="16764" custLinFactNeighborY="23654"/>
      <dgm:spPr/>
      <dgm:t>
        <a:bodyPr/>
        <a:lstStyle/>
        <a:p>
          <a:endParaRPr lang="en-US"/>
        </a:p>
      </dgm:t>
    </dgm:pt>
    <dgm:pt modelId="{19C2E664-0DED-4523-99B2-37C779E3C6DA}" type="pres">
      <dgm:prSet presAssocID="{6970C8FE-D77F-4F41-A5D5-3937EB1199B6}" presName="node" presStyleLbl="node1" presStyleIdx="7" presStyleCnt="9" custRadScaleRad="131675" custRadScaleInc="-4932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4F968D-9A67-4E19-9FD7-484F460DF155}" type="pres">
      <dgm:prSet presAssocID="{2B4A7860-FF0E-4815-B1A0-28E6F23D98F7}" presName="parTrans" presStyleLbl="bgSibTrans2D1" presStyleIdx="8" presStyleCnt="9" custAng="10729633" custScaleX="61632" custLinFactNeighborX="-1226" custLinFactNeighborY="56238"/>
      <dgm:spPr/>
      <dgm:t>
        <a:bodyPr/>
        <a:lstStyle/>
        <a:p>
          <a:endParaRPr lang="en-US"/>
        </a:p>
      </dgm:t>
    </dgm:pt>
    <dgm:pt modelId="{F4A9D990-A634-4C32-A344-AFDA6BA4CEB5}" type="pres">
      <dgm:prSet presAssocID="{0F057193-7BF4-445A-A4E3-23B80FBDBD08}" presName="node" presStyleLbl="node1" presStyleIdx="8" presStyleCnt="9" custRadScaleRad="123331" custRadScaleInc="-4499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C39A1E-59F7-4071-B1F0-2EA4F0020117}" type="presOf" srcId="{CC6E4E85-8699-4417-A16B-638394C19A61}" destId="{B20089BE-13BD-43FC-AB4D-3553B954A5FE}" srcOrd="0" destOrd="0" presId="urn:microsoft.com/office/officeart/2005/8/layout/radial4"/>
    <dgm:cxn modelId="{02ED631F-B1DF-46E0-AFC8-26A4D848D9F4}" srcId="{93D86763-9C78-46AC-B4B9-4D6185D743E9}" destId="{2826CB09-E686-46EB-8AD7-A66B63C2979A}" srcOrd="0" destOrd="0" parTransId="{97622786-D399-4E82-B18A-887C07466D7D}" sibTransId="{7720D489-E28F-412B-9538-4206A4F80DB6}"/>
    <dgm:cxn modelId="{FBC96286-D9EA-4318-B5E0-D8F0F6DBB827}" type="presOf" srcId="{E4D47C3D-ED8C-45AC-B404-123C227FCD61}" destId="{B59E801E-F1D1-4585-B891-3F914325A221}" srcOrd="0" destOrd="0" presId="urn:microsoft.com/office/officeart/2005/8/layout/radial4"/>
    <dgm:cxn modelId="{8E862183-EC0C-494F-9C69-2F049CD77932}" type="presOf" srcId="{2826CB09-E686-46EB-8AD7-A66B63C2979A}" destId="{3C73AD32-7156-41F6-A2FF-ED4C7358AA9B}" srcOrd="0" destOrd="0" presId="urn:microsoft.com/office/officeart/2005/8/layout/radial4"/>
    <dgm:cxn modelId="{CE4127B2-42DA-4E55-B13D-D5D666BB13B9}" srcId="{2826CB09-E686-46EB-8AD7-A66B63C2979A}" destId="{CC6E4E85-8699-4417-A16B-638394C19A61}" srcOrd="0" destOrd="0" parTransId="{AA5BE096-B14F-46E1-9D6E-30C23EDFA29D}" sibTransId="{ED10F19C-1F2A-428F-AE3E-DFEFED6B7570}"/>
    <dgm:cxn modelId="{844658CD-DC71-4FC6-AE6F-BAD37A34D172}" type="presOf" srcId="{2B4A7860-FF0E-4815-B1A0-28E6F23D98F7}" destId="{2E4F968D-9A67-4E19-9FD7-484F460DF155}" srcOrd="0" destOrd="0" presId="urn:microsoft.com/office/officeart/2005/8/layout/radial4"/>
    <dgm:cxn modelId="{C78F32DB-08C0-4E62-A1BB-5A82AD75DD38}" type="presOf" srcId="{94B3E87D-B0D1-4C2C-8EF7-66F061BFE721}" destId="{00C497F2-B456-46B0-8E48-CA8D2FABBB7D}" srcOrd="0" destOrd="0" presId="urn:microsoft.com/office/officeart/2005/8/layout/radial4"/>
    <dgm:cxn modelId="{CE28CCD8-4E2F-43C4-9CA0-DCA706DD1E0B}" type="presOf" srcId="{6970C8FE-D77F-4F41-A5D5-3937EB1199B6}" destId="{19C2E664-0DED-4523-99B2-37C779E3C6DA}" srcOrd="0" destOrd="0" presId="urn:microsoft.com/office/officeart/2005/8/layout/radial4"/>
    <dgm:cxn modelId="{6BFE8387-0D76-4871-BEC4-9CB556726120}" type="presOf" srcId="{44B29A85-4B96-44F3-AE2B-E11B2792B968}" destId="{B9FFE4B3-CE33-4F67-AB45-4FF8808A532B}" srcOrd="0" destOrd="0" presId="urn:microsoft.com/office/officeart/2005/8/layout/radial4"/>
    <dgm:cxn modelId="{A868F905-B613-42DE-A677-4184C05DE672}" srcId="{2826CB09-E686-46EB-8AD7-A66B63C2979A}" destId="{0F057193-7BF4-445A-A4E3-23B80FBDBD08}" srcOrd="8" destOrd="0" parTransId="{2B4A7860-FF0E-4815-B1A0-28E6F23D98F7}" sibTransId="{59DE89EE-CEAA-4157-B898-10D6C09CC726}"/>
    <dgm:cxn modelId="{0B44B215-AA0F-4657-A3ED-8AED3A5E738B}" srcId="{93D86763-9C78-46AC-B4B9-4D6185D743E9}" destId="{4E4E3618-A231-42F4-B54D-2BD323623CB5}" srcOrd="1" destOrd="0" parTransId="{53DEF4DD-2453-4434-B41A-798F06079FC4}" sibTransId="{381CF97B-400A-4B52-A588-B5E6B80BD9A7}"/>
    <dgm:cxn modelId="{A0435FE8-0DC9-45DE-BCCC-7985800E7034}" srcId="{2826CB09-E686-46EB-8AD7-A66B63C2979A}" destId="{5CC80D1A-6F0F-4658-BD16-7F89370C4376}" srcOrd="5" destOrd="0" parTransId="{46BC2505-0B66-4002-80CF-F8DAFE99DE3A}" sibTransId="{05AFC4A9-5D81-4722-9C9B-A691CB710EA3}"/>
    <dgm:cxn modelId="{8AC7EC13-C09F-4563-8EAA-6F1224B7D450}" srcId="{2826CB09-E686-46EB-8AD7-A66B63C2979A}" destId="{4ED30CC9-F1ED-4450-B152-623FE7D7DF55}" srcOrd="1" destOrd="0" parTransId="{6AF45E76-9CBF-4174-A1B1-44D6895D66FF}" sibTransId="{1BE4B8D5-5C5D-4601-BF62-F467D280B00B}"/>
    <dgm:cxn modelId="{C3B50CCF-3C82-4AEE-A8FA-FE0D9E66B57C}" srcId="{2826CB09-E686-46EB-8AD7-A66B63C2979A}" destId="{FD86B0DD-BA4F-46CD-A5C7-74711A8AD697}" srcOrd="6" destOrd="0" parTransId="{44B29A85-4B96-44F3-AE2B-E11B2792B968}" sibTransId="{7FAC6702-BB9F-4C73-A5A8-D3CABE033E0A}"/>
    <dgm:cxn modelId="{FFDD092C-1A4E-49AE-9507-8930D4014AB9}" type="presOf" srcId="{46BC2505-0B66-4002-80CF-F8DAFE99DE3A}" destId="{772A8858-D3CA-439B-98BF-0CF08C6D5452}" srcOrd="0" destOrd="0" presId="urn:microsoft.com/office/officeart/2005/8/layout/radial4"/>
    <dgm:cxn modelId="{F9F13A08-C5E3-4CAB-82BB-761463BEAC02}" type="presOf" srcId="{6AF45E76-9CBF-4174-A1B1-44D6895D66FF}" destId="{9898BC68-2C9C-4EDC-A91C-E6A3B02B2134}" srcOrd="0" destOrd="0" presId="urn:microsoft.com/office/officeart/2005/8/layout/radial4"/>
    <dgm:cxn modelId="{6FCB75D7-456C-419B-84EE-AE697896F637}" type="presOf" srcId="{4ED30CC9-F1ED-4450-B152-623FE7D7DF55}" destId="{45743334-120B-4615-826B-176141ECF3BA}" srcOrd="0" destOrd="0" presId="urn:microsoft.com/office/officeart/2005/8/layout/radial4"/>
    <dgm:cxn modelId="{62CEA31E-F53E-4608-988A-BDE325FCC267}" srcId="{2826CB09-E686-46EB-8AD7-A66B63C2979A}" destId="{ED8890CB-A3CE-41ED-AA4C-ACAFC667F0D1}" srcOrd="2" destOrd="0" parTransId="{E4D47C3D-ED8C-45AC-B404-123C227FCD61}" sibTransId="{A0F2230F-D4B9-45F6-B95B-69A106AC0E73}"/>
    <dgm:cxn modelId="{DB175780-8A59-4EEB-83B6-56E3B7CAE67B}" srcId="{2826CB09-E686-46EB-8AD7-A66B63C2979A}" destId="{6970C8FE-D77F-4F41-A5D5-3937EB1199B6}" srcOrd="7" destOrd="0" parTransId="{2EE9C3D1-5B17-4B55-8BE2-767A46F869A7}" sibTransId="{292FFC90-8B91-409C-A057-20D85361C690}"/>
    <dgm:cxn modelId="{34906757-D6B9-4236-9C1E-C508290C3BBE}" type="presOf" srcId="{AF275973-1518-4C23-82A4-995D4B18A374}" destId="{688FCECD-C9D5-457A-AFBC-DDD68FAFA4B0}" srcOrd="0" destOrd="0" presId="urn:microsoft.com/office/officeart/2005/8/layout/radial4"/>
    <dgm:cxn modelId="{C28C67CD-8771-4186-834D-E091E0069CC4}" type="presOf" srcId="{0F057193-7BF4-445A-A4E3-23B80FBDBD08}" destId="{F4A9D990-A634-4C32-A344-AFDA6BA4CEB5}" srcOrd="0" destOrd="0" presId="urn:microsoft.com/office/officeart/2005/8/layout/radial4"/>
    <dgm:cxn modelId="{4AD5E155-2EC8-4160-9802-287C03E0BC79}" type="presOf" srcId="{2EE9C3D1-5B17-4B55-8BE2-767A46F869A7}" destId="{C0D65322-4B45-4E39-98CB-380A14CE997F}" srcOrd="0" destOrd="0" presId="urn:microsoft.com/office/officeart/2005/8/layout/radial4"/>
    <dgm:cxn modelId="{30C14467-FD16-4273-A74C-CFE5473573CB}" type="presOf" srcId="{5CC80D1A-6F0F-4658-BD16-7F89370C4376}" destId="{57CF2D51-1714-4592-8251-29A40DE8418B}" srcOrd="0" destOrd="0" presId="urn:microsoft.com/office/officeart/2005/8/layout/radial4"/>
    <dgm:cxn modelId="{C7D69E4D-26DA-47F5-8B98-D840D748C5B1}" type="presOf" srcId="{18897647-4B52-4F79-9718-8A4F76A2A527}" destId="{9E5B0FDD-E5AE-4AFE-AA12-E7FB8E2F8A40}" srcOrd="0" destOrd="0" presId="urn:microsoft.com/office/officeart/2005/8/layout/radial4"/>
    <dgm:cxn modelId="{9BCA7F4E-1F39-437A-B4D8-1514B3FF3A2C}" type="presOf" srcId="{FD86B0DD-BA4F-46CD-A5C7-74711A8AD697}" destId="{D7398B4D-7C41-468E-A800-5B6240A03C00}" srcOrd="0" destOrd="0" presId="urn:microsoft.com/office/officeart/2005/8/layout/radial4"/>
    <dgm:cxn modelId="{4C12352C-5277-4CC8-BD9F-FF956F7C099E}" srcId="{2826CB09-E686-46EB-8AD7-A66B63C2979A}" destId="{AF275973-1518-4C23-82A4-995D4B18A374}" srcOrd="4" destOrd="0" parTransId="{18897647-4B52-4F79-9718-8A4F76A2A527}" sibTransId="{DF616532-15DE-4E02-8B56-41C9F8399633}"/>
    <dgm:cxn modelId="{C846DD65-8B83-4836-9CEE-7ABAD18ED5C4}" type="presOf" srcId="{ED8890CB-A3CE-41ED-AA4C-ACAFC667F0D1}" destId="{F1C50735-3A15-401D-9274-04D3973F0533}" srcOrd="0" destOrd="0" presId="urn:microsoft.com/office/officeart/2005/8/layout/radial4"/>
    <dgm:cxn modelId="{1498684E-27C8-4CD2-BB8B-C936CCF1485C}" srcId="{2826CB09-E686-46EB-8AD7-A66B63C2979A}" destId="{94B3E87D-B0D1-4C2C-8EF7-66F061BFE721}" srcOrd="3" destOrd="0" parTransId="{47C1ABC4-7061-43F4-BDC5-0EB032132D31}" sibTransId="{9F626062-99FD-43DE-96C8-67F75AB8313D}"/>
    <dgm:cxn modelId="{FC21753F-723F-4EF7-8232-5126359F3F33}" type="presOf" srcId="{93D86763-9C78-46AC-B4B9-4D6185D743E9}" destId="{A721DA85-9B71-4D0B-8E40-59CAA4F47F35}" srcOrd="0" destOrd="0" presId="urn:microsoft.com/office/officeart/2005/8/layout/radial4"/>
    <dgm:cxn modelId="{1A51A906-38DE-4D45-B543-D35DAF6396BE}" type="presOf" srcId="{47C1ABC4-7061-43F4-BDC5-0EB032132D31}" destId="{E566C292-0E82-4E27-8042-BE45FD3D28C3}" srcOrd="0" destOrd="0" presId="urn:microsoft.com/office/officeart/2005/8/layout/radial4"/>
    <dgm:cxn modelId="{568B1BCB-1E28-4B32-960C-F6A6EDD2ECD7}" type="presOf" srcId="{AA5BE096-B14F-46E1-9D6E-30C23EDFA29D}" destId="{20525527-C7F7-4943-B9CE-B04FF837C633}" srcOrd="0" destOrd="0" presId="urn:microsoft.com/office/officeart/2005/8/layout/radial4"/>
    <dgm:cxn modelId="{43738ABE-52CD-4342-91D7-A3DD4EA2561F}" type="presParOf" srcId="{A721DA85-9B71-4D0B-8E40-59CAA4F47F35}" destId="{3C73AD32-7156-41F6-A2FF-ED4C7358AA9B}" srcOrd="0" destOrd="0" presId="urn:microsoft.com/office/officeart/2005/8/layout/radial4"/>
    <dgm:cxn modelId="{271D94A1-6F76-47CB-8A93-7D68ACC75756}" type="presParOf" srcId="{A721DA85-9B71-4D0B-8E40-59CAA4F47F35}" destId="{20525527-C7F7-4943-B9CE-B04FF837C633}" srcOrd="1" destOrd="0" presId="urn:microsoft.com/office/officeart/2005/8/layout/radial4"/>
    <dgm:cxn modelId="{40A82DCC-CC2E-4F4F-A890-60823A21FD15}" type="presParOf" srcId="{A721DA85-9B71-4D0B-8E40-59CAA4F47F35}" destId="{B20089BE-13BD-43FC-AB4D-3553B954A5FE}" srcOrd="2" destOrd="0" presId="urn:microsoft.com/office/officeart/2005/8/layout/radial4"/>
    <dgm:cxn modelId="{6975B379-3957-4711-A6A9-B149BF8320FE}" type="presParOf" srcId="{A721DA85-9B71-4D0B-8E40-59CAA4F47F35}" destId="{9898BC68-2C9C-4EDC-A91C-E6A3B02B2134}" srcOrd="3" destOrd="0" presId="urn:microsoft.com/office/officeart/2005/8/layout/radial4"/>
    <dgm:cxn modelId="{AF1D9D41-16D4-4B6A-A539-26FCA2B5E0F2}" type="presParOf" srcId="{A721DA85-9B71-4D0B-8E40-59CAA4F47F35}" destId="{45743334-120B-4615-826B-176141ECF3BA}" srcOrd="4" destOrd="0" presId="urn:microsoft.com/office/officeart/2005/8/layout/radial4"/>
    <dgm:cxn modelId="{E5956025-5C73-4117-AE90-9FB50DA13A9E}" type="presParOf" srcId="{A721DA85-9B71-4D0B-8E40-59CAA4F47F35}" destId="{B59E801E-F1D1-4585-B891-3F914325A221}" srcOrd="5" destOrd="0" presId="urn:microsoft.com/office/officeart/2005/8/layout/radial4"/>
    <dgm:cxn modelId="{D1F69286-6376-4614-899C-E68283D1E5A3}" type="presParOf" srcId="{A721DA85-9B71-4D0B-8E40-59CAA4F47F35}" destId="{F1C50735-3A15-401D-9274-04D3973F0533}" srcOrd="6" destOrd="0" presId="urn:microsoft.com/office/officeart/2005/8/layout/radial4"/>
    <dgm:cxn modelId="{9E595CCD-136A-4BA6-ABE0-3358667D2370}" type="presParOf" srcId="{A721DA85-9B71-4D0B-8E40-59CAA4F47F35}" destId="{E566C292-0E82-4E27-8042-BE45FD3D28C3}" srcOrd="7" destOrd="0" presId="urn:microsoft.com/office/officeart/2005/8/layout/radial4"/>
    <dgm:cxn modelId="{50DF4345-DBD5-4AF5-966A-65B72AB6F02F}" type="presParOf" srcId="{A721DA85-9B71-4D0B-8E40-59CAA4F47F35}" destId="{00C497F2-B456-46B0-8E48-CA8D2FABBB7D}" srcOrd="8" destOrd="0" presId="urn:microsoft.com/office/officeart/2005/8/layout/radial4"/>
    <dgm:cxn modelId="{6F760F76-B595-4D30-BB09-E4A1DF6EF7E8}" type="presParOf" srcId="{A721DA85-9B71-4D0B-8E40-59CAA4F47F35}" destId="{9E5B0FDD-E5AE-4AFE-AA12-E7FB8E2F8A40}" srcOrd="9" destOrd="0" presId="urn:microsoft.com/office/officeart/2005/8/layout/radial4"/>
    <dgm:cxn modelId="{A2B6FE7D-B55D-4E2E-A246-71D947A4D129}" type="presParOf" srcId="{A721DA85-9B71-4D0B-8E40-59CAA4F47F35}" destId="{688FCECD-C9D5-457A-AFBC-DDD68FAFA4B0}" srcOrd="10" destOrd="0" presId="urn:microsoft.com/office/officeart/2005/8/layout/radial4"/>
    <dgm:cxn modelId="{D7DADDEF-41AB-43B0-9AA9-92C5133A8572}" type="presParOf" srcId="{A721DA85-9B71-4D0B-8E40-59CAA4F47F35}" destId="{772A8858-D3CA-439B-98BF-0CF08C6D5452}" srcOrd="11" destOrd="0" presId="urn:microsoft.com/office/officeart/2005/8/layout/radial4"/>
    <dgm:cxn modelId="{9561EF49-A5D0-42D0-A039-F0EF70894C49}" type="presParOf" srcId="{A721DA85-9B71-4D0B-8E40-59CAA4F47F35}" destId="{57CF2D51-1714-4592-8251-29A40DE8418B}" srcOrd="12" destOrd="0" presId="urn:microsoft.com/office/officeart/2005/8/layout/radial4"/>
    <dgm:cxn modelId="{27F48089-5B00-490F-9600-B0DDE0EE588D}" type="presParOf" srcId="{A721DA85-9B71-4D0B-8E40-59CAA4F47F35}" destId="{B9FFE4B3-CE33-4F67-AB45-4FF8808A532B}" srcOrd="13" destOrd="0" presId="urn:microsoft.com/office/officeart/2005/8/layout/radial4"/>
    <dgm:cxn modelId="{29CCF2FC-DE33-4E22-8FBD-A6E359163EED}" type="presParOf" srcId="{A721DA85-9B71-4D0B-8E40-59CAA4F47F35}" destId="{D7398B4D-7C41-468E-A800-5B6240A03C00}" srcOrd="14" destOrd="0" presId="urn:microsoft.com/office/officeart/2005/8/layout/radial4"/>
    <dgm:cxn modelId="{022A3655-DBA0-4906-A5AA-49EB6085CD39}" type="presParOf" srcId="{A721DA85-9B71-4D0B-8E40-59CAA4F47F35}" destId="{C0D65322-4B45-4E39-98CB-380A14CE997F}" srcOrd="15" destOrd="0" presId="urn:microsoft.com/office/officeart/2005/8/layout/radial4"/>
    <dgm:cxn modelId="{CA193C6C-9581-4C4E-88F5-D625CA1EE1DE}" type="presParOf" srcId="{A721DA85-9B71-4D0B-8E40-59CAA4F47F35}" destId="{19C2E664-0DED-4523-99B2-37C779E3C6DA}" srcOrd="16" destOrd="0" presId="urn:microsoft.com/office/officeart/2005/8/layout/radial4"/>
    <dgm:cxn modelId="{F142854C-488A-4087-892E-4D9583BE44AB}" type="presParOf" srcId="{A721DA85-9B71-4D0B-8E40-59CAA4F47F35}" destId="{2E4F968D-9A67-4E19-9FD7-484F460DF155}" srcOrd="17" destOrd="0" presId="urn:microsoft.com/office/officeart/2005/8/layout/radial4"/>
    <dgm:cxn modelId="{E48B1933-1E67-4DA3-9C81-D4EF725FA478}" type="presParOf" srcId="{A721DA85-9B71-4D0B-8E40-59CAA4F47F35}" destId="{F4A9D990-A634-4C32-A344-AFDA6BA4CEB5}" srcOrd="18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Tm="1000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y-AM" sz="3200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hy-AM" sz="4400" dirty="0" smtClean="0">
                <a:solidFill>
                  <a:schemeClr val="accent1"/>
                </a:solidFill>
              </a:rPr>
              <a:t>Բանահյուսության ուսուցումը հիմնական դպրոցում</a:t>
            </a:r>
            <a:endParaRPr lang="en-US" sz="4400" dirty="0">
              <a:solidFill>
                <a:schemeClr val="accent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sz="3200" dirty="0" smtClean="0">
                <a:solidFill>
                  <a:schemeClr val="accent1"/>
                </a:solidFill>
              </a:rPr>
              <a:t>Հետազոտական աշխատանքի թեման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advTm="634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flowChartDecision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hy-AM" sz="2000" dirty="0" smtClean="0">
                <a:solidFill>
                  <a:schemeClr val="accent1"/>
                </a:solidFill>
              </a:rPr>
              <a:t>Բանահյուսական հիմք ունեն </a:t>
            </a:r>
          </a:p>
          <a:p>
            <a:pPr lvl="1"/>
            <a:r>
              <a:rPr lang="hy-AM" sz="2000" dirty="0" smtClean="0">
                <a:solidFill>
                  <a:schemeClr val="accent1"/>
                </a:solidFill>
              </a:rPr>
              <a:t>Արամ Խաչատրյան </a:t>
            </a:r>
          </a:p>
          <a:p>
            <a:pPr lvl="1">
              <a:buNone/>
            </a:pPr>
            <a:r>
              <a:rPr lang="hy-AM" sz="2000" dirty="0" smtClean="0">
                <a:solidFill>
                  <a:schemeClr val="accent1"/>
                </a:solidFill>
              </a:rPr>
              <a:t>	&lt;&lt; Երկրորդ համանվագը&gt;&gt;</a:t>
            </a:r>
          </a:p>
          <a:p>
            <a:pPr lvl="1"/>
            <a:r>
              <a:rPr lang="hy-AM" sz="2000" dirty="0" smtClean="0">
                <a:solidFill>
                  <a:schemeClr val="accent1"/>
                </a:solidFill>
              </a:rPr>
              <a:t>Առնո Բաբաջանյան &lt;&lt;Վաղարշապատի պարը&gt;&gt;</a:t>
            </a:r>
          </a:p>
          <a:p>
            <a:pPr lvl="1"/>
            <a:endParaRPr lang="hy-AM" sz="2000" dirty="0" smtClean="0">
              <a:solidFill>
                <a:schemeClr val="accent1"/>
              </a:solidFill>
            </a:endParaRPr>
          </a:p>
          <a:p>
            <a:pPr lvl="1">
              <a:buNone/>
            </a:pPr>
            <a:endParaRPr lang="hy-AM" sz="2000" dirty="0" smtClean="0">
              <a:solidFill>
                <a:schemeClr val="accent1"/>
              </a:solidFill>
            </a:endParaRPr>
          </a:p>
          <a:p>
            <a:pPr lvl="1">
              <a:buNone/>
            </a:pPr>
            <a:r>
              <a:rPr lang="hy-AM" sz="2000" dirty="0" smtClean="0">
                <a:solidFill>
                  <a:schemeClr val="accent1"/>
                </a:solidFill>
              </a:rPr>
              <a:t>Բանահյուսության</a:t>
            </a:r>
          </a:p>
          <a:p>
            <a:pPr lvl="1">
              <a:buNone/>
            </a:pPr>
            <a:r>
              <a:rPr lang="hy-AM" sz="2000" dirty="0" smtClean="0">
                <a:solidFill>
                  <a:schemeClr val="accent1"/>
                </a:solidFill>
              </a:rPr>
              <a:t>առանձնահատկություններից</a:t>
            </a:r>
          </a:p>
          <a:p>
            <a:pPr lvl="1">
              <a:buNone/>
            </a:pPr>
            <a:r>
              <a:rPr lang="hy-AM" sz="2000" u="sng" dirty="0" smtClean="0">
                <a:solidFill>
                  <a:schemeClr val="accent1"/>
                </a:solidFill>
              </a:rPr>
              <a:t>առաջինը </a:t>
            </a:r>
            <a:r>
              <a:rPr lang="hy-AM" sz="2000" dirty="0" smtClean="0">
                <a:solidFill>
                  <a:schemeClr val="accent1"/>
                </a:solidFill>
              </a:rPr>
              <a:t>կոլեկտիվ բնույթ	ունենալն է։</a:t>
            </a:r>
          </a:p>
        </p:txBody>
      </p:sp>
    </p:spTree>
  </p:cSld>
  <p:clrMapOvr>
    <a:masterClrMapping/>
  </p:clrMapOvr>
  <p:transition advTm="12234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hy-AM" sz="2800" dirty="0" smtClean="0"/>
              <a:t>	</a:t>
            </a:r>
            <a:r>
              <a:rPr lang="hy-AM" sz="2800" dirty="0" smtClean="0">
                <a:solidFill>
                  <a:schemeClr val="accent1"/>
                </a:solidFill>
              </a:rPr>
              <a:t>Այսօր պահպանվել է բանահյուսական մի քանի դրսևորումներ անեկդոտ, իմաստախոս առակ կամ այլասացություն, օրհնանք, անեծք, հայհոյանք։</a:t>
            </a:r>
          </a:p>
          <a:p>
            <a:pPr>
              <a:buNone/>
            </a:pPr>
            <a:r>
              <a:rPr lang="hy-AM" sz="2800" dirty="0" smtClean="0">
                <a:solidFill>
                  <a:schemeClr val="accent1"/>
                </a:solidFill>
              </a:rPr>
              <a:t>			</a:t>
            </a:r>
            <a:r>
              <a:rPr lang="hy-AM" sz="4400" dirty="0" smtClean="0">
                <a:solidFill>
                  <a:schemeClr val="accent1"/>
                </a:solidFill>
              </a:rPr>
              <a:t>😫    </a:t>
            </a:r>
            <a:r>
              <a:rPr lang="hy-AM" sz="2800" dirty="0" smtClean="0">
                <a:solidFill>
                  <a:schemeClr val="accent1"/>
                </a:solidFill>
              </a:rPr>
              <a:t> </a:t>
            </a:r>
            <a:r>
              <a:rPr lang="hy-AM" sz="4400" dirty="0" smtClean="0">
                <a:solidFill>
                  <a:schemeClr val="accent1"/>
                </a:solidFill>
              </a:rPr>
              <a:t>🤬     😀</a:t>
            </a:r>
          </a:p>
          <a:p>
            <a:pPr>
              <a:buNone/>
            </a:pPr>
            <a:r>
              <a:rPr lang="hy-AM" sz="4400" dirty="0" smtClean="0">
                <a:solidFill>
                  <a:schemeClr val="accent1"/>
                </a:solidFill>
              </a:rPr>
              <a:t>                </a:t>
            </a:r>
            <a:r>
              <a:rPr lang="hy-AM" sz="2800" dirty="0" smtClean="0">
                <a:solidFill>
                  <a:schemeClr val="accent1"/>
                </a:solidFill>
              </a:rPr>
              <a:t> </a:t>
            </a:r>
            <a:r>
              <a:rPr lang="hy-AM" sz="4400" dirty="0" smtClean="0">
                <a:solidFill>
                  <a:schemeClr val="accent1"/>
                </a:solidFill>
              </a:rPr>
              <a:t>😂</a:t>
            </a:r>
            <a:r>
              <a:rPr lang="hy-AM" sz="2800" dirty="0" smtClean="0">
                <a:solidFill>
                  <a:schemeClr val="accent1"/>
                </a:solidFill>
              </a:rPr>
              <a:t> </a:t>
            </a:r>
            <a:r>
              <a:rPr lang="hy-AM" sz="4400" dirty="0" smtClean="0">
                <a:solidFill>
                  <a:schemeClr val="accent1"/>
                </a:solidFill>
              </a:rPr>
              <a:t>😂</a:t>
            </a:r>
          </a:p>
          <a:p>
            <a:pPr>
              <a:buNone/>
            </a:pPr>
            <a:r>
              <a:rPr lang="hy-AM" sz="2800" dirty="0" smtClean="0">
                <a:solidFill>
                  <a:schemeClr val="accent1"/>
                </a:solidFill>
              </a:rPr>
              <a:t>				     						                      </a:t>
            </a:r>
            <a:r>
              <a:rPr lang="hy-AM" sz="4400" dirty="0" smtClean="0">
                <a:solidFill>
                  <a:schemeClr val="accent1"/>
                </a:solidFill>
              </a:rPr>
              <a:t> </a:t>
            </a:r>
            <a:r>
              <a:rPr lang="hy-AM" sz="2800" dirty="0" smtClean="0">
                <a:solidFill>
                  <a:schemeClr val="accent1"/>
                </a:solidFill>
              </a:rPr>
              <a:t>							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advTm="11531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4525963"/>
          </a:xfrm>
        </p:spPr>
        <p:txBody>
          <a:bodyPr/>
          <a:lstStyle/>
          <a:p>
            <a:r>
              <a:rPr lang="hy-AM" dirty="0" smtClean="0">
                <a:solidFill>
                  <a:schemeClr val="accent1"/>
                </a:solidFill>
              </a:rPr>
              <a:t>Նախաբան</a:t>
            </a:r>
          </a:p>
          <a:p>
            <a:r>
              <a:rPr lang="hy-AM" dirty="0" smtClean="0">
                <a:solidFill>
                  <a:schemeClr val="accent1"/>
                </a:solidFill>
              </a:rPr>
              <a:t>Բանահյուսության ուսուցումը հիմնական դպրոցում</a:t>
            </a:r>
          </a:p>
          <a:p>
            <a:r>
              <a:rPr lang="hy-AM" dirty="0" smtClean="0">
                <a:solidFill>
                  <a:schemeClr val="accent1"/>
                </a:solidFill>
              </a:rPr>
              <a:t>Եզրակացություն/Վերջաբան/</a:t>
            </a:r>
          </a:p>
          <a:p>
            <a:r>
              <a:rPr lang="hy-AM" dirty="0" smtClean="0">
                <a:solidFill>
                  <a:schemeClr val="accent1"/>
                </a:solidFill>
              </a:rPr>
              <a:t>Գրականության ցանկ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sz="3200" dirty="0" smtClean="0">
                <a:solidFill>
                  <a:schemeClr val="accent1"/>
                </a:solidFill>
              </a:rPr>
              <a:t>Հետազոտական աշխատանքի կառուցվածքը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advTm="13797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95400"/>
            <a:ext cx="9372600" cy="5257800"/>
          </a:xfrm>
        </p:spPr>
        <p:txBody>
          <a:bodyPr>
            <a:normAutofit/>
          </a:bodyPr>
          <a:lstStyle/>
          <a:p>
            <a:r>
              <a:rPr lang="hy-AM" sz="2300" dirty="0" smtClean="0"/>
              <a:t>Ծանոթանալ մեր ժողովրդի հարուստ բանահյուսության </a:t>
            </a:r>
            <a:r>
              <a:rPr lang="hy-AM" sz="2300" smtClean="0"/>
              <a:t>փայլուն </a:t>
            </a:r>
            <a:r>
              <a:rPr lang="hy-AM" sz="2300" smtClean="0"/>
              <a:t>գանձերին,սկզբնավորման </a:t>
            </a:r>
            <a:r>
              <a:rPr lang="hy-AM" sz="2300" dirty="0" smtClean="0"/>
              <a:t>ժամանակահատվածին։</a:t>
            </a:r>
          </a:p>
          <a:p>
            <a:r>
              <a:rPr lang="hy-AM" sz="2300" dirty="0" smtClean="0"/>
              <a:t>Իմանալ բանահյուսական գործերի առանձնահատկությունները։</a:t>
            </a:r>
          </a:p>
          <a:p>
            <a:r>
              <a:rPr lang="hy-AM" sz="2300" dirty="0" smtClean="0"/>
              <a:t>Ճանաչել Մովսես Խորենացուն, արժևորել նրա գործը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y-AM" dirty="0" smtClean="0">
                <a:solidFill>
                  <a:schemeClr val="accent1"/>
                </a:solidFill>
              </a:rPr>
              <a:t>Հետազոտական աշխատանքի      նպատակը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304800" y="2590800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buNone/>
            </a:pPr>
            <a:r>
              <a:rPr lang="hy-AM" sz="37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Վերջնարդյունք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0" y="3352800"/>
            <a:ext cx="9144000" cy="350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hy-AM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Ներկայացնել</a:t>
            </a:r>
          </a:p>
          <a:p>
            <a:pPr marL="566928" marR="0" lvl="0" indent="-4572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tabLst/>
              <a:defRPr/>
            </a:pPr>
            <a:r>
              <a:rPr kumimoji="0" lang="hy-AM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Բանահյուսական գործերի առանձնահատկություններ։</a:t>
            </a:r>
          </a:p>
          <a:p>
            <a:pPr marL="566928" marR="0" lvl="0" indent="-4572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tabLst/>
              <a:defRPr/>
            </a:pPr>
            <a:r>
              <a:rPr kumimoji="0" lang="hy-AM" sz="2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Խորենացուն, նրա ապրած ժամանակաշրջանը,ընգծել ստուգապատում պատմիչի դերը։</a:t>
            </a:r>
          </a:p>
          <a:p>
            <a:pPr marL="566928" marR="0" lvl="0" indent="-4572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tabLst/>
              <a:defRPr/>
            </a:pPr>
            <a:r>
              <a:rPr lang="hy-AM" sz="2300" dirty="0" smtClean="0"/>
              <a:t>Առասպելները որպես գրական տեսակ։Դյուցազներգությունը որպես բանահյուսական տեսակ։</a:t>
            </a:r>
            <a:endParaRPr lang="en-US" sz="2300" dirty="0" smtClean="0"/>
          </a:p>
          <a:p>
            <a:pPr marL="566928" marR="0" lvl="0" indent="-4572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tabLst/>
              <a:defRPr/>
            </a:pPr>
            <a:r>
              <a:rPr lang="hy-AM" sz="2300" dirty="0" smtClean="0"/>
              <a:t>Դավթին որպես ժողովրդական բանահյուսության բոլոր </a:t>
            </a:r>
            <a:r>
              <a:rPr lang="hy-AM" sz="2300" smtClean="0"/>
              <a:t>կերպարների ընդհանրացում։</a:t>
            </a:r>
            <a:endParaRPr kumimoji="0" lang="hy-AM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36531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371600"/>
            <a:ext cx="7772400" cy="1829761"/>
          </a:xfrm>
        </p:spPr>
        <p:txBody>
          <a:bodyPr/>
          <a:lstStyle/>
          <a:p>
            <a:pPr algn="ctr"/>
            <a:r>
              <a:rPr lang="hy-AM" dirty="0" smtClean="0"/>
              <a:t>Բանահյուսություն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1800" dirty="0" smtClean="0"/>
              <a:t>(</a:t>
            </a:r>
            <a:r>
              <a:rPr lang="hy-AM" sz="1800" dirty="0" smtClean="0"/>
              <a:t>բան- խոսք + հյուսել</a:t>
            </a:r>
            <a:r>
              <a:rPr lang="en-US" sz="1800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7772400" cy="1199704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hy-AM" sz="2000" dirty="0" smtClean="0">
                <a:solidFill>
                  <a:schemeClr val="tx1"/>
                </a:solidFill>
              </a:rPr>
              <a:t>Եղել են ստեղծագործ ուսուցանողներ</a:t>
            </a:r>
          </a:p>
          <a:p>
            <a:pPr marL="514350" indent="-514350" algn="l">
              <a:buFont typeface="+mj-lt"/>
              <a:buAutoNum type="arabicPeriod"/>
            </a:pPr>
            <a:r>
              <a:rPr lang="hy-AM" sz="2000" dirty="0" smtClean="0">
                <a:solidFill>
                  <a:schemeClr val="tx1"/>
                </a:solidFill>
              </a:rPr>
              <a:t>Ստեղծածը կրկնող-տարածող-պատմողներ</a:t>
            </a:r>
          </a:p>
          <a:p>
            <a:pPr marL="514350" indent="-514350" algn="l">
              <a:buFont typeface="+mj-lt"/>
              <a:buAutoNum type="arabicPeriod"/>
            </a:pPr>
            <a:r>
              <a:rPr lang="hy-AM" sz="2000" u="sng" dirty="0" smtClean="0">
                <a:solidFill>
                  <a:srgbClr val="FF0000"/>
                </a:solidFill>
              </a:rPr>
              <a:t>Ասացող-պատմող-կատարողների շնորհիվ ստեղծվել են գրականական երկեր և փոխանցվել սերնդեսերունդ։</a:t>
            </a:r>
            <a:endParaRPr lang="en-US" sz="2000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20453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381000"/>
            <a:ext cx="8077200" cy="562629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y-AM" sz="3200" dirty="0" smtClean="0">
                <a:solidFill>
                  <a:schemeClr val="accent1"/>
                </a:solidFill>
              </a:rPr>
              <a:t>Քանի որ ստեղծողների անունները չեն պահպանվել, իսկ ստեղծածը ժողովրդականացվել և տարածվել է հաջորդ սերունդներին, ուստի այդ ժառանգությունը բնորոշվում է որպես բանահյուսություն, ժողովրդական ստեղծագործություն, անգիր գրականություն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advTm="11329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82296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18562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332037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</a:t>
            </a:r>
            <a:r>
              <a:rPr lang="hy-AM" dirty="0" smtClean="0">
                <a:solidFill>
                  <a:schemeClr val="accent1"/>
                </a:solidFill>
              </a:rPr>
              <a:t> բանահավաք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I </a:t>
            </a:r>
            <a:r>
              <a:rPr lang="hy-AM" dirty="0" smtClean="0">
                <a:solidFill>
                  <a:schemeClr val="accent1"/>
                </a:solidFill>
              </a:rPr>
              <a:t>բանագետ, ով գեղագիտության չափանիշ է սահմանում և առանձնացնում վեպ, վիպասանք, առասպել, զրույց, թվելյաց երգեր, գուսանական երգեր, պարերգեր, կատակերգեր։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         </a:t>
            </a:r>
            <a:r>
              <a:rPr lang="hy-AM" dirty="0" smtClean="0">
                <a:solidFill>
                  <a:schemeClr val="accent1"/>
                </a:solidFill>
              </a:rPr>
              <a:t>Մ․ Խորենացի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4" name="Picture 3" descr="download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738143" cy="2209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17703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0"/>
          <a:ext cx="8229600" cy="613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18578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019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y-AM" dirty="0" smtClean="0"/>
              <a:t>Բանահավաքական նյութերի մշակմամբ են ստեղծվել գլուխգործոցներ</a:t>
            </a:r>
          </a:p>
          <a:p>
            <a:pPr marL="880110" lvl="1" indent="-514350"/>
            <a:r>
              <a:rPr lang="hy-AM" dirty="0" smtClean="0"/>
              <a:t>Ռաբլեի &lt;&lt;Գարգանտյուա և Պանտագրյուել&gt;&gt;-ը</a:t>
            </a:r>
          </a:p>
          <a:p>
            <a:pPr marL="880110" lvl="1" indent="-514350"/>
            <a:r>
              <a:rPr lang="hy-AM" dirty="0" smtClean="0"/>
              <a:t>Գյոթեի &lt;&lt; Ֆաուստը&gt;&gt;-ը</a:t>
            </a:r>
          </a:p>
          <a:p>
            <a:pPr marL="880110" lvl="1" indent="-514350"/>
            <a:r>
              <a:rPr lang="hy-AM" dirty="0" smtClean="0"/>
              <a:t>Բոկաչոյի &lt;&lt;Դեկամերոն&gt;&gt;-ը</a:t>
            </a:r>
          </a:p>
          <a:p>
            <a:pPr marL="880110" lvl="1" indent="-514350"/>
            <a:r>
              <a:rPr lang="hy-AM" dirty="0" smtClean="0"/>
              <a:t>Բայրոնի, Պուշկինի և այլոց շատ երկեր</a:t>
            </a:r>
            <a:endParaRPr lang="en-US" dirty="0"/>
          </a:p>
        </p:txBody>
      </p:sp>
    </p:spTree>
  </p:cSld>
  <p:clrMapOvr>
    <a:masterClrMapping/>
  </p:clrMapOvr>
  <p:transition advTm="13703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206</TotalTime>
  <Words>223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Հետազոտական աշխատանքի թեման</vt:lpstr>
      <vt:lpstr>Հետազոտական աշխատանքի կառուցվածքը</vt:lpstr>
      <vt:lpstr>Հետազոտական աշխատանքի      նպատակը</vt:lpstr>
      <vt:lpstr>Բանահյուսություն  (բան- խոսք + հյուսել)</vt:lpstr>
      <vt:lpstr>Slide 5</vt:lpstr>
      <vt:lpstr>Slide 6</vt:lpstr>
      <vt:lpstr>         Մ․ Խորենացի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Բանահուսություն (բան-խոսք + հյուսել)</dc:title>
  <dc:creator>School</dc:creator>
  <cp:lastModifiedBy>School</cp:lastModifiedBy>
  <cp:revision>31</cp:revision>
  <dcterms:created xsi:type="dcterms:W3CDTF">2006-08-16T00:00:00Z</dcterms:created>
  <dcterms:modified xsi:type="dcterms:W3CDTF">2023-10-10T06:49:04Z</dcterms:modified>
</cp:coreProperties>
</file>