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71" r:id="rId9"/>
    <p:sldId id="267" r:id="rId10"/>
    <p:sldId id="25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493" autoAdjust="0"/>
  </p:normalViewPr>
  <p:slideViewPr>
    <p:cSldViewPr>
      <p:cViewPr>
        <p:scale>
          <a:sx n="100" d="100"/>
          <a:sy n="100" d="100"/>
        </p:scale>
        <p:origin x="-4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DD851-F83F-49D9-BF43-082E14E8D8C9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5B14C-C008-4C54-8367-9923441B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5B14C-C008-4C54-8367-9923441B49A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5B14C-C008-4C54-8367-9923441B49A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D15F6F-9FD9-4B53-A0B7-8A462B195DE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9A79E8-DAC9-465E-96C2-6459860B07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10000000_6064923173614611_7473891345850389420_n%20(1).mp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344272306_6354489467943252_356431770556467515_n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10000000_6470715579616094_6387393515474439483_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10000000_6325958350799256_6226171879493264559_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10000000_6351378774905127_7384892653849583248_n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344941072_9140941669310699_6430157773382887659_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533400"/>
            <a:ext cx="7286644" cy="2868168"/>
          </a:xfrm>
        </p:spPr>
        <p:txBody>
          <a:bodyPr/>
          <a:lstStyle/>
          <a:p>
            <a:r>
              <a:rPr lang="hy-AM" sz="6000" dirty="0" smtClean="0">
                <a:solidFill>
                  <a:srgbClr val="00B0F0"/>
                </a:solidFill>
              </a:rPr>
              <a:t>Մեր գյուղի ավանդույթները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539864"/>
            <a:ext cx="5325980" cy="1101248"/>
          </a:xfrm>
        </p:spPr>
        <p:txBody>
          <a:bodyPr>
            <a:normAutofit fontScale="77500" lnSpcReduction="20000"/>
          </a:bodyPr>
          <a:lstStyle/>
          <a:p>
            <a:r>
              <a:rPr lang="hy-AM" sz="3200" dirty="0" smtClean="0"/>
              <a:t>Առարկան`</a:t>
            </a:r>
            <a:r>
              <a:rPr lang="hy-AM" sz="3200" dirty="0" smtClean="0">
                <a:solidFill>
                  <a:schemeClr val="accent6">
                    <a:lumMod val="75000"/>
                  </a:schemeClr>
                </a:solidFill>
              </a:rPr>
              <a:t>գրականություն</a:t>
            </a:r>
            <a:endParaRPr lang="hy-AM" sz="3200" dirty="0" smtClean="0"/>
          </a:p>
          <a:p>
            <a:r>
              <a:rPr lang="hy-AM" sz="3200" dirty="0" smtClean="0"/>
              <a:t>Դասարան`</a:t>
            </a:r>
            <a:r>
              <a:rPr lang="hy-AM" sz="3200" dirty="0" smtClean="0">
                <a:solidFill>
                  <a:schemeClr val="accent6">
                    <a:lumMod val="75000"/>
                  </a:schemeClr>
                </a:solidFill>
              </a:rPr>
              <a:t>8-րդ </a:t>
            </a:r>
            <a:endParaRPr lang="hy-AM" sz="3200" dirty="0" smtClean="0"/>
          </a:p>
          <a:p>
            <a:r>
              <a:rPr lang="hy-AM" sz="2800" dirty="0" smtClean="0"/>
              <a:t>Ուսուցիչ`</a:t>
            </a:r>
            <a:r>
              <a:rPr lang="hy-AM" sz="2800" dirty="0" smtClean="0">
                <a:solidFill>
                  <a:schemeClr val="accent6">
                    <a:lumMod val="75000"/>
                  </a:schemeClr>
                </a:solidFill>
              </a:rPr>
              <a:t>Անահիտ Պապյան</a:t>
            </a:r>
            <a:endParaRPr lang="ru-RU" sz="2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6000" dirty="0" smtClean="0">
                <a:solidFill>
                  <a:schemeClr val="accent2">
                    <a:lumMod val="75000"/>
                  </a:schemeClr>
                </a:solidFill>
              </a:rPr>
              <a:t>Վերջնարդյունք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y-AM" sz="2400" dirty="0" smtClean="0">
                <a:solidFill>
                  <a:schemeClr val="accent2">
                    <a:lumMod val="75000"/>
                  </a:schemeClr>
                </a:solidFill>
              </a:rPr>
              <a:t>Ներկայացնել յուրաքանչյուրի ակտիվ,</a:t>
            </a:r>
          </a:p>
          <a:p>
            <a:pPr>
              <a:buNone/>
            </a:pPr>
            <a:r>
              <a:rPr lang="hy-AM" sz="2400" dirty="0" smtClean="0">
                <a:solidFill>
                  <a:schemeClr val="accent2">
                    <a:lumMod val="75000"/>
                  </a:schemeClr>
                </a:solidFill>
              </a:rPr>
              <a:t>պատասխանատվությամբ լի աշխատանքը:</a:t>
            </a:r>
          </a:p>
          <a:p>
            <a:pPr>
              <a:buNone/>
            </a:pPr>
            <a:r>
              <a:rPr lang="hy-AM" sz="2400" dirty="0" smtClean="0">
                <a:solidFill>
                  <a:schemeClr val="accent2">
                    <a:lumMod val="75000"/>
                  </a:schemeClr>
                </a:solidFill>
              </a:rPr>
              <a:t>Տեղեկատվությունը հավաքագրել,համակարգել:</a:t>
            </a:r>
          </a:p>
          <a:p>
            <a:pPr>
              <a:buNone/>
            </a:pPr>
            <a:r>
              <a:rPr lang="hy-AM" sz="2400" dirty="0" smtClean="0">
                <a:solidFill>
                  <a:schemeClr val="accent2">
                    <a:lumMod val="75000"/>
                  </a:schemeClr>
                </a:solidFill>
              </a:rPr>
              <a:t>Տրամադրված ժամանակը օգտագործել `</a:t>
            </a:r>
          </a:p>
          <a:p>
            <a:pPr>
              <a:buNone/>
            </a:pPr>
            <a:r>
              <a:rPr lang="hy-AM" sz="2400" dirty="0" smtClean="0">
                <a:solidFill>
                  <a:schemeClr val="accent2">
                    <a:lumMod val="75000"/>
                  </a:schemeClr>
                </a:solidFill>
              </a:rPr>
              <a:t>կազմակերպելով թիմային հզոր աշխատանք:</a:t>
            </a:r>
          </a:p>
          <a:p>
            <a:pPr>
              <a:buNone/>
            </a:pPr>
            <a:r>
              <a:rPr lang="hy-AM" sz="2400" dirty="0" smtClean="0">
                <a:solidFill>
                  <a:schemeClr val="accent2">
                    <a:lumMod val="75000"/>
                  </a:schemeClr>
                </a:solidFill>
              </a:rPr>
              <a:t>Ձևավորել հետաքրքրություն,պատասխանատվու-</a:t>
            </a:r>
          </a:p>
          <a:p>
            <a:pPr>
              <a:buNone/>
            </a:pPr>
            <a:r>
              <a:rPr lang="hy-AM" sz="2400" dirty="0" smtClean="0">
                <a:solidFill>
                  <a:schemeClr val="accent2">
                    <a:lumMod val="75000"/>
                  </a:schemeClr>
                </a:solidFill>
              </a:rPr>
              <a:t>թյուն աշխատանքի նկատմամբ:</a:t>
            </a:r>
          </a:p>
          <a:p>
            <a:pPr>
              <a:buNone/>
            </a:pPr>
            <a:r>
              <a:rPr lang="hy-AM" sz="2400" dirty="0" smtClean="0">
                <a:solidFill>
                  <a:schemeClr val="accent2">
                    <a:lumMod val="75000"/>
                  </a:schemeClr>
                </a:solidFill>
              </a:rPr>
              <a:t>Ճանաչել և պահպանել համայնքը արժևորող </a:t>
            </a:r>
          </a:p>
          <a:p>
            <a:pPr>
              <a:buNone/>
            </a:pPr>
            <a:r>
              <a:rPr lang="hy-AM" sz="2400" dirty="0" smtClean="0">
                <a:solidFill>
                  <a:schemeClr val="accent2">
                    <a:lumMod val="75000"/>
                  </a:schemeClr>
                </a:solidFill>
              </a:rPr>
              <a:t>բարքերը: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sz="4400" dirty="0" smtClean="0">
                <a:solidFill>
                  <a:schemeClr val="accent2">
                    <a:lumMod val="75000"/>
                  </a:schemeClr>
                </a:solidFill>
              </a:rPr>
              <a:t>Շնորհակալություն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դիտելու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համար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Սպասում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ենք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ձեր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դրական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կարծիքներին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</a:rPr>
              <a:t>Վերջ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 smtClean="0"/>
              <a:t>Նպատակը</a:t>
            </a:r>
            <a:br>
              <a:rPr lang="hy-AM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Ուսումնասիրել Արճիս գյուղի </a:t>
            </a:r>
          </a:p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ավանդույթները,բացահայտել,թե </a:t>
            </a:r>
          </a:p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երբ են գործածել հետևյալ ավանդույթ-</a:t>
            </a:r>
          </a:p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ները,ինչպես են պահպանվել և արդ-</a:t>
            </a:r>
          </a:p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յոք դեռ կան:</a:t>
            </a:r>
          </a:p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Աշակերտների միջոցով,մեծահասակ-</a:t>
            </a:r>
          </a:p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ների օգնությամբ հավաքագրել տեղե-</a:t>
            </a:r>
          </a:p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կություն,թե ինչ դեր են ունեցել մեր</a:t>
            </a:r>
          </a:p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գյուղի հասարակության փոխհարա-</a:t>
            </a:r>
          </a:p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բերության և յուրաքանչյուր ընտանի-</a:t>
            </a:r>
          </a:p>
          <a:p>
            <a:pPr>
              <a:buNone/>
            </a:pPr>
            <a:r>
              <a:rPr lang="hy-AM" sz="1600" dirty="0" smtClean="0">
                <a:solidFill>
                  <a:schemeClr val="accent2">
                    <a:lumMod val="75000"/>
                  </a:schemeClr>
                </a:solidFill>
              </a:rPr>
              <a:t>քի հայեցի դաստիարակության մեջ: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admin\Desktop\344134601_1387848031996012_866759628851277853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736"/>
            <a:ext cx="4071966" cy="41156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2400" dirty="0" smtClean="0"/>
              <a:t>ՆԱԽԱԳԾԻ  ԸՆԹԱՑԻԿ  ԱՇԽԱՏԱՆՔՆԵՐԻՑ` ՀՅՈՒՐ  ԳՅՈՒՂԻ  ԱՄԵՆԱՏԱՐԵՑ  ԲՆԱԿՉԻՆ` </a:t>
            </a:r>
            <a:r>
              <a:rPr lang="hy-AM" sz="2400" dirty="0" smtClean="0">
                <a:solidFill>
                  <a:schemeClr val="accent6">
                    <a:lumMod val="75000"/>
                  </a:schemeClr>
                </a:solidFill>
              </a:rPr>
              <a:t>մարուս</a:t>
            </a:r>
            <a:r>
              <a:rPr lang="hy-AM" sz="2400" dirty="0" smtClean="0"/>
              <a:t>  տատիկին: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343306753_910437450263713_78912845131653222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7000924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Լսենք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և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տեսնենք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մեր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գյուղի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ավանդույթներից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10000000_6064923173614611_7473891345850389420_n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714488"/>
            <a:ext cx="8072462" cy="479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44272306_6354489467943252_356431770556467515_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7429520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24" cy="1680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10000000_6470715579616094_6387393515474439483_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15949"/>
            <a:ext cx="6429420" cy="6542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357430"/>
            <a:ext cx="72390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10000000_6325958350799256_6226171879493264559_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0"/>
            <a:ext cx="5786478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10000000_6351378774905127_7384892653849583248_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81000"/>
            <a:ext cx="7429552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357298"/>
            <a:ext cx="72390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344941072_9140941669310699_6430157773382887659_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285728"/>
            <a:ext cx="542928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175</TotalTime>
  <Words>116</Words>
  <Application>Microsoft Office PowerPoint</Application>
  <PresentationFormat>On-screen Show (4:3)</PresentationFormat>
  <Paragraphs>35</Paragraphs>
  <Slides>11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Изящная</vt:lpstr>
      <vt:lpstr>Մեր գյուղի ավանդույթները</vt:lpstr>
      <vt:lpstr>Նպատակը </vt:lpstr>
      <vt:lpstr>ՆԱԽԱԳԾԻ  ԸՆԹԱՑԻԿ  ԱՇԽԱՏԱՆՔՆԵՐԻՑ` ՀՅՈՒՐ  ԳՅՈՒՂԻ  ԱՄԵՆԱՏԱՐԵՑ  ԲՆԱԿՉԻՆ` մարուս  տատիկին:</vt:lpstr>
      <vt:lpstr>Լսենք և տեսնենք մեր գյուղի ավանդույթներից:</vt:lpstr>
      <vt:lpstr>Slide 5</vt:lpstr>
      <vt:lpstr>Slide 6</vt:lpstr>
      <vt:lpstr>Slide 7</vt:lpstr>
      <vt:lpstr>Slide 8</vt:lpstr>
      <vt:lpstr>Slide 9</vt:lpstr>
      <vt:lpstr>Վերջնարդյունք</vt:lpstr>
      <vt:lpstr>Շնորհակալություն դիտելու համար: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Մեր գյուղի ավանդույթները</dc:title>
  <dc:creator>admin</dc:creator>
  <cp:lastModifiedBy>User</cp:lastModifiedBy>
  <cp:revision>21</cp:revision>
  <dcterms:created xsi:type="dcterms:W3CDTF">2023-05-06T10:30:31Z</dcterms:created>
  <dcterms:modified xsi:type="dcterms:W3CDTF">2023-05-22T07:08:49Z</dcterms:modified>
</cp:coreProperties>
</file>