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Lst>
  <p:notesMasterIdLst>
    <p:notesMasterId r:id="rId33"/>
  </p:notesMasterIdLst>
  <p:sldIdLst>
    <p:sldId id="256" r:id="rId2"/>
    <p:sldId id="257" r:id="rId3"/>
    <p:sldId id="259" r:id="rId4"/>
    <p:sldId id="316"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6" r:id="rId21"/>
    <p:sldId id="277" r:id="rId22"/>
    <p:sldId id="320" r:id="rId23"/>
    <p:sldId id="321" r:id="rId24"/>
    <p:sldId id="317" r:id="rId25"/>
    <p:sldId id="318" r:id="rId26"/>
    <p:sldId id="281" r:id="rId27"/>
    <p:sldId id="282" r:id="rId28"/>
    <p:sldId id="284" r:id="rId29"/>
    <p:sldId id="324" r:id="rId30"/>
    <p:sldId id="322" r:id="rId31"/>
    <p:sldId id="323" r:id="rId32"/>
  </p:sldIdLst>
  <p:sldSz cx="9144000" cy="5143500" type="screen16x9"/>
  <p:notesSz cx="6858000" cy="9144000"/>
  <p:embeddedFontLst>
    <p:embeddedFont>
      <p:font typeface="DM Serif Text" charset="0"/>
      <p:regular r:id="rId34"/>
      <p:italic r:id="rId35"/>
    </p:embeddedFont>
    <p:embeddedFont>
      <p:font typeface="DM Sans" charset="0"/>
      <p:regular r:id="rId36"/>
      <p:bold r:id="rId37"/>
      <p:italic r:id="rId38"/>
      <p:boldItalic r:id="rId39"/>
    </p:embeddedFont>
    <p:embeddedFont>
      <p:font typeface="Bebas Neue" charset="0"/>
      <p:regular r:id="rId40"/>
    </p:embeddedFont>
    <p:embeddedFont>
      <p:font typeface="Roboto"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9EA865EC-4F64-43FA-A1F8-4DFB0FA0EF71}">
  <a:tblStyle styleId="{9EA865EC-4F64-43FA-A1F8-4DFB0FA0EF7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17" autoAdjust="0"/>
    <p:restoredTop sz="95196" autoAdjust="0"/>
  </p:normalViewPr>
  <p:slideViewPr>
    <p:cSldViewPr snapToGrid="0">
      <p:cViewPr varScale="1">
        <p:scale>
          <a:sx n="98" d="100"/>
          <a:sy n="98" d="100"/>
        </p:scale>
        <p:origin x="-576" y="-384"/>
      </p:cViewPr>
      <p:guideLst>
        <p:guide orient="horz" pos="162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6"/>
        <p:cNvGrpSpPr/>
        <p:nvPr/>
      </p:nvGrpSpPr>
      <p:grpSpPr>
        <a:xfrm>
          <a:off x="0" y="0"/>
          <a:ext cx="0" cy="0"/>
          <a:chOff x="0" y="0"/>
          <a:chExt cx="0" cy="0"/>
        </a:xfrm>
      </p:grpSpPr>
      <p:sp>
        <p:nvSpPr>
          <p:cNvPr id="3217" name="Google Shape;3217;g10b63e21f0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8" name="Google Shape;3218;g10b63e21f0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5"/>
        <p:cNvGrpSpPr/>
        <p:nvPr/>
      </p:nvGrpSpPr>
      <p:grpSpPr>
        <a:xfrm>
          <a:off x="0" y="0"/>
          <a:ext cx="0" cy="0"/>
          <a:chOff x="0" y="0"/>
          <a:chExt cx="0" cy="0"/>
        </a:xfrm>
      </p:grpSpPr>
      <p:sp>
        <p:nvSpPr>
          <p:cNvPr id="3826" name="Google Shape;3826;g10b63e21f07_0_2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7" name="Google Shape;3827;g10b63e21f07_0_2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4"/>
        <p:cNvGrpSpPr/>
        <p:nvPr/>
      </p:nvGrpSpPr>
      <p:grpSpPr>
        <a:xfrm>
          <a:off x="0" y="0"/>
          <a:ext cx="0" cy="0"/>
          <a:chOff x="0" y="0"/>
          <a:chExt cx="0" cy="0"/>
        </a:xfrm>
      </p:grpSpPr>
      <p:sp>
        <p:nvSpPr>
          <p:cNvPr id="3845" name="Google Shape;3845;g10b63e21f07_0_30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6" name="Google Shape;3846;g10b63e21f07_0_30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0"/>
        <p:cNvGrpSpPr/>
        <p:nvPr/>
      </p:nvGrpSpPr>
      <p:grpSpPr>
        <a:xfrm>
          <a:off x="0" y="0"/>
          <a:ext cx="0" cy="0"/>
          <a:chOff x="0" y="0"/>
          <a:chExt cx="0" cy="0"/>
        </a:xfrm>
      </p:grpSpPr>
      <p:sp>
        <p:nvSpPr>
          <p:cNvPr id="3891" name="Google Shape;3891;g10b78608874_0_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2" name="Google Shape;3892;g10b78608874_0_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8"/>
        <p:cNvGrpSpPr/>
        <p:nvPr/>
      </p:nvGrpSpPr>
      <p:grpSpPr>
        <a:xfrm>
          <a:off x="0" y="0"/>
          <a:ext cx="0" cy="0"/>
          <a:chOff x="0" y="0"/>
          <a:chExt cx="0" cy="0"/>
        </a:xfrm>
      </p:grpSpPr>
      <p:sp>
        <p:nvSpPr>
          <p:cNvPr id="3899" name="Google Shape;3899;g10b63e21f07_0_28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0" name="Google Shape;3900;g10b63e21f07_0_28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2"/>
        <p:cNvGrpSpPr/>
        <p:nvPr/>
      </p:nvGrpSpPr>
      <p:grpSpPr>
        <a:xfrm>
          <a:off x="0" y="0"/>
          <a:ext cx="0" cy="0"/>
          <a:chOff x="0" y="0"/>
          <a:chExt cx="0" cy="0"/>
        </a:xfrm>
      </p:grpSpPr>
      <p:sp>
        <p:nvSpPr>
          <p:cNvPr id="3943" name="Google Shape;3943;g10b63e21f07_0_30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4" name="Google Shape;3944;g10b63e21f07_0_30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8"/>
        <p:cNvGrpSpPr/>
        <p:nvPr/>
      </p:nvGrpSpPr>
      <p:grpSpPr>
        <a:xfrm>
          <a:off x="0" y="0"/>
          <a:ext cx="0" cy="0"/>
          <a:chOff x="0" y="0"/>
          <a:chExt cx="0" cy="0"/>
        </a:xfrm>
      </p:grpSpPr>
      <p:sp>
        <p:nvSpPr>
          <p:cNvPr id="3949" name="Google Shape;3949;g10b63e21f07_0_28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0" name="Google Shape;3950;g10b63e21f07_0_28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2"/>
        <p:cNvGrpSpPr/>
        <p:nvPr/>
      </p:nvGrpSpPr>
      <p:grpSpPr>
        <a:xfrm>
          <a:off x="0" y="0"/>
          <a:ext cx="0" cy="0"/>
          <a:chOff x="0" y="0"/>
          <a:chExt cx="0" cy="0"/>
        </a:xfrm>
      </p:grpSpPr>
      <p:sp>
        <p:nvSpPr>
          <p:cNvPr id="3973" name="Google Shape;3973;g10b63e21f07_0_3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4" name="Google Shape;3974;g10b63e21f07_0_3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3"/>
        <p:cNvGrpSpPr/>
        <p:nvPr/>
      </p:nvGrpSpPr>
      <p:grpSpPr>
        <a:xfrm>
          <a:off x="0" y="0"/>
          <a:ext cx="0" cy="0"/>
          <a:chOff x="0" y="0"/>
          <a:chExt cx="0" cy="0"/>
        </a:xfrm>
      </p:grpSpPr>
      <p:sp>
        <p:nvSpPr>
          <p:cNvPr id="4014" name="Google Shape;4014;g10b78608874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5" name="Google Shape;4015;g10b78608874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2"/>
        <p:cNvGrpSpPr/>
        <p:nvPr/>
      </p:nvGrpSpPr>
      <p:grpSpPr>
        <a:xfrm>
          <a:off x="0" y="0"/>
          <a:ext cx="0" cy="0"/>
          <a:chOff x="0" y="0"/>
          <a:chExt cx="0" cy="0"/>
        </a:xfrm>
      </p:grpSpPr>
      <p:sp>
        <p:nvSpPr>
          <p:cNvPr id="4053" name="Google Shape;4053;g10b78608874_0_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4" name="Google Shape;4054;g10b78608874_0_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5"/>
        <p:cNvGrpSpPr/>
        <p:nvPr/>
      </p:nvGrpSpPr>
      <p:grpSpPr>
        <a:xfrm>
          <a:off x="0" y="0"/>
          <a:ext cx="0" cy="0"/>
          <a:chOff x="0" y="0"/>
          <a:chExt cx="0" cy="0"/>
        </a:xfrm>
      </p:grpSpPr>
      <p:sp>
        <p:nvSpPr>
          <p:cNvPr id="4166" name="Google Shape;4166;g10b63e21f07_0_2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7" name="Google Shape;4167;g10b63e21f07_0_2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2"/>
        <p:cNvGrpSpPr/>
        <p:nvPr/>
      </p:nvGrpSpPr>
      <p:grpSpPr>
        <a:xfrm>
          <a:off x="0" y="0"/>
          <a:ext cx="0" cy="0"/>
          <a:chOff x="0" y="0"/>
          <a:chExt cx="0" cy="0"/>
        </a:xfrm>
      </p:grpSpPr>
      <p:sp>
        <p:nvSpPr>
          <p:cNvPr id="3323" name="Google Shape;3323;g10a4f382cae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4" name="Google Shape;3324;g10a4f382cae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2"/>
        <p:cNvGrpSpPr/>
        <p:nvPr/>
      </p:nvGrpSpPr>
      <p:grpSpPr>
        <a:xfrm>
          <a:off x="0" y="0"/>
          <a:ext cx="0" cy="0"/>
          <a:chOff x="0" y="0"/>
          <a:chExt cx="0" cy="0"/>
        </a:xfrm>
      </p:grpSpPr>
      <p:sp>
        <p:nvSpPr>
          <p:cNvPr id="4223" name="Google Shape;4223;g10b63e21f07_0_30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4" name="Google Shape;4224;g10b63e21f07_0_30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9"/>
        <p:cNvGrpSpPr/>
        <p:nvPr/>
      </p:nvGrpSpPr>
      <p:grpSpPr>
        <a:xfrm>
          <a:off x="0" y="0"/>
          <a:ext cx="0" cy="0"/>
          <a:chOff x="0" y="0"/>
          <a:chExt cx="0" cy="0"/>
        </a:xfrm>
      </p:grpSpPr>
      <p:sp>
        <p:nvSpPr>
          <p:cNvPr id="4440" name="Google Shape;4440;g10b78608874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1" name="Google Shape;4441;g10b78608874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7"/>
        <p:cNvGrpSpPr/>
        <p:nvPr/>
      </p:nvGrpSpPr>
      <p:grpSpPr>
        <a:xfrm>
          <a:off x="0" y="0"/>
          <a:ext cx="0" cy="0"/>
          <a:chOff x="0" y="0"/>
          <a:chExt cx="0" cy="0"/>
        </a:xfrm>
      </p:grpSpPr>
      <p:sp>
        <p:nvSpPr>
          <p:cNvPr id="4448" name="Google Shape;4448;g10b63e21f07_0_28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9" name="Google Shape;4449;g10b63e21f07_0_28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5"/>
        <p:cNvGrpSpPr/>
        <p:nvPr/>
      </p:nvGrpSpPr>
      <p:grpSpPr>
        <a:xfrm>
          <a:off x="0" y="0"/>
          <a:ext cx="0" cy="0"/>
          <a:chOff x="0" y="0"/>
          <a:chExt cx="0" cy="0"/>
        </a:xfrm>
      </p:grpSpPr>
      <p:sp>
        <p:nvSpPr>
          <p:cNvPr id="4506" name="Google Shape;4506;g10b63e21f07_0_30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7" name="Google Shape;4507;g10b63e21f07_0_30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1"/>
        <p:cNvGrpSpPr/>
        <p:nvPr/>
      </p:nvGrpSpPr>
      <p:grpSpPr>
        <a:xfrm>
          <a:off x="0" y="0"/>
          <a:ext cx="0" cy="0"/>
          <a:chOff x="0" y="0"/>
          <a:chExt cx="0" cy="0"/>
        </a:xfrm>
      </p:grpSpPr>
      <p:sp>
        <p:nvSpPr>
          <p:cNvPr id="3352" name="Google Shape;3352;g10a4f382cae_0_6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3" name="Google Shape;3353;g10a4f382cae_0_6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1"/>
        <p:cNvGrpSpPr/>
        <p:nvPr/>
      </p:nvGrpSpPr>
      <p:grpSpPr>
        <a:xfrm>
          <a:off x="0" y="0"/>
          <a:ext cx="0" cy="0"/>
          <a:chOff x="0" y="0"/>
          <a:chExt cx="0" cy="0"/>
        </a:xfrm>
      </p:grpSpPr>
      <p:sp>
        <p:nvSpPr>
          <p:cNvPr id="3422" name="Google Shape;3422;g10a4f382cae_0_6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3" name="Google Shape;3423;g10a4f382cae_0_6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8"/>
        <p:cNvGrpSpPr/>
        <p:nvPr/>
      </p:nvGrpSpPr>
      <p:grpSpPr>
        <a:xfrm>
          <a:off x="0" y="0"/>
          <a:ext cx="0" cy="0"/>
          <a:chOff x="0" y="0"/>
          <a:chExt cx="0" cy="0"/>
        </a:xfrm>
      </p:grpSpPr>
      <p:sp>
        <p:nvSpPr>
          <p:cNvPr id="3519" name="Google Shape;3519;g10a4f382cae_0_6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0" name="Google Shape;3520;g10a4f382cae_0_6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3"/>
        <p:cNvGrpSpPr/>
        <p:nvPr/>
      </p:nvGrpSpPr>
      <p:grpSpPr>
        <a:xfrm>
          <a:off x="0" y="0"/>
          <a:ext cx="0" cy="0"/>
          <a:chOff x="0" y="0"/>
          <a:chExt cx="0" cy="0"/>
        </a:xfrm>
      </p:grpSpPr>
      <p:sp>
        <p:nvSpPr>
          <p:cNvPr id="3654" name="Google Shape;3654;g10a4f382cae_0_6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5" name="Google Shape;3655;g10a4f382cae_0_6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0"/>
        <p:cNvGrpSpPr/>
        <p:nvPr/>
      </p:nvGrpSpPr>
      <p:grpSpPr>
        <a:xfrm>
          <a:off x="0" y="0"/>
          <a:ext cx="0" cy="0"/>
          <a:chOff x="0" y="0"/>
          <a:chExt cx="0" cy="0"/>
        </a:xfrm>
      </p:grpSpPr>
      <p:sp>
        <p:nvSpPr>
          <p:cNvPr id="3721" name="Google Shape;3721;g10a4f382cae_0_14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2" name="Google Shape;3722;g10a4f382cae_0_14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7"/>
        <p:cNvGrpSpPr/>
        <p:nvPr/>
      </p:nvGrpSpPr>
      <p:grpSpPr>
        <a:xfrm>
          <a:off x="0" y="0"/>
          <a:ext cx="0" cy="0"/>
          <a:chOff x="0" y="0"/>
          <a:chExt cx="0" cy="0"/>
        </a:xfrm>
      </p:grpSpPr>
      <p:sp>
        <p:nvSpPr>
          <p:cNvPr id="3768" name="Google Shape;3768;g10b63e21f07_0_3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9" name="Google Shape;3769;g10b63e21f07_0_3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10b63e21f07_0_27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10b63e21f07_0_27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0" y="0"/>
            <a:ext cx="9143730" cy="5226681"/>
          </a:xfrm>
          <a:custGeom>
            <a:avLst/>
            <a:gdLst/>
            <a:ahLst/>
            <a:cxnLst/>
            <a:rect l="l" t="t" r="r" b="b"/>
            <a:pathLst>
              <a:path w="285630" h="163270" extrusionOk="0">
                <a:moveTo>
                  <a:pt x="20389" y="107"/>
                </a:moveTo>
                <a:lnTo>
                  <a:pt x="20389" y="20402"/>
                </a:lnTo>
                <a:lnTo>
                  <a:pt x="107" y="20402"/>
                </a:lnTo>
                <a:lnTo>
                  <a:pt x="107" y="107"/>
                </a:lnTo>
                <a:close/>
                <a:moveTo>
                  <a:pt x="40791" y="107"/>
                </a:moveTo>
                <a:lnTo>
                  <a:pt x="40791" y="20402"/>
                </a:lnTo>
                <a:lnTo>
                  <a:pt x="20509" y="20402"/>
                </a:lnTo>
                <a:lnTo>
                  <a:pt x="20509" y="107"/>
                </a:lnTo>
                <a:close/>
                <a:moveTo>
                  <a:pt x="61180" y="107"/>
                </a:moveTo>
                <a:lnTo>
                  <a:pt x="61180" y="20402"/>
                </a:lnTo>
                <a:lnTo>
                  <a:pt x="40898" y="20402"/>
                </a:lnTo>
                <a:lnTo>
                  <a:pt x="40898" y="107"/>
                </a:lnTo>
                <a:close/>
                <a:moveTo>
                  <a:pt x="81582" y="107"/>
                </a:moveTo>
                <a:lnTo>
                  <a:pt x="81582" y="20402"/>
                </a:lnTo>
                <a:lnTo>
                  <a:pt x="61300" y="20402"/>
                </a:lnTo>
                <a:lnTo>
                  <a:pt x="61287" y="107"/>
                </a:lnTo>
                <a:close/>
                <a:moveTo>
                  <a:pt x="101971" y="107"/>
                </a:moveTo>
                <a:lnTo>
                  <a:pt x="101971" y="20402"/>
                </a:lnTo>
                <a:lnTo>
                  <a:pt x="81689" y="20402"/>
                </a:lnTo>
                <a:lnTo>
                  <a:pt x="81689" y="107"/>
                </a:lnTo>
                <a:close/>
                <a:moveTo>
                  <a:pt x="122359" y="107"/>
                </a:moveTo>
                <a:lnTo>
                  <a:pt x="122359" y="20402"/>
                </a:lnTo>
                <a:lnTo>
                  <a:pt x="102077" y="20402"/>
                </a:lnTo>
                <a:lnTo>
                  <a:pt x="102077" y="107"/>
                </a:lnTo>
                <a:close/>
                <a:moveTo>
                  <a:pt x="142762" y="107"/>
                </a:moveTo>
                <a:lnTo>
                  <a:pt x="142762" y="20402"/>
                </a:lnTo>
                <a:lnTo>
                  <a:pt x="122480" y="20402"/>
                </a:lnTo>
                <a:lnTo>
                  <a:pt x="122480" y="107"/>
                </a:lnTo>
                <a:close/>
                <a:moveTo>
                  <a:pt x="163150" y="107"/>
                </a:moveTo>
                <a:lnTo>
                  <a:pt x="163150" y="20402"/>
                </a:lnTo>
                <a:lnTo>
                  <a:pt x="142868" y="20402"/>
                </a:lnTo>
                <a:lnTo>
                  <a:pt x="142868" y="107"/>
                </a:lnTo>
                <a:close/>
                <a:moveTo>
                  <a:pt x="183552" y="107"/>
                </a:moveTo>
                <a:lnTo>
                  <a:pt x="183552" y="20402"/>
                </a:lnTo>
                <a:lnTo>
                  <a:pt x="163270" y="20402"/>
                </a:lnTo>
                <a:lnTo>
                  <a:pt x="163270" y="107"/>
                </a:lnTo>
                <a:close/>
                <a:moveTo>
                  <a:pt x="203941" y="107"/>
                </a:moveTo>
                <a:lnTo>
                  <a:pt x="203941" y="20402"/>
                </a:lnTo>
                <a:lnTo>
                  <a:pt x="183659" y="20402"/>
                </a:lnTo>
                <a:lnTo>
                  <a:pt x="183659" y="107"/>
                </a:lnTo>
                <a:close/>
                <a:moveTo>
                  <a:pt x="224330" y="107"/>
                </a:moveTo>
                <a:lnTo>
                  <a:pt x="224330" y="20402"/>
                </a:lnTo>
                <a:lnTo>
                  <a:pt x="204048" y="20402"/>
                </a:lnTo>
                <a:lnTo>
                  <a:pt x="204048" y="107"/>
                </a:lnTo>
                <a:close/>
                <a:moveTo>
                  <a:pt x="244732" y="107"/>
                </a:moveTo>
                <a:lnTo>
                  <a:pt x="244732" y="20402"/>
                </a:lnTo>
                <a:lnTo>
                  <a:pt x="224450" y="20402"/>
                </a:lnTo>
                <a:lnTo>
                  <a:pt x="224450" y="107"/>
                </a:lnTo>
                <a:close/>
                <a:moveTo>
                  <a:pt x="265121" y="107"/>
                </a:moveTo>
                <a:lnTo>
                  <a:pt x="265121" y="20402"/>
                </a:lnTo>
                <a:lnTo>
                  <a:pt x="244839" y="20402"/>
                </a:lnTo>
                <a:lnTo>
                  <a:pt x="244839" y="107"/>
                </a:lnTo>
                <a:close/>
                <a:moveTo>
                  <a:pt x="285523" y="107"/>
                </a:moveTo>
                <a:lnTo>
                  <a:pt x="285523" y="20402"/>
                </a:lnTo>
                <a:lnTo>
                  <a:pt x="265241" y="20402"/>
                </a:lnTo>
                <a:lnTo>
                  <a:pt x="265241" y="107"/>
                </a:lnTo>
                <a:close/>
                <a:moveTo>
                  <a:pt x="20389" y="20509"/>
                </a:moveTo>
                <a:lnTo>
                  <a:pt x="20389" y="40791"/>
                </a:lnTo>
                <a:lnTo>
                  <a:pt x="107" y="40791"/>
                </a:lnTo>
                <a:lnTo>
                  <a:pt x="107" y="20509"/>
                </a:lnTo>
                <a:close/>
                <a:moveTo>
                  <a:pt x="40791" y="20509"/>
                </a:moveTo>
                <a:lnTo>
                  <a:pt x="40791" y="40791"/>
                </a:lnTo>
                <a:lnTo>
                  <a:pt x="20509" y="40791"/>
                </a:lnTo>
                <a:lnTo>
                  <a:pt x="20509" y="20509"/>
                </a:lnTo>
                <a:close/>
                <a:moveTo>
                  <a:pt x="61180" y="20509"/>
                </a:moveTo>
                <a:lnTo>
                  <a:pt x="61193" y="40791"/>
                </a:lnTo>
                <a:lnTo>
                  <a:pt x="40898" y="40791"/>
                </a:lnTo>
                <a:lnTo>
                  <a:pt x="40898" y="20509"/>
                </a:lnTo>
                <a:close/>
                <a:moveTo>
                  <a:pt x="81582" y="20509"/>
                </a:moveTo>
                <a:lnTo>
                  <a:pt x="81582" y="40791"/>
                </a:lnTo>
                <a:lnTo>
                  <a:pt x="61300" y="40791"/>
                </a:lnTo>
                <a:lnTo>
                  <a:pt x="61300" y="20509"/>
                </a:lnTo>
                <a:close/>
                <a:moveTo>
                  <a:pt x="101971" y="20509"/>
                </a:moveTo>
                <a:lnTo>
                  <a:pt x="101984" y="40791"/>
                </a:lnTo>
                <a:lnTo>
                  <a:pt x="81689" y="40791"/>
                </a:lnTo>
                <a:lnTo>
                  <a:pt x="81689" y="20509"/>
                </a:lnTo>
                <a:close/>
                <a:moveTo>
                  <a:pt x="122359" y="20509"/>
                </a:moveTo>
                <a:lnTo>
                  <a:pt x="122373" y="40791"/>
                </a:lnTo>
                <a:lnTo>
                  <a:pt x="102077" y="40791"/>
                </a:lnTo>
                <a:lnTo>
                  <a:pt x="102077" y="20509"/>
                </a:lnTo>
                <a:close/>
                <a:moveTo>
                  <a:pt x="142762" y="20509"/>
                </a:moveTo>
                <a:lnTo>
                  <a:pt x="142762" y="40791"/>
                </a:lnTo>
                <a:lnTo>
                  <a:pt x="122480" y="40791"/>
                </a:lnTo>
                <a:lnTo>
                  <a:pt x="122480" y="20509"/>
                </a:lnTo>
                <a:close/>
                <a:moveTo>
                  <a:pt x="163150" y="20509"/>
                </a:moveTo>
                <a:lnTo>
                  <a:pt x="163164" y="40791"/>
                </a:lnTo>
                <a:lnTo>
                  <a:pt x="142868" y="40791"/>
                </a:lnTo>
                <a:lnTo>
                  <a:pt x="142868" y="20509"/>
                </a:lnTo>
                <a:close/>
                <a:moveTo>
                  <a:pt x="183552" y="20509"/>
                </a:moveTo>
                <a:lnTo>
                  <a:pt x="183552" y="40791"/>
                </a:lnTo>
                <a:lnTo>
                  <a:pt x="163270" y="40791"/>
                </a:lnTo>
                <a:lnTo>
                  <a:pt x="163270" y="20509"/>
                </a:lnTo>
                <a:close/>
                <a:moveTo>
                  <a:pt x="203941" y="20509"/>
                </a:moveTo>
                <a:lnTo>
                  <a:pt x="203955" y="40791"/>
                </a:lnTo>
                <a:lnTo>
                  <a:pt x="183659" y="40791"/>
                </a:lnTo>
                <a:lnTo>
                  <a:pt x="183659" y="20509"/>
                </a:lnTo>
                <a:close/>
                <a:moveTo>
                  <a:pt x="224330" y="20509"/>
                </a:moveTo>
                <a:lnTo>
                  <a:pt x="224343" y="40791"/>
                </a:lnTo>
                <a:lnTo>
                  <a:pt x="204048" y="40791"/>
                </a:lnTo>
                <a:lnTo>
                  <a:pt x="204048" y="20509"/>
                </a:lnTo>
                <a:close/>
                <a:moveTo>
                  <a:pt x="244732" y="20509"/>
                </a:moveTo>
                <a:lnTo>
                  <a:pt x="244732" y="40791"/>
                </a:lnTo>
                <a:lnTo>
                  <a:pt x="224450" y="40791"/>
                </a:lnTo>
                <a:lnTo>
                  <a:pt x="224450" y="20509"/>
                </a:lnTo>
                <a:close/>
                <a:moveTo>
                  <a:pt x="265121" y="20509"/>
                </a:moveTo>
                <a:lnTo>
                  <a:pt x="265121" y="40791"/>
                </a:lnTo>
                <a:lnTo>
                  <a:pt x="244839" y="40791"/>
                </a:lnTo>
                <a:lnTo>
                  <a:pt x="244839" y="20509"/>
                </a:lnTo>
                <a:close/>
                <a:moveTo>
                  <a:pt x="285523" y="20509"/>
                </a:moveTo>
                <a:lnTo>
                  <a:pt x="285523" y="40791"/>
                </a:lnTo>
                <a:lnTo>
                  <a:pt x="265241" y="40791"/>
                </a:lnTo>
                <a:lnTo>
                  <a:pt x="265241" y="20509"/>
                </a:lnTo>
                <a:close/>
                <a:moveTo>
                  <a:pt x="20389" y="40898"/>
                </a:moveTo>
                <a:lnTo>
                  <a:pt x="20389" y="61179"/>
                </a:lnTo>
                <a:lnTo>
                  <a:pt x="107" y="61179"/>
                </a:lnTo>
                <a:lnTo>
                  <a:pt x="107" y="40898"/>
                </a:lnTo>
                <a:close/>
                <a:moveTo>
                  <a:pt x="40791" y="40898"/>
                </a:moveTo>
                <a:lnTo>
                  <a:pt x="40791" y="61179"/>
                </a:lnTo>
                <a:lnTo>
                  <a:pt x="20509" y="61179"/>
                </a:lnTo>
                <a:lnTo>
                  <a:pt x="20509" y="40898"/>
                </a:lnTo>
                <a:close/>
                <a:moveTo>
                  <a:pt x="61180" y="40898"/>
                </a:moveTo>
                <a:lnTo>
                  <a:pt x="61180" y="61179"/>
                </a:lnTo>
                <a:lnTo>
                  <a:pt x="40898" y="61179"/>
                </a:lnTo>
                <a:lnTo>
                  <a:pt x="40898" y="40898"/>
                </a:lnTo>
                <a:close/>
                <a:moveTo>
                  <a:pt x="81582" y="40898"/>
                </a:moveTo>
                <a:lnTo>
                  <a:pt x="81582" y="61179"/>
                </a:lnTo>
                <a:lnTo>
                  <a:pt x="61300" y="61179"/>
                </a:lnTo>
                <a:lnTo>
                  <a:pt x="61300" y="40898"/>
                </a:lnTo>
                <a:close/>
                <a:moveTo>
                  <a:pt x="101971" y="40898"/>
                </a:moveTo>
                <a:lnTo>
                  <a:pt x="101971" y="61179"/>
                </a:lnTo>
                <a:lnTo>
                  <a:pt x="81689" y="61179"/>
                </a:lnTo>
                <a:lnTo>
                  <a:pt x="81689" y="40898"/>
                </a:lnTo>
                <a:close/>
                <a:moveTo>
                  <a:pt x="122359" y="40898"/>
                </a:moveTo>
                <a:lnTo>
                  <a:pt x="122359" y="61179"/>
                </a:lnTo>
                <a:lnTo>
                  <a:pt x="102077" y="61179"/>
                </a:lnTo>
                <a:lnTo>
                  <a:pt x="102077" y="40898"/>
                </a:lnTo>
                <a:close/>
                <a:moveTo>
                  <a:pt x="142762" y="40898"/>
                </a:moveTo>
                <a:lnTo>
                  <a:pt x="142762" y="61179"/>
                </a:lnTo>
                <a:lnTo>
                  <a:pt x="122480" y="61179"/>
                </a:lnTo>
                <a:lnTo>
                  <a:pt x="122480" y="40898"/>
                </a:lnTo>
                <a:close/>
                <a:moveTo>
                  <a:pt x="163150" y="40898"/>
                </a:moveTo>
                <a:lnTo>
                  <a:pt x="163150" y="61179"/>
                </a:lnTo>
                <a:lnTo>
                  <a:pt x="142868" y="61179"/>
                </a:lnTo>
                <a:lnTo>
                  <a:pt x="142868" y="40898"/>
                </a:lnTo>
                <a:close/>
                <a:moveTo>
                  <a:pt x="183552" y="40898"/>
                </a:moveTo>
                <a:lnTo>
                  <a:pt x="183552" y="61179"/>
                </a:lnTo>
                <a:lnTo>
                  <a:pt x="163270" y="61179"/>
                </a:lnTo>
                <a:lnTo>
                  <a:pt x="163270" y="40898"/>
                </a:lnTo>
                <a:close/>
                <a:moveTo>
                  <a:pt x="203941" y="40898"/>
                </a:moveTo>
                <a:lnTo>
                  <a:pt x="203941" y="61179"/>
                </a:lnTo>
                <a:lnTo>
                  <a:pt x="183659" y="61179"/>
                </a:lnTo>
                <a:lnTo>
                  <a:pt x="183659" y="40898"/>
                </a:lnTo>
                <a:close/>
                <a:moveTo>
                  <a:pt x="224330" y="40898"/>
                </a:moveTo>
                <a:lnTo>
                  <a:pt x="224330" y="61179"/>
                </a:lnTo>
                <a:lnTo>
                  <a:pt x="204048" y="61179"/>
                </a:lnTo>
                <a:lnTo>
                  <a:pt x="204048" y="40898"/>
                </a:lnTo>
                <a:close/>
                <a:moveTo>
                  <a:pt x="244732" y="40898"/>
                </a:moveTo>
                <a:lnTo>
                  <a:pt x="244732" y="61179"/>
                </a:lnTo>
                <a:lnTo>
                  <a:pt x="224450" y="61179"/>
                </a:lnTo>
                <a:lnTo>
                  <a:pt x="224450" y="40898"/>
                </a:lnTo>
                <a:close/>
                <a:moveTo>
                  <a:pt x="265121" y="40898"/>
                </a:moveTo>
                <a:lnTo>
                  <a:pt x="265121" y="61179"/>
                </a:lnTo>
                <a:lnTo>
                  <a:pt x="244839" y="61179"/>
                </a:lnTo>
                <a:lnTo>
                  <a:pt x="244839" y="40898"/>
                </a:lnTo>
                <a:close/>
                <a:moveTo>
                  <a:pt x="285523" y="40898"/>
                </a:moveTo>
                <a:lnTo>
                  <a:pt x="285523" y="61179"/>
                </a:lnTo>
                <a:lnTo>
                  <a:pt x="265241" y="61179"/>
                </a:lnTo>
                <a:lnTo>
                  <a:pt x="265241" y="40898"/>
                </a:lnTo>
                <a:close/>
                <a:moveTo>
                  <a:pt x="20389" y="61300"/>
                </a:moveTo>
                <a:lnTo>
                  <a:pt x="20389" y="81568"/>
                </a:lnTo>
                <a:lnTo>
                  <a:pt x="107" y="81568"/>
                </a:lnTo>
                <a:lnTo>
                  <a:pt x="107" y="61300"/>
                </a:lnTo>
                <a:close/>
                <a:moveTo>
                  <a:pt x="40791" y="61300"/>
                </a:moveTo>
                <a:lnTo>
                  <a:pt x="40791" y="81568"/>
                </a:lnTo>
                <a:lnTo>
                  <a:pt x="20509" y="81568"/>
                </a:lnTo>
                <a:lnTo>
                  <a:pt x="20509" y="61300"/>
                </a:lnTo>
                <a:close/>
                <a:moveTo>
                  <a:pt x="61180" y="61300"/>
                </a:moveTo>
                <a:lnTo>
                  <a:pt x="61180" y="81568"/>
                </a:lnTo>
                <a:lnTo>
                  <a:pt x="40898" y="81568"/>
                </a:lnTo>
                <a:lnTo>
                  <a:pt x="40898" y="61300"/>
                </a:lnTo>
                <a:close/>
                <a:moveTo>
                  <a:pt x="81582" y="61300"/>
                </a:moveTo>
                <a:lnTo>
                  <a:pt x="81582" y="81568"/>
                </a:lnTo>
                <a:lnTo>
                  <a:pt x="61300" y="81568"/>
                </a:lnTo>
                <a:lnTo>
                  <a:pt x="61300" y="61300"/>
                </a:lnTo>
                <a:close/>
                <a:moveTo>
                  <a:pt x="101971" y="61300"/>
                </a:moveTo>
                <a:lnTo>
                  <a:pt x="101971" y="81568"/>
                </a:lnTo>
                <a:lnTo>
                  <a:pt x="81689" y="81568"/>
                </a:lnTo>
                <a:lnTo>
                  <a:pt x="81689" y="61300"/>
                </a:lnTo>
                <a:close/>
                <a:moveTo>
                  <a:pt x="122359" y="61300"/>
                </a:moveTo>
                <a:lnTo>
                  <a:pt x="122359" y="81568"/>
                </a:lnTo>
                <a:lnTo>
                  <a:pt x="102077" y="81568"/>
                </a:lnTo>
                <a:lnTo>
                  <a:pt x="102077" y="61300"/>
                </a:lnTo>
                <a:close/>
                <a:moveTo>
                  <a:pt x="142762" y="61300"/>
                </a:moveTo>
                <a:lnTo>
                  <a:pt x="142762" y="81568"/>
                </a:lnTo>
                <a:lnTo>
                  <a:pt x="122480" y="81568"/>
                </a:lnTo>
                <a:lnTo>
                  <a:pt x="122480" y="61300"/>
                </a:lnTo>
                <a:close/>
                <a:moveTo>
                  <a:pt x="163150" y="61300"/>
                </a:moveTo>
                <a:lnTo>
                  <a:pt x="163150" y="81568"/>
                </a:lnTo>
                <a:lnTo>
                  <a:pt x="142868" y="81568"/>
                </a:lnTo>
                <a:lnTo>
                  <a:pt x="142868" y="61300"/>
                </a:lnTo>
                <a:close/>
                <a:moveTo>
                  <a:pt x="183552" y="61300"/>
                </a:moveTo>
                <a:lnTo>
                  <a:pt x="183552" y="81568"/>
                </a:lnTo>
                <a:lnTo>
                  <a:pt x="163270" y="81568"/>
                </a:lnTo>
                <a:lnTo>
                  <a:pt x="163270" y="61300"/>
                </a:lnTo>
                <a:close/>
                <a:moveTo>
                  <a:pt x="203941" y="61300"/>
                </a:moveTo>
                <a:lnTo>
                  <a:pt x="203941" y="81568"/>
                </a:lnTo>
                <a:lnTo>
                  <a:pt x="183659" y="81568"/>
                </a:lnTo>
                <a:lnTo>
                  <a:pt x="183659" y="61300"/>
                </a:lnTo>
                <a:close/>
                <a:moveTo>
                  <a:pt x="244732" y="61300"/>
                </a:moveTo>
                <a:lnTo>
                  <a:pt x="244732" y="81568"/>
                </a:lnTo>
                <a:lnTo>
                  <a:pt x="224450" y="81568"/>
                </a:lnTo>
                <a:lnTo>
                  <a:pt x="224450" y="61300"/>
                </a:lnTo>
                <a:close/>
                <a:moveTo>
                  <a:pt x="224330" y="61300"/>
                </a:moveTo>
                <a:lnTo>
                  <a:pt x="224330" y="81581"/>
                </a:lnTo>
                <a:lnTo>
                  <a:pt x="204048" y="81581"/>
                </a:lnTo>
                <a:lnTo>
                  <a:pt x="204048" y="61300"/>
                </a:lnTo>
                <a:close/>
                <a:moveTo>
                  <a:pt x="265121" y="61300"/>
                </a:moveTo>
                <a:lnTo>
                  <a:pt x="265121" y="81581"/>
                </a:lnTo>
                <a:lnTo>
                  <a:pt x="244839" y="81581"/>
                </a:lnTo>
                <a:lnTo>
                  <a:pt x="244839" y="61300"/>
                </a:lnTo>
                <a:close/>
                <a:moveTo>
                  <a:pt x="285523" y="61300"/>
                </a:moveTo>
                <a:lnTo>
                  <a:pt x="285523" y="81581"/>
                </a:lnTo>
                <a:lnTo>
                  <a:pt x="265241" y="81581"/>
                </a:lnTo>
                <a:lnTo>
                  <a:pt x="265241" y="61300"/>
                </a:lnTo>
                <a:close/>
                <a:moveTo>
                  <a:pt x="20389" y="81688"/>
                </a:moveTo>
                <a:lnTo>
                  <a:pt x="20389" y="101970"/>
                </a:lnTo>
                <a:lnTo>
                  <a:pt x="107" y="101970"/>
                </a:lnTo>
                <a:lnTo>
                  <a:pt x="107" y="81688"/>
                </a:lnTo>
                <a:close/>
                <a:moveTo>
                  <a:pt x="40791" y="81688"/>
                </a:moveTo>
                <a:lnTo>
                  <a:pt x="40791" y="101970"/>
                </a:lnTo>
                <a:lnTo>
                  <a:pt x="20509" y="101970"/>
                </a:lnTo>
                <a:lnTo>
                  <a:pt x="20509" y="81688"/>
                </a:lnTo>
                <a:close/>
                <a:moveTo>
                  <a:pt x="61180" y="81688"/>
                </a:moveTo>
                <a:lnTo>
                  <a:pt x="61180" y="101970"/>
                </a:lnTo>
                <a:lnTo>
                  <a:pt x="40898" y="101970"/>
                </a:lnTo>
                <a:lnTo>
                  <a:pt x="40898" y="81688"/>
                </a:lnTo>
                <a:close/>
                <a:moveTo>
                  <a:pt x="81582" y="81688"/>
                </a:moveTo>
                <a:lnTo>
                  <a:pt x="81582" y="101970"/>
                </a:lnTo>
                <a:lnTo>
                  <a:pt x="61300" y="101970"/>
                </a:lnTo>
                <a:lnTo>
                  <a:pt x="61300" y="81688"/>
                </a:lnTo>
                <a:close/>
                <a:moveTo>
                  <a:pt x="101971" y="81688"/>
                </a:moveTo>
                <a:lnTo>
                  <a:pt x="101971" y="101970"/>
                </a:lnTo>
                <a:lnTo>
                  <a:pt x="81689" y="101970"/>
                </a:lnTo>
                <a:lnTo>
                  <a:pt x="81689" y="81688"/>
                </a:lnTo>
                <a:close/>
                <a:moveTo>
                  <a:pt x="122359" y="81688"/>
                </a:moveTo>
                <a:lnTo>
                  <a:pt x="122359" y="101970"/>
                </a:lnTo>
                <a:lnTo>
                  <a:pt x="102077" y="101970"/>
                </a:lnTo>
                <a:lnTo>
                  <a:pt x="102077" y="81688"/>
                </a:lnTo>
                <a:close/>
                <a:moveTo>
                  <a:pt x="142762" y="81688"/>
                </a:moveTo>
                <a:lnTo>
                  <a:pt x="142762" y="101970"/>
                </a:lnTo>
                <a:lnTo>
                  <a:pt x="122480" y="101970"/>
                </a:lnTo>
                <a:lnTo>
                  <a:pt x="122480" y="81688"/>
                </a:lnTo>
                <a:close/>
                <a:moveTo>
                  <a:pt x="163150" y="81688"/>
                </a:moveTo>
                <a:lnTo>
                  <a:pt x="163150" y="101970"/>
                </a:lnTo>
                <a:lnTo>
                  <a:pt x="142868" y="101970"/>
                </a:lnTo>
                <a:lnTo>
                  <a:pt x="142868" y="81688"/>
                </a:lnTo>
                <a:close/>
                <a:moveTo>
                  <a:pt x="183552" y="81688"/>
                </a:moveTo>
                <a:lnTo>
                  <a:pt x="183552" y="101970"/>
                </a:lnTo>
                <a:lnTo>
                  <a:pt x="163270" y="101970"/>
                </a:lnTo>
                <a:lnTo>
                  <a:pt x="163270" y="81688"/>
                </a:lnTo>
                <a:close/>
                <a:moveTo>
                  <a:pt x="203941" y="81688"/>
                </a:moveTo>
                <a:lnTo>
                  <a:pt x="203941" y="101970"/>
                </a:lnTo>
                <a:lnTo>
                  <a:pt x="183659" y="101970"/>
                </a:lnTo>
                <a:lnTo>
                  <a:pt x="183659" y="81688"/>
                </a:lnTo>
                <a:close/>
                <a:moveTo>
                  <a:pt x="224330" y="81688"/>
                </a:moveTo>
                <a:lnTo>
                  <a:pt x="224330" y="101970"/>
                </a:lnTo>
                <a:lnTo>
                  <a:pt x="204048" y="101970"/>
                </a:lnTo>
                <a:lnTo>
                  <a:pt x="204048" y="81688"/>
                </a:lnTo>
                <a:close/>
                <a:moveTo>
                  <a:pt x="244732" y="81688"/>
                </a:moveTo>
                <a:lnTo>
                  <a:pt x="244732" y="101970"/>
                </a:lnTo>
                <a:lnTo>
                  <a:pt x="224450" y="101970"/>
                </a:lnTo>
                <a:lnTo>
                  <a:pt x="224450" y="81688"/>
                </a:lnTo>
                <a:close/>
                <a:moveTo>
                  <a:pt x="265121" y="81688"/>
                </a:moveTo>
                <a:lnTo>
                  <a:pt x="265121" y="101970"/>
                </a:lnTo>
                <a:lnTo>
                  <a:pt x="244839" y="101970"/>
                </a:lnTo>
                <a:lnTo>
                  <a:pt x="244839" y="81688"/>
                </a:lnTo>
                <a:close/>
                <a:moveTo>
                  <a:pt x="285523" y="81688"/>
                </a:moveTo>
                <a:lnTo>
                  <a:pt x="285523" y="101970"/>
                </a:lnTo>
                <a:lnTo>
                  <a:pt x="265241" y="101970"/>
                </a:lnTo>
                <a:lnTo>
                  <a:pt x="265241" y="81688"/>
                </a:lnTo>
                <a:close/>
                <a:moveTo>
                  <a:pt x="20389" y="102077"/>
                </a:moveTo>
                <a:lnTo>
                  <a:pt x="20389" y="122359"/>
                </a:lnTo>
                <a:lnTo>
                  <a:pt x="107" y="122359"/>
                </a:lnTo>
                <a:lnTo>
                  <a:pt x="107" y="102077"/>
                </a:lnTo>
                <a:close/>
                <a:moveTo>
                  <a:pt x="40791" y="102077"/>
                </a:moveTo>
                <a:lnTo>
                  <a:pt x="40791" y="122359"/>
                </a:lnTo>
                <a:lnTo>
                  <a:pt x="20509" y="122359"/>
                </a:lnTo>
                <a:lnTo>
                  <a:pt x="20509" y="102077"/>
                </a:lnTo>
                <a:close/>
                <a:moveTo>
                  <a:pt x="61180" y="102077"/>
                </a:moveTo>
                <a:lnTo>
                  <a:pt x="61180" y="122359"/>
                </a:lnTo>
                <a:lnTo>
                  <a:pt x="40898" y="122359"/>
                </a:lnTo>
                <a:lnTo>
                  <a:pt x="40898" y="102077"/>
                </a:lnTo>
                <a:close/>
                <a:moveTo>
                  <a:pt x="81582" y="102077"/>
                </a:moveTo>
                <a:lnTo>
                  <a:pt x="81582" y="122359"/>
                </a:lnTo>
                <a:lnTo>
                  <a:pt x="61300" y="122359"/>
                </a:lnTo>
                <a:lnTo>
                  <a:pt x="61300" y="102077"/>
                </a:lnTo>
                <a:close/>
                <a:moveTo>
                  <a:pt x="101971" y="102077"/>
                </a:moveTo>
                <a:lnTo>
                  <a:pt x="101971" y="122359"/>
                </a:lnTo>
                <a:lnTo>
                  <a:pt x="81689" y="122359"/>
                </a:lnTo>
                <a:lnTo>
                  <a:pt x="81702" y="102077"/>
                </a:lnTo>
                <a:close/>
                <a:moveTo>
                  <a:pt x="122359" y="102077"/>
                </a:moveTo>
                <a:lnTo>
                  <a:pt x="122359" y="122359"/>
                </a:lnTo>
                <a:lnTo>
                  <a:pt x="102077" y="122359"/>
                </a:lnTo>
                <a:lnTo>
                  <a:pt x="102091" y="102077"/>
                </a:lnTo>
                <a:close/>
                <a:moveTo>
                  <a:pt x="142762" y="102077"/>
                </a:moveTo>
                <a:lnTo>
                  <a:pt x="142762" y="122359"/>
                </a:lnTo>
                <a:lnTo>
                  <a:pt x="122480" y="122359"/>
                </a:lnTo>
                <a:lnTo>
                  <a:pt x="122480" y="102077"/>
                </a:lnTo>
                <a:close/>
                <a:moveTo>
                  <a:pt x="163164" y="102077"/>
                </a:moveTo>
                <a:lnTo>
                  <a:pt x="163164" y="122359"/>
                </a:lnTo>
                <a:lnTo>
                  <a:pt x="142868" y="122359"/>
                </a:lnTo>
                <a:lnTo>
                  <a:pt x="142882" y="102077"/>
                </a:lnTo>
                <a:close/>
                <a:moveTo>
                  <a:pt x="183552" y="102077"/>
                </a:moveTo>
                <a:lnTo>
                  <a:pt x="183552" y="122359"/>
                </a:lnTo>
                <a:lnTo>
                  <a:pt x="163270" y="122359"/>
                </a:lnTo>
                <a:lnTo>
                  <a:pt x="163270" y="102077"/>
                </a:lnTo>
                <a:close/>
                <a:moveTo>
                  <a:pt x="203955" y="102077"/>
                </a:moveTo>
                <a:lnTo>
                  <a:pt x="203955" y="122359"/>
                </a:lnTo>
                <a:lnTo>
                  <a:pt x="183659" y="122359"/>
                </a:lnTo>
                <a:lnTo>
                  <a:pt x="183659" y="102077"/>
                </a:lnTo>
                <a:close/>
                <a:moveTo>
                  <a:pt x="224343" y="102077"/>
                </a:moveTo>
                <a:lnTo>
                  <a:pt x="224343" y="122359"/>
                </a:lnTo>
                <a:lnTo>
                  <a:pt x="204048" y="122359"/>
                </a:lnTo>
                <a:lnTo>
                  <a:pt x="204061" y="102077"/>
                </a:lnTo>
                <a:close/>
                <a:moveTo>
                  <a:pt x="244732" y="102077"/>
                </a:moveTo>
                <a:lnTo>
                  <a:pt x="244732" y="122359"/>
                </a:lnTo>
                <a:lnTo>
                  <a:pt x="224450" y="122359"/>
                </a:lnTo>
                <a:lnTo>
                  <a:pt x="224450" y="102077"/>
                </a:lnTo>
                <a:close/>
                <a:moveTo>
                  <a:pt x="265121" y="102077"/>
                </a:moveTo>
                <a:lnTo>
                  <a:pt x="265121" y="122359"/>
                </a:lnTo>
                <a:lnTo>
                  <a:pt x="244839" y="122359"/>
                </a:lnTo>
                <a:lnTo>
                  <a:pt x="244839" y="102077"/>
                </a:lnTo>
                <a:close/>
                <a:moveTo>
                  <a:pt x="285523" y="102077"/>
                </a:moveTo>
                <a:lnTo>
                  <a:pt x="285523" y="122359"/>
                </a:lnTo>
                <a:lnTo>
                  <a:pt x="265241" y="122359"/>
                </a:lnTo>
                <a:lnTo>
                  <a:pt x="265241" y="102077"/>
                </a:lnTo>
                <a:close/>
                <a:moveTo>
                  <a:pt x="20389" y="122479"/>
                </a:moveTo>
                <a:lnTo>
                  <a:pt x="20389" y="142761"/>
                </a:lnTo>
                <a:lnTo>
                  <a:pt x="107" y="142761"/>
                </a:lnTo>
                <a:lnTo>
                  <a:pt x="107" y="122479"/>
                </a:lnTo>
                <a:close/>
                <a:moveTo>
                  <a:pt x="40791" y="122479"/>
                </a:moveTo>
                <a:lnTo>
                  <a:pt x="40791" y="142761"/>
                </a:lnTo>
                <a:lnTo>
                  <a:pt x="20509" y="142761"/>
                </a:lnTo>
                <a:lnTo>
                  <a:pt x="20509" y="122479"/>
                </a:lnTo>
                <a:close/>
                <a:moveTo>
                  <a:pt x="61180" y="122479"/>
                </a:moveTo>
                <a:lnTo>
                  <a:pt x="61180" y="142761"/>
                </a:lnTo>
                <a:lnTo>
                  <a:pt x="40898" y="142761"/>
                </a:lnTo>
                <a:lnTo>
                  <a:pt x="40898" y="122479"/>
                </a:lnTo>
                <a:close/>
                <a:moveTo>
                  <a:pt x="81582" y="122479"/>
                </a:moveTo>
                <a:lnTo>
                  <a:pt x="81582" y="142761"/>
                </a:lnTo>
                <a:lnTo>
                  <a:pt x="61300" y="142761"/>
                </a:lnTo>
                <a:lnTo>
                  <a:pt x="61300" y="122479"/>
                </a:lnTo>
                <a:close/>
                <a:moveTo>
                  <a:pt x="101971" y="122479"/>
                </a:moveTo>
                <a:lnTo>
                  <a:pt x="101971" y="142761"/>
                </a:lnTo>
                <a:lnTo>
                  <a:pt x="81689" y="142761"/>
                </a:lnTo>
                <a:lnTo>
                  <a:pt x="81689" y="122479"/>
                </a:lnTo>
                <a:close/>
                <a:moveTo>
                  <a:pt x="122359" y="122479"/>
                </a:moveTo>
                <a:lnTo>
                  <a:pt x="122359" y="142761"/>
                </a:lnTo>
                <a:lnTo>
                  <a:pt x="102077" y="142761"/>
                </a:lnTo>
                <a:lnTo>
                  <a:pt x="102077" y="122479"/>
                </a:lnTo>
                <a:close/>
                <a:moveTo>
                  <a:pt x="142762" y="122479"/>
                </a:moveTo>
                <a:lnTo>
                  <a:pt x="142762" y="142761"/>
                </a:lnTo>
                <a:lnTo>
                  <a:pt x="122480" y="142761"/>
                </a:lnTo>
                <a:lnTo>
                  <a:pt x="122480" y="122479"/>
                </a:lnTo>
                <a:close/>
                <a:moveTo>
                  <a:pt x="163150" y="122479"/>
                </a:moveTo>
                <a:lnTo>
                  <a:pt x="163150" y="142761"/>
                </a:lnTo>
                <a:lnTo>
                  <a:pt x="142868" y="142761"/>
                </a:lnTo>
                <a:lnTo>
                  <a:pt x="142868" y="122479"/>
                </a:lnTo>
                <a:close/>
                <a:moveTo>
                  <a:pt x="183552" y="122479"/>
                </a:moveTo>
                <a:lnTo>
                  <a:pt x="183552" y="142761"/>
                </a:lnTo>
                <a:lnTo>
                  <a:pt x="163270" y="142761"/>
                </a:lnTo>
                <a:lnTo>
                  <a:pt x="163270" y="122479"/>
                </a:lnTo>
                <a:close/>
                <a:moveTo>
                  <a:pt x="203941" y="122479"/>
                </a:moveTo>
                <a:lnTo>
                  <a:pt x="203941" y="142761"/>
                </a:lnTo>
                <a:lnTo>
                  <a:pt x="183659" y="142761"/>
                </a:lnTo>
                <a:lnTo>
                  <a:pt x="183659" y="122479"/>
                </a:lnTo>
                <a:close/>
                <a:moveTo>
                  <a:pt x="224330" y="122479"/>
                </a:moveTo>
                <a:lnTo>
                  <a:pt x="224330" y="142761"/>
                </a:lnTo>
                <a:lnTo>
                  <a:pt x="204048" y="142761"/>
                </a:lnTo>
                <a:lnTo>
                  <a:pt x="204048" y="122479"/>
                </a:lnTo>
                <a:close/>
                <a:moveTo>
                  <a:pt x="244732" y="122479"/>
                </a:moveTo>
                <a:lnTo>
                  <a:pt x="244732" y="142761"/>
                </a:lnTo>
                <a:lnTo>
                  <a:pt x="224450" y="142761"/>
                </a:lnTo>
                <a:lnTo>
                  <a:pt x="224450" y="122479"/>
                </a:lnTo>
                <a:close/>
                <a:moveTo>
                  <a:pt x="265121" y="122479"/>
                </a:moveTo>
                <a:lnTo>
                  <a:pt x="265121" y="142761"/>
                </a:lnTo>
                <a:lnTo>
                  <a:pt x="244839" y="142761"/>
                </a:lnTo>
                <a:lnTo>
                  <a:pt x="244839" y="122479"/>
                </a:lnTo>
                <a:close/>
                <a:moveTo>
                  <a:pt x="285523" y="122479"/>
                </a:moveTo>
                <a:lnTo>
                  <a:pt x="285523" y="142761"/>
                </a:lnTo>
                <a:lnTo>
                  <a:pt x="265241" y="142761"/>
                </a:lnTo>
                <a:lnTo>
                  <a:pt x="265241" y="122479"/>
                </a:lnTo>
                <a:close/>
                <a:moveTo>
                  <a:pt x="20389" y="142868"/>
                </a:moveTo>
                <a:lnTo>
                  <a:pt x="20389" y="163149"/>
                </a:lnTo>
                <a:lnTo>
                  <a:pt x="107" y="163149"/>
                </a:lnTo>
                <a:lnTo>
                  <a:pt x="107" y="142868"/>
                </a:lnTo>
                <a:close/>
                <a:moveTo>
                  <a:pt x="40791" y="142868"/>
                </a:moveTo>
                <a:lnTo>
                  <a:pt x="40791" y="163149"/>
                </a:lnTo>
                <a:lnTo>
                  <a:pt x="20509" y="163149"/>
                </a:lnTo>
                <a:lnTo>
                  <a:pt x="20509" y="142868"/>
                </a:lnTo>
                <a:close/>
                <a:moveTo>
                  <a:pt x="61180" y="142868"/>
                </a:moveTo>
                <a:lnTo>
                  <a:pt x="61180" y="163149"/>
                </a:lnTo>
                <a:lnTo>
                  <a:pt x="40898" y="163149"/>
                </a:lnTo>
                <a:lnTo>
                  <a:pt x="40898" y="142868"/>
                </a:lnTo>
                <a:close/>
                <a:moveTo>
                  <a:pt x="81582" y="142868"/>
                </a:moveTo>
                <a:lnTo>
                  <a:pt x="81582" y="163149"/>
                </a:lnTo>
                <a:lnTo>
                  <a:pt x="61300" y="163149"/>
                </a:lnTo>
                <a:lnTo>
                  <a:pt x="61300" y="142868"/>
                </a:lnTo>
                <a:close/>
                <a:moveTo>
                  <a:pt x="101971" y="142868"/>
                </a:moveTo>
                <a:lnTo>
                  <a:pt x="101971" y="163149"/>
                </a:lnTo>
                <a:lnTo>
                  <a:pt x="81689" y="163149"/>
                </a:lnTo>
                <a:lnTo>
                  <a:pt x="81689" y="142868"/>
                </a:lnTo>
                <a:close/>
                <a:moveTo>
                  <a:pt x="122359" y="142868"/>
                </a:moveTo>
                <a:lnTo>
                  <a:pt x="122359" y="163149"/>
                </a:lnTo>
                <a:lnTo>
                  <a:pt x="102077" y="163149"/>
                </a:lnTo>
                <a:lnTo>
                  <a:pt x="102077" y="142868"/>
                </a:lnTo>
                <a:close/>
                <a:moveTo>
                  <a:pt x="142762" y="142868"/>
                </a:moveTo>
                <a:lnTo>
                  <a:pt x="142762" y="163149"/>
                </a:lnTo>
                <a:lnTo>
                  <a:pt x="122480" y="163149"/>
                </a:lnTo>
                <a:lnTo>
                  <a:pt x="122480" y="142868"/>
                </a:lnTo>
                <a:close/>
                <a:moveTo>
                  <a:pt x="163150" y="142868"/>
                </a:moveTo>
                <a:lnTo>
                  <a:pt x="163150" y="163149"/>
                </a:lnTo>
                <a:lnTo>
                  <a:pt x="142868" y="163149"/>
                </a:lnTo>
                <a:lnTo>
                  <a:pt x="142868" y="142868"/>
                </a:lnTo>
                <a:close/>
                <a:moveTo>
                  <a:pt x="183552" y="142868"/>
                </a:moveTo>
                <a:lnTo>
                  <a:pt x="183552" y="163149"/>
                </a:lnTo>
                <a:lnTo>
                  <a:pt x="163270" y="163149"/>
                </a:lnTo>
                <a:lnTo>
                  <a:pt x="163270" y="142868"/>
                </a:lnTo>
                <a:close/>
                <a:moveTo>
                  <a:pt x="203941" y="142868"/>
                </a:moveTo>
                <a:lnTo>
                  <a:pt x="203941" y="163149"/>
                </a:lnTo>
                <a:lnTo>
                  <a:pt x="183659" y="163149"/>
                </a:lnTo>
                <a:lnTo>
                  <a:pt x="183659" y="142868"/>
                </a:lnTo>
                <a:close/>
                <a:moveTo>
                  <a:pt x="224330" y="142868"/>
                </a:moveTo>
                <a:lnTo>
                  <a:pt x="224330" y="163149"/>
                </a:lnTo>
                <a:lnTo>
                  <a:pt x="204048" y="163149"/>
                </a:lnTo>
                <a:lnTo>
                  <a:pt x="204048" y="142868"/>
                </a:lnTo>
                <a:close/>
                <a:moveTo>
                  <a:pt x="244732" y="142868"/>
                </a:moveTo>
                <a:lnTo>
                  <a:pt x="244732" y="163149"/>
                </a:lnTo>
                <a:lnTo>
                  <a:pt x="224450" y="163149"/>
                </a:lnTo>
                <a:lnTo>
                  <a:pt x="224450" y="142868"/>
                </a:lnTo>
                <a:close/>
                <a:moveTo>
                  <a:pt x="265121" y="142868"/>
                </a:moveTo>
                <a:lnTo>
                  <a:pt x="265121" y="163149"/>
                </a:lnTo>
                <a:lnTo>
                  <a:pt x="244839" y="163149"/>
                </a:lnTo>
                <a:lnTo>
                  <a:pt x="244839" y="142868"/>
                </a:lnTo>
                <a:close/>
                <a:moveTo>
                  <a:pt x="285523" y="142868"/>
                </a:moveTo>
                <a:lnTo>
                  <a:pt x="285523" y="163149"/>
                </a:lnTo>
                <a:lnTo>
                  <a:pt x="265241" y="163149"/>
                </a:lnTo>
                <a:lnTo>
                  <a:pt x="265241" y="142868"/>
                </a:lnTo>
                <a:close/>
                <a:moveTo>
                  <a:pt x="0" y="0"/>
                </a:moveTo>
                <a:lnTo>
                  <a:pt x="0" y="163270"/>
                </a:lnTo>
                <a:lnTo>
                  <a:pt x="285630" y="163270"/>
                </a:lnTo>
                <a:lnTo>
                  <a:pt x="2856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322138" y="889150"/>
            <a:ext cx="6499452" cy="3365201"/>
          </a:xfrm>
          <a:custGeom>
            <a:avLst/>
            <a:gdLst/>
            <a:ahLst/>
            <a:cxnLst/>
            <a:rect l="l" t="t" r="r" b="b"/>
            <a:pathLst>
              <a:path w="85102" h="44063" extrusionOk="0">
                <a:moveTo>
                  <a:pt x="2870" y="1"/>
                </a:moveTo>
                <a:cubicBezTo>
                  <a:pt x="2467" y="1"/>
                  <a:pt x="2028" y="106"/>
                  <a:pt x="1533" y="359"/>
                </a:cubicBezTo>
                <a:cubicBezTo>
                  <a:pt x="1" y="1135"/>
                  <a:pt x="3323" y="3183"/>
                  <a:pt x="3323" y="4894"/>
                </a:cubicBezTo>
                <a:cubicBezTo>
                  <a:pt x="3323" y="6605"/>
                  <a:pt x="836" y="6605"/>
                  <a:pt x="836" y="8316"/>
                </a:cubicBezTo>
                <a:cubicBezTo>
                  <a:pt x="836" y="10027"/>
                  <a:pt x="3323" y="10027"/>
                  <a:pt x="3323" y="11757"/>
                </a:cubicBezTo>
                <a:cubicBezTo>
                  <a:pt x="3323" y="13468"/>
                  <a:pt x="836" y="13468"/>
                  <a:pt x="836" y="15179"/>
                </a:cubicBezTo>
                <a:cubicBezTo>
                  <a:pt x="836" y="16890"/>
                  <a:pt x="3323" y="16890"/>
                  <a:pt x="3323" y="18600"/>
                </a:cubicBezTo>
                <a:cubicBezTo>
                  <a:pt x="3323" y="20311"/>
                  <a:pt x="836" y="20311"/>
                  <a:pt x="836" y="22042"/>
                </a:cubicBezTo>
                <a:cubicBezTo>
                  <a:pt x="836" y="23753"/>
                  <a:pt x="3323" y="23753"/>
                  <a:pt x="3323" y="25463"/>
                </a:cubicBezTo>
                <a:cubicBezTo>
                  <a:pt x="3323" y="27174"/>
                  <a:pt x="836" y="27174"/>
                  <a:pt x="836" y="28885"/>
                </a:cubicBezTo>
                <a:cubicBezTo>
                  <a:pt x="836" y="30596"/>
                  <a:pt x="3323" y="30596"/>
                  <a:pt x="3323" y="32306"/>
                </a:cubicBezTo>
                <a:cubicBezTo>
                  <a:pt x="3323" y="34037"/>
                  <a:pt x="836" y="34037"/>
                  <a:pt x="836" y="35748"/>
                </a:cubicBezTo>
                <a:cubicBezTo>
                  <a:pt x="836" y="37459"/>
                  <a:pt x="3323" y="37459"/>
                  <a:pt x="3323" y="39169"/>
                </a:cubicBezTo>
                <a:cubicBezTo>
                  <a:pt x="3323" y="40880"/>
                  <a:pt x="1" y="42929"/>
                  <a:pt x="1533" y="43705"/>
                </a:cubicBezTo>
                <a:cubicBezTo>
                  <a:pt x="2028" y="43958"/>
                  <a:pt x="2466" y="44063"/>
                  <a:pt x="2868" y="44063"/>
                </a:cubicBezTo>
                <a:cubicBezTo>
                  <a:pt x="4905" y="44063"/>
                  <a:pt x="6009" y="41358"/>
                  <a:pt x="8833" y="41358"/>
                </a:cubicBezTo>
                <a:cubicBezTo>
                  <a:pt x="12195" y="41358"/>
                  <a:pt x="12195" y="43844"/>
                  <a:pt x="15577" y="43844"/>
                </a:cubicBezTo>
                <a:cubicBezTo>
                  <a:pt x="18939" y="43844"/>
                  <a:pt x="18939" y="41358"/>
                  <a:pt x="22320" y="41358"/>
                </a:cubicBezTo>
                <a:cubicBezTo>
                  <a:pt x="25682" y="41358"/>
                  <a:pt x="25682" y="43844"/>
                  <a:pt x="29064" y="43844"/>
                </a:cubicBezTo>
                <a:cubicBezTo>
                  <a:pt x="32426" y="43844"/>
                  <a:pt x="32426" y="41358"/>
                  <a:pt x="35808" y="41358"/>
                </a:cubicBezTo>
                <a:cubicBezTo>
                  <a:pt x="39170" y="41358"/>
                  <a:pt x="39170" y="43844"/>
                  <a:pt x="42551" y="43844"/>
                </a:cubicBezTo>
                <a:cubicBezTo>
                  <a:pt x="45913" y="43844"/>
                  <a:pt x="45913" y="41358"/>
                  <a:pt x="49295" y="41358"/>
                </a:cubicBezTo>
                <a:cubicBezTo>
                  <a:pt x="52657" y="41358"/>
                  <a:pt x="52657" y="43844"/>
                  <a:pt x="56039" y="43844"/>
                </a:cubicBezTo>
                <a:cubicBezTo>
                  <a:pt x="59400" y="43844"/>
                  <a:pt x="59400" y="41358"/>
                  <a:pt x="62782" y="41358"/>
                </a:cubicBezTo>
                <a:cubicBezTo>
                  <a:pt x="66144" y="41358"/>
                  <a:pt x="66144" y="43844"/>
                  <a:pt x="69506" y="43844"/>
                </a:cubicBezTo>
                <a:cubicBezTo>
                  <a:pt x="72888" y="43844"/>
                  <a:pt x="72888" y="41358"/>
                  <a:pt x="76250" y="41358"/>
                </a:cubicBezTo>
                <a:cubicBezTo>
                  <a:pt x="79074" y="41358"/>
                  <a:pt x="80191" y="44063"/>
                  <a:pt x="82233" y="44063"/>
                </a:cubicBezTo>
                <a:cubicBezTo>
                  <a:pt x="82636" y="44063"/>
                  <a:pt x="83075" y="43958"/>
                  <a:pt x="83570" y="43705"/>
                </a:cubicBezTo>
                <a:cubicBezTo>
                  <a:pt x="85102" y="42929"/>
                  <a:pt x="82496" y="41895"/>
                  <a:pt x="81800" y="39508"/>
                </a:cubicBezTo>
                <a:cubicBezTo>
                  <a:pt x="81322" y="37876"/>
                  <a:pt x="84246" y="37459"/>
                  <a:pt x="84246" y="35728"/>
                </a:cubicBezTo>
                <a:cubicBezTo>
                  <a:pt x="84246" y="34017"/>
                  <a:pt x="81760" y="34017"/>
                  <a:pt x="81760" y="32306"/>
                </a:cubicBezTo>
                <a:cubicBezTo>
                  <a:pt x="81760" y="30596"/>
                  <a:pt x="84246" y="30596"/>
                  <a:pt x="84246" y="28885"/>
                </a:cubicBezTo>
                <a:cubicBezTo>
                  <a:pt x="84246" y="27174"/>
                  <a:pt x="81760" y="27174"/>
                  <a:pt x="81760" y="25443"/>
                </a:cubicBezTo>
                <a:cubicBezTo>
                  <a:pt x="81760" y="23733"/>
                  <a:pt x="84246" y="23733"/>
                  <a:pt x="84246" y="22022"/>
                </a:cubicBezTo>
                <a:cubicBezTo>
                  <a:pt x="84246" y="20311"/>
                  <a:pt x="81760" y="20311"/>
                  <a:pt x="81760" y="18600"/>
                </a:cubicBezTo>
                <a:cubicBezTo>
                  <a:pt x="81760" y="16890"/>
                  <a:pt x="84246" y="16890"/>
                  <a:pt x="84246" y="15179"/>
                </a:cubicBezTo>
                <a:cubicBezTo>
                  <a:pt x="84246" y="13448"/>
                  <a:pt x="81760" y="13468"/>
                  <a:pt x="81760" y="11737"/>
                </a:cubicBezTo>
                <a:cubicBezTo>
                  <a:pt x="81760" y="10027"/>
                  <a:pt x="84246" y="10027"/>
                  <a:pt x="84246" y="8316"/>
                </a:cubicBezTo>
                <a:cubicBezTo>
                  <a:pt x="84246" y="6605"/>
                  <a:pt x="81760" y="6605"/>
                  <a:pt x="81760" y="4894"/>
                </a:cubicBezTo>
                <a:cubicBezTo>
                  <a:pt x="81760" y="3164"/>
                  <a:pt x="85082" y="1135"/>
                  <a:pt x="83570" y="359"/>
                </a:cubicBezTo>
                <a:cubicBezTo>
                  <a:pt x="83075" y="106"/>
                  <a:pt x="82636" y="1"/>
                  <a:pt x="82233" y="1"/>
                </a:cubicBezTo>
                <a:cubicBezTo>
                  <a:pt x="80191" y="1"/>
                  <a:pt x="79074" y="2706"/>
                  <a:pt x="76250" y="2706"/>
                </a:cubicBezTo>
                <a:cubicBezTo>
                  <a:pt x="72888" y="2706"/>
                  <a:pt x="72888" y="219"/>
                  <a:pt x="69506" y="219"/>
                </a:cubicBezTo>
                <a:cubicBezTo>
                  <a:pt x="66144" y="219"/>
                  <a:pt x="66144" y="2706"/>
                  <a:pt x="62762" y="2706"/>
                </a:cubicBezTo>
                <a:cubicBezTo>
                  <a:pt x="59400" y="2706"/>
                  <a:pt x="59400" y="219"/>
                  <a:pt x="56019" y="219"/>
                </a:cubicBezTo>
                <a:cubicBezTo>
                  <a:pt x="52657" y="219"/>
                  <a:pt x="52657" y="2706"/>
                  <a:pt x="49275" y="2706"/>
                </a:cubicBezTo>
                <a:cubicBezTo>
                  <a:pt x="45913" y="2706"/>
                  <a:pt x="45913" y="219"/>
                  <a:pt x="42531" y="219"/>
                </a:cubicBezTo>
                <a:cubicBezTo>
                  <a:pt x="39170" y="219"/>
                  <a:pt x="39170" y="2706"/>
                  <a:pt x="35808" y="2706"/>
                </a:cubicBezTo>
                <a:cubicBezTo>
                  <a:pt x="32426" y="2706"/>
                  <a:pt x="32426" y="219"/>
                  <a:pt x="29064" y="219"/>
                </a:cubicBezTo>
                <a:cubicBezTo>
                  <a:pt x="25682" y="219"/>
                  <a:pt x="25682" y="2706"/>
                  <a:pt x="22320" y="2706"/>
                </a:cubicBezTo>
                <a:cubicBezTo>
                  <a:pt x="18939" y="2706"/>
                  <a:pt x="18939" y="219"/>
                  <a:pt x="15577" y="219"/>
                </a:cubicBezTo>
                <a:cubicBezTo>
                  <a:pt x="12195" y="219"/>
                  <a:pt x="12195" y="2706"/>
                  <a:pt x="8833" y="2706"/>
                </a:cubicBezTo>
                <a:cubicBezTo>
                  <a:pt x="6026" y="2706"/>
                  <a:pt x="4911" y="1"/>
                  <a:pt x="28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1654675" y="1493975"/>
            <a:ext cx="5834700" cy="14352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48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3" name="Google Shape;13;p2"/>
          <p:cNvSpPr txBox="1">
            <a:spLocks noGrp="1"/>
          </p:cNvSpPr>
          <p:nvPr>
            <p:ph type="subTitle" idx="1"/>
          </p:nvPr>
        </p:nvSpPr>
        <p:spPr>
          <a:xfrm>
            <a:off x="2392500" y="3142975"/>
            <a:ext cx="43590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4" name="Google Shape;14;p2"/>
          <p:cNvGrpSpPr/>
          <p:nvPr/>
        </p:nvGrpSpPr>
        <p:grpSpPr>
          <a:xfrm rot="-6672271">
            <a:off x="4138526" y="-418626"/>
            <a:ext cx="876479" cy="1493636"/>
            <a:chOff x="2693650" y="1705075"/>
            <a:chExt cx="876475" cy="1493628"/>
          </a:xfrm>
        </p:grpSpPr>
        <p:sp>
          <p:nvSpPr>
            <p:cNvPr id="15" name="Google Shape;15;p2"/>
            <p:cNvSpPr/>
            <p:nvPr/>
          </p:nvSpPr>
          <p:spPr>
            <a:xfrm>
              <a:off x="2896636" y="2043150"/>
              <a:ext cx="449273" cy="1155553"/>
            </a:xfrm>
            <a:custGeom>
              <a:avLst/>
              <a:gdLst/>
              <a:ahLst/>
              <a:cxnLst/>
              <a:rect l="l" t="t" r="r" b="b"/>
              <a:pathLst>
                <a:path w="6412" h="16492" fill="none" extrusionOk="0">
                  <a:moveTo>
                    <a:pt x="1" y="0"/>
                  </a:moveTo>
                  <a:cubicBezTo>
                    <a:pt x="1440" y="1977"/>
                    <a:pt x="2477" y="4218"/>
                    <a:pt x="3074" y="6587"/>
                  </a:cubicBezTo>
                  <a:cubicBezTo>
                    <a:pt x="3319" y="7565"/>
                    <a:pt x="3485" y="8573"/>
                    <a:pt x="3710" y="9562"/>
                  </a:cubicBezTo>
                  <a:cubicBezTo>
                    <a:pt x="4268" y="11989"/>
                    <a:pt x="5178" y="14328"/>
                    <a:pt x="6411" y="16491"/>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100322" y="2110344"/>
              <a:ext cx="43302" cy="358676"/>
            </a:xfrm>
            <a:custGeom>
              <a:avLst/>
              <a:gdLst/>
              <a:ahLst/>
              <a:cxnLst/>
              <a:rect l="l" t="t" r="r" b="b"/>
              <a:pathLst>
                <a:path w="618" h="5119" fill="none" extrusionOk="0">
                  <a:moveTo>
                    <a:pt x="30" y="5119"/>
                  </a:moveTo>
                  <a:cubicBezTo>
                    <a:pt x="1" y="3445"/>
                    <a:pt x="147" y="1605"/>
                    <a:pt x="617" y="0"/>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153153" y="2383957"/>
              <a:ext cx="122828" cy="317546"/>
            </a:xfrm>
            <a:custGeom>
              <a:avLst/>
              <a:gdLst/>
              <a:ahLst/>
              <a:cxnLst/>
              <a:rect l="l" t="t" r="r" b="b"/>
              <a:pathLst>
                <a:path w="1753" h="4532" fill="none" extrusionOk="0">
                  <a:moveTo>
                    <a:pt x="0" y="4532"/>
                  </a:moveTo>
                  <a:cubicBezTo>
                    <a:pt x="431" y="2887"/>
                    <a:pt x="871" y="1449"/>
                    <a:pt x="1752" y="0"/>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295110" y="2843389"/>
              <a:ext cx="89196" cy="263384"/>
            </a:xfrm>
            <a:custGeom>
              <a:avLst/>
              <a:gdLst/>
              <a:ahLst/>
              <a:cxnLst/>
              <a:rect l="l" t="t" r="r" b="b"/>
              <a:pathLst>
                <a:path w="1273" h="3759" fill="none" extrusionOk="0">
                  <a:moveTo>
                    <a:pt x="10" y="3759"/>
                  </a:moveTo>
                  <a:cubicBezTo>
                    <a:pt x="0" y="3152"/>
                    <a:pt x="206" y="2545"/>
                    <a:pt x="431" y="1968"/>
                  </a:cubicBezTo>
                  <a:cubicBezTo>
                    <a:pt x="685" y="1302"/>
                    <a:pt x="959" y="646"/>
                    <a:pt x="1272" y="0"/>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052326" y="2774793"/>
              <a:ext cx="201654" cy="238720"/>
            </a:xfrm>
            <a:custGeom>
              <a:avLst/>
              <a:gdLst/>
              <a:ahLst/>
              <a:cxnLst/>
              <a:rect l="l" t="t" r="r" b="b"/>
              <a:pathLst>
                <a:path w="2878" h="3407" fill="none" extrusionOk="0">
                  <a:moveTo>
                    <a:pt x="1" y="1"/>
                  </a:moveTo>
                  <a:cubicBezTo>
                    <a:pt x="1028" y="1077"/>
                    <a:pt x="1987" y="2213"/>
                    <a:pt x="2878" y="3407"/>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888438" y="2235134"/>
              <a:ext cx="239421" cy="338846"/>
            </a:xfrm>
            <a:custGeom>
              <a:avLst/>
              <a:gdLst/>
              <a:ahLst/>
              <a:cxnLst/>
              <a:rect l="l" t="t" r="r" b="b"/>
              <a:pathLst>
                <a:path w="3417" h="4836" fill="none" extrusionOk="0">
                  <a:moveTo>
                    <a:pt x="3416" y="4835"/>
                  </a:moveTo>
                  <a:cubicBezTo>
                    <a:pt x="2428" y="3211"/>
                    <a:pt x="1351" y="1351"/>
                    <a:pt x="0" y="0"/>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191550" y="2586242"/>
              <a:ext cx="175589" cy="257218"/>
            </a:xfrm>
            <a:custGeom>
              <a:avLst/>
              <a:gdLst/>
              <a:ahLst/>
              <a:cxnLst/>
              <a:rect l="l" t="t" r="r" b="b"/>
              <a:pathLst>
                <a:path w="2506" h="3671" fill="none" extrusionOk="0">
                  <a:moveTo>
                    <a:pt x="0" y="3670"/>
                  </a:moveTo>
                  <a:cubicBezTo>
                    <a:pt x="490" y="2290"/>
                    <a:pt x="1380" y="911"/>
                    <a:pt x="2506" y="0"/>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015330" y="2962013"/>
              <a:ext cx="309979" cy="200323"/>
            </a:xfrm>
            <a:custGeom>
              <a:avLst/>
              <a:gdLst/>
              <a:ahLst/>
              <a:cxnLst/>
              <a:rect l="l" t="t" r="r" b="b"/>
              <a:pathLst>
                <a:path w="4424" h="2859" fill="none" extrusionOk="0">
                  <a:moveTo>
                    <a:pt x="4424" y="2858"/>
                  </a:moveTo>
                  <a:cubicBezTo>
                    <a:pt x="3024" y="1782"/>
                    <a:pt x="1546" y="823"/>
                    <a:pt x="0" y="1"/>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062626" y="1713974"/>
              <a:ext cx="181124" cy="521933"/>
            </a:xfrm>
            <a:custGeom>
              <a:avLst/>
              <a:gdLst/>
              <a:ahLst/>
              <a:cxnLst/>
              <a:rect l="l" t="t" r="r" b="b"/>
              <a:pathLst>
                <a:path w="2585" h="7449" extrusionOk="0">
                  <a:moveTo>
                    <a:pt x="2584" y="0"/>
                  </a:moveTo>
                  <a:lnTo>
                    <a:pt x="2584" y="0"/>
                  </a:lnTo>
                  <a:cubicBezTo>
                    <a:pt x="1909" y="1772"/>
                    <a:pt x="274" y="3181"/>
                    <a:pt x="79" y="5080"/>
                  </a:cubicBezTo>
                  <a:cubicBezTo>
                    <a:pt x="0" y="5912"/>
                    <a:pt x="216" y="6753"/>
                    <a:pt x="695" y="7448"/>
                  </a:cubicBezTo>
                  <a:cubicBezTo>
                    <a:pt x="734" y="6244"/>
                    <a:pt x="1116" y="5041"/>
                    <a:pt x="1527" y="3896"/>
                  </a:cubicBezTo>
                  <a:cubicBezTo>
                    <a:pt x="1977" y="2633"/>
                    <a:pt x="2476" y="1331"/>
                    <a:pt x="2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111323" y="1705075"/>
              <a:ext cx="165289" cy="533564"/>
            </a:xfrm>
            <a:custGeom>
              <a:avLst/>
              <a:gdLst/>
              <a:ahLst/>
              <a:cxnLst/>
              <a:rect l="l" t="t" r="r" b="b"/>
              <a:pathLst>
                <a:path w="2359" h="7615" extrusionOk="0">
                  <a:moveTo>
                    <a:pt x="1938" y="0"/>
                  </a:moveTo>
                  <a:cubicBezTo>
                    <a:pt x="1918" y="39"/>
                    <a:pt x="1899" y="88"/>
                    <a:pt x="1889" y="127"/>
                  </a:cubicBezTo>
                  <a:cubicBezTo>
                    <a:pt x="1781" y="1458"/>
                    <a:pt x="1282" y="2750"/>
                    <a:pt x="832" y="4023"/>
                  </a:cubicBezTo>
                  <a:cubicBezTo>
                    <a:pt x="421" y="5168"/>
                    <a:pt x="39" y="6371"/>
                    <a:pt x="0" y="7575"/>
                  </a:cubicBezTo>
                  <a:cubicBezTo>
                    <a:pt x="10" y="7585"/>
                    <a:pt x="20" y="7605"/>
                    <a:pt x="30" y="7614"/>
                  </a:cubicBezTo>
                  <a:cubicBezTo>
                    <a:pt x="607" y="7008"/>
                    <a:pt x="1096" y="6313"/>
                    <a:pt x="1488" y="5569"/>
                  </a:cubicBezTo>
                  <a:cubicBezTo>
                    <a:pt x="2359" y="3925"/>
                    <a:pt x="2173" y="1850"/>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744449" y="1805201"/>
              <a:ext cx="299048" cy="458101"/>
            </a:xfrm>
            <a:custGeom>
              <a:avLst/>
              <a:gdLst/>
              <a:ahLst/>
              <a:cxnLst/>
              <a:rect l="l" t="t" r="r" b="b"/>
              <a:pathLst>
                <a:path w="4268" h="6538" extrusionOk="0">
                  <a:moveTo>
                    <a:pt x="0" y="0"/>
                  </a:moveTo>
                  <a:cubicBezTo>
                    <a:pt x="499" y="1243"/>
                    <a:pt x="1351" y="2329"/>
                    <a:pt x="2163" y="3396"/>
                  </a:cubicBezTo>
                  <a:cubicBezTo>
                    <a:pt x="2897" y="4375"/>
                    <a:pt x="3621" y="5402"/>
                    <a:pt x="4023" y="6538"/>
                  </a:cubicBezTo>
                  <a:cubicBezTo>
                    <a:pt x="4267" y="5735"/>
                    <a:pt x="4228" y="4864"/>
                    <a:pt x="3895" y="4091"/>
                  </a:cubicBezTo>
                  <a:cubicBezTo>
                    <a:pt x="3152" y="2349"/>
                    <a:pt x="1165" y="149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738283" y="1797634"/>
              <a:ext cx="288047" cy="469803"/>
            </a:xfrm>
            <a:custGeom>
              <a:avLst/>
              <a:gdLst/>
              <a:ahLst/>
              <a:cxnLst/>
              <a:rect l="l" t="t" r="r" b="b"/>
              <a:pathLst>
                <a:path w="4111" h="6705" extrusionOk="0">
                  <a:moveTo>
                    <a:pt x="0" y="0"/>
                  </a:moveTo>
                  <a:lnTo>
                    <a:pt x="0" y="0"/>
                  </a:lnTo>
                  <a:cubicBezTo>
                    <a:pt x="323" y="1840"/>
                    <a:pt x="764" y="3876"/>
                    <a:pt x="2085" y="5187"/>
                  </a:cubicBezTo>
                  <a:cubicBezTo>
                    <a:pt x="2682" y="5784"/>
                    <a:pt x="3357" y="6293"/>
                    <a:pt x="4091" y="6704"/>
                  </a:cubicBezTo>
                  <a:cubicBezTo>
                    <a:pt x="4101" y="6685"/>
                    <a:pt x="4111" y="6675"/>
                    <a:pt x="4111" y="6656"/>
                  </a:cubicBezTo>
                  <a:cubicBezTo>
                    <a:pt x="3709" y="5520"/>
                    <a:pt x="2985" y="4493"/>
                    <a:pt x="2251" y="3514"/>
                  </a:cubicBezTo>
                  <a:cubicBezTo>
                    <a:pt x="1439" y="2437"/>
                    <a:pt x="587" y="1351"/>
                    <a:pt x="88" y="108"/>
                  </a:cubicBez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701918" y="2363357"/>
              <a:ext cx="436871" cy="505467"/>
            </a:xfrm>
            <a:custGeom>
              <a:avLst/>
              <a:gdLst/>
              <a:ahLst/>
              <a:cxnLst/>
              <a:rect l="l" t="t" r="r" b="b"/>
              <a:pathLst>
                <a:path w="6235" h="7214" extrusionOk="0">
                  <a:moveTo>
                    <a:pt x="0" y="1"/>
                  </a:moveTo>
                  <a:lnTo>
                    <a:pt x="0" y="1"/>
                  </a:lnTo>
                  <a:cubicBezTo>
                    <a:pt x="832" y="1410"/>
                    <a:pt x="2075" y="2575"/>
                    <a:pt x="3250" y="3729"/>
                  </a:cubicBezTo>
                  <a:cubicBezTo>
                    <a:pt x="4316" y="4777"/>
                    <a:pt x="5383" y="5902"/>
                    <a:pt x="6078" y="7214"/>
                  </a:cubicBezTo>
                  <a:cubicBezTo>
                    <a:pt x="6235" y="6186"/>
                    <a:pt x="6019" y="5139"/>
                    <a:pt x="5481" y="4258"/>
                  </a:cubicBezTo>
                  <a:cubicBezTo>
                    <a:pt x="4258" y="2271"/>
                    <a:pt x="1694" y="1606"/>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693650" y="2355160"/>
              <a:ext cx="434208" cy="518499"/>
            </a:xfrm>
            <a:custGeom>
              <a:avLst/>
              <a:gdLst/>
              <a:ahLst/>
              <a:cxnLst/>
              <a:rect l="l" t="t" r="r" b="b"/>
              <a:pathLst>
                <a:path w="6197" h="7400" extrusionOk="0">
                  <a:moveTo>
                    <a:pt x="1" y="0"/>
                  </a:moveTo>
                  <a:lnTo>
                    <a:pt x="1" y="0"/>
                  </a:lnTo>
                  <a:cubicBezTo>
                    <a:pt x="725" y="2173"/>
                    <a:pt x="1635" y="4561"/>
                    <a:pt x="3475" y="5911"/>
                  </a:cubicBezTo>
                  <a:cubicBezTo>
                    <a:pt x="4307" y="6528"/>
                    <a:pt x="5217" y="7027"/>
                    <a:pt x="6186" y="7399"/>
                  </a:cubicBezTo>
                  <a:cubicBezTo>
                    <a:pt x="6196" y="7370"/>
                    <a:pt x="6196" y="7350"/>
                    <a:pt x="6196" y="7331"/>
                  </a:cubicBezTo>
                  <a:cubicBezTo>
                    <a:pt x="5501" y="6019"/>
                    <a:pt x="4434" y="4903"/>
                    <a:pt x="3368" y="3856"/>
                  </a:cubicBezTo>
                  <a:cubicBezTo>
                    <a:pt x="2193" y="2692"/>
                    <a:pt x="950" y="1537"/>
                    <a:pt x="118" y="127"/>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151752" y="2073279"/>
              <a:ext cx="290150" cy="536997"/>
            </a:xfrm>
            <a:custGeom>
              <a:avLst/>
              <a:gdLst/>
              <a:ahLst/>
              <a:cxnLst/>
              <a:rect l="l" t="t" r="r" b="b"/>
              <a:pathLst>
                <a:path w="4141" h="7664" extrusionOk="0">
                  <a:moveTo>
                    <a:pt x="4141" y="1"/>
                  </a:moveTo>
                  <a:cubicBezTo>
                    <a:pt x="3005" y="1772"/>
                    <a:pt x="911" y="2937"/>
                    <a:pt x="275" y="4943"/>
                  </a:cubicBezTo>
                  <a:cubicBezTo>
                    <a:pt x="1" y="5834"/>
                    <a:pt x="50" y="6803"/>
                    <a:pt x="412" y="7664"/>
                  </a:cubicBezTo>
                  <a:cubicBezTo>
                    <a:pt x="725" y="6362"/>
                    <a:pt x="1410" y="5149"/>
                    <a:pt x="2115" y="3994"/>
                  </a:cubicBezTo>
                  <a:cubicBezTo>
                    <a:pt x="2898" y="2712"/>
                    <a:pt x="3720" y="1420"/>
                    <a:pt x="41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180549" y="2063680"/>
              <a:ext cx="266817" cy="550030"/>
            </a:xfrm>
            <a:custGeom>
              <a:avLst/>
              <a:gdLst/>
              <a:ahLst/>
              <a:cxnLst/>
              <a:rect l="l" t="t" r="r" b="b"/>
              <a:pathLst>
                <a:path w="3808" h="7850" extrusionOk="0">
                  <a:moveTo>
                    <a:pt x="3808" y="1"/>
                  </a:moveTo>
                  <a:lnTo>
                    <a:pt x="3808" y="1"/>
                  </a:lnTo>
                  <a:cubicBezTo>
                    <a:pt x="3778" y="50"/>
                    <a:pt x="3749" y="89"/>
                    <a:pt x="3730" y="138"/>
                  </a:cubicBezTo>
                  <a:cubicBezTo>
                    <a:pt x="3309" y="1557"/>
                    <a:pt x="2487" y="2849"/>
                    <a:pt x="1704" y="4121"/>
                  </a:cubicBezTo>
                  <a:cubicBezTo>
                    <a:pt x="999" y="5276"/>
                    <a:pt x="314" y="6499"/>
                    <a:pt x="1" y="7801"/>
                  </a:cubicBezTo>
                  <a:cubicBezTo>
                    <a:pt x="11" y="7811"/>
                    <a:pt x="11" y="7830"/>
                    <a:pt x="20" y="7850"/>
                  </a:cubicBezTo>
                  <a:cubicBezTo>
                    <a:pt x="784" y="7312"/>
                    <a:pt x="1479" y="6675"/>
                    <a:pt x="2066" y="5961"/>
                  </a:cubicBezTo>
                  <a:cubicBezTo>
                    <a:pt x="3387" y="4366"/>
                    <a:pt x="3651" y="2066"/>
                    <a:pt x="3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274510" y="2499148"/>
              <a:ext cx="290150" cy="536997"/>
            </a:xfrm>
            <a:custGeom>
              <a:avLst/>
              <a:gdLst/>
              <a:ahLst/>
              <a:cxnLst/>
              <a:rect l="l" t="t" r="r" b="b"/>
              <a:pathLst>
                <a:path w="4141" h="7664" extrusionOk="0">
                  <a:moveTo>
                    <a:pt x="4140" y="0"/>
                  </a:moveTo>
                  <a:lnTo>
                    <a:pt x="4140" y="0"/>
                  </a:lnTo>
                  <a:cubicBezTo>
                    <a:pt x="3015" y="1772"/>
                    <a:pt x="911" y="2936"/>
                    <a:pt x="275" y="4943"/>
                  </a:cubicBezTo>
                  <a:cubicBezTo>
                    <a:pt x="1" y="5833"/>
                    <a:pt x="49" y="6802"/>
                    <a:pt x="412" y="7664"/>
                  </a:cubicBezTo>
                  <a:cubicBezTo>
                    <a:pt x="725" y="6362"/>
                    <a:pt x="1410" y="5148"/>
                    <a:pt x="2115" y="3993"/>
                  </a:cubicBezTo>
                  <a:cubicBezTo>
                    <a:pt x="2897" y="2711"/>
                    <a:pt x="3720" y="1420"/>
                    <a:pt x="4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303308" y="2489549"/>
              <a:ext cx="266817" cy="550030"/>
            </a:xfrm>
            <a:custGeom>
              <a:avLst/>
              <a:gdLst/>
              <a:ahLst/>
              <a:cxnLst/>
              <a:rect l="l" t="t" r="r" b="b"/>
              <a:pathLst>
                <a:path w="3808" h="7850" extrusionOk="0">
                  <a:moveTo>
                    <a:pt x="3808" y="0"/>
                  </a:moveTo>
                  <a:lnTo>
                    <a:pt x="3808" y="0"/>
                  </a:lnTo>
                  <a:cubicBezTo>
                    <a:pt x="3788" y="49"/>
                    <a:pt x="3759" y="88"/>
                    <a:pt x="3729" y="137"/>
                  </a:cubicBezTo>
                  <a:cubicBezTo>
                    <a:pt x="3309" y="1557"/>
                    <a:pt x="2486" y="2848"/>
                    <a:pt x="1704" y="4121"/>
                  </a:cubicBezTo>
                  <a:cubicBezTo>
                    <a:pt x="999" y="5276"/>
                    <a:pt x="314" y="6499"/>
                    <a:pt x="1" y="7791"/>
                  </a:cubicBezTo>
                  <a:cubicBezTo>
                    <a:pt x="10" y="7810"/>
                    <a:pt x="20" y="7830"/>
                    <a:pt x="30" y="7850"/>
                  </a:cubicBezTo>
                  <a:cubicBezTo>
                    <a:pt x="793" y="7311"/>
                    <a:pt x="1478" y="6675"/>
                    <a:pt x="2075" y="5961"/>
                  </a:cubicBezTo>
                  <a:cubicBezTo>
                    <a:pt x="3387" y="4365"/>
                    <a:pt x="3651" y="2065"/>
                    <a:pt x="38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332806" y="2515614"/>
              <a:ext cx="108394" cy="102228"/>
            </a:xfrm>
            <a:custGeom>
              <a:avLst/>
              <a:gdLst/>
              <a:ahLst/>
              <a:cxnLst/>
              <a:rect l="l" t="t" r="r" b="b"/>
              <a:pathLst>
                <a:path w="1547" h="1459" extrusionOk="0">
                  <a:moveTo>
                    <a:pt x="1547" y="0"/>
                  </a:moveTo>
                  <a:lnTo>
                    <a:pt x="1547" y="0"/>
                  </a:lnTo>
                  <a:cubicBezTo>
                    <a:pt x="989" y="108"/>
                    <a:pt x="500" y="441"/>
                    <a:pt x="206" y="930"/>
                  </a:cubicBezTo>
                  <a:cubicBezTo>
                    <a:pt x="79" y="1136"/>
                    <a:pt x="0" y="1459"/>
                    <a:pt x="343" y="1459"/>
                  </a:cubicBezTo>
                  <a:cubicBezTo>
                    <a:pt x="349" y="1459"/>
                    <a:pt x="355" y="1459"/>
                    <a:pt x="362" y="1459"/>
                  </a:cubicBezTo>
                  <a:cubicBezTo>
                    <a:pt x="641" y="1459"/>
                    <a:pt x="944" y="1249"/>
                    <a:pt x="1116" y="1067"/>
                  </a:cubicBezTo>
                  <a:cubicBezTo>
                    <a:pt x="1380" y="773"/>
                    <a:pt x="1527" y="392"/>
                    <a:pt x="15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945333" y="2917590"/>
              <a:ext cx="129905" cy="74201"/>
            </a:xfrm>
            <a:custGeom>
              <a:avLst/>
              <a:gdLst/>
              <a:ahLst/>
              <a:cxnLst/>
              <a:rect l="l" t="t" r="r" b="b"/>
              <a:pathLst>
                <a:path w="1854" h="1059" extrusionOk="0">
                  <a:moveTo>
                    <a:pt x="498" y="0"/>
                  </a:moveTo>
                  <a:cubicBezTo>
                    <a:pt x="330" y="0"/>
                    <a:pt x="163" y="26"/>
                    <a:pt x="1" y="77"/>
                  </a:cubicBezTo>
                  <a:cubicBezTo>
                    <a:pt x="285" y="566"/>
                    <a:pt x="764" y="918"/>
                    <a:pt x="1322" y="1036"/>
                  </a:cubicBezTo>
                  <a:cubicBezTo>
                    <a:pt x="1379" y="1050"/>
                    <a:pt x="1441" y="1059"/>
                    <a:pt x="1500" y="1059"/>
                  </a:cubicBezTo>
                  <a:cubicBezTo>
                    <a:pt x="1688" y="1059"/>
                    <a:pt x="1854" y="975"/>
                    <a:pt x="1772" y="723"/>
                  </a:cubicBezTo>
                  <a:cubicBezTo>
                    <a:pt x="1684" y="458"/>
                    <a:pt x="1391" y="233"/>
                    <a:pt x="1146" y="126"/>
                  </a:cubicBezTo>
                  <a:cubicBezTo>
                    <a:pt x="936" y="43"/>
                    <a:pt x="717" y="0"/>
                    <a:pt x="4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823275" y="2190571"/>
              <a:ext cx="108535" cy="95712"/>
            </a:xfrm>
            <a:custGeom>
              <a:avLst/>
              <a:gdLst/>
              <a:ahLst/>
              <a:cxnLst/>
              <a:rect l="l" t="t" r="r" b="b"/>
              <a:pathLst>
                <a:path w="1549" h="1366" extrusionOk="0">
                  <a:moveTo>
                    <a:pt x="1" y="0"/>
                  </a:moveTo>
                  <a:cubicBezTo>
                    <a:pt x="148" y="548"/>
                    <a:pt x="519" y="1008"/>
                    <a:pt x="1019" y="1282"/>
                  </a:cubicBezTo>
                  <a:cubicBezTo>
                    <a:pt x="1110" y="1328"/>
                    <a:pt x="1222" y="1365"/>
                    <a:pt x="1318" y="1365"/>
                  </a:cubicBezTo>
                  <a:cubicBezTo>
                    <a:pt x="1447" y="1365"/>
                    <a:pt x="1548" y="1298"/>
                    <a:pt x="1537" y="1096"/>
                  </a:cubicBezTo>
                  <a:cubicBezTo>
                    <a:pt x="1527" y="822"/>
                    <a:pt x="1293" y="529"/>
                    <a:pt x="1087" y="362"/>
                  </a:cubicBezTo>
                  <a:cubicBezTo>
                    <a:pt x="774" y="118"/>
                    <a:pt x="392"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950167" y="2468949"/>
              <a:ext cx="5535" cy="1471"/>
            </a:xfrm>
            <a:custGeom>
              <a:avLst/>
              <a:gdLst/>
              <a:ahLst/>
              <a:cxnLst/>
              <a:rect l="l" t="t" r="r" b="b"/>
              <a:pathLst>
                <a:path w="79" h="21" fill="none" extrusionOk="0">
                  <a:moveTo>
                    <a:pt x="0" y="20"/>
                  </a:moveTo>
                  <a:lnTo>
                    <a:pt x="79" y="1"/>
                  </a:lnTo>
                </a:path>
              </a:pathLst>
            </a:custGeom>
            <a:solidFill>
              <a:schemeClr val="accent2"/>
            </a:solidFill>
            <a:ln w="3425" cap="flat" cmpd="sng">
              <a:solidFill>
                <a:srgbClr val="D68C45"/>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842544" y="2326012"/>
              <a:ext cx="177621" cy="157231"/>
            </a:xfrm>
            <a:custGeom>
              <a:avLst/>
              <a:gdLst/>
              <a:ahLst/>
              <a:cxnLst/>
              <a:rect l="l" t="t" r="r" b="b"/>
              <a:pathLst>
                <a:path w="2535" h="2244" extrusionOk="0">
                  <a:moveTo>
                    <a:pt x="1265" y="1"/>
                  </a:moveTo>
                  <a:cubicBezTo>
                    <a:pt x="598" y="1"/>
                    <a:pt x="1" y="614"/>
                    <a:pt x="166" y="1366"/>
                  </a:cubicBezTo>
                  <a:cubicBezTo>
                    <a:pt x="286" y="1929"/>
                    <a:pt x="772" y="2244"/>
                    <a:pt x="1264" y="2244"/>
                  </a:cubicBezTo>
                  <a:cubicBezTo>
                    <a:pt x="1619" y="2244"/>
                    <a:pt x="1976" y="2080"/>
                    <a:pt x="2202" y="1728"/>
                  </a:cubicBezTo>
                  <a:cubicBezTo>
                    <a:pt x="2535" y="1209"/>
                    <a:pt x="2388" y="514"/>
                    <a:pt x="1869" y="181"/>
                  </a:cubicBezTo>
                  <a:cubicBezTo>
                    <a:pt x="1674" y="56"/>
                    <a:pt x="1466" y="1"/>
                    <a:pt x="12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960467" y="2340025"/>
              <a:ext cx="26766" cy="18218"/>
            </a:xfrm>
            <a:custGeom>
              <a:avLst/>
              <a:gdLst/>
              <a:ahLst/>
              <a:cxnLst/>
              <a:rect l="l" t="t" r="r" b="b"/>
              <a:pathLst>
                <a:path w="382" h="260" extrusionOk="0">
                  <a:moveTo>
                    <a:pt x="73" y="0"/>
                  </a:moveTo>
                  <a:cubicBezTo>
                    <a:pt x="49" y="0"/>
                    <a:pt x="30" y="7"/>
                    <a:pt x="20" y="20"/>
                  </a:cubicBezTo>
                  <a:cubicBezTo>
                    <a:pt x="0" y="69"/>
                    <a:pt x="49" y="148"/>
                    <a:pt x="137" y="206"/>
                  </a:cubicBezTo>
                  <a:cubicBezTo>
                    <a:pt x="196" y="242"/>
                    <a:pt x="251" y="259"/>
                    <a:pt x="292" y="259"/>
                  </a:cubicBezTo>
                  <a:cubicBezTo>
                    <a:pt x="320" y="259"/>
                    <a:pt x="341" y="251"/>
                    <a:pt x="352" y="236"/>
                  </a:cubicBezTo>
                  <a:cubicBezTo>
                    <a:pt x="382" y="197"/>
                    <a:pt x="323" y="118"/>
                    <a:pt x="235" y="60"/>
                  </a:cubicBezTo>
                  <a:cubicBezTo>
                    <a:pt x="178" y="22"/>
                    <a:pt x="117" y="0"/>
                    <a:pt x="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961799" y="2408341"/>
              <a:ext cx="14504" cy="10300"/>
            </a:xfrm>
            <a:custGeom>
              <a:avLst/>
              <a:gdLst/>
              <a:ahLst/>
              <a:cxnLst/>
              <a:rect l="l" t="t" r="r" b="b"/>
              <a:pathLst>
                <a:path w="207" h="147" extrusionOk="0">
                  <a:moveTo>
                    <a:pt x="134" y="1"/>
                  </a:moveTo>
                  <a:cubicBezTo>
                    <a:pt x="113" y="1"/>
                    <a:pt x="91" y="6"/>
                    <a:pt x="69" y="14"/>
                  </a:cubicBezTo>
                  <a:cubicBezTo>
                    <a:pt x="30" y="44"/>
                    <a:pt x="1" y="83"/>
                    <a:pt x="1" y="132"/>
                  </a:cubicBezTo>
                  <a:cubicBezTo>
                    <a:pt x="20" y="142"/>
                    <a:pt x="42" y="146"/>
                    <a:pt x="66" y="146"/>
                  </a:cubicBezTo>
                  <a:cubicBezTo>
                    <a:pt x="89" y="146"/>
                    <a:pt x="113" y="142"/>
                    <a:pt x="138" y="132"/>
                  </a:cubicBezTo>
                  <a:cubicBezTo>
                    <a:pt x="177" y="112"/>
                    <a:pt x="206" y="73"/>
                    <a:pt x="206" y="24"/>
                  </a:cubicBezTo>
                  <a:cubicBezTo>
                    <a:pt x="185" y="8"/>
                    <a:pt x="160" y="1"/>
                    <a:pt x="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974130" y="2421443"/>
              <a:ext cx="12472" cy="9880"/>
            </a:xfrm>
            <a:custGeom>
              <a:avLst/>
              <a:gdLst/>
              <a:ahLst/>
              <a:cxnLst/>
              <a:rect l="l" t="t" r="r" b="b"/>
              <a:pathLst>
                <a:path w="178" h="141" extrusionOk="0">
                  <a:moveTo>
                    <a:pt x="104" y="1"/>
                  </a:moveTo>
                  <a:cubicBezTo>
                    <a:pt x="50" y="1"/>
                    <a:pt x="1" y="45"/>
                    <a:pt x="1" y="111"/>
                  </a:cubicBezTo>
                  <a:cubicBezTo>
                    <a:pt x="20" y="130"/>
                    <a:pt x="43" y="141"/>
                    <a:pt x="67" y="141"/>
                  </a:cubicBezTo>
                  <a:cubicBezTo>
                    <a:pt x="81" y="141"/>
                    <a:pt x="95" y="138"/>
                    <a:pt x="109" y="131"/>
                  </a:cubicBezTo>
                  <a:cubicBezTo>
                    <a:pt x="148" y="111"/>
                    <a:pt x="177" y="82"/>
                    <a:pt x="177" y="33"/>
                  </a:cubicBezTo>
                  <a:cubicBezTo>
                    <a:pt x="155" y="11"/>
                    <a:pt x="129" y="1"/>
                    <a:pt x="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946734" y="2447648"/>
              <a:ext cx="12262" cy="13173"/>
            </a:xfrm>
            <a:custGeom>
              <a:avLst/>
              <a:gdLst/>
              <a:ahLst/>
              <a:cxnLst/>
              <a:rect l="l" t="t" r="r" b="b"/>
              <a:pathLst>
                <a:path w="175" h="188" extrusionOk="0">
                  <a:moveTo>
                    <a:pt x="40" y="1"/>
                  </a:moveTo>
                  <a:cubicBezTo>
                    <a:pt x="37" y="1"/>
                    <a:pt x="33" y="1"/>
                    <a:pt x="30" y="1"/>
                  </a:cubicBezTo>
                  <a:cubicBezTo>
                    <a:pt x="0" y="31"/>
                    <a:pt x="0" y="80"/>
                    <a:pt x="10" y="119"/>
                  </a:cubicBezTo>
                  <a:cubicBezTo>
                    <a:pt x="30" y="148"/>
                    <a:pt x="59" y="178"/>
                    <a:pt x="108" y="187"/>
                  </a:cubicBezTo>
                  <a:cubicBezTo>
                    <a:pt x="174" y="121"/>
                    <a:pt x="131" y="1"/>
                    <a:pt x="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919688" y="2453884"/>
              <a:ext cx="12052" cy="11211"/>
            </a:xfrm>
            <a:custGeom>
              <a:avLst/>
              <a:gdLst/>
              <a:ahLst/>
              <a:cxnLst/>
              <a:rect l="l" t="t" r="r" b="b"/>
              <a:pathLst>
                <a:path w="172" h="160" extrusionOk="0">
                  <a:moveTo>
                    <a:pt x="44" y="0"/>
                  </a:moveTo>
                  <a:cubicBezTo>
                    <a:pt x="47" y="0"/>
                    <a:pt x="50" y="1"/>
                    <a:pt x="53" y="1"/>
                  </a:cubicBezTo>
                  <a:lnTo>
                    <a:pt x="53" y="1"/>
                  </a:lnTo>
                  <a:cubicBezTo>
                    <a:pt x="54" y="1"/>
                    <a:pt x="54" y="1"/>
                    <a:pt x="54" y="0"/>
                  </a:cubicBezTo>
                  <a:close/>
                  <a:moveTo>
                    <a:pt x="53" y="1"/>
                  </a:moveTo>
                  <a:cubicBezTo>
                    <a:pt x="0" y="72"/>
                    <a:pt x="52" y="160"/>
                    <a:pt x="129" y="160"/>
                  </a:cubicBezTo>
                  <a:cubicBezTo>
                    <a:pt x="136" y="160"/>
                    <a:pt x="144" y="159"/>
                    <a:pt x="151" y="157"/>
                  </a:cubicBezTo>
                  <a:cubicBezTo>
                    <a:pt x="171" y="128"/>
                    <a:pt x="171" y="79"/>
                    <a:pt x="151" y="49"/>
                  </a:cubicBezTo>
                  <a:cubicBezTo>
                    <a:pt x="133" y="13"/>
                    <a:pt x="91" y="2"/>
                    <a:pt x="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937135" y="2423055"/>
              <a:ext cx="8268" cy="9179"/>
            </a:xfrm>
            <a:custGeom>
              <a:avLst/>
              <a:gdLst/>
              <a:ahLst/>
              <a:cxnLst/>
              <a:rect l="l" t="t" r="r" b="b"/>
              <a:pathLst>
                <a:path w="118" h="131" extrusionOk="0">
                  <a:moveTo>
                    <a:pt x="50" y="0"/>
                  </a:moveTo>
                  <a:cubicBezTo>
                    <a:pt x="43" y="0"/>
                    <a:pt x="36" y="3"/>
                    <a:pt x="30" y="10"/>
                  </a:cubicBezTo>
                  <a:cubicBezTo>
                    <a:pt x="10" y="20"/>
                    <a:pt x="0" y="39"/>
                    <a:pt x="10" y="98"/>
                  </a:cubicBezTo>
                  <a:cubicBezTo>
                    <a:pt x="39" y="120"/>
                    <a:pt x="63" y="131"/>
                    <a:pt x="78" y="131"/>
                  </a:cubicBezTo>
                  <a:cubicBezTo>
                    <a:pt x="82" y="131"/>
                    <a:pt x="86" y="130"/>
                    <a:pt x="88" y="127"/>
                  </a:cubicBezTo>
                  <a:cubicBezTo>
                    <a:pt x="108" y="118"/>
                    <a:pt x="118" y="98"/>
                    <a:pt x="118" y="39"/>
                  </a:cubicBezTo>
                  <a:cubicBezTo>
                    <a:pt x="85" y="13"/>
                    <a:pt x="66" y="0"/>
                    <a:pt x="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972098" y="2447018"/>
              <a:ext cx="9669" cy="9880"/>
            </a:xfrm>
            <a:custGeom>
              <a:avLst/>
              <a:gdLst/>
              <a:ahLst/>
              <a:cxnLst/>
              <a:rect l="l" t="t" r="r" b="b"/>
              <a:pathLst>
                <a:path w="138" h="141" extrusionOk="0">
                  <a:moveTo>
                    <a:pt x="98" y="1"/>
                  </a:moveTo>
                  <a:cubicBezTo>
                    <a:pt x="40" y="1"/>
                    <a:pt x="20" y="20"/>
                    <a:pt x="10" y="40"/>
                  </a:cubicBezTo>
                  <a:cubicBezTo>
                    <a:pt x="0" y="59"/>
                    <a:pt x="0" y="89"/>
                    <a:pt x="40" y="138"/>
                  </a:cubicBezTo>
                  <a:cubicBezTo>
                    <a:pt x="47" y="139"/>
                    <a:pt x="53" y="140"/>
                    <a:pt x="60" y="140"/>
                  </a:cubicBezTo>
                  <a:cubicBezTo>
                    <a:pt x="89" y="140"/>
                    <a:pt x="112" y="123"/>
                    <a:pt x="128" y="98"/>
                  </a:cubicBezTo>
                  <a:cubicBezTo>
                    <a:pt x="138" y="59"/>
                    <a:pt x="128" y="20"/>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906936" y="2430552"/>
              <a:ext cx="9669" cy="10370"/>
            </a:xfrm>
            <a:custGeom>
              <a:avLst/>
              <a:gdLst/>
              <a:ahLst/>
              <a:cxnLst/>
              <a:rect l="l" t="t" r="r" b="b"/>
              <a:pathLst>
                <a:path w="138" h="148" extrusionOk="0">
                  <a:moveTo>
                    <a:pt x="59" y="1"/>
                  </a:moveTo>
                  <a:cubicBezTo>
                    <a:pt x="11" y="30"/>
                    <a:pt x="1" y="59"/>
                    <a:pt x="1" y="79"/>
                  </a:cubicBezTo>
                  <a:cubicBezTo>
                    <a:pt x="11" y="108"/>
                    <a:pt x="20" y="128"/>
                    <a:pt x="79" y="148"/>
                  </a:cubicBezTo>
                  <a:cubicBezTo>
                    <a:pt x="128" y="118"/>
                    <a:pt x="138" y="89"/>
                    <a:pt x="128" y="59"/>
                  </a:cubicBezTo>
                  <a:cubicBezTo>
                    <a:pt x="128" y="40"/>
                    <a:pt x="108" y="11"/>
                    <a:pt x="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893062" y="2454235"/>
              <a:ext cx="11211" cy="9109"/>
            </a:xfrm>
            <a:custGeom>
              <a:avLst/>
              <a:gdLst/>
              <a:ahLst/>
              <a:cxnLst/>
              <a:rect l="l" t="t" r="r" b="b"/>
              <a:pathLst>
                <a:path w="160" h="130" extrusionOk="0">
                  <a:moveTo>
                    <a:pt x="73" y="0"/>
                  </a:moveTo>
                  <a:cubicBezTo>
                    <a:pt x="54" y="0"/>
                    <a:pt x="37" y="5"/>
                    <a:pt x="23" y="15"/>
                  </a:cubicBezTo>
                  <a:cubicBezTo>
                    <a:pt x="0" y="75"/>
                    <a:pt x="47" y="129"/>
                    <a:pt x="100" y="129"/>
                  </a:cubicBezTo>
                  <a:cubicBezTo>
                    <a:pt x="117" y="129"/>
                    <a:pt x="134" y="124"/>
                    <a:pt x="150" y="113"/>
                  </a:cubicBezTo>
                  <a:cubicBezTo>
                    <a:pt x="160" y="84"/>
                    <a:pt x="150" y="44"/>
                    <a:pt x="130" y="15"/>
                  </a:cubicBezTo>
                  <a:cubicBezTo>
                    <a:pt x="111" y="5"/>
                    <a:pt x="91" y="0"/>
                    <a:pt x="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867628" y="2428520"/>
              <a:ext cx="13313" cy="11351"/>
            </a:xfrm>
            <a:custGeom>
              <a:avLst/>
              <a:gdLst/>
              <a:ahLst/>
              <a:cxnLst/>
              <a:rect l="l" t="t" r="r" b="b"/>
              <a:pathLst>
                <a:path w="190" h="162" extrusionOk="0">
                  <a:moveTo>
                    <a:pt x="53" y="0"/>
                  </a:moveTo>
                  <a:cubicBezTo>
                    <a:pt x="1" y="70"/>
                    <a:pt x="56" y="162"/>
                    <a:pt x="137" y="162"/>
                  </a:cubicBezTo>
                  <a:cubicBezTo>
                    <a:pt x="148" y="162"/>
                    <a:pt x="159" y="160"/>
                    <a:pt x="170" y="157"/>
                  </a:cubicBezTo>
                  <a:cubicBezTo>
                    <a:pt x="190" y="118"/>
                    <a:pt x="180" y="79"/>
                    <a:pt x="160" y="40"/>
                  </a:cubicBezTo>
                  <a:cubicBezTo>
                    <a:pt x="131" y="10"/>
                    <a:pt x="92" y="0"/>
                    <a:pt x="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882272" y="2420953"/>
              <a:ext cx="8969" cy="8268"/>
            </a:xfrm>
            <a:custGeom>
              <a:avLst/>
              <a:gdLst/>
              <a:ahLst/>
              <a:cxnLst/>
              <a:rect l="l" t="t" r="r" b="b"/>
              <a:pathLst>
                <a:path w="128" h="118" extrusionOk="0">
                  <a:moveTo>
                    <a:pt x="30" y="1"/>
                  </a:moveTo>
                  <a:cubicBezTo>
                    <a:pt x="0" y="50"/>
                    <a:pt x="0" y="79"/>
                    <a:pt x="20" y="99"/>
                  </a:cubicBezTo>
                  <a:cubicBezTo>
                    <a:pt x="31" y="109"/>
                    <a:pt x="44" y="117"/>
                    <a:pt x="63" y="117"/>
                  </a:cubicBezTo>
                  <a:cubicBezTo>
                    <a:pt x="78" y="117"/>
                    <a:pt x="96" y="112"/>
                    <a:pt x="118" y="99"/>
                  </a:cubicBezTo>
                  <a:cubicBezTo>
                    <a:pt x="128" y="50"/>
                    <a:pt x="128" y="20"/>
                    <a:pt x="118" y="11"/>
                  </a:cubicBezTo>
                  <a:cubicBezTo>
                    <a:pt x="108" y="1"/>
                    <a:pt x="88" y="1"/>
                    <a:pt x="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856207" y="2394257"/>
              <a:ext cx="13803" cy="17167"/>
            </a:xfrm>
            <a:custGeom>
              <a:avLst/>
              <a:gdLst/>
              <a:ahLst/>
              <a:cxnLst/>
              <a:rect l="l" t="t" r="r" b="b"/>
              <a:pathLst>
                <a:path w="197" h="245" extrusionOk="0">
                  <a:moveTo>
                    <a:pt x="108" y="0"/>
                  </a:moveTo>
                  <a:lnTo>
                    <a:pt x="108" y="0"/>
                  </a:lnTo>
                  <a:cubicBezTo>
                    <a:pt x="0" y="69"/>
                    <a:pt x="40" y="225"/>
                    <a:pt x="167" y="245"/>
                  </a:cubicBezTo>
                  <a:cubicBezTo>
                    <a:pt x="186" y="196"/>
                    <a:pt x="196" y="157"/>
                    <a:pt x="186" y="108"/>
                  </a:cubicBezTo>
                  <a:cubicBezTo>
                    <a:pt x="167" y="69"/>
                    <a:pt x="138" y="29"/>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899579" y="2401474"/>
              <a:ext cx="12262" cy="9880"/>
            </a:xfrm>
            <a:custGeom>
              <a:avLst/>
              <a:gdLst/>
              <a:ahLst/>
              <a:cxnLst/>
              <a:rect l="l" t="t" r="r" b="b"/>
              <a:pathLst>
                <a:path w="175" h="141" extrusionOk="0">
                  <a:moveTo>
                    <a:pt x="78" y="1"/>
                  </a:moveTo>
                  <a:cubicBezTo>
                    <a:pt x="68" y="1"/>
                    <a:pt x="57" y="2"/>
                    <a:pt x="47" y="5"/>
                  </a:cubicBezTo>
                  <a:cubicBezTo>
                    <a:pt x="1" y="66"/>
                    <a:pt x="52" y="140"/>
                    <a:pt x="113" y="140"/>
                  </a:cubicBezTo>
                  <a:cubicBezTo>
                    <a:pt x="130" y="140"/>
                    <a:pt x="148" y="135"/>
                    <a:pt x="164" y="122"/>
                  </a:cubicBezTo>
                  <a:cubicBezTo>
                    <a:pt x="174" y="63"/>
                    <a:pt x="164" y="44"/>
                    <a:pt x="155" y="24"/>
                  </a:cubicBezTo>
                  <a:cubicBezTo>
                    <a:pt x="133" y="10"/>
                    <a:pt x="106" y="1"/>
                    <a:pt x="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936434" y="2403856"/>
              <a:ext cx="9669" cy="9179"/>
            </a:xfrm>
            <a:custGeom>
              <a:avLst/>
              <a:gdLst/>
              <a:ahLst/>
              <a:cxnLst/>
              <a:rect l="l" t="t" r="r" b="b"/>
              <a:pathLst>
                <a:path w="138" h="131" extrusionOk="0">
                  <a:moveTo>
                    <a:pt x="59" y="0"/>
                  </a:moveTo>
                  <a:cubicBezTo>
                    <a:pt x="40" y="10"/>
                    <a:pt x="30" y="20"/>
                    <a:pt x="1" y="69"/>
                  </a:cubicBezTo>
                  <a:cubicBezTo>
                    <a:pt x="16" y="115"/>
                    <a:pt x="37" y="131"/>
                    <a:pt x="60" y="131"/>
                  </a:cubicBezTo>
                  <a:cubicBezTo>
                    <a:pt x="66" y="131"/>
                    <a:pt x="73" y="129"/>
                    <a:pt x="79" y="127"/>
                  </a:cubicBezTo>
                  <a:cubicBezTo>
                    <a:pt x="108" y="127"/>
                    <a:pt x="138" y="108"/>
                    <a:pt x="138" y="49"/>
                  </a:cubicBezTo>
                  <a:cubicBezTo>
                    <a:pt x="98" y="10"/>
                    <a:pt x="79" y="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874494" y="2398321"/>
              <a:ext cx="13313" cy="10720"/>
            </a:xfrm>
            <a:custGeom>
              <a:avLst/>
              <a:gdLst/>
              <a:ahLst/>
              <a:cxnLst/>
              <a:rect l="l" t="t" r="r" b="b"/>
              <a:pathLst>
                <a:path w="190" h="153" extrusionOk="0">
                  <a:moveTo>
                    <a:pt x="82" y="1"/>
                  </a:moveTo>
                  <a:cubicBezTo>
                    <a:pt x="1" y="49"/>
                    <a:pt x="48" y="152"/>
                    <a:pt x="116" y="152"/>
                  </a:cubicBezTo>
                  <a:cubicBezTo>
                    <a:pt x="130" y="152"/>
                    <a:pt x="145" y="148"/>
                    <a:pt x="160" y="138"/>
                  </a:cubicBezTo>
                  <a:cubicBezTo>
                    <a:pt x="190" y="89"/>
                    <a:pt x="180" y="59"/>
                    <a:pt x="170" y="40"/>
                  </a:cubicBezTo>
                  <a:cubicBezTo>
                    <a:pt x="160" y="20"/>
                    <a:pt x="141" y="1"/>
                    <a:pt x="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919968" y="2417940"/>
              <a:ext cx="11071" cy="9389"/>
            </a:xfrm>
            <a:custGeom>
              <a:avLst/>
              <a:gdLst/>
              <a:ahLst/>
              <a:cxnLst/>
              <a:rect l="l" t="t" r="r" b="b"/>
              <a:pathLst>
                <a:path w="158" h="134" extrusionOk="0">
                  <a:moveTo>
                    <a:pt x="83" y="1"/>
                  </a:moveTo>
                  <a:cubicBezTo>
                    <a:pt x="67" y="1"/>
                    <a:pt x="47" y="12"/>
                    <a:pt x="10" y="34"/>
                  </a:cubicBezTo>
                  <a:cubicBezTo>
                    <a:pt x="1" y="73"/>
                    <a:pt x="20" y="112"/>
                    <a:pt x="59" y="132"/>
                  </a:cubicBezTo>
                  <a:cubicBezTo>
                    <a:pt x="65" y="133"/>
                    <a:pt x="70" y="134"/>
                    <a:pt x="75" y="134"/>
                  </a:cubicBezTo>
                  <a:cubicBezTo>
                    <a:pt x="109" y="134"/>
                    <a:pt x="140" y="107"/>
                    <a:pt x="157" y="73"/>
                  </a:cubicBezTo>
                  <a:cubicBezTo>
                    <a:pt x="128" y="24"/>
                    <a:pt x="118" y="5"/>
                    <a:pt x="99" y="5"/>
                  </a:cubicBezTo>
                  <a:cubicBezTo>
                    <a:pt x="94" y="2"/>
                    <a:pt x="89"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989265" y="2399582"/>
              <a:ext cx="9669" cy="8758"/>
            </a:xfrm>
            <a:custGeom>
              <a:avLst/>
              <a:gdLst/>
              <a:ahLst/>
              <a:cxnLst/>
              <a:rect l="l" t="t" r="r" b="b"/>
              <a:pathLst>
                <a:path w="138" h="125" extrusionOk="0">
                  <a:moveTo>
                    <a:pt x="61" y="1"/>
                  </a:moveTo>
                  <a:cubicBezTo>
                    <a:pt x="42" y="1"/>
                    <a:pt x="31" y="6"/>
                    <a:pt x="20" y="12"/>
                  </a:cubicBezTo>
                  <a:cubicBezTo>
                    <a:pt x="0" y="32"/>
                    <a:pt x="0" y="61"/>
                    <a:pt x="20" y="110"/>
                  </a:cubicBezTo>
                  <a:cubicBezTo>
                    <a:pt x="49" y="120"/>
                    <a:pt x="69" y="125"/>
                    <a:pt x="83" y="125"/>
                  </a:cubicBezTo>
                  <a:cubicBezTo>
                    <a:pt x="98" y="125"/>
                    <a:pt x="108" y="120"/>
                    <a:pt x="118" y="110"/>
                  </a:cubicBezTo>
                  <a:cubicBezTo>
                    <a:pt x="127" y="90"/>
                    <a:pt x="137" y="71"/>
                    <a:pt x="118" y="12"/>
                  </a:cubicBezTo>
                  <a:cubicBezTo>
                    <a:pt x="93" y="4"/>
                    <a:pt x="75" y="1"/>
                    <a:pt x="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956333" y="2431673"/>
              <a:ext cx="6937" cy="8829"/>
            </a:xfrm>
            <a:custGeom>
              <a:avLst/>
              <a:gdLst/>
              <a:ahLst/>
              <a:cxnLst/>
              <a:rect l="l" t="t" r="r" b="b"/>
              <a:pathLst>
                <a:path w="99" h="126" extrusionOk="0">
                  <a:moveTo>
                    <a:pt x="34" y="1"/>
                  </a:moveTo>
                  <a:cubicBezTo>
                    <a:pt x="29" y="1"/>
                    <a:pt x="25" y="2"/>
                    <a:pt x="20" y="4"/>
                  </a:cubicBezTo>
                  <a:cubicBezTo>
                    <a:pt x="10" y="14"/>
                    <a:pt x="0" y="24"/>
                    <a:pt x="0" y="83"/>
                  </a:cubicBezTo>
                  <a:cubicBezTo>
                    <a:pt x="23" y="113"/>
                    <a:pt x="45" y="125"/>
                    <a:pt x="59" y="125"/>
                  </a:cubicBezTo>
                  <a:cubicBezTo>
                    <a:pt x="63" y="125"/>
                    <a:pt x="67" y="124"/>
                    <a:pt x="69" y="122"/>
                  </a:cubicBezTo>
                  <a:cubicBezTo>
                    <a:pt x="88" y="112"/>
                    <a:pt x="98" y="102"/>
                    <a:pt x="98" y="43"/>
                  </a:cubicBezTo>
                  <a:cubicBezTo>
                    <a:pt x="68" y="14"/>
                    <a:pt x="50" y="1"/>
                    <a:pt x="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933001" y="2470350"/>
              <a:ext cx="13103" cy="9249"/>
            </a:xfrm>
            <a:custGeom>
              <a:avLst/>
              <a:gdLst/>
              <a:ahLst/>
              <a:cxnLst/>
              <a:rect l="l" t="t" r="r" b="b"/>
              <a:pathLst>
                <a:path w="187" h="132" extrusionOk="0">
                  <a:moveTo>
                    <a:pt x="79" y="0"/>
                  </a:moveTo>
                  <a:cubicBezTo>
                    <a:pt x="59" y="10"/>
                    <a:pt x="30" y="20"/>
                    <a:pt x="1" y="79"/>
                  </a:cubicBezTo>
                  <a:cubicBezTo>
                    <a:pt x="17" y="115"/>
                    <a:pt x="51" y="131"/>
                    <a:pt x="86" y="131"/>
                  </a:cubicBezTo>
                  <a:cubicBezTo>
                    <a:pt x="135" y="131"/>
                    <a:pt x="187" y="97"/>
                    <a:pt x="187" y="40"/>
                  </a:cubicBezTo>
                  <a:cubicBezTo>
                    <a:pt x="157" y="10"/>
                    <a:pt x="118"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992698" y="2425787"/>
              <a:ext cx="11771" cy="9950"/>
            </a:xfrm>
            <a:custGeom>
              <a:avLst/>
              <a:gdLst/>
              <a:ahLst/>
              <a:cxnLst/>
              <a:rect l="l" t="t" r="r" b="b"/>
              <a:pathLst>
                <a:path w="168" h="142" extrusionOk="0">
                  <a:moveTo>
                    <a:pt x="98" y="0"/>
                  </a:moveTo>
                  <a:lnTo>
                    <a:pt x="98" y="0"/>
                  </a:lnTo>
                  <a:cubicBezTo>
                    <a:pt x="39" y="10"/>
                    <a:pt x="20" y="20"/>
                    <a:pt x="10" y="39"/>
                  </a:cubicBezTo>
                  <a:cubicBezTo>
                    <a:pt x="0" y="59"/>
                    <a:pt x="0" y="88"/>
                    <a:pt x="29" y="137"/>
                  </a:cubicBezTo>
                  <a:cubicBezTo>
                    <a:pt x="39" y="140"/>
                    <a:pt x="48" y="142"/>
                    <a:pt x="57" y="142"/>
                  </a:cubicBezTo>
                  <a:cubicBezTo>
                    <a:pt x="129" y="142"/>
                    <a:pt x="168" y="44"/>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904904" y="2384518"/>
              <a:ext cx="9669" cy="7848"/>
            </a:xfrm>
            <a:custGeom>
              <a:avLst/>
              <a:gdLst/>
              <a:ahLst/>
              <a:cxnLst/>
              <a:rect l="l" t="t" r="r" b="b"/>
              <a:pathLst>
                <a:path w="138" h="112" extrusionOk="0">
                  <a:moveTo>
                    <a:pt x="81" y="1"/>
                  </a:moveTo>
                  <a:cubicBezTo>
                    <a:pt x="68" y="1"/>
                    <a:pt x="50" y="4"/>
                    <a:pt x="30" y="12"/>
                  </a:cubicBezTo>
                  <a:cubicBezTo>
                    <a:pt x="0" y="61"/>
                    <a:pt x="0" y="90"/>
                    <a:pt x="20" y="100"/>
                  </a:cubicBezTo>
                  <a:cubicBezTo>
                    <a:pt x="26" y="106"/>
                    <a:pt x="35" y="111"/>
                    <a:pt x="52" y="111"/>
                  </a:cubicBezTo>
                  <a:cubicBezTo>
                    <a:pt x="65" y="111"/>
                    <a:pt x="83" y="108"/>
                    <a:pt x="108" y="100"/>
                  </a:cubicBezTo>
                  <a:cubicBezTo>
                    <a:pt x="137" y="51"/>
                    <a:pt x="137" y="22"/>
                    <a:pt x="118" y="12"/>
                  </a:cubicBezTo>
                  <a:cubicBezTo>
                    <a:pt x="112" y="6"/>
                    <a:pt x="100" y="1"/>
                    <a:pt x="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3004540" y="3019958"/>
              <a:ext cx="184978" cy="157722"/>
            </a:xfrm>
            <a:custGeom>
              <a:avLst/>
              <a:gdLst/>
              <a:ahLst/>
              <a:cxnLst/>
              <a:rect l="l" t="t" r="r" b="b"/>
              <a:pathLst>
                <a:path w="2640" h="2251" extrusionOk="0">
                  <a:moveTo>
                    <a:pt x="1356" y="0"/>
                  </a:moveTo>
                  <a:cubicBezTo>
                    <a:pt x="600" y="0"/>
                    <a:pt x="0" y="793"/>
                    <a:pt x="340" y="1571"/>
                  </a:cubicBezTo>
                  <a:cubicBezTo>
                    <a:pt x="533" y="2025"/>
                    <a:pt x="950" y="2250"/>
                    <a:pt x="1368" y="2250"/>
                  </a:cubicBezTo>
                  <a:cubicBezTo>
                    <a:pt x="1797" y="2250"/>
                    <a:pt x="2226" y="2013"/>
                    <a:pt x="2415" y="1542"/>
                  </a:cubicBezTo>
                  <a:cubicBezTo>
                    <a:pt x="2640" y="965"/>
                    <a:pt x="2356" y="309"/>
                    <a:pt x="1779" y="84"/>
                  </a:cubicBezTo>
                  <a:cubicBezTo>
                    <a:pt x="1636" y="27"/>
                    <a:pt x="1493" y="0"/>
                    <a:pt x="13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3117489" y="3028156"/>
              <a:ext cx="27466" cy="15485"/>
            </a:xfrm>
            <a:custGeom>
              <a:avLst/>
              <a:gdLst/>
              <a:ahLst/>
              <a:cxnLst/>
              <a:rect l="l" t="t" r="r" b="b"/>
              <a:pathLst>
                <a:path w="392" h="221" extrusionOk="0">
                  <a:moveTo>
                    <a:pt x="104" y="1"/>
                  </a:moveTo>
                  <a:cubicBezTo>
                    <a:pt x="59" y="1"/>
                    <a:pt x="25" y="13"/>
                    <a:pt x="20" y="35"/>
                  </a:cubicBezTo>
                  <a:cubicBezTo>
                    <a:pt x="0" y="84"/>
                    <a:pt x="59" y="153"/>
                    <a:pt x="167" y="192"/>
                  </a:cubicBezTo>
                  <a:cubicBezTo>
                    <a:pt x="213" y="210"/>
                    <a:pt x="259" y="220"/>
                    <a:pt x="297" y="220"/>
                  </a:cubicBezTo>
                  <a:cubicBezTo>
                    <a:pt x="340" y="220"/>
                    <a:pt x="372" y="208"/>
                    <a:pt x="382" y="182"/>
                  </a:cubicBezTo>
                  <a:cubicBezTo>
                    <a:pt x="392" y="143"/>
                    <a:pt x="333" y="65"/>
                    <a:pt x="225" y="25"/>
                  </a:cubicBezTo>
                  <a:cubicBezTo>
                    <a:pt x="183" y="8"/>
                    <a:pt x="140" y="1"/>
                    <a:pt x="1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3132693" y="3094370"/>
              <a:ext cx="14224" cy="11771"/>
            </a:xfrm>
            <a:custGeom>
              <a:avLst/>
              <a:gdLst/>
              <a:ahLst/>
              <a:cxnLst/>
              <a:rect l="l" t="t" r="r" b="b"/>
              <a:pathLst>
                <a:path w="203" h="168" extrusionOk="0">
                  <a:moveTo>
                    <a:pt x="143" y="0"/>
                  </a:moveTo>
                  <a:cubicBezTo>
                    <a:pt x="65" y="0"/>
                    <a:pt x="0" y="69"/>
                    <a:pt x="8" y="157"/>
                  </a:cubicBezTo>
                  <a:cubicBezTo>
                    <a:pt x="26" y="164"/>
                    <a:pt x="43" y="167"/>
                    <a:pt x="60" y="167"/>
                  </a:cubicBezTo>
                  <a:cubicBezTo>
                    <a:pt x="138" y="167"/>
                    <a:pt x="202" y="99"/>
                    <a:pt x="194" y="10"/>
                  </a:cubicBezTo>
                  <a:cubicBezTo>
                    <a:pt x="177" y="3"/>
                    <a:pt x="159" y="0"/>
                    <a:pt x="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3146987" y="3105651"/>
              <a:ext cx="12402" cy="9669"/>
            </a:xfrm>
            <a:custGeom>
              <a:avLst/>
              <a:gdLst/>
              <a:ahLst/>
              <a:cxnLst/>
              <a:rect l="l" t="t" r="r" b="b"/>
              <a:pathLst>
                <a:path w="177" h="138" extrusionOk="0">
                  <a:moveTo>
                    <a:pt x="108" y="1"/>
                  </a:moveTo>
                  <a:cubicBezTo>
                    <a:pt x="88" y="1"/>
                    <a:pt x="69" y="6"/>
                    <a:pt x="49" y="16"/>
                  </a:cubicBezTo>
                  <a:cubicBezTo>
                    <a:pt x="20" y="45"/>
                    <a:pt x="0" y="84"/>
                    <a:pt x="10" y="123"/>
                  </a:cubicBezTo>
                  <a:cubicBezTo>
                    <a:pt x="30" y="133"/>
                    <a:pt x="49" y="138"/>
                    <a:pt x="69" y="138"/>
                  </a:cubicBezTo>
                  <a:cubicBezTo>
                    <a:pt x="88" y="138"/>
                    <a:pt x="108" y="133"/>
                    <a:pt x="127" y="123"/>
                  </a:cubicBezTo>
                  <a:cubicBezTo>
                    <a:pt x="157" y="104"/>
                    <a:pt x="176" y="55"/>
                    <a:pt x="167" y="16"/>
                  </a:cubicBezTo>
                  <a:cubicBezTo>
                    <a:pt x="147" y="6"/>
                    <a:pt x="127" y="1"/>
                    <a:pt x="1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3124986" y="3137391"/>
              <a:ext cx="11071" cy="11911"/>
            </a:xfrm>
            <a:custGeom>
              <a:avLst/>
              <a:gdLst/>
              <a:ahLst/>
              <a:cxnLst/>
              <a:rect l="l" t="t" r="r" b="b"/>
              <a:pathLst>
                <a:path w="158" h="170" extrusionOk="0">
                  <a:moveTo>
                    <a:pt x="41" y="1"/>
                  </a:moveTo>
                  <a:cubicBezTo>
                    <a:pt x="34" y="1"/>
                    <a:pt x="27" y="1"/>
                    <a:pt x="21" y="3"/>
                  </a:cubicBezTo>
                  <a:cubicBezTo>
                    <a:pt x="1" y="42"/>
                    <a:pt x="11" y="81"/>
                    <a:pt x="30" y="120"/>
                  </a:cubicBezTo>
                  <a:cubicBezTo>
                    <a:pt x="50" y="150"/>
                    <a:pt x="89" y="169"/>
                    <a:pt x="138" y="169"/>
                  </a:cubicBezTo>
                  <a:cubicBezTo>
                    <a:pt x="158" y="130"/>
                    <a:pt x="158" y="81"/>
                    <a:pt x="138" y="52"/>
                  </a:cubicBezTo>
                  <a:cubicBezTo>
                    <a:pt x="114" y="20"/>
                    <a:pt x="76" y="1"/>
                    <a:pt x="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3101023" y="3148252"/>
              <a:ext cx="11701" cy="10370"/>
            </a:xfrm>
            <a:custGeom>
              <a:avLst/>
              <a:gdLst/>
              <a:ahLst/>
              <a:cxnLst/>
              <a:rect l="l" t="t" r="r" b="b"/>
              <a:pathLst>
                <a:path w="167" h="148" extrusionOk="0">
                  <a:moveTo>
                    <a:pt x="49" y="1"/>
                  </a:moveTo>
                  <a:cubicBezTo>
                    <a:pt x="40" y="1"/>
                    <a:pt x="30" y="2"/>
                    <a:pt x="20" y="5"/>
                  </a:cubicBezTo>
                  <a:cubicBezTo>
                    <a:pt x="0" y="44"/>
                    <a:pt x="10" y="93"/>
                    <a:pt x="40" y="122"/>
                  </a:cubicBezTo>
                  <a:cubicBezTo>
                    <a:pt x="58" y="141"/>
                    <a:pt x="81" y="147"/>
                    <a:pt x="105" y="147"/>
                  </a:cubicBezTo>
                  <a:cubicBezTo>
                    <a:pt x="119" y="147"/>
                    <a:pt x="133" y="145"/>
                    <a:pt x="147" y="142"/>
                  </a:cubicBezTo>
                  <a:cubicBezTo>
                    <a:pt x="167" y="102"/>
                    <a:pt x="157" y="63"/>
                    <a:pt x="128" y="34"/>
                  </a:cubicBezTo>
                  <a:cubicBezTo>
                    <a:pt x="106" y="12"/>
                    <a:pt x="78" y="1"/>
                    <a:pt x="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3110622" y="3115180"/>
              <a:ext cx="8969" cy="8478"/>
            </a:xfrm>
            <a:custGeom>
              <a:avLst/>
              <a:gdLst/>
              <a:ahLst/>
              <a:cxnLst/>
              <a:rect l="l" t="t" r="r" b="b"/>
              <a:pathLst>
                <a:path w="128" h="121" extrusionOk="0">
                  <a:moveTo>
                    <a:pt x="46" y="1"/>
                  </a:moveTo>
                  <a:cubicBezTo>
                    <a:pt x="36" y="1"/>
                    <a:pt x="27" y="3"/>
                    <a:pt x="20" y="7"/>
                  </a:cubicBezTo>
                  <a:cubicBezTo>
                    <a:pt x="10" y="26"/>
                    <a:pt x="0" y="46"/>
                    <a:pt x="20" y="95"/>
                  </a:cubicBezTo>
                  <a:cubicBezTo>
                    <a:pt x="51" y="114"/>
                    <a:pt x="70" y="120"/>
                    <a:pt x="85" y="120"/>
                  </a:cubicBezTo>
                  <a:cubicBezTo>
                    <a:pt x="94" y="120"/>
                    <a:pt x="101" y="118"/>
                    <a:pt x="108" y="115"/>
                  </a:cubicBezTo>
                  <a:cubicBezTo>
                    <a:pt x="118" y="95"/>
                    <a:pt x="128" y="75"/>
                    <a:pt x="118" y="26"/>
                  </a:cubicBezTo>
                  <a:cubicBezTo>
                    <a:pt x="87" y="8"/>
                    <a:pt x="64" y="1"/>
                    <a:pt x="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3150420" y="3130735"/>
              <a:ext cx="9669" cy="11001"/>
            </a:xfrm>
            <a:custGeom>
              <a:avLst/>
              <a:gdLst/>
              <a:ahLst/>
              <a:cxnLst/>
              <a:rect l="l" t="t" r="r" b="b"/>
              <a:pathLst>
                <a:path w="138" h="157" extrusionOk="0">
                  <a:moveTo>
                    <a:pt x="78" y="0"/>
                  </a:moveTo>
                  <a:cubicBezTo>
                    <a:pt x="20" y="30"/>
                    <a:pt x="0" y="39"/>
                    <a:pt x="0" y="59"/>
                  </a:cubicBezTo>
                  <a:cubicBezTo>
                    <a:pt x="0" y="88"/>
                    <a:pt x="0" y="118"/>
                    <a:pt x="49" y="157"/>
                  </a:cubicBezTo>
                  <a:cubicBezTo>
                    <a:pt x="98" y="147"/>
                    <a:pt x="118" y="118"/>
                    <a:pt x="127" y="98"/>
                  </a:cubicBezTo>
                  <a:cubicBezTo>
                    <a:pt x="137" y="59"/>
                    <a:pt x="118" y="20"/>
                    <a:pt x="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3082525" y="3128002"/>
              <a:ext cx="10300" cy="10300"/>
            </a:xfrm>
            <a:custGeom>
              <a:avLst/>
              <a:gdLst/>
              <a:ahLst/>
              <a:cxnLst/>
              <a:rect l="l" t="t" r="r" b="b"/>
              <a:pathLst>
                <a:path w="147" h="147" extrusionOk="0">
                  <a:moveTo>
                    <a:pt x="49" y="0"/>
                  </a:moveTo>
                  <a:cubicBezTo>
                    <a:pt x="10" y="39"/>
                    <a:pt x="0" y="69"/>
                    <a:pt x="10" y="88"/>
                  </a:cubicBezTo>
                  <a:cubicBezTo>
                    <a:pt x="20" y="117"/>
                    <a:pt x="39" y="147"/>
                    <a:pt x="98" y="147"/>
                  </a:cubicBezTo>
                  <a:cubicBezTo>
                    <a:pt x="137" y="98"/>
                    <a:pt x="147" y="69"/>
                    <a:pt x="137" y="49"/>
                  </a:cubicBezTo>
                  <a:cubicBezTo>
                    <a:pt x="127" y="29"/>
                    <a:pt x="108" y="10"/>
                    <a:pt x="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3074257" y="3153086"/>
              <a:ext cx="10370" cy="9249"/>
            </a:xfrm>
            <a:custGeom>
              <a:avLst/>
              <a:gdLst/>
              <a:ahLst/>
              <a:cxnLst/>
              <a:rect l="l" t="t" r="r" b="b"/>
              <a:pathLst>
                <a:path w="148" h="132" extrusionOk="0">
                  <a:moveTo>
                    <a:pt x="79" y="0"/>
                  </a:moveTo>
                  <a:cubicBezTo>
                    <a:pt x="50" y="0"/>
                    <a:pt x="23" y="11"/>
                    <a:pt x="1" y="33"/>
                  </a:cubicBezTo>
                  <a:cubicBezTo>
                    <a:pt x="1" y="63"/>
                    <a:pt x="11" y="102"/>
                    <a:pt x="50" y="122"/>
                  </a:cubicBezTo>
                  <a:cubicBezTo>
                    <a:pt x="60" y="129"/>
                    <a:pt x="72" y="132"/>
                    <a:pt x="84" y="132"/>
                  </a:cubicBezTo>
                  <a:cubicBezTo>
                    <a:pt x="106" y="132"/>
                    <a:pt x="129" y="121"/>
                    <a:pt x="148" y="102"/>
                  </a:cubicBezTo>
                  <a:cubicBezTo>
                    <a:pt x="148" y="43"/>
                    <a:pt x="128" y="24"/>
                    <a:pt x="108" y="4"/>
                  </a:cubicBezTo>
                  <a:cubicBezTo>
                    <a:pt x="99" y="2"/>
                    <a:pt x="8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3044618" y="3133047"/>
              <a:ext cx="13663" cy="11071"/>
            </a:xfrm>
            <a:custGeom>
              <a:avLst/>
              <a:gdLst/>
              <a:ahLst/>
              <a:cxnLst/>
              <a:rect l="l" t="t" r="r" b="b"/>
              <a:pathLst>
                <a:path w="195" h="158" extrusionOk="0">
                  <a:moveTo>
                    <a:pt x="67" y="0"/>
                  </a:moveTo>
                  <a:cubicBezTo>
                    <a:pt x="55" y="0"/>
                    <a:pt x="44" y="2"/>
                    <a:pt x="32" y="6"/>
                  </a:cubicBezTo>
                  <a:cubicBezTo>
                    <a:pt x="1" y="85"/>
                    <a:pt x="58" y="157"/>
                    <a:pt x="122" y="157"/>
                  </a:cubicBezTo>
                  <a:cubicBezTo>
                    <a:pt x="138" y="157"/>
                    <a:pt x="154" y="153"/>
                    <a:pt x="169" y="143"/>
                  </a:cubicBezTo>
                  <a:cubicBezTo>
                    <a:pt x="194" y="68"/>
                    <a:pt x="134" y="0"/>
                    <a:pt x="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3056460" y="3123308"/>
              <a:ext cx="8969" cy="8688"/>
            </a:xfrm>
            <a:custGeom>
              <a:avLst/>
              <a:gdLst/>
              <a:ahLst/>
              <a:cxnLst/>
              <a:rect l="l" t="t" r="r" b="b"/>
              <a:pathLst>
                <a:path w="128" h="124" extrusionOk="0">
                  <a:moveTo>
                    <a:pt x="82" y="1"/>
                  </a:moveTo>
                  <a:cubicBezTo>
                    <a:pt x="69" y="1"/>
                    <a:pt x="49" y="3"/>
                    <a:pt x="20" y="8"/>
                  </a:cubicBezTo>
                  <a:cubicBezTo>
                    <a:pt x="0" y="57"/>
                    <a:pt x="10" y="96"/>
                    <a:pt x="30" y="106"/>
                  </a:cubicBezTo>
                  <a:cubicBezTo>
                    <a:pt x="39" y="116"/>
                    <a:pt x="52" y="123"/>
                    <a:pt x="68" y="123"/>
                  </a:cubicBezTo>
                  <a:cubicBezTo>
                    <a:pt x="83" y="123"/>
                    <a:pt x="103" y="116"/>
                    <a:pt x="128" y="96"/>
                  </a:cubicBezTo>
                  <a:cubicBezTo>
                    <a:pt x="128" y="38"/>
                    <a:pt x="128" y="28"/>
                    <a:pt x="108" y="8"/>
                  </a:cubicBezTo>
                  <a:cubicBezTo>
                    <a:pt x="103" y="3"/>
                    <a:pt x="96" y="1"/>
                    <a:pt x="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3029694" y="3101236"/>
              <a:ext cx="11071" cy="15835"/>
            </a:xfrm>
            <a:custGeom>
              <a:avLst/>
              <a:gdLst/>
              <a:ahLst/>
              <a:cxnLst/>
              <a:rect l="l" t="t" r="r" b="b"/>
              <a:pathLst>
                <a:path w="158" h="226" extrusionOk="0">
                  <a:moveTo>
                    <a:pt x="40" y="0"/>
                  </a:moveTo>
                  <a:cubicBezTo>
                    <a:pt x="1" y="49"/>
                    <a:pt x="1" y="108"/>
                    <a:pt x="20" y="157"/>
                  </a:cubicBezTo>
                  <a:cubicBezTo>
                    <a:pt x="50" y="196"/>
                    <a:pt x="89" y="225"/>
                    <a:pt x="147" y="225"/>
                  </a:cubicBezTo>
                  <a:cubicBezTo>
                    <a:pt x="157" y="186"/>
                    <a:pt x="157" y="137"/>
                    <a:pt x="138" y="98"/>
                  </a:cubicBezTo>
                  <a:cubicBezTo>
                    <a:pt x="118" y="59"/>
                    <a:pt x="79" y="20"/>
                    <a:pt x="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3070403" y="3100185"/>
              <a:ext cx="12192" cy="10090"/>
            </a:xfrm>
            <a:custGeom>
              <a:avLst/>
              <a:gdLst/>
              <a:ahLst/>
              <a:cxnLst/>
              <a:rect l="l" t="t" r="r" b="b"/>
              <a:pathLst>
                <a:path w="174" h="144" extrusionOk="0">
                  <a:moveTo>
                    <a:pt x="85" y="1"/>
                  </a:moveTo>
                  <a:cubicBezTo>
                    <a:pt x="68" y="1"/>
                    <a:pt x="51" y="6"/>
                    <a:pt x="36" y="15"/>
                  </a:cubicBezTo>
                  <a:lnTo>
                    <a:pt x="36" y="25"/>
                  </a:lnTo>
                  <a:cubicBezTo>
                    <a:pt x="1" y="82"/>
                    <a:pt x="53" y="144"/>
                    <a:pt x="106" y="144"/>
                  </a:cubicBezTo>
                  <a:cubicBezTo>
                    <a:pt x="127" y="144"/>
                    <a:pt x="147" y="135"/>
                    <a:pt x="163" y="113"/>
                  </a:cubicBezTo>
                  <a:cubicBezTo>
                    <a:pt x="173" y="54"/>
                    <a:pt x="154" y="35"/>
                    <a:pt x="134" y="15"/>
                  </a:cubicBezTo>
                  <a:cubicBezTo>
                    <a:pt x="119" y="6"/>
                    <a:pt x="102" y="1"/>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106488" y="3096192"/>
              <a:ext cx="10370" cy="8899"/>
            </a:xfrm>
            <a:custGeom>
              <a:avLst/>
              <a:gdLst/>
              <a:ahLst/>
              <a:cxnLst/>
              <a:rect l="l" t="t" r="r" b="b"/>
              <a:pathLst>
                <a:path w="148" h="127" extrusionOk="0">
                  <a:moveTo>
                    <a:pt x="65" y="0"/>
                  </a:moveTo>
                  <a:cubicBezTo>
                    <a:pt x="59" y="0"/>
                    <a:pt x="55" y="1"/>
                    <a:pt x="50" y="4"/>
                  </a:cubicBezTo>
                  <a:cubicBezTo>
                    <a:pt x="30" y="4"/>
                    <a:pt x="20" y="23"/>
                    <a:pt x="1" y="72"/>
                  </a:cubicBezTo>
                  <a:cubicBezTo>
                    <a:pt x="22" y="114"/>
                    <a:pt x="47" y="126"/>
                    <a:pt x="68" y="126"/>
                  </a:cubicBezTo>
                  <a:cubicBezTo>
                    <a:pt x="76" y="126"/>
                    <a:pt x="83" y="124"/>
                    <a:pt x="89" y="121"/>
                  </a:cubicBezTo>
                  <a:cubicBezTo>
                    <a:pt x="118" y="111"/>
                    <a:pt x="148" y="92"/>
                    <a:pt x="138" y="33"/>
                  </a:cubicBezTo>
                  <a:cubicBezTo>
                    <a:pt x="101" y="11"/>
                    <a:pt x="81" y="0"/>
                    <a:pt x="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3047561" y="3102357"/>
              <a:ext cx="10300" cy="9459"/>
            </a:xfrm>
            <a:custGeom>
              <a:avLst/>
              <a:gdLst/>
              <a:ahLst/>
              <a:cxnLst/>
              <a:rect l="l" t="t" r="r" b="b"/>
              <a:pathLst>
                <a:path w="147" h="135" extrusionOk="0">
                  <a:moveTo>
                    <a:pt x="61" y="0"/>
                  </a:moveTo>
                  <a:cubicBezTo>
                    <a:pt x="49" y="0"/>
                    <a:pt x="35" y="1"/>
                    <a:pt x="20" y="4"/>
                  </a:cubicBezTo>
                  <a:cubicBezTo>
                    <a:pt x="0" y="33"/>
                    <a:pt x="0" y="82"/>
                    <a:pt x="29" y="112"/>
                  </a:cubicBezTo>
                  <a:cubicBezTo>
                    <a:pt x="46" y="128"/>
                    <a:pt x="65" y="135"/>
                    <a:pt x="85" y="135"/>
                  </a:cubicBezTo>
                  <a:cubicBezTo>
                    <a:pt x="102" y="135"/>
                    <a:pt x="119" y="130"/>
                    <a:pt x="137" y="121"/>
                  </a:cubicBezTo>
                  <a:cubicBezTo>
                    <a:pt x="147" y="63"/>
                    <a:pt x="137" y="43"/>
                    <a:pt x="127" y="23"/>
                  </a:cubicBezTo>
                  <a:cubicBezTo>
                    <a:pt x="113" y="9"/>
                    <a:pt x="93" y="0"/>
                    <a:pt x="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093455" y="3112868"/>
              <a:ext cx="10370" cy="8969"/>
            </a:xfrm>
            <a:custGeom>
              <a:avLst/>
              <a:gdLst/>
              <a:ahLst/>
              <a:cxnLst/>
              <a:rect l="l" t="t" r="r" b="b"/>
              <a:pathLst>
                <a:path w="148" h="128" extrusionOk="0">
                  <a:moveTo>
                    <a:pt x="79" y="1"/>
                  </a:moveTo>
                  <a:cubicBezTo>
                    <a:pt x="60" y="1"/>
                    <a:pt x="40" y="10"/>
                    <a:pt x="1" y="50"/>
                  </a:cubicBezTo>
                  <a:cubicBezTo>
                    <a:pt x="1" y="89"/>
                    <a:pt x="20" y="118"/>
                    <a:pt x="69" y="128"/>
                  </a:cubicBezTo>
                  <a:cubicBezTo>
                    <a:pt x="108" y="128"/>
                    <a:pt x="148" y="99"/>
                    <a:pt x="148" y="59"/>
                  </a:cubicBezTo>
                  <a:cubicBezTo>
                    <a:pt x="118" y="10"/>
                    <a:pt x="99"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3157217" y="3081758"/>
              <a:ext cx="9669" cy="8128"/>
            </a:xfrm>
            <a:custGeom>
              <a:avLst/>
              <a:gdLst/>
              <a:ahLst/>
              <a:cxnLst/>
              <a:rect l="l" t="t" r="r" b="b"/>
              <a:pathLst>
                <a:path w="138" h="116" extrusionOk="0">
                  <a:moveTo>
                    <a:pt x="68" y="0"/>
                  </a:moveTo>
                  <a:cubicBezTo>
                    <a:pt x="36" y="0"/>
                    <a:pt x="18" y="10"/>
                    <a:pt x="11" y="24"/>
                  </a:cubicBezTo>
                  <a:cubicBezTo>
                    <a:pt x="1" y="43"/>
                    <a:pt x="1" y="63"/>
                    <a:pt x="40" y="112"/>
                  </a:cubicBezTo>
                  <a:cubicBezTo>
                    <a:pt x="53" y="115"/>
                    <a:pt x="65" y="116"/>
                    <a:pt x="75" y="116"/>
                  </a:cubicBezTo>
                  <a:cubicBezTo>
                    <a:pt x="103" y="116"/>
                    <a:pt x="121" y="107"/>
                    <a:pt x="128" y="92"/>
                  </a:cubicBezTo>
                  <a:cubicBezTo>
                    <a:pt x="138" y="73"/>
                    <a:pt x="138" y="43"/>
                    <a:pt x="109" y="4"/>
                  </a:cubicBezTo>
                  <a:cubicBezTo>
                    <a:pt x="93" y="2"/>
                    <a:pt x="79" y="0"/>
                    <a:pt x="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3131222" y="3119734"/>
              <a:ext cx="7567" cy="8688"/>
            </a:xfrm>
            <a:custGeom>
              <a:avLst/>
              <a:gdLst/>
              <a:ahLst/>
              <a:cxnLst/>
              <a:rect l="l" t="t" r="r" b="b"/>
              <a:pathLst>
                <a:path w="108" h="124" extrusionOk="0">
                  <a:moveTo>
                    <a:pt x="35" y="0"/>
                  </a:moveTo>
                  <a:cubicBezTo>
                    <a:pt x="28" y="0"/>
                    <a:pt x="23" y="3"/>
                    <a:pt x="20" y="10"/>
                  </a:cubicBezTo>
                  <a:cubicBezTo>
                    <a:pt x="0" y="20"/>
                    <a:pt x="0" y="40"/>
                    <a:pt x="10" y="89"/>
                  </a:cubicBezTo>
                  <a:cubicBezTo>
                    <a:pt x="36" y="115"/>
                    <a:pt x="58" y="123"/>
                    <a:pt x="72" y="123"/>
                  </a:cubicBezTo>
                  <a:cubicBezTo>
                    <a:pt x="79" y="123"/>
                    <a:pt x="85" y="121"/>
                    <a:pt x="88" y="118"/>
                  </a:cubicBezTo>
                  <a:cubicBezTo>
                    <a:pt x="98" y="108"/>
                    <a:pt x="108" y="89"/>
                    <a:pt x="98" y="30"/>
                  </a:cubicBezTo>
                  <a:cubicBezTo>
                    <a:pt x="66" y="11"/>
                    <a:pt x="47" y="0"/>
                    <a:pt x="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116087" y="3161494"/>
              <a:ext cx="13103" cy="9599"/>
            </a:xfrm>
            <a:custGeom>
              <a:avLst/>
              <a:gdLst/>
              <a:ahLst/>
              <a:cxnLst/>
              <a:rect l="l" t="t" r="r" b="b"/>
              <a:pathLst>
                <a:path w="187" h="137" extrusionOk="0">
                  <a:moveTo>
                    <a:pt x="114" y="1"/>
                  </a:moveTo>
                  <a:cubicBezTo>
                    <a:pt x="99" y="1"/>
                    <a:pt x="84" y="4"/>
                    <a:pt x="69" y="11"/>
                  </a:cubicBezTo>
                  <a:cubicBezTo>
                    <a:pt x="30" y="21"/>
                    <a:pt x="11" y="60"/>
                    <a:pt x="1" y="90"/>
                  </a:cubicBezTo>
                  <a:cubicBezTo>
                    <a:pt x="22" y="118"/>
                    <a:pt x="54" y="136"/>
                    <a:pt x="85" y="136"/>
                  </a:cubicBezTo>
                  <a:cubicBezTo>
                    <a:pt x="97" y="136"/>
                    <a:pt x="108" y="134"/>
                    <a:pt x="118" y="129"/>
                  </a:cubicBezTo>
                  <a:cubicBezTo>
                    <a:pt x="157" y="109"/>
                    <a:pt x="187" y="60"/>
                    <a:pt x="177" y="21"/>
                  </a:cubicBezTo>
                  <a:cubicBezTo>
                    <a:pt x="159" y="9"/>
                    <a:pt x="137" y="1"/>
                    <a:pt x="1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3166186" y="3106001"/>
              <a:ext cx="9669" cy="10370"/>
            </a:xfrm>
            <a:custGeom>
              <a:avLst/>
              <a:gdLst/>
              <a:ahLst/>
              <a:cxnLst/>
              <a:rect l="l" t="t" r="r" b="b"/>
              <a:pathLst>
                <a:path w="138" h="148" extrusionOk="0">
                  <a:moveTo>
                    <a:pt x="88" y="1"/>
                  </a:moveTo>
                  <a:cubicBezTo>
                    <a:pt x="30" y="20"/>
                    <a:pt x="10" y="40"/>
                    <a:pt x="10" y="60"/>
                  </a:cubicBezTo>
                  <a:cubicBezTo>
                    <a:pt x="0" y="79"/>
                    <a:pt x="10" y="108"/>
                    <a:pt x="39" y="148"/>
                  </a:cubicBezTo>
                  <a:cubicBezTo>
                    <a:pt x="98" y="148"/>
                    <a:pt x="127" y="128"/>
                    <a:pt x="137" y="99"/>
                  </a:cubicBezTo>
                  <a:cubicBezTo>
                    <a:pt x="137" y="69"/>
                    <a:pt x="137" y="30"/>
                    <a:pt x="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3072225" y="3082949"/>
              <a:ext cx="8969" cy="8338"/>
            </a:xfrm>
            <a:custGeom>
              <a:avLst/>
              <a:gdLst/>
              <a:ahLst/>
              <a:cxnLst/>
              <a:rect l="l" t="t" r="r" b="b"/>
              <a:pathLst>
                <a:path w="128" h="119" extrusionOk="0">
                  <a:moveTo>
                    <a:pt x="76" y="0"/>
                  </a:moveTo>
                  <a:cubicBezTo>
                    <a:pt x="61" y="0"/>
                    <a:pt x="39" y="5"/>
                    <a:pt x="10" y="17"/>
                  </a:cubicBezTo>
                  <a:cubicBezTo>
                    <a:pt x="0" y="75"/>
                    <a:pt x="0" y="95"/>
                    <a:pt x="10" y="105"/>
                  </a:cubicBezTo>
                  <a:cubicBezTo>
                    <a:pt x="19" y="114"/>
                    <a:pt x="28" y="118"/>
                    <a:pt x="39" y="118"/>
                  </a:cubicBezTo>
                  <a:cubicBezTo>
                    <a:pt x="53" y="118"/>
                    <a:pt x="71" y="111"/>
                    <a:pt x="98" y="95"/>
                  </a:cubicBezTo>
                  <a:cubicBezTo>
                    <a:pt x="128" y="46"/>
                    <a:pt x="118" y="17"/>
                    <a:pt x="98" y="7"/>
                  </a:cubicBezTo>
                  <a:cubicBezTo>
                    <a:pt x="94" y="3"/>
                    <a:pt x="87" y="0"/>
                    <a:pt x="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3229246" y="2654347"/>
              <a:ext cx="209362" cy="157582"/>
            </a:xfrm>
            <a:custGeom>
              <a:avLst/>
              <a:gdLst/>
              <a:ahLst/>
              <a:cxnLst/>
              <a:rect l="l" t="t" r="r" b="b"/>
              <a:pathLst>
                <a:path w="2988" h="2249" extrusionOk="0">
                  <a:moveTo>
                    <a:pt x="1496" y="0"/>
                  </a:moveTo>
                  <a:cubicBezTo>
                    <a:pt x="1219" y="0"/>
                    <a:pt x="941" y="103"/>
                    <a:pt x="725" y="310"/>
                  </a:cubicBezTo>
                  <a:cubicBezTo>
                    <a:pt x="1" y="996"/>
                    <a:pt x="470" y="2209"/>
                    <a:pt x="1459" y="2248"/>
                  </a:cubicBezTo>
                  <a:cubicBezTo>
                    <a:pt x="1471" y="2249"/>
                    <a:pt x="1483" y="2249"/>
                    <a:pt x="1495" y="2249"/>
                  </a:cubicBezTo>
                  <a:cubicBezTo>
                    <a:pt x="2470" y="2249"/>
                    <a:pt x="2987" y="1075"/>
                    <a:pt x="2320" y="359"/>
                  </a:cubicBezTo>
                  <a:cubicBezTo>
                    <a:pt x="2097" y="121"/>
                    <a:pt x="1796" y="0"/>
                    <a:pt x="14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277943" y="2668010"/>
              <a:ext cx="24734" cy="20880"/>
            </a:xfrm>
            <a:custGeom>
              <a:avLst/>
              <a:gdLst/>
              <a:ahLst/>
              <a:cxnLst/>
              <a:rect l="l" t="t" r="r" b="b"/>
              <a:pathLst>
                <a:path w="353" h="298" extrusionOk="0">
                  <a:moveTo>
                    <a:pt x="283" y="0"/>
                  </a:moveTo>
                  <a:cubicBezTo>
                    <a:pt x="242" y="0"/>
                    <a:pt x="180" y="31"/>
                    <a:pt x="118" y="86"/>
                  </a:cubicBezTo>
                  <a:cubicBezTo>
                    <a:pt x="40" y="164"/>
                    <a:pt x="0" y="252"/>
                    <a:pt x="40" y="282"/>
                  </a:cubicBezTo>
                  <a:cubicBezTo>
                    <a:pt x="48" y="293"/>
                    <a:pt x="60" y="297"/>
                    <a:pt x="75" y="297"/>
                  </a:cubicBezTo>
                  <a:cubicBezTo>
                    <a:pt x="116" y="297"/>
                    <a:pt x="178" y="263"/>
                    <a:pt x="235" y="213"/>
                  </a:cubicBezTo>
                  <a:cubicBezTo>
                    <a:pt x="323" y="135"/>
                    <a:pt x="353" y="47"/>
                    <a:pt x="323" y="18"/>
                  </a:cubicBezTo>
                  <a:cubicBezTo>
                    <a:pt x="315" y="6"/>
                    <a:pt x="301" y="0"/>
                    <a:pt x="2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347170" y="2690432"/>
              <a:ext cx="10370" cy="15905"/>
            </a:xfrm>
            <a:custGeom>
              <a:avLst/>
              <a:gdLst/>
              <a:ahLst/>
              <a:cxnLst/>
              <a:rect l="l" t="t" r="r" b="b"/>
              <a:pathLst>
                <a:path w="148" h="227" extrusionOk="0">
                  <a:moveTo>
                    <a:pt x="50" y="1"/>
                  </a:moveTo>
                  <a:cubicBezTo>
                    <a:pt x="21" y="40"/>
                    <a:pt x="1" y="79"/>
                    <a:pt x="11" y="128"/>
                  </a:cubicBezTo>
                  <a:cubicBezTo>
                    <a:pt x="21" y="167"/>
                    <a:pt x="60" y="206"/>
                    <a:pt x="99" y="226"/>
                  </a:cubicBezTo>
                  <a:cubicBezTo>
                    <a:pt x="128" y="187"/>
                    <a:pt x="148" y="148"/>
                    <a:pt x="138" y="99"/>
                  </a:cubicBezTo>
                  <a:cubicBezTo>
                    <a:pt x="128" y="50"/>
                    <a:pt x="89" y="2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363005" y="2684266"/>
              <a:ext cx="11001" cy="12472"/>
            </a:xfrm>
            <a:custGeom>
              <a:avLst/>
              <a:gdLst/>
              <a:ahLst/>
              <a:cxnLst/>
              <a:rect l="l" t="t" r="r" b="b"/>
              <a:pathLst>
                <a:path w="157" h="178" extrusionOk="0">
                  <a:moveTo>
                    <a:pt x="49" y="1"/>
                  </a:moveTo>
                  <a:cubicBezTo>
                    <a:pt x="20" y="20"/>
                    <a:pt x="0" y="60"/>
                    <a:pt x="0" y="99"/>
                  </a:cubicBezTo>
                  <a:cubicBezTo>
                    <a:pt x="10" y="138"/>
                    <a:pt x="39" y="167"/>
                    <a:pt x="78" y="177"/>
                  </a:cubicBezTo>
                  <a:cubicBezTo>
                    <a:pt x="157" y="138"/>
                    <a:pt x="147" y="20"/>
                    <a:pt x="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3380802" y="2720140"/>
              <a:ext cx="13803" cy="9459"/>
            </a:xfrm>
            <a:custGeom>
              <a:avLst/>
              <a:gdLst/>
              <a:ahLst/>
              <a:cxnLst/>
              <a:rect l="l" t="t" r="r" b="b"/>
              <a:pathLst>
                <a:path w="197" h="135" extrusionOk="0">
                  <a:moveTo>
                    <a:pt x="100" y="0"/>
                  </a:moveTo>
                  <a:cubicBezTo>
                    <a:pt x="52" y="0"/>
                    <a:pt x="6" y="31"/>
                    <a:pt x="1" y="86"/>
                  </a:cubicBezTo>
                  <a:cubicBezTo>
                    <a:pt x="20" y="115"/>
                    <a:pt x="59" y="135"/>
                    <a:pt x="98" y="135"/>
                  </a:cubicBezTo>
                  <a:cubicBezTo>
                    <a:pt x="138" y="125"/>
                    <a:pt x="177" y="96"/>
                    <a:pt x="196" y="57"/>
                  </a:cubicBezTo>
                  <a:cubicBezTo>
                    <a:pt x="175" y="18"/>
                    <a:pt x="137" y="0"/>
                    <a:pt x="1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3380802" y="2745855"/>
              <a:ext cx="11701" cy="9389"/>
            </a:xfrm>
            <a:custGeom>
              <a:avLst/>
              <a:gdLst/>
              <a:ahLst/>
              <a:cxnLst/>
              <a:rect l="l" t="t" r="r" b="b"/>
              <a:pathLst>
                <a:path w="167" h="134" extrusionOk="0">
                  <a:moveTo>
                    <a:pt x="81" y="0"/>
                  </a:moveTo>
                  <a:cubicBezTo>
                    <a:pt x="73" y="0"/>
                    <a:pt x="66" y="1"/>
                    <a:pt x="59" y="3"/>
                  </a:cubicBezTo>
                  <a:cubicBezTo>
                    <a:pt x="20" y="22"/>
                    <a:pt x="1" y="52"/>
                    <a:pt x="1" y="101"/>
                  </a:cubicBezTo>
                  <a:cubicBezTo>
                    <a:pt x="15" y="123"/>
                    <a:pt x="46" y="134"/>
                    <a:pt x="78" y="134"/>
                  </a:cubicBezTo>
                  <a:cubicBezTo>
                    <a:pt x="88" y="134"/>
                    <a:pt x="98" y="132"/>
                    <a:pt x="108" y="130"/>
                  </a:cubicBezTo>
                  <a:cubicBezTo>
                    <a:pt x="138" y="110"/>
                    <a:pt x="167" y="81"/>
                    <a:pt x="167" y="42"/>
                  </a:cubicBezTo>
                  <a:cubicBezTo>
                    <a:pt x="151" y="18"/>
                    <a:pt x="115" y="0"/>
                    <a:pt x="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3354037" y="2724064"/>
              <a:ext cx="10370" cy="8969"/>
            </a:xfrm>
            <a:custGeom>
              <a:avLst/>
              <a:gdLst/>
              <a:ahLst/>
              <a:cxnLst/>
              <a:rect l="l" t="t" r="r" b="b"/>
              <a:pathLst>
                <a:path w="148" h="128" extrusionOk="0">
                  <a:moveTo>
                    <a:pt x="60" y="1"/>
                  </a:moveTo>
                  <a:cubicBezTo>
                    <a:pt x="11" y="40"/>
                    <a:pt x="1" y="59"/>
                    <a:pt x="11" y="79"/>
                  </a:cubicBezTo>
                  <a:cubicBezTo>
                    <a:pt x="20" y="98"/>
                    <a:pt x="30" y="118"/>
                    <a:pt x="89" y="128"/>
                  </a:cubicBezTo>
                  <a:cubicBezTo>
                    <a:pt x="138" y="89"/>
                    <a:pt x="148" y="69"/>
                    <a:pt x="138" y="49"/>
                  </a:cubicBezTo>
                  <a:cubicBezTo>
                    <a:pt x="128" y="30"/>
                    <a:pt x="118" y="10"/>
                    <a:pt x="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3386268" y="2695126"/>
              <a:ext cx="10370" cy="9459"/>
            </a:xfrm>
            <a:custGeom>
              <a:avLst/>
              <a:gdLst/>
              <a:ahLst/>
              <a:cxnLst/>
              <a:rect l="l" t="t" r="r" b="b"/>
              <a:pathLst>
                <a:path w="148" h="135" extrusionOk="0">
                  <a:moveTo>
                    <a:pt x="61" y="0"/>
                  </a:moveTo>
                  <a:cubicBezTo>
                    <a:pt x="42" y="0"/>
                    <a:pt x="25" y="7"/>
                    <a:pt x="11" y="22"/>
                  </a:cubicBezTo>
                  <a:cubicBezTo>
                    <a:pt x="1" y="81"/>
                    <a:pt x="11" y="100"/>
                    <a:pt x="30" y="120"/>
                  </a:cubicBezTo>
                  <a:cubicBezTo>
                    <a:pt x="40" y="130"/>
                    <a:pt x="52" y="135"/>
                    <a:pt x="69" y="135"/>
                  </a:cubicBezTo>
                  <a:cubicBezTo>
                    <a:pt x="86" y="135"/>
                    <a:pt x="108" y="130"/>
                    <a:pt x="138" y="120"/>
                  </a:cubicBezTo>
                  <a:cubicBezTo>
                    <a:pt x="148" y="81"/>
                    <a:pt x="138" y="42"/>
                    <a:pt x="118" y="22"/>
                  </a:cubicBezTo>
                  <a:cubicBezTo>
                    <a:pt x="99" y="7"/>
                    <a:pt x="79" y="0"/>
                    <a:pt x="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3354737" y="2754894"/>
              <a:ext cx="10370" cy="9039"/>
            </a:xfrm>
            <a:custGeom>
              <a:avLst/>
              <a:gdLst/>
              <a:ahLst/>
              <a:cxnLst/>
              <a:rect l="l" t="t" r="r" b="b"/>
              <a:pathLst>
                <a:path w="148" h="129" extrusionOk="0">
                  <a:moveTo>
                    <a:pt x="79" y="1"/>
                  </a:moveTo>
                  <a:cubicBezTo>
                    <a:pt x="59" y="1"/>
                    <a:pt x="30" y="11"/>
                    <a:pt x="1" y="60"/>
                  </a:cubicBezTo>
                  <a:cubicBezTo>
                    <a:pt x="20" y="109"/>
                    <a:pt x="40" y="128"/>
                    <a:pt x="69" y="128"/>
                  </a:cubicBezTo>
                  <a:cubicBezTo>
                    <a:pt x="98" y="128"/>
                    <a:pt x="118" y="118"/>
                    <a:pt x="147" y="69"/>
                  </a:cubicBezTo>
                  <a:cubicBezTo>
                    <a:pt x="128" y="21"/>
                    <a:pt x="108"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3373235" y="2772410"/>
              <a:ext cx="11071" cy="8969"/>
            </a:xfrm>
            <a:custGeom>
              <a:avLst/>
              <a:gdLst/>
              <a:ahLst/>
              <a:cxnLst/>
              <a:rect l="l" t="t" r="r" b="b"/>
              <a:pathLst>
                <a:path w="158" h="128" extrusionOk="0">
                  <a:moveTo>
                    <a:pt x="78" y="1"/>
                  </a:moveTo>
                  <a:cubicBezTo>
                    <a:pt x="62" y="1"/>
                    <a:pt x="50" y="5"/>
                    <a:pt x="40" y="15"/>
                  </a:cubicBezTo>
                  <a:cubicBezTo>
                    <a:pt x="11" y="45"/>
                    <a:pt x="1" y="84"/>
                    <a:pt x="11" y="113"/>
                  </a:cubicBezTo>
                  <a:cubicBezTo>
                    <a:pt x="30" y="123"/>
                    <a:pt x="50" y="128"/>
                    <a:pt x="68" y="128"/>
                  </a:cubicBezTo>
                  <a:cubicBezTo>
                    <a:pt x="86" y="128"/>
                    <a:pt x="104" y="123"/>
                    <a:pt x="118" y="113"/>
                  </a:cubicBezTo>
                  <a:cubicBezTo>
                    <a:pt x="138" y="103"/>
                    <a:pt x="157" y="74"/>
                    <a:pt x="138" y="15"/>
                  </a:cubicBezTo>
                  <a:cubicBezTo>
                    <a:pt x="113" y="5"/>
                    <a:pt x="94" y="1"/>
                    <a:pt x="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3343106" y="2789507"/>
              <a:ext cx="12892" cy="9529"/>
            </a:xfrm>
            <a:custGeom>
              <a:avLst/>
              <a:gdLst/>
              <a:ahLst/>
              <a:cxnLst/>
              <a:rect l="l" t="t" r="r" b="b"/>
              <a:pathLst>
                <a:path w="184" h="136" extrusionOk="0">
                  <a:moveTo>
                    <a:pt x="111" y="0"/>
                  </a:moveTo>
                  <a:cubicBezTo>
                    <a:pt x="97" y="0"/>
                    <a:pt x="83" y="2"/>
                    <a:pt x="69" y="6"/>
                  </a:cubicBezTo>
                  <a:cubicBezTo>
                    <a:pt x="30" y="26"/>
                    <a:pt x="0" y="65"/>
                    <a:pt x="0" y="104"/>
                  </a:cubicBezTo>
                  <a:cubicBezTo>
                    <a:pt x="19" y="126"/>
                    <a:pt x="45" y="136"/>
                    <a:pt x="71" y="136"/>
                  </a:cubicBezTo>
                  <a:cubicBezTo>
                    <a:pt x="127" y="136"/>
                    <a:pt x="183" y="92"/>
                    <a:pt x="176" y="26"/>
                  </a:cubicBezTo>
                  <a:cubicBezTo>
                    <a:pt x="158" y="7"/>
                    <a:pt x="135" y="0"/>
                    <a:pt x="1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3338972" y="2775914"/>
              <a:ext cx="8969" cy="9249"/>
            </a:xfrm>
            <a:custGeom>
              <a:avLst/>
              <a:gdLst/>
              <a:ahLst/>
              <a:cxnLst/>
              <a:rect l="l" t="t" r="r" b="b"/>
              <a:pathLst>
                <a:path w="128" h="132" extrusionOk="0">
                  <a:moveTo>
                    <a:pt x="45" y="1"/>
                  </a:moveTo>
                  <a:cubicBezTo>
                    <a:pt x="40" y="1"/>
                    <a:pt x="35" y="2"/>
                    <a:pt x="30" y="4"/>
                  </a:cubicBezTo>
                  <a:cubicBezTo>
                    <a:pt x="20" y="14"/>
                    <a:pt x="10" y="34"/>
                    <a:pt x="1" y="92"/>
                  </a:cubicBezTo>
                  <a:cubicBezTo>
                    <a:pt x="20" y="119"/>
                    <a:pt x="40" y="132"/>
                    <a:pt x="59" y="132"/>
                  </a:cubicBezTo>
                  <a:cubicBezTo>
                    <a:pt x="69" y="132"/>
                    <a:pt x="79" y="128"/>
                    <a:pt x="89" y="122"/>
                  </a:cubicBezTo>
                  <a:cubicBezTo>
                    <a:pt x="118" y="112"/>
                    <a:pt x="128" y="83"/>
                    <a:pt x="118" y="34"/>
                  </a:cubicBezTo>
                  <a:cubicBezTo>
                    <a:pt x="81" y="12"/>
                    <a:pt x="61" y="1"/>
                    <a:pt x="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3308142" y="2792660"/>
              <a:ext cx="17167" cy="8618"/>
            </a:xfrm>
            <a:custGeom>
              <a:avLst/>
              <a:gdLst/>
              <a:ahLst/>
              <a:cxnLst/>
              <a:rect l="l" t="t" r="r" b="b"/>
              <a:pathLst>
                <a:path w="245" h="123" extrusionOk="0">
                  <a:moveTo>
                    <a:pt x="118" y="0"/>
                  </a:moveTo>
                  <a:cubicBezTo>
                    <a:pt x="69" y="0"/>
                    <a:pt x="29" y="20"/>
                    <a:pt x="0" y="49"/>
                  </a:cubicBezTo>
                  <a:cubicBezTo>
                    <a:pt x="25" y="98"/>
                    <a:pt x="71" y="123"/>
                    <a:pt x="119" y="123"/>
                  </a:cubicBezTo>
                  <a:cubicBezTo>
                    <a:pt x="166" y="123"/>
                    <a:pt x="215" y="98"/>
                    <a:pt x="245" y="49"/>
                  </a:cubicBezTo>
                  <a:cubicBezTo>
                    <a:pt x="206" y="10"/>
                    <a:pt x="166" y="0"/>
                    <a:pt x="1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3324538" y="2751881"/>
              <a:ext cx="11841" cy="9319"/>
            </a:xfrm>
            <a:custGeom>
              <a:avLst/>
              <a:gdLst/>
              <a:ahLst/>
              <a:cxnLst/>
              <a:rect l="l" t="t" r="r" b="b"/>
              <a:pathLst>
                <a:path w="169" h="133" extrusionOk="0">
                  <a:moveTo>
                    <a:pt x="83" y="1"/>
                  </a:moveTo>
                  <a:cubicBezTo>
                    <a:pt x="69" y="1"/>
                    <a:pt x="59" y="6"/>
                    <a:pt x="50" y="15"/>
                  </a:cubicBezTo>
                  <a:cubicBezTo>
                    <a:pt x="30" y="24"/>
                    <a:pt x="1" y="44"/>
                    <a:pt x="1" y="103"/>
                  </a:cubicBezTo>
                  <a:cubicBezTo>
                    <a:pt x="22" y="124"/>
                    <a:pt x="46" y="133"/>
                    <a:pt x="70" y="133"/>
                  </a:cubicBezTo>
                  <a:cubicBezTo>
                    <a:pt x="122" y="133"/>
                    <a:pt x="168" y="86"/>
                    <a:pt x="148" y="24"/>
                  </a:cubicBezTo>
                  <a:cubicBezTo>
                    <a:pt x="121" y="8"/>
                    <a:pt x="100"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3336240" y="2718599"/>
              <a:ext cx="8969" cy="10370"/>
            </a:xfrm>
            <a:custGeom>
              <a:avLst/>
              <a:gdLst/>
              <a:ahLst/>
              <a:cxnLst/>
              <a:rect l="l" t="t" r="r" b="b"/>
              <a:pathLst>
                <a:path w="128" h="148" extrusionOk="0">
                  <a:moveTo>
                    <a:pt x="59" y="0"/>
                  </a:moveTo>
                  <a:cubicBezTo>
                    <a:pt x="10" y="30"/>
                    <a:pt x="0" y="49"/>
                    <a:pt x="0" y="69"/>
                  </a:cubicBezTo>
                  <a:cubicBezTo>
                    <a:pt x="0" y="88"/>
                    <a:pt x="10" y="98"/>
                    <a:pt x="49" y="147"/>
                  </a:cubicBezTo>
                  <a:cubicBezTo>
                    <a:pt x="108" y="137"/>
                    <a:pt x="128" y="108"/>
                    <a:pt x="128" y="79"/>
                  </a:cubicBezTo>
                  <a:cubicBezTo>
                    <a:pt x="128" y="49"/>
                    <a:pt x="118" y="2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3315640" y="2775213"/>
              <a:ext cx="11071" cy="9249"/>
            </a:xfrm>
            <a:custGeom>
              <a:avLst/>
              <a:gdLst/>
              <a:ahLst/>
              <a:cxnLst/>
              <a:rect l="l" t="t" r="r" b="b"/>
              <a:pathLst>
                <a:path w="158" h="132" extrusionOk="0">
                  <a:moveTo>
                    <a:pt x="76" y="1"/>
                  </a:moveTo>
                  <a:cubicBezTo>
                    <a:pt x="70" y="1"/>
                    <a:pt x="64" y="2"/>
                    <a:pt x="59" y="5"/>
                  </a:cubicBezTo>
                  <a:cubicBezTo>
                    <a:pt x="40" y="14"/>
                    <a:pt x="20" y="24"/>
                    <a:pt x="1" y="83"/>
                  </a:cubicBezTo>
                  <a:cubicBezTo>
                    <a:pt x="20" y="122"/>
                    <a:pt x="59" y="132"/>
                    <a:pt x="99" y="132"/>
                  </a:cubicBezTo>
                  <a:cubicBezTo>
                    <a:pt x="138" y="112"/>
                    <a:pt x="157" y="73"/>
                    <a:pt x="157" y="34"/>
                  </a:cubicBezTo>
                  <a:cubicBezTo>
                    <a:pt x="121" y="12"/>
                    <a:pt x="95"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3345839" y="2737797"/>
              <a:ext cx="12542" cy="10230"/>
            </a:xfrm>
            <a:custGeom>
              <a:avLst/>
              <a:gdLst/>
              <a:ahLst/>
              <a:cxnLst/>
              <a:rect l="l" t="t" r="r" b="b"/>
              <a:pathLst>
                <a:path w="179" h="146" extrusionOk="0">
                  <a:moveTo>
                    <a:pt x="98" y="0"/>
                  </a:moveTo>
                  <a:lnTo>
                    <a:pt x="98" y="0"/>
                  </a:lnTo>
                  <a:cubicBezTo>
                    <a:pt x="40" y="10"/>
                    <a:pt x="20" y="20"/>
                    <a:pt x="10" y="39"/>
                  </a:cubicBezTo>
                  <a:cubicBezTo>
                    <a:pt x="0" y="49"/>
                    <a:pt x="0" y="69"/>
                    <a:pt x="20" y="127"/>
                  </a:cubicBezTo>
                  <a:cubicBezTo>
                    <a:pt x="36" y="140"/>
                    <a:pt x="52" y="145"/>
                    <a:pt x="67" y="145"/>
                  </a:cubicBezTo>
                  <a:cubicBezTo>
                    <a:pt x="134" y="145"/>
                    <a:pt x="178" y="40"/>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3343807" y="2667590"/>
              <a:ext cx="9669" cy="8128"/>
            </a:xfrm>
            <a:custGeom>
              <a:avLst/>
              <a:gdLst/>
              <a:ahLst/>
              <a:cxnLst/>
              <a:rect l="l" t="t" r="r" b="b"/>
              <a:pathLst>
                <a:path w="138" h="116" extrusionOk="0">
                  <a:moveTo>
                    <a:pt x="74" y="0"/>
                  </a:moveTo>
                  <a:cubicBezTo>
                    <a:pt x="64" y="0"/>
                    <a:pt x="52" y="1"/>
                    <a:pt x="39" y="4"/>
                  </a:cubicBezTo>
                  <a:cubicBezTo>
                    <a:pt x="10" y="53"/>
                    <a:pt x="0" y="73"/>
                    <a:pt x="20" y="92"/>
                  </a:cubicBezTo>
                  <a:cubicBezTo>
                    <a:pt x="27" y="106"/>
                    <a:pt x="39" y="116"/>
                    <a:pt x="68" y="116"/>
                  </a:cubicBezTo>
                  <a:cubicBezTo>
                    <a:pt x="79" y="116"/>
                    <a:pt x="92" y="114"/>
                    <a:pt x="108" y="112"/>
                  </a:cubicBezTo>
                  <a:cubicBezTo>
                    <a:pt x="137" y="73"/>
                    <a:pt x="137" y="43"/>
                    <a:pt x="127" y="24"/>
                  </a:cubicBezTo>
                  <a:cubicBezTo>
                    <a:pt x="120" y="9"/>
                    <a:pt x="102" y="0"/>
                    <a:pt x="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3366369" y="2709000"/>
              <a:ext cx="9739" cy="7567"/>
            </a:xfrm>
            <a:custGeom>
              <a:avLst/>
              <a:gdLst/>
              <a:ahLst/>
              <a:cxnLst/>
              <a:rect l="l" t="t" r="r" b="b"/>
              <a:pathLst>
                <a:path w="139" h="108" extrusionOk="0">
                  <a:moveTo>
                    <a:pt x="69" y="0"/>
                  </a:moveTo>
                  <a:cubicBezTo>
                    <a:pt x="21" y="30"/>
                    <a:pt x="1" y="49"/>
                    <a:pt x="11" y="59"/>
                  </a:cubicBezTo>
                  <a:cubicBezTo>
                    <a:pt x="11" y="79"/>
                    <a:pt x="30" y="98"/>
                    <a:pt x="79" y="108"/>
                  </a:cubicBezTo>
                  <a:cubicBezTo>
                    <a:pt x="138" y="79"/>
                    <a:pt x="138" y="59"/>
                    <a:pt x="138" y="49"/>
                  </a:cubicBezTo>
                  <a:cubicBezTo>
                    <a:pt x="138" y="30"/>
                    <a:pt x="118" y="10"/>
                    <a:pt x="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3400001" y="2735065"/>
              <a:ext cx="11701" cy="13733"/>
            </a:xfrm>
            <a:custGeom>
              <a:avLst/>
              <a:gdLst/>
              <a:ahLst/>
              <a:cxnLst/>
              <a:rect l="l" t="t" r="r" b="b"/>
              <a:pathLst>
                <a:path w="167" h="196" extrusionOk="0">
                  <a:moveTo>
                    <a:pt x="59" y="0"/>
                  </a:moveTo>
                  <a:lnTo>
                    <a:pt x="59" y="0"/>
                  </a:lnTo>
                  <a:cubicBezTo>
                    <a:pt x="30" y="20"/>
                    <a:pt x="10" y="49"/>
                    <a:pt x="1" y="88"/>
                  </a:cubicBezTo>
                  <a:cubicBezTo>
                    <a:pt x="1" y="127"/>
                    <a:pt x="20" y="166"/>
                    <a:pt x="49" y="196"/>
                  </a:cubicBezTo>
                  <a:cubicBezTo>
                    <a:pt x="157" y="176"/>
                    <a:pt x="167" y="2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3371203" y="2670252"/>
              <a:ext cx="9669" cy="8758"/>
            </a:xfrm>
            <a:custGeom>
              <a:avLst/>
              <a:gdLst/>
              <a:ahLst/>
              <a:cxnLst/>
              <a:rect l="l" t="t" r="r" b="b"/>
              <a:pathLst>
                <a:path w="138" h="125" extrusionOk="0">
                  <a:moveTo>
                    <a:pt x="59" y="0"/>
                  </a:moveTo>
                  <a:cubicBezTo>
                    <a:pt x="42" y="0"/>
                    <a:pt x="25" y="5"/>
                    <a:pt x="10" y="15"/>
                  </a:cubicBezTo>
                  <a:cubicBezTo>
                    <a:pt x="0" y="74"/>
                    <a:pt x="10" y="103"/>
                    <a:pt x="20" y="113"/>
                  </a:cubicBezTo>
                  <a:cubicBezTo>
                    <a:pt x="31" y="118"/>
                    <a:pt x="46" y="124"/>
                    <a:pt x="66" y="124"/>
                  </a:cubicBezTo>
                  <a:cubicBezTo>
                    <a:pt x="80" y="124"/>
                    <a:pt x="97" y="121"/>
                    <a:pt x="118" y="113"/>
                  </a:cubicBezTo>
                  <a:cubicBezTo>
                    <a:pt x="138" y="83"/>
                    <a:pt x="138" y="44"/>
                    <a:pt x="108" y="15"/>
                  </a:cubicBezTo>
                  <a:cubicBezTo>
                    <a:pt x="93" y="5"/>
                    <a:pt x="76" y="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3309474" y="2745084"/>
              <a:ext cx="7637" cy="9459"/>
            </a:xfrm>
            <a:custGeom>
              <a:avLst/>
              <a:gdLst/>
              <a:ahLst/>
              <a:cxnLst/>
              <a:rect l="l" t="t" r="r" b="b"/>
              <a:pathLst>
                <a:path w="109" h="135" extrusionOk="0">
                  <a:moveTo>
                    <a:pt x="44" y="0"/>
                  </a:moveTo>
                  <a:cubicBezTo>
                    <a:pt x="39" y="0"/>
                    <a:pt x="35" y="2"/>
                    <a:pt x="30" y="4"/>
                  </a:cubicBezTo>
                  <a:cubicBezTo>
                    <a:pt x="10" y="14"/>
                    <a:pt x="1" y="33"/>
                    <a:pt x="1" y="92"/>
                  </a:cubicBezTo>
                  <a:cubicBezTo>
                    <a:pt x="31" y="122"/>
                    <a:pt x="55" y="135"/>
                    <a:pt x="73" y="135"/>
                  </a:cubicBezTo>
                  <a:cubicBezTo>
                    <a:pt x="79" y="135"/>
                    <a:pt x="84" y="133"/>
                    <a:pt x="89" y="131"/>
                  </a:cubicBezTo>
                  <a:cubicBezTo>
                    <a:pt x="99" y="121"/>
                    <a:pt x="108" y="102"/>
                    <a:pt x="108" y="43"/>
                  </a:cubicBezTo>
                  <a:cubicBezTo>
                    <a:pt x="78" y="13"/>
                    <a:pt x="60" y="0"/>
                    <a:pt x="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103;p2"/>
          <p:cNvGrpSpPr/>
          <p:nvPr/>
        </p:nvGrpSpPr>
        <p:grpSpPr>
          <a:xfrm rot="-8757442">
            <a:off x="7777786" y="-290575"/>
            <a:ext cx="1376431" cy="1093504"/>
            <a:chOff x="1023025" y="3297275"/>
            <a:chExt cx="805750" cy="640128"/>
          </a:xfrm>
        </p:grpSpPr>
        <p:sp>
          <p:nvSpPr>
            <p:cNvPr id="104" name="Google Shape;104;p2"/>
            <p:cNvSpPr/>
            <p:nvPr/>
          </p:nvSpPr>
          <p:spPr>
            <a:xfrm>
              <a:off x="1184526" y="3526165"/>
              <a:ext cx="402228" cy="396774"/>
            </a:xfrm>
            <a:custGeom>
              <a:avLst/>
              <a:gdLst/>
              <a:ahLst/>
              <a:cxnLst/>
              <a:rect l="l" t="t" r="r" b="b"/>
              <a:pathLst>
                <a:path w="8702" h="8584" fill="none" extrusionOk="0">
                  <a:moveTo>
                    <a:pt x="8701" y="1"/>
                  </a:moveTo>
                  <a:cubicBezTo>
                    <a:pt x="5853" y="2594"/>
                    <a:pt x="3270" y="5472"/>
                    <a:pt x="989" y="8584"/>
                  </a:cubicBezTo>
                  <a:cubicBezTo>
                    <a:pt x="960" y="6352"/>
                    <a:pt x="627" y="4141"/>
                    <a:pt x="1" y="1997"/>
                  </a:cubicBezTo>
                </a:path>
              </a:pathLst>
            </a:custGeom>
            <a:noFill/>
            <a:ln w="4650" cap="flat" cmpd="sng">
              <a:solidFill>
                <a:schemeClr val="dk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342884" y="3301343"/>
              <a:ext cx="485891" cy="482748"/>
            </a:xfrm>
            <a:custGeom>
              <a:avLst/>
              <a:gdLst/>
              <a:ahLst/>
              <a:cxnLst/>
              <a:rect l="l" t="t" r="r" b="b"/>
              <a:pathLst>
                <a:path w="10512" h="10444" extrusionOk="0">
                  <a:moveTo>
                    <a:pt x="10512" y="1"/>
                  </a:moveTo>
                  <a:lnTo>
                    <a:pt x="10512" y="1"/>
                  </a:lnTo>
                  <a:cubicBezTo>
                    <a:pt x="9758" y="382"/>
                    <a:pt x="8926" y="588"/>
                    <a:pt x="8094" y="607"/>
                  </a:cubicBezTo>
                  <a:cubicBezTo>
                    <a:pt x="8029" y="609"/>
                    <a:pt x="7965" y="610"/>
                    <a:pt x="7900" y="610"/>
                  </a:cubicBezTo>
                  <a:cubicBezTo>
                    <a:pt x="7336" y="610"/>
                    <a:pt x="6772" y="541"/>
                    <a:pt x="6213" y="541"/>
                  </a:cubicBezTo>
                  <a:cubicBezTo>
                    <a:pt x="5905" y="541"/>
                    <a:pt x="5599" y="562"/>
                    <a:pt x="5295" y="627"/>
                  </a:cubicBezTo>
                  <a:cubicBezTo>
                    <a:pt x="4199" y="852"/>
                    <a:pt x="3269" y="1635"/>
                    <a:pt x="2633" y="2565"/>
                  </a:cubicBezTo>
                  <a:cubicBezTo>
                    <a:pt x="1791" y="2917"/>
                    <a:pt x="940" y="3367"/>
                    <a:pt x="470" y="4150"/>
                  </a:cubicBezTo>
                  <a:cubicBezTo>
                    <a:pt x="0" y="4923"/>
                    <a:pt x="10" y="6049"/>
                    <a:pt x="695" y="6656"/>
                  </a:cubicBezTo>
                  <a:cubicBezTo>
                    <a:pt x="1143" y="7062"/>
                    <a:pt x="1859" y="7152"/>
                    <a:pt x="2502" y="7152"/>
                  </a:cubicBezTo>
                  <a:cubicBezTo>
                    <a:pt x="2617" y="7152"/>
                    <a:pt x="2730" y="7149"/>
                    <a:pt x="2839" y="7145"/>
                  </a:cubicBezTo>
                  <a:lnTo>
                    <a:pt x="2839" y="7145"/>
                  </a:lnTo>
                  <a:cubicBezTo>
                    <a:pt x="2418" y="7811"/>
                    <a:pt x="2379" y="8652"/>
                    <a:pt x="2741" y="9347"/>
                  </a:cubicBezTo>
                  <a:cubicBezTo>
                    <a:pt x="3104" y="10026"/>
                    <a:pt x="3823" y="10444"/>
                    <a:pt x="4596" y="10444"/>
                  </a:cubicBezTo>
                  <a:cubicBezTo>
                    <a:pt x="4614" y="10444"/>
                    <a:pt x="4631" y="10444"/>
                    <a:pt x="4649" y="10443"/>
                  </a:cubicBezTo>
                  <a:cubicBezTo>
                    <a:pt x="5236" y="10384"/>
                    <a:pt x="5794" y="10120"/>
                    <a:pt x="6205" y="9690"/>
                  </a:cubicBezTo>
                  <a:cubicBezTo>
                    <a:pt x="6626" y="9249"/>
                    <a:pt x="6949" y="8750"/>
                    <a:pt x="7184" y="8192"/>
                  </a:cubicBezTo>
                  <a:cubicBezTo>
                    <a:pt x="8476" y="7722"/>
                    <a:pt x="9425" y="6617"/>
                    <a:pt x="9680" y="5276"/>
                  </a:cubicBezTo>
                  <a:cubicBezTo>
                    <a:pt x="9777" y="4728"/>
                    <a:pt x="9758" y="4170"/>
                    <a:pt x="9777" y="3612"/>
                  </a:cubicBezTo>
                  <a:cubicBezTo>
                    <a:pt x="9817" y="2379"/>
                    <a:pt x="10061" y="1155"/>
                    <a:pt x="105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469996" y="3304070"/>
              <a:ext cx="358779" cy="328919"/>
            </a:xfrm>
            <a:custGeom>
              <a:avLst/>
              <a:gdLst/>
              <a:ahLst/>
              <a:cxnLst/>
              <a:rect l="l" t="t" r="r" b="b"/>
              <a:pathLst>
                <a:path w="7762" h="7116" extrusionOk="0">
                  <a:moveTo>
                    <a:pt x="7762" y="0"/>
                  </a:moveTo>
                  <a:cubicBezTo>
                    <a:pt x="7585" y="137"/>
                    <a:pt x="7409" y="265"/>
                    <a:pt x="7233" y="402"/>
                  </a:cubicBezTo>
                  <a:cubicBezTo>
                    <a:pt x="7057" y="529"/>
                    <a:pt x="6890" y="676"/>
                    <a:pt x="6724" y="813"/>
                  </a:cubicBezTo>
                  <a:cubicBezTo>
                    <a:pt x="6382" y="1096"/>
                    <a:pt x="6049" y="1380"/>
                    <a:pt x="5726" y="1674"/>
                  </a:cubicBezTo>
                  <a:cubicBezTo>
                    <a:pt x="5070" y="2261"/>
                    <a:pt x="4434" y="2868"/>
                    <a:pt x="3808" y="3475"/>
                  </a:cubicBezTo>
                  <a:lnTo>
                    <a:pt x="1919" y="5315"/>
                  </a:lnTo>
                  <a:cubicBezTo>
                    <a:pt x="1606" y="5618"/>
                    <a:pt x="1292" y="5921"/>
                    <a:pt x="969" y="6215"/>
                  </a:cubicBezTo>
                  <a:lnTo>
                    <a:pt x="490" y="6665"/>
                  </a:lnTo>
                  <a:lnTo>
                    <a:pt x="0" y="7115"/>
                  </a:lnTo>
                  <a:cubicBezTo>
                    <a:pt x="353" y="6851"/>
                    <a:pt x="695" y="6567"/>
                    <a:pt x="1028" y="6293"/>
                  </a:cubicBezTo>
                  <a:cubicBezTo>
                    <a:pt x="1361" y="6009"/>
                    <a:pt x="1694" y="5716"/>
                    <a:pt x="2017" y="5422"/>
                  </a:cubicBezTo>
                  <a:cubicBezTo>
                    <a:pt x="2672" y="4835"/>
                    <a:pt x="3299" y="4228"/>
                    <a:pt x="3935" y="3612"/>
                  </a:cubicBezTo>
                  <a:lnTo>
                    <a:pt x="5824" y="1782"/>
                  </a:lnTo>
                  <a:cubicBezTo>
                    <a:pt x="6137" y="1478"/>
                    <a:pt x="6460" y="1175"/>
                    <a:pt x="6783" y="881"/>
                  </a:cubicBezTo>
                  <a:cubicBezTo>
                    <a:pt x="6949" y="734"/>
                    <a:pt x="7106" y="578"/>
                    <a:pt x="7272" y="431"/>
                  </a:cubicBezTo>
                  <a:cubicBezTo>
                    <a:pt x="7439" y="294"/>
                    <a:pt x="7595" y="147"/>
                    <a:pt x="7762" y="0"/>
                  </a:cubicBezTo>
                  <a:close/>
                </a:path>
              </a:pathLst>
            </a:custGeom>
            <a:solidFill>
              <a:srgbClr val="4E7D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520656" y="3570954"/>
              <a:ext cx="123091" cy="168111"/>
            </a:xfrm>
            <a:custGeom>
              <a:avLst/>
              <a:gdLst/>
              <a:ahLst/>
              <a:cxnLst/>
              <a:rect l="l" t="t" r="r" b="b"/>
              <a:pathLst>
                <a:path w="2663" h="3637" extrusionOk="0">
                  <a:moveTo>
                    <a:pt x="470" y="1"/>
                  </a:moveTo>
                  <a:lnTo>
                    <a:pt x="470" y="1"/>
                  </a:lnTo>
                  <a:cubicBezTo>
                    <a:pt x="245" y="412"/>
                    <a:pt x="108" y="852"/>
                    <a:pt x="59" y="1312"/>
                  </a:cubicBezTo>
                  <a:cubicBezTo>
                    <a:pt x="1" y="1782"/>
                    <a:pt x="50" y="2261"/>
                    <a:pt x="206" y="2702"/>
                  </a:cubicBezTo>
                  <a:cubicBezTo>
                    <a:pt x="304" y="2937"/>
                    <a:pt x="451" y="3132"/>
                    <a:pt x="647" y="3279"/>
                  </a:cubicBezTo>
                  <a:cubicBezTo>
                    <a:pt x="832" y="3426"/>
                    <a:pt x="1058" y="3534"/>
                    <a:pt x="1292" y="3583"/>
                  </a:cubicBezTo>
                  <a:cubicBezTo>
                    <a:pt x="1455" y="3621"/>
                    <a:pt x="1620" y="3637"/>
                    <a:pt x="1783" y="3637"/>
                  </a:cubicBezTo>
                  <a:cubicBezTo>
                    <a:pt x="2082" y="3637"/>
                    <a:pt x="2378" y="3584"/>
                    <a:pt x="2663" y="3514"/>
                  </a:cubicBezTo>
                  <a:lnTo>
                    <a:pt x="2663" y="3514"/>
                  </a:lnTo>
                  <a:cubicBezTo>
                    <a:pt x="2473" y="3531"/>
                    <a:pt x="2281" y="3544"/>
                    <a:pt x="2091" y="3544"/>
                  </a:cubicBezTo>
                  <a:cubicBezTo>
                    <a:pt x="1831" y="3544"/>
                    <a:pt x="1575" y="3519"/>
                    <a:pt x="1332" y="3446"/>
                  </a:cubicBezTo>
                  <a:cubicBezTo>
                    <a:pt x="1116" y="3387"/>
                    <a:pt x="921" y="3279"/>
                    <a:pt x="754" y="3152"/>
                  </a:cubicBezTo>
                  <a:cubicBezTo>
                    <a:pt x="588" y="3015"/>
                    <a:pt x="461" y="2839"/>
                    <a:pt x="382" y="2633"/>
                  </a:cubicBezTo>
                  <a:cubicBezTo>
                    <a:pt x="294" y="2428"/>
                    <a:pt x="245" y="2212"/>
                    <a:pt x="226" y="1997"/>
                  </a:cubicBezTo>
                  <a:cubicBezTo>
                    <a:pt x="196" y="1772"/>
                    <a:pt x="196" y="1547"/>
                    <a:pt x="206" y="1332"/>
                  </a:cubicBezTo>
                  <a:cubicBezTo>
                    <a:pt x="226" y="872"/>
                    <a:pt x="314" y="431"/>
                    <a:pt x="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593040" y="3521635"/>
              <a:ext cx="143012" cy="131364"/>
            </a:xfrm>
            <a:custGeom>
              <a:avLst/>
              <a:gdLst/>
              <a:ahLst/>
              <a:cxnLst/>
              <a:rect l="l" t="t" r="r" b="b"/>
              <a:pathLst>
                <a:path w="3094" h="2842" extrusionOk="0">
                  <a:moveTo>
                    <a:pt x="98" y="1"/>
                  </a:moveTo>
                  <a:cubicBezTo>
                    <a:pt x="1" y="392"/>
                    <a:pt x="20" y="813"/>
                    <a:pt x="147" y="1205"/>
                  </a:cubicBezTo>
                  <a:cubicBezTo>
                    <a:pt x="265" y="1596"/>
                    <a:pt x="500" y="1958"/>
                    <a:pt x="803" y="2232"/>
                  </a:cubicBezTo>
                  <a:cubicBezTo>
                    <a:pt x="1116" y="2516"/>
                    <a:pt x="1498" y="2702"/>
                    <a:pt x="1909" y="2790"/>
                  </a:cubicBezTo>
                  <a:cubicBezTo>
                    <a:pt x="2071" y="2822"/>
                    <a:pt x="2240" y="2841"/>
                    <a:pt x="2410" y="2841"/>
                  </a:cubicBezTo>
                  <a:cubicBezTo>
                    <a:pt x="2445" y="2841"/>
                    <a:pt x="2480" y="2841"/>
                    <a:pt x="2516" y="2839"/>
                  </a:cubicBezTo>
                  <a:cubicBezTo>
                    <a:pt x="2721" y="2819"/>
                    <a:pt x="2917" y="2751"/>
                    <a:pt x="3093" y="2633"/>
                  </a:cubicBezTo>
                  <a:lnTo>
                    <a:pt x="3093" y="2633"/>
                  </a:lnTo>
                  <a:cubicBezTo>
                    <a:pt x="2939" y="2707"/>
                    <a:pt x="2777" y="2746"/>
                    <a:pt x="2615" y="2746"/>
                  </a:cubicBezTo>
                  <a:cubicBezTo>
                    <a:pt x="2582" y="2746"/>
                    <a:pt x="2549" y="2744"/>
                    <a:pt x="2516" y="2741"/>
                  </a:cubicBezTo>
                  <a:cubicBezTo>
                    <a:pt x="1929" y="2722"/>
                    <a:pt x="1371" y="2487"/>
                    <a:pt x="930" y="2095"/>
                  </a:cubicBezTo>
                  <a:cubicBezTo>
                    <a:pt x="637" y="1841"/>
                    <a:pt x="412" y="1518"/>
                    <a:pt x="275" y="1156"/>
                  </a:cubicBezTo>
                  <a:cubicBezTo>
                    <a:pt x="138" y="784"/>
                    <a:pt x="79" y="392"/>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655903" y="3458774"/>
              <a:ext cx="135755" cy="98500"/>
            </a:xfrm>
            <a:custGeom>
              <a:avLst/>
              <a:gdLst/>
              <a:ahLst/>
              <a:cxnLst/>
              <a:rect l="l" t="t" r="r" b="b"/>
              <a:pathLst>
                <a:path w="2937" h="2131" extrusionOk="0">
                  <a:moveTo>
                    <a:pt x="79" y="0"/>
                  </a:moveTo>
                  <a:lnTo>
                    <a:pt x="79" y="0"/>
                  </a:lnTo>
                  <a:cubicBezTo>
                    <a:pt x="1" y="363"/>
                    <a:pt x="11" y="734"/>
                    <a:pt x="118" y="1087"/>
                  </a:cubicBezTo>
                  <a:cubicBezTo>
                    <a:pt x="226" y="1449"/>
                    <a:pt x="471" y="1762"/>
                    <a:pt x="794" y="1958"/>
                  </a:cubicBezTo>
                  <a:cubicBezTo>
                    <a:pt x="970" y="2056"/>
                    <a:pt x="1156" y="2105"/>
                    <a:pt x="1342" y="2124"/>
                  </a:cubicBezTo>
                  <a:cubicBezTo>
                    <a:pt x="1410" y="2128"/>
                    <a:pt x="1478" y="2130"/>
                    <a:pt x="1545" y="2130"/>
                  </a:cubicBezTo>
                  <a:cubicBezTo>
                    <a:pt x="1662" y="2130"/>
                    <a:pt x="1778" y="2123"/>
                    <a:pt x="1890" y="2105"/>
                  </a:cubicBezTo>
                  <a:cubicBezTo>
                    <a:pt x="2252" y="2065"/>
                    <a:pt x="2604" y="1958"/>
                    <a:pt x="2937" y="1801"/>
                  </a:cubicBezTo>
                  <a:lnTo>
                    <a:pt x="2937" y="1801"/>
                  </a:lnTo>
                  <a:cubicBezTo>
                    <a:pt x="2585" y="1889"/>
                    <a:pt x="2232" y="1948"/>
                    <a:pt x="1880" y="1968"/>
                  </a:cubicBezTo>
                  <a:cubicBezTo>
                    <a:pt x="1813" y="1969"/>
                    <a:pt x="1746" y="1971"/>
                    <a:pt x="1679" y="1971"/>
                  </a:cubicBezTo>
                  <a:cubicBezTo>
                    <a:pt x="1396" y="1971"/>
                    <a:pt x="1121" y="1944"/>
                    <a:pt x="892" y="1801"/>
                  </a:cubicBezTo>
                  <a:cubicBezTo>
                    <a:pt x="745" y="1723"/>
                    <a:pt x="617" y="1605"/>
                    <a:pt x="510" y="1478"/>
                  </a:cubicBezTo>
                  <a:cubicBezTo>
                    <a:pt x="402" y="1341"/>
                    <a:pt x="314" y="1194"/>
                    <a:pt x="255" y="1038"/>
                  </a:cubicBezTo>
                  <a:cubicBezTo>
                    <a:pt x="128" y="705"/>
                    <a:pt x="69" y="353"/>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684884" y="3434322"/>
              <a:ext cx="111304" cy="38596"/>
            </a:xfrm>
            <a:custGeom>
              <a:avLst/>
              <a:gdLst/>
              <a:ahLst/>
              <a:cxnLst/>
              <a:rect l="l" t="t" r="r" b="b"/>
              <a:pathLst>
                <a:path w="2408" h="835" extrusionOk="0">
                  <a:moveTo>
                    <a:pt x="0" y="1"/>
                  </a:moveTo>
                  <a:cubicBezTo>
                    <a:pt x="10" y="255"/>
                    <a:pt x="157" y="490"/>
                    <a:pt x="372" y="627"/>
                  </a:cubicBezTo>
                  <a:cubicBezTo>
                    <a:pt x="587" y="764"/>
                    <a:pt x="842" y="833"/>
                    <a:pt x="1096" y="833"/>
                  </a:cubicBezTo>
                  <a:cubicBezTo>
                    <a:pt x="1122" y="834"/>
                    <a:pt x="1147" y="834"/>
                    <a:pt x="1172" y="834"/>
                  </a:cubicBezTo>
                  <a:cubicBezTo>
                    <a:pt x="1399" y="834"/>
                    <a:pt x="1619" y="794"/>
                    <a:pt x="1830" y="706"/>
                  </a:cubicBezTo>
                  <a:cubicBezTo>
                    <a:pt x="2065" y="617"/>
                    <a:pt x="2271" y="451"/>
                    <a:pt x="2408" y="246"/>
                  </a:cubicBezTo>
                  <a:lnTo>
                    <a:pt x="2408" y="246"/>
                  </a:lnTo>
                  <a:cubicBezTo>
                    <a:pt x="2222" y="392"/>
                    <a:pt x="2016" y="510"/>
                    <a:pt x="1791" y="578"/>
                  </a:cubicBezTo>
                  <a:cubicBezTo>
                    <a:pt x="1595" y="630"/>
                    <a:pt x="1398" y="658"/>
                    <a:pt x="1195" y="658"/>
                  </a:cubicBezTo>
                  <a:cubicBezTo>
                    <a:pt x="1166" y="658"/>
                    <a:pt x="1136" y="658"/>
                    <a:pt x="1106" y="657"/>
                  </a:cubicBezTo>
                  <a:cubicBezTo>
                    <a:pt x="881" y="647"/>
                    <a:pt x="656" y="598"/>
                    <a:pt x="450" y="500"/>
                  </a:cubicBezTo>
                  <a:cubicBezTo>
                    <a:pt x="235" y="402"/>
                    <a:pt x="79" y="21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740952" y="3371923"/>
              <a:ext cx="67901" cy="18304"/>
            </a:xfrm>
            <a:custGeom>
              <a:avLst/>
              <a:gdLst/>
              <a:ahLst/>
              <a:cxnLst/>
              <a:rect l="l" t="t" r="r" b="b"/>
              <a:pathLst>
                <a:path w="1469" h="396" extrusionOk="0">
                  <a:moveTo>
                    <a:pt x="1469" y="0"/>
                  </a:moveTo>
                  <a:lnTo>
                    <a:pt x="1469" y="0"/>
                  </a:lnTo>
                  <a:cubicBezTo>
                    <a:pt x="1342" y="39"/>
                    <a:pt x="1224" y="79"/>
                    <a:pt x="1107" y="118"/>
                  </a:cubicBezTo>
                  <a:cubicBezTo>
                    <a:pt x="989" y="147"/>
                    <a:pt x="872" y="176"/>
                    <a:pt x="745" y="196"/>
                  </a:cubicBezTo>
                  <a:cubicBezTo>
                    <a:pt x="627" y="216"/>
                    <a:pt x="500" y="235"/>
                    <a:pt x="383" y="245"/>
                  </a:cubicBezTo>
                  <a:cubicBezTo>
                    <a:pt x="255" y="255"/>
                    <a:pt x="128" y="255"/>
                    <a:pt x="1" y="255"/>
                  </a:cubicBezTo>
                  <a:cubicBezTo>
                    <a:pt x="108" y="323"/>
                    <a:pt x="246" y="362"/>
                    <a:pt x="373" y="382"/>
                  </a:cubicBezTo>
                  <a:cubicBezTo>
                    <a:pt x="434" y="391"/>
                    <a:pt x="496" y="395"/>
                    <a:pt x="557" y="395"/>
                  </a:cubicBezTo>
                  <a:cubicBezTo>
                    <a:pt x="768" y="395"/>
                    <a:pt x="974" y="344"/>
                    <a:pt x="1156" y="245"/>
                  </a:cubicBezTo>
                  <a:cubicBezTo>
                    <a:pt x="1283" y="176"/>
                    <a:pt x="1381" y="98"/>
                    <a:pt x="1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732817" y="3326210"/>
              <a:ext cx="14514" cy="55236"/>
            </a:xfrm>
            <a:custGeom>
              <a:avLst/>
              <a:gdLst/>
              <a:ahLst/>
              <a:cxnLst/>
              <a:rect l="l" t="t" r="r" b="b"/>
              <a:pathLst>
                <a:path w="314" h="1195" extrusionOk="0">
                  <a:moveTo>
                    <a:pt x="314" y="1"/>
                  </a:moveTo>
                  <a:lnTo>
                    <a:pt x="314" y="1"/>
                  </a:lnTo>
                  <a:cubicBezTo>
                    <a:pt x="236" y="69"/>
                    <a:pt x="167" y="157"/>
                    <a:pt x="118" y="255"/>
                  </a:cubicBezTo>
                  <a:cubicBezTo>
                    <a:pt x="69" y="353"/>
                    <a:pt x="40" y="461"/>
                    <a:pt x="20" y="568"/>
                  </a:cubicBezTo>
                  <a:cubicBezTo>
                    <a:pt x="1" y="676"/>
                    <a:pt x="1" y="784"/>
                    <a:pt x="20" y="891"/>
                  </a:cubicBezTo>
                  <a:cubicBezTo>
                    <a:pt x="40" y="999"/>
                    <a:pt x="79" y="1107"/>
                    <a:pt x="147" y="1195"/>
                  </a:cubicBezTo>
                  <a:cubicBezTo>
                    <a:pt x="157" y="1087"/>
                    <a:pt x="157" y="980"/>
                    <a:pt x="167" y="882"/>
                  </a:cubicBezTo>
                  <a:cubicBezTo>
                    <a:pt x="177" y="784"/>
                    <a:pt x="187" y="686"/>
                    <a:pt x="206" y="598"/>
                  </a:cubicBezTo>
                  <a:cubicBezTo>
                    <a:pt x="216" y="500"/>
                    <a:pt x="236" y="402"/>
                    <a:pt x="255" y="304"/>
                  </a:cubicBezTo>
                  <a:cubicBezTo>
                    <a:pt x="275" y="206"/>
                    <a:pt x="294" y="109"/>
                    <a:pt x="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667227" y="3332126"/>
              <a:ext cx="23111" cy="103169"/>
            </a:xfrm>
            <a:custGeom>
              <a:avLst/>
              <a:gdLst/>
              <a:ahLst/>
              <a:cxnLst/>
              <a:rect l="l" t="t" r="r" b="b"/>
              <a:pathLst>
                <a:path w="500" h="2232" extrusionOk="0">
                  <a:moveTo>
                    <a:pt x="500" y="0"/>
                  </a:moveTo>
                  <a:cubicBezTo>
                    <a:pt x="431" y="69"/>
                    <a:pt x="363" y="147"/>
                    <a:pt x="324" y="245"/>
                  </a:cubicBezTo>
                  <a:cubicBezTo>
                    <a:pt x="275" y="333"/>
                    <a:pt x="226" y="421"/>
                    <a:pt x="187" y="509"/>
                  </a:cubicBezTo>
                  <a:cubicBezTo>
                    <a:pt x="98" y="695"/>
                    <a:pt x="40" y="891"/>
                    <a:pt x="20" y="1096"/>
                  </a:cubicBezTo>
                  <a:cubicBezTo>
                    <a:pt x="1" y="1302"/>
                    <a:pt x="20" y="1507"/>
                    <a:pt x="79" y="1703"/>
                  </a:cubicBezTo>
                  <a:cubicBezTo>
                    <a:pt x="128" y="1899"/>
                    <a:pt x="235" y="2085"/>
                    <a:pt x="372" y="2231"/>
                  </a:cubicBezTo>
                  <a:cubicBezTo>
                    <a:pt x="294" y="2055"/>
                    <a:pt x="245" y="1860"/>
                    <a:pt x="216" y="1674"/>
                  </a:cubicBezTo>
                  <a:cubicBezTo>
                    <a:pt x="187" y="1488"/>
                    <a:pt x="177" y="1302"/>
                    <a:pt x="196" y="1106"/>
                  </a:cubicBezTo>
                  <a:cubicBezTo>
                    <a:pt x="216" y="920"/>
                    <a:pt x="265" y="734"/>
                    <a:pt x="324" y="558"/>
                  </a:cubicBezTo>
                  <a:lnTo>
                    <a:pt x="402" y="274"/>
                  </a:lnTo>
                  <a:cubicBezTo>
                    <a:pt x="421" y="176"/>
                    <a:pt x="461" y="88"/>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560454" y="3331664"/>
              <a:ext cx="97345" cy="130763"/>
            </a:xfrm>
            <a:custGeom>
              <a:avLst/>
              <a:gdLst/>
              <a:ahLst/>
              <a:cxnLst/>
              <a:rect l="l" t="t" r="r" b="b"/>
              <a:pathLst>
                <a:path w="2106" h="2829" extrusionOk="0">
                  <a:moveTo>
                    <a:pt x="568" y="0"/>
                  </a:moveTo>
                  <a:lnTo>
                    <a:pt x="568" y="0"/>
                  </a:lnTo>
                  <a:cubicBezTo>
                    <a:pt x="314" y="245"/>
                    <a:pt x="157" y="578"/>
                    <a:pt x="118" y="920"/>
                  </a:cubicBezTo>
                  <a:cubicBezTo>
                    <a:pt x="1" y="1654"/>
                    <a:pt x="402" y="2379"/>
                    <a:pt x="1077" y="2672"/>
                  </a:cubicBezTo>
                  <a:cubicBezTo>
                    <a:pt x="1293" y="2777"/>
                    <a:pt x="1521" y="2829"/>
                    <a:pt x="1754" y="2829"/>
                  </a:cubicBezTo>
                  <a:cubicBezTo>
                    <a:pt x="1870" y="2829"/>
                    <a:pt x="1988" y="2816"/>
                    <a:pt x="2105" y="2790"/>
                  </a:cubicBezTo>
                  <a:cubicBezTo>
                    <a:pt x="1762" y="2790"/>
                    <a:pt x="1440" y="2711"/>
                    <a:pt x="1146" y="2545"/>
                  </a:cubicBezTo>
                  <a:cubicBezTo>
                    <a:pt x="549" y="2232"/>
                    <a:pt x="206" y="1605"/>
                    <a:pt x="255" y="940"/>
                  </a:cubicBezTo>
                  <a:cubicBezTo>
                    <a:pt x="275" y="607"/>
                    <a:pt x="383" y="284"/>
                    <a:pt x="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470921" y="3403123"/>
              <a:ext cx="125355" cy="122074"/>
            </a:xfrm>
            <a:custGeom>
              <a:avLst/>
              <a:gdLst/>
              <a:ahLst/>
              <a:cxnLst/>
              <a:rect l="l" t="t" r="r" b="b"/>
              <a:pathLst>
                <a:path w="2712" h="2641" extrusionOk="0">
                  <a:moveTo>
                    <a:pt x="215" y="1"/>
                  </a:moveTo>
                  <a:lnTo>
                    <a:pt x="215" y="1"/>
                  </a:lnTo>
                  <a:cubicBezTo>
                    <a:pt x="39" y="333"/>
                    <a:pt x="0" y="715"/>
                    <a:pt x="88" y="1077"/>
                  </a:cubicBezTo>
                  <a:cubicBezTo>
                    <a:pt x="137" y="1253"/>
                    <a:pt x="206" y="1430"/>
                    <a:pt x="303" y="1596"/>
                  </a:cubicBezTo>
                  <a:cubicBezTo>
                    <a:pt x="401" y="1752"/>
                    <a:pt x="519" y="1899"/>
                    <a:pt x="656" y="2027"/>
                  </a:cubicBezTo>
                  <a:cubicBezTo>
                    <a:pt x="940" y="2271"/>
                    <a:pt x="1272" y="2457"/>
                    <a:pt x="1625" y="2555"/>
                  </a:cubicBezTo>
                  <a:cubicBezTo>
                    <a:pt x="1794" y="2611"/>
                    <a:pt x="1970" y="2641"/>
                    <a:pt x="2147" y="2641"/>
                  </a:cubicBezTo>
                  <a:cubicBezTo>
                    <a:pt x="2337" y="2641"/>
                    <a:pt x="2528" y="2607"/>
                    <a:pt x="2711" y="2535"/>
                  </a:cubicBezTo>
                  <a:lnTo>
                    <a:pt x="2711" y="2535"/>
                  </a:lnTo>
                  <a:cubicBezTo>
                    <a:pt x="2604" y="2553"/>
                    <a:pt x="2496" y="2562"/>
                    <a:pt x="2390" y="2562"/>
                  </a:cubicBezTo>
                  <a:cubicBezTo>
                    <a:pt x="2146" y="2562"/>
                    <a:pt x="1905" y="2516"/>
                    <a:pt x="1674" y="2428"/>
                  </a:cubicBezTo>
                  <a:cubicBezTo>
                    <a:pt x="1351" y="2310"/>
                    <a:pt x="1047" y="2124"/>
                    <a:pt x="783" y="1889"/>
                  </a:cubicBezTo>
                  <a:cubicBezTo>
                    <a:pt x="529" y="1664"/>
                    <a:pt x="333" y="1361"/>
                    <a:pt x="235" y="1038"/>
                  </a:cubicBezTo>
                  <a:cubicBezTo>
                    <a:pt x="117" y="695"/>
                    <a:pt x="117" y="333"/>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384485" y="3457849"/>
              <a:ext cx="149807" cy="128083"/>
            </a:xfrm>
            <a:custGeom>
              <a:avLst/>
              <a:gdLst/>
              <a:ahLst/>
              <a:cxnLst/>
              <a:rect l="l" t="t" r="r" b="b"/>
              <a:pathLst>
                <a:path w="3241" h="2771" extrusionOk="0">
                  <a:moveTo>
                    <a:pt x="343" y="1"/>
                  </a:moveTo>
                  <a:cubicBezTo>
                    <a:pt x="89" y="373"/>
                    <a:pt x="1" y="813"/>
                    <a:pt x="69" y="1254"/>
                  </a:cubicBezTo>
                  <a:cubicBezTo>
                    <a:pt x="148" y="1694"/>
                    <a:pt x="382" y="2095"/>
                    <a:pt x="735" y="2369"/>
                  </a:cubicBezTo>
                  <a:cubicBezTo>
                    <a:pt x="911" y="2506"/>
                    <a:pt x="1116" y="2614"/>
                    <a:pt x="1322" y="2682"/>
                  </a:cubicBezTo>
                  <a:cubicBezTo>
                    <a:pt x="1537" y="2741"/>
                    <a:pt x="1753" y="2771"/>
                    <a:pt x="1978" y="2771"/>
                  </a:cubicBezTo>
                  <a:cubicBezTo>
                    <a:pt x="2408" y="2761"/>
                    <a:pt x="2829" y="2682"/>
                    <a:pt x="3240" y="2545"/>
                  </a:cubicBezTo>
                  <a:lnTo>
                    <a:pt x="3240" y="2545"/>
                  </a:lnTo>
                  <a:cubicBezTo>
                    <a:pt x="2881" y="2605"/>
                    <a:pt x="2513" y="2635"/>
                    <a:pt x="2145" y="2635"/>
                  </a:cubicBezTo>
                  <a:cubicBezTo>
                    <a:pt x="2093" y="2635"/>
                    <a:pt x="2040" y="2635"/>
                    <a:pt x="1987" y="2634"/>
                  </a:cubicBezTo>
                  <a:cubicBezTo>
                    <a:pt x="1576" y="2624"/>
                    <a:pt x="1185" y="2477"/>
                    <a:pt x="852" y="2232"/>
                  </a:cubicBezTo>
                  <a:cubicBezTo>
                    <a:pt x="539" y="1978"/>
                    <a:pt x="304" y="1625"/>
                    <a:pt x="216" y="1224"/>
                  </a:cubicBezTo>
                  <a:cubicBezTo>
                    <a:pt x="128" y="813"/>
                    <a:pt x="167" y="383"/>
                    <a:pt x="3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679430" y="3400303"/>
              <a:ext cx="58887" cy="50383"/>
            </a:xfrm>
            <a:custGeom>
              <a:avLst/>
              <a:gdLst/>
              <a:ahLst/>
              <a:cxnLst/>
              <a:rect l="l" t="t" r="r" b="b"/>
              <a:pathLst>
                <a:path w="1274" h="1090" extrusionOk="0">
                  <a:moveTo>
                    <a:pt x="1183" y="1"/>
                  </a:moveTo>
                  <a:cubicBezTo>
                    <a:pt x="1081" y="1"/>
                    <a:pt x="599" y="297"/>
                    <a:pt x="1" y="717"/>
                  </a:cubicBezTo>
                  <a:cubicBezTo>
                    <a:pt x="79" y="854"/>
                    <a:pt x="177" y="982"/>
                    <a:pt x="294" y="1089"/>
                  </a:cubicBezTo>
                  <a:cubicBezTo>
                    <a:pt x="872" y="502"/>
                    <a:pt x="1273" y="22"/>
                    <a:pt x="1195" y="3"/>
                  </a:cubicBezTo>
                  <a:cubicBezTo>
                    <a:pt x="1192" y="2"/>
                    <a:pt x="1188" y="1"/>
                    <a:pt x="1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655903" y="3433444"/>
              <a:ext cx="37163" cy="39844"/>
            </a:xfrm>
            <a:custGeom>
              <a:avLst/>
              <a:gdLst/>
              <a:ahLst/>
              <a:cxnLst/>
              <a:rect l="l" t="t" r="r" b="b"/>
              <a:pathLst>
                <a:path w="804" h="862" extrusionOk="0">
                  <a:moveTo>
                    <a:pt x="510" y="0"/>
                  </a:moveTo>
                  <a:cubicBezTo>
                    <a:pt x="343" y="118"/>
                    <a:pt x="177" y="235"/>
                    <a:pt x="1" y="372"/>
                  </a:cubicBezTo>
                  <a:cubicBezTo>
                    <a:pt x="79" y="558"/>
                    <a:pt x="177" y="725"/>
                    <a:pt x="314" y="862"/>
                  </a:cubicBezTo>
                  <a:cubicBezTo>
                    <a:pt x="480" y="695"/>
                    <a:pt x="647" y="529"/>
                    <a:pt x="803" y="372"/>
                  </a:cubicBezTo>
                  <a:cubicBezTo>
                    <a:pt x="686" y="265"/>
                    <a:pt x="588" y="137"/>
                    <a:pt x="5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631960" y="3450639"/>
              <a:ext cx="38503" cy="42987"/>
            </a:xfrm>
            <a:custGeom>
              <a:avLst/>
              <a:gdLst/>
              <a:ahLst/>
              <a:cxnLst/>
              <a:rect l="l" t="t" r="r" b="b"/>
              <a:pathLst>
                <a:path w="833" h="930" extrusionOk="0">
                  <a:moveTo>
                    <a:pt x="519" y="0"/>
                  </a:moveTo>
                  <a:cubicBezTo>
                    <a:pt x="353" y="127"/>
                    <a:pt x="176" y="255"/>
                    <a:pt x="0" y="392"/>
                  </a:cubicBezTo>
                  <a:cubicBezTo>
                    <a:pt x="49" y="490"/>
                    <a:pt x="98" y="587"/>
                    <a:pt x="157" y="685"/>
                  </a:cubicBezTo>
                  <a:cubicBezTo>
                    <a:pt x="215" y="773"/>
                    <a:pt x="284" y="852"/>
                    <a:pt x="353" y="930"/>
                  </a:cubicBezTo>
                  <a:cubicBezTo>
                    <a:pt x="519" y="783"/>
                    <a:pt x="675" y="636"/>
                    <a:pt x="832" y="490"/>
                  </a:cubicBezTo>
                  <a:cubicBezTo>
                    <a:pt x="695" y="343"/>
                    <a:pt x="597" y="176"/>
                    <a:pt x="5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601176" y="3468711"/>
              <a:ext cx="47101" cy="49366"/>
            </a:xfrm>
            <a:custGeom>
              <a:avLst/>
              <a:gdLst/>
              <a:ahLst/>
              <a:cxnLst/>
              <a:rect l="l" t="t" r="r" b="b"/>
              <a:pathLst>
                <a:path w="1019" h="1068" extrusionOk="0">
                  <a:moveTo>
                    <a:pt x="656" y="1"/>
                  </a:moveTo>
                  <a:cubicBezTo>
                    <a:pt x="431" y="177"/>
                    <a:pt x="206" y="363"/>
                    <a:pt x="1" y="549"/>
                  </a:cubicBezTo>
                  <a:cubicBezTo>
                    <a:pt x="30" y="598"/>
                    <a:pt x="59" y="656"/>
                    <a:pt x="89" y="705"/>
                  </a:cubicBezTo>
                  <a:cubicBezTo>
                    <a:pt x="177" y="842"/>
                    <a:pt x="284" y="960"/>
                    <a:pt x="402" y="1067"/>
                  </a:cubicBezTo>
                  <a:cubicBezTo>
                    <a:pt x="607" y="901"/>
                    <a:pt x="813" y="725"/>
                    <a:pt x="1019" y="539"/>
                  </a:cubicBezTo>
                  <a:cubicBezTo>
                    <a:pt x="940" y="461"/>
                    <a:pt x="872" y="382"/>
                    <a:pt x="813" y="294"/>
                  </a:cubicBezTo>
                  <a:cubicBezTo>
                    <a:pt x="754" y="196"/>
                    <a:pt x="705" y="108"/>
                    <a:pt x="6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543721" y="3494041"/>
              <a:ext cx="76498" cy="64665"/>
            </a:xfrm>
            <a:custGeom>
              <a:avLst/>
              <a:gdLst/>
              <a:ahLst/>
              <a:cxnLst/>
              <a:rect l="l" t="t" r="r" b="b"/>
              <a:pathLst>
                <a:path w="1655" h="1399" extrusionOk="0">
                  <a:moveTo>
                    <a:pt x="1244" y="1"/>
                  </a:moveTo>
                  <a:cubicBezTo>
                    <a:pt x="519" y="617"/>
                    <a:pt x="1" y="1185"/>
                    <a:pt x="157" y="1361"/>
                  </a:cubicBezTo>
                  <a:cubicBezTo>
                    <a:pt x="183" y="1386"/>
                    <a:pt x="219" y="1398"/>
                    <a:pt x="264" y="1398"/>
                  </a:cubicBezTo>
                  <a:cubicBezTo>
                    <a:pt x="516" y="1398"/>
                    <a:pt x="1057" y="1027"/>
                    <a:pt x="1655" y="529"/>
                  </a:cubicBezTo>
                  <a:cubicBezTo>
                    <a:pt x="1527" y="422"/>
                    <a:pt x="1430" y="294"/>
                    <a:pt x="1342" y="157"/>
                  </a:cubicBezTo>
                  <a:cubicBezTo>
                    <a:pt x="1302" y="108"/>
                    <a:pt x="1273" y="50"/>
                    <a:pt x="1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023025" y="3297275"/>
              <a:ext cx="331184" cy="448497"/>
            </a:xfrm>
            <a:custGeom>
              <a:avLst/>
              <a:gdLst/>
              <a:ahLst/>
              <a:cxnLst/>
              <a:rect l="l" t="t" r="r" b="b"/>
              <a:pathLst>
                <a:path w="7165" h="9703" extrusionOk="0">
                  <a:moveTo>
                    <a:pt x="2017" y="0"/>
                  </a:moveTo>
                  <a:cubicBezTo>
                    <a:pt x="1978" y="686"/>
                    <a:pt x="1772" y="1361"/>
                    <a:pt x="1440" y="1958"/>
                  </a:cubicBezTo>
                  <a:cubicBezTo>
                    <a:pt x="1077" y="2623"/>
                    <a:pt x="549" y="3201"/>
                    <a:pt x="304" y="3925"/>
                  </a:cubicBezTo>
                  <a:cubicBezTo>
                    <a:pt x="1" y="4786"/>
                    <a:pt x="177" y="5755"/>
                    <a:pt x="559" y="6587"/>
                  </a:cubicBezTo>
                  <a:cubicBezTo>
                    <a:pt x="461" y="7321"/>
                    <a:pt x="422" y="8104"/>
                    <a:pt x="774" y="8760"/>
                  </a:cubicBezTo>
                  <a:cubicBezTo>
                    <a:pt x="1063" y="9297"/>
                    <a:pt x="1647" y="9703"/>
                    <a:pt x="2236" y="9703"/>
                  </a:cubicBezTo>
                  <a:cubicBezTo>
                    <a:pt x="2366" y="9703"/>
                    <a:pt x="2496" y="9683"/>
                    <a:pt x="2624" y="9641"/>
                  </a:cubicBezTo>
                  <a:cubicBezTo>
                    <a:pt x="3182" y="9455"/>
                    <a:pt x="3583" y="8848"/>
                    <a:pt x="3857" y="8329"/>
                  </a:cubicBezTo>
                  <a:cubicBezTo>
                    <a:pt x="4151" y="8897"/>
                    <a:pt x="4728" y="9269"/>
                    <a:pt x="5364" y="9308"/>
                  </a:cubicBezTo>
                  <a:cubicBezTo>
                    <a:pt x="5382" y="9308"/>
                    <a:pt x="5399" y="9309"/>
                    <a:pt x="5417" y="9309"/>
                  </a:cubicBezTo>
                  <a:cubicBezTo>
                    <a:pt x="6042" y="9309"/>
                    <a:pt x="6615" y="8969"/>
                    <a:pt x="6911" y="8417"/>
                  </a:cubicBezTo>
                  <a:cubicBezTo>
                    <a:pt x="7126" y="7987"/>
                    <a:pt x="7165" y="7487"/>
                    <a:pt x="7038" y="7018"/>
                  </a:cubicBezTo>
                  <a:cubicBezTo>
                    <a:pt x="6901" y="6548"/>
                    <a:pt x="6685" y="6108"/>
                    <a:pt x="6392" y="5716"/>
                  </a:cubicBezTo>
                  <a:cubicBezTo>
                    <a:pt x="6597" y="4620"/>
                    <a:pt x="6216" y="3494"/>
                    <a:pt x="5374" y="2760"/>
                  </a:cubicBezTo>
                  <a:cubicBezTo>
                    <a:pt x="5031" y="2457"/>
                    <a:pt x="4630" y="2242"/>
                    <a:pt x="4248" y="2007"/>
                  </a:cubicBezTo>
                  <a:cubicBezTo>
                    <a:pt x="3407" y="1469"/>
                    <a:pt x="2643" y="783"/>
                    <a:pt x="20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118058" y="3298615"/>
              <a:ext cx="82368" cy="387298"/>
            </a:xfrm>
            <a:custGeom>
              <a:avLst/>
              <a:gdLst/>
              <a:ahLst/>
              <a:cxnLst/>
              <a:rect l="l" t="t" r="r" b="b"/>
              <a:pathLst>
                <a:path w="1782" h="8379" extrusionOk="0">
                  <a:moveTo>
                    <a:pt x="0" y="1"/>
                  </a:moveTo>
                  <a:cubicBezTo>
                    <a:pt x="30" y="353"/>
                    <a:pt x="69" y="715"/>
                    <a:pt x="127" y="1068"/>
                  </a:cubicBezTo>
                  <a:cubicBezTo>
                    <a:pt x="186" y="1420"/>
                    <a:pt x="245" y="1772"/>
                    <a:pt x="313" y="2125"/>
                  </a:cubicBezTo>
                  <a:cubicBezTo>
                    <a:pt x="450" y="2819"/>
                    <a:pt x="617" y="3514"/>
                    <a:pt x="783" y="4209"/>
                  </a:cubicBezTo>
                  <a:lnTo>
                    <a:pt x="1292" y="6294"/>
                  </a:lnTo>
                  <a:cubicBezTo>
                    <a:pt x="1380" y="6636"/>
                    <a:pt x="1458" y="6989"/>
                    <a:pt x="1537" y="7331"/>
                  </a:cubicBezTo>
                  <a:lnTo>
                    <a:pt x="1664" y="7850"/>
                  </a:lnTo>
                  <a:cubicBezTo>
                    <a:pt x="1703" y="8026"/>
                    <a:pt x="1742" y="8202"/>
                    <a:pt x="1781" y="8378"/>
                  </a:cubicBezTo>
                  <a:cubicBezTo>
                    <a:pt x="1742" y="8026"/>
                    <a:pt x="1693" y="7674"/>
                    <a:pt x="1644" y="7312"/>
                  </a:cubicBezTo>
                  <a:cubicBezTo>
                    <a:pt x="1586" y="6959"/>
                    <a:pt x="1517" y="6607"/>
                    <a:pt x="1449" y="6255"/>
                  </a:cubicBezTo>
                  <a:cubicBezTo>
                    <a:pt x="1302" y="5560"/>
                    <a:pt x="1135" y="4865"/>
                    <a:pt x="969" y="4170"/>
                  </a:cubicBezTo>
                  <a:lnTo>
                    <a:pt x="470" y="2085"/>
                  </a:lnTo>
                  <a:cubicBezTo>
                    <a:pt x="372" y="1743"/>
                    <a:pt x="294" y="1400"/>
                    <a:pt x="225" y="1048"/>
                  </a:cubicBezTo>
                  <a:cubicBezTo>
                    <a:pt x="186" y="872"/>
                    <a:pt x="137" y="696"/>
                    <a:pt x="108" y="529"/>
                  </a:cubicBezTo>
                  <a:cubicBezTo>
                    <a:pt x="78" y="353"/>
                    <a:pt x="39" y="177"/>
                    <a:pt x="0" y="1"/>
                  </a:cubicBezTo>
                  <a:close/>
                </a:path>
              </a:pathLst>
            </a:custGeom>
            <a:solidFill>
              <a:srgbClr val="4E7D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186791" y="3605343"/>
              <a:ext cx="156140" cy="65728"/>
            </a:xfrm>
            <a:custGeom>
              <a:avLst/>
              <a:gdLst/>
              <a:ahLst/>
              <a:cxnLst/>
              <a:rect l="l" t="t" r="r" b="b"/>
              <a:pathLst>
                <a:path w="3378" h="1422" extrusionOk="0">
                  <a:moveTo>
                    <a:pt x="3377" y="0"/>
                  </a:moveTo>
                  <a:lnTo>
                    <a:pt x="3377" y="0"/>
                  </a:lnTo>
                  <a:cubicBezTo>
                    <a:pt x="3221" y="333"/>
                    <a:pt x="3015" y="637"/>
                    <a:pt x="2761" y="901"/>
                  </a:cubicBezTo>
                  <a:cubicBezTo>
                    <a:pt x="2553" y="1117"/>
                    <a:pt x="2266" y="1235"/>
                    <a:pt x="1969" y="1235"/>
                  </a:cubicBezTo>
                  <a:cubicBezTo>
                    <a:pt x="1916" y="1235"/>
                    <a:pt x="1864" y="1231"/>
                    <a:pt x="1811" y="1224"/>
                  </a:cubicBezTo>
                  <a:cubicBezTo>
                    <a:pt x="1635" y="1204"/>
                    <a:pt x="1469" y="1145"/>
                    <a:pt x="1312" y="1077"/>
                  </a:cubicBezTo>
                  <a:cubicBezTo>
                    <a:pt x="1146" y="999"/>
                    <a:pt x="989" y="911"/>
                    <a:pt x="833" y="813"/>
                  </a:cubicBezTo>
                  <a:cubicBezTo>
                    <a:pt x="529" y="607"/>
                    <a:pt x="245" y="372"/>
                    <a:pt x="1" y="88"/>
                  </a:cubicBezTo>
                  <a:lnTo>
                    <a:pt x="1" y="88"/>
                  </a:lnTo>
                  <a:cubicBezTo>
                    <a:pt x="197" y="421"/>
                    <a:pt x="451" y="705"/>
                    <a:pt x="754" y="930"/>
                  </a:cubicBezTo>
                  <a:cubicBezTo>
                    <a:pt x="1048" y="1175"/>
                    <a:pt x="1410" y="1341"/>
                    <a:pt x="1792" y="1410"/>
                  </a:cubicBezTo>
                  <a:cubicBezTo>
                    <a:pt x="1843" y="1417"/>
                    <a:pt x="1895" y="1421"/>
                    <a:pt x="1947" y="1421"/>
                  </a:cubicBezTo>
                  <a:cubicBezTo>
                    <a:pt x="2094" y="1421"/>
                    <a:pt x="2242" y="1392"/>
                    <a:pt x="2379" y="1341"/>
                  </a:cubicBezTo>
                  <a:cubicBezTo>
                    <a:pt x="2565" y="1263"/>
                    <a:pt x="2731" y="1145"/>
                    <a:pt x="2859" y="1008"/>
                  </a:cubicBezTo>
                  <a:cubicBezTo>
                    <a:pt x="3113" y="715"/>
                    <a:pt x="3289" y="372"/>
                    <a:pt x="33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175513" y="3504025"/>
              <a:ext cx="142966" cy="70952"/>
            </a:xfrm>
            <a:custGeom>
              <a:avLst/>
              <a:gdLst/>
              <a:ahLst/>
              <a:cxnLst/>
              <a:rect l="l" t="t" r="r" b="b"/>
              <a:pathLst>
                <a:path w="3093" h="1535" extrusionOk="0">
                  <a:moveTo>
                    <a:pt x="3073" y="0"/>
                  </a:moveTo>
                  <a:cubicBezTo>
                    <a:pt x="3063" y="157"/>
                    <a:pt x="3005" y="303"/>
                    <a:pt x="2907" y="441"/>
                  </a:cubicBezTo>
                  <a:cubicBezTo>
                    <a:pt x="2829" y="568"/>
                    <a:pt x="2721" y="695"/>
                    <a:pt x="2603" y="803"/>
                  </a:cubicBezTo>
                  <a:cubicBezTo>
                    <a:pt x="2378" y="1018"/>
                    <a:pt x="2104" y="1175"/>
                    <a:pt x="1811" y="1272"/>
                  </a:cubicBezTo>
                  <a:cubicBezTo>
                    <a:pt x="1613" y="1336"/>
                    <a:pt x="1411" y="1367"/>
                    <a:pt x="1211" y="1367"/>
                  </a:cubicBezTo>
                  <a:cubicBezTo>
                    <a:pt x="1103" y="1367"/>
                    <a:pt x="996" y="1358"/>
                    <a:pt x="891" y="1341"/>
                  </a:cubicBezTo>
                  <a:cubicBezTo>
                    <a:pt x="568" y="1292"/>
                    <a:pt x="264" y="1175"/>
                    <a:pt x="0" y="998"/>
                  </a:cubicBezTo>
                  <a:lnTo>
                    <a:pt x="0" y="998"/>
                  </a:lnTo>
                  <a:cubicBezTo>
                    <a:pt x="235" y="1243"/>
                    <a:pt x="529" y="1409"/>
                    <a:pt x="852" y="1478"/>
                  </a:cubicBezTo>
                  <a:cubicBezTo>
                    <a:pt x="996" y="1516"/>
                    <a:pt x="1145" y="1534"/>
                    <a:pt x="1293" y="1534"/>
                  </a:cubicBezTo>
                  <a:cubicBezTo>
                    <a:pt x="1485" y="1534"/>
                    <a:pt x="1677" y="1504"/>
                    <a:pt x="1860" y="1449"/>
                  </a:cubicBezTo>
                  <a:cubicBezTo>
                    <a:pt x="2183" y="1341"/>
                    <a:pt x="2476" y="1155"/>
                    <a:pt x="2711" y="900"/>
                  </a:cubicBezTo>
                  <a:cubicBezTo>
                    <a:pt x="2819" y="773"/>
                    <a:pt x="2917" y="636"/>
                    <a:pt x="2985" y="489"/>
                  </a:cubicBezTo>
                  <a:cubicBezTo>
                    <a:pt x="3063" y="333"/>
                    <a:pt x="3093" y="166"/>
                    <a:pt x="30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156931" y="3423044"/>
              <a:ext cx="112690" cy="79826"/>
            </a:xfrm>
            <a:custGeom>
              <a:avLst/>
              <a:gdLst/>
              <a:ahLst/>
              <a:cxnLst/>
              <a:rect l="l" t="t" r="r" b="b"/>
              <a:pathLst>
                <a:path w="2438" h="1727" extrusionOk="0">
                  <a:moveTo>
                    <a:pt x="2438" y="0"/>
                  </a:moveTo>
                  <a:cubicBezTo>
                    <a:pt x="2350" y="274"/>
                    <a:pt x="2242" y="539"/>
                    <a:pt x="2105" y="793"/>
                  </a:cubicBezTo>
                  <a:cubicBezTo>
                    <a:pt x="1968" y="1047"/>
                    <a:pt x="1821" y="1292"/>
                    <a:pt x="1586" y="1419"/>
                  </a:cubicBezTo>
                  <a:cubicBezTo>
                    <a:pt x="1404" y="1514"/>
                    <a:pt x="1206" y="1565"/>
                    <a:pt x="1004" y="1565"/>
                  </a:cubicBezTo>
                  <a:cubicBezTo>
                    <a:pt x="934" y="1565"/>
                    <a:pt x="864" y="1559"/>
                    <a:pt x="794" y="1547"/>
                  </a:cubicBezTo>
                  <a:cubicBezTo>
                    <a:pt x="520" y="1498"/>
                    <a:pt x="246" y="1400"/>
                    <a:pt x="1" y="1253"/>
                  </a:cubicBezTo>
                  <a:lnTo>
                    <a:pt x="1" y="1253"/>
                  </a:lnTo>
                  <a:cubicBezTo>
                    <a:pt x="216" y="1458"/>
                    <a:pt x="480" y="1615"/>
                    <a:pt x="774" y="1693"/>
                  </a:cubicBezTo>
                  <a:cubicBezTo>
                    <a:pt x="871" y="1715"/>
                    <a:pt x="969" y="1726"/>
                    <a:pt x="1067" y="1726"/>
                  </a:cubicBezTo>
                  <a:cubicBezTo>
                    <a:pt x="1278" y="1726"/>
                    <a:pt x="1488" y="1676"/>
                    <a:pt x="1674" y="1576"/>
                  </a:cubicBezTo>
                  <a:cubicBezTo>
                    <a:pt x="1811" y="1488"/>
                    <a:pt x="1929" y="1380"/>
                    <a:pt x="2017" y="1253"/>
                  </a:cubicBezTo>
                  <a:cubicBezTo>
                    <a:pt x="2105" y="1126"/>
                    <a:pt x="2174" y="999"/>
                    <a:pt x="2232" y="852"/>
                  </a:cubicBezTo>
                  <a:cubicBezTo>
                    <a:pt x="2350" y="587"/>
                    <a:pt x="2418" y="294"/>
                    <a:pt x="24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149721" y="3380058"/>
              <a:ext cx="60182" cy="77192"/>
            </a:xfrm>
            <a:custGeom>
              <a:avLst/>
              <a:gdLst/>
              <a:ahLst/>
              <a:cxnLst/>
              <a:rect l="l" t="t" r="r" b="b"/>
              <a:pathLst>
                <a:path w="1302" h="1670" extrusionOk="0">
                  <a:moveTo>
                    <a:pt x="1175" y="0"/>
                  </a:moveTo>
                  <a:lnTo>
                    <a:pt x="1175" y="0"/>
                  </a:lnTo>
                  <a:cubicBezTo>
                    <a:pt x="1194" y="186"/>
                    <a:pt x="1184" y="382"/>
                    <a:pt x="1126" y="568"/>
                  </a:cubicBezTo>
                  <a:cubicBezTo>
                    <a:pt x="1077" y="744"/>
                    <a:pt x="999" y="920"/>
                    <a:pt x="901" y="1077"/>
                  </a:cubicBezTo>
                  <a:cubicBezTo>
                    <a:pt x="813" y="1234"/>
                    <a:pt x="685" y="1361"/>
                    <a:pt x="539" y="1469"/>
                  </a:cubicBezTo>
                  <a:cubicBezTo>
                    <a:pt x="412" y="1556"/>
                    <a:pt x="260" y="1604"/>
                    <a:pt x="108" y="1604"/>
                  </a:cubicBezTo>
                  <a:cubicBezTo>
                    <a:pt x="72" y="1604"/>
                    <a:pt x="36" y="1601"/>
                    <a:pt x="0" y="1596"/>
                  </a:cubicBezTo>
                  <a:lnTo>
                    <a:pt x="0" y="1596"/>
                  </a:lnTo>
                  <a:cubicBezTo>
                    <a:pt x="93" y="1645"/>
                    <a:pt x="196" y="1669"/>
                    <a:pt x="300" y="1669"/>
                  </a:cubicBezTo>
                  <a:cubicBezTo>
                    <a:pt x="404" y="1669"/>
                    <a:pt x="509" y="1645"/>
                    <a:pt x="607" y="1596"/>
                  </a:cubicBezTo>
                  <a:cubicBezTo>
                    <a:pt x="793" y="1498"/>
                    <a:pt x="950" y="1351"/>
                    <a:pt x="1057" y="1175"/>
                  </a:cubicBezTo>
                  <a:cubicBezTo>
                    <a:pt x="1175" y="999"/>
                    <a:pt x="1243" y="803"/>
                    <a:pt x="1273" y="597"/>
                  </a:cubicBezTo>
                  <a:cubicBezTo>
                    <a:pt x="1302" y="392"/>
                    <a:pt x="1263" y="177"/>
                    <a:pt x="1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1137934" y="3340261"/>
              <a:ext cx="22233" cy="52971"/>
            </a:xfrm>
            <a:custGeom>
              <a:avLst/>
              <a:gdLst/>
              <a:ahLst/>
              <a:cxnLst/>
              <a:rect l="l" t="t" r="r" b="b"/>
              <a:pathLst>
                <a:path w="481" h="1146" extrusionOk="0">
                  <a:moveTo>
                    <a:pt x="422" y="0"/>
                  </a:moveTo>
                  <a:lnTo>
                    <a:pt x="343" y="304"/>
                  </a:lnTo>
                  <a:cubicBezTo>
                    <a:pt x="314" y="402"/>
                    <a:pt x="285" y="499"/>
                    <a:pt x="245" y="587"/>
                  </a:cubicBezTo>
                  <a:cubicBezTo>
                    <a:pt x="216" y="676"/>
                    <a:pt x="177" y="773"/>
                    <a:pt x="138" y="861"/>
                  </a:cubicBezTo>
                  <a:lnTo>
                    <a:pt x="1" y="1145"/>
                  </a:lnTo>
                  <a:cubicBezTo>
                    <a:pt x="99" y="1096"/>
                    <a:pt x="187" y="1028"/>
                    <a:pt x="255" y="940"/>
                  </a:cubicBezTo>
                  <a:cubicBezTo>
                    <a:pt x="324" y="852"/>
                    <a:pt x="383" y="754"/>
                    <a:pt x="422" y="656"/>
                  </a:cubicBezTo>
                  <a:cubicBezTo>
                    <a:pt x="461" y="548"/>
                    <a:pt x="480" y="441"/>
                    <a:pt x="480" y="323"/>
                  </a:cubicBezTo>
                  <a:cubicBezTo>
                    <a:pt x="480" y="216"/>
                    <a:pt x="461" y="108"/>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1099939" y="3364666"/>
              <a:ext cx="35360" cy="28704"/>
            </a:xfrm>
            <a:custGeom>
              <a:avLst/>
              <a:gdLst/>
              <a:ahLst/>
              <a:cxnLst/>
              <a:rect l="l" t="t" r="r" b="b"/>
              <a:pathLst>
                <a:path w="765" h="621" extrusionOk="0">
                  <a:moveTo>
                    <a:pt x="1" y="1"/>
                  </a:moveTo>
                  <a:lnTo>
                    <a:pt x="1" y="1"/>
                  </a:lnTo>
                  <a:cubicBezTo>
                    <a:pt x="10" y="89"/>
                    <a:pt x="40" y="177"/>
                    <a:pt x="89" y="255"/>
                  </a:cubicBezTo>
                  <a:cubicBezTo>
                    <a:pt x="138" y="333"/>
                    <a:pt x="196" y="402"/>
                    <a:pt x="265" y="461"/>
                  </a:cubicBezTo>
                  <a:cubicBezTo>
                    <a:pt x="333" y="510"/>
                    <a:pt x="412" y="559"/>
                    <a:pt x="500" y="588"/>
                  </a:cubicBezTo>
                  <a:cubicBezTo>
                    <a:pt x="566" y="610"/>
                    <a:pt x="632" y="621"/>
                    <a:pt x="698" y="621"/>
                  </a:cubicBezTo>
                  <a:cubicBezTo>
                    <a:pt x="720" y="621"/>
                    <a:pt x="742" y="620"/>
                    <a:pt x="764" y="617"/>
                  </a:cubicBezTo>
                  <a:cubicBezTo>
                    <a:pt x="696" y="559"/>
                    <a:pt x="627" y="510"/>
                    <a:pt x="568" y="461"/>
                  </a:cubicBezTo>
                  <a:lnTo>
                    <a:pt x="382" y="314"/>
                  </a:lnTo>
                  <a:lnTo>
                    <a:pt x="196" y="167"/>
                  </a:lnTo>
                  <a:cubicBezTo>
                    <a:pt x="138" y="108"/>
                    <a:pt x="79" y="59"/>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1080942" y="3407190"/>
              <a:ext cx="69704" cy="48441"/>
            </a:xfrm>
            <a:custGeom>
              <a:avLst/>
              <a:gdLst/>
              <a:ahLst/>
              <a:cxnLst/>
              <a:rect l="l" t="t" r="r" b="b"/>
              <a:pathLst>
                <a:path w="1508" h="1048" extrusionOk="0">
                  <a:moveTo>
                    <a:pt x="1" y="1"/>
                  </a:moveTo>
                  <a:lnTo>
                    <a:pt x="1" y="1"/>
                  </a:lnTo>
                  <a:cubicBezTo>
                    <a:pt x="10" y="79"/>
                    <a:pt x="50" y="157"/>
                    <a:pt x="89" y="226"/>
                  </a:cubicBezTo>
                  <a:cubicBezTo>
                    <a:pt x="128" y="304"/>
                    <a:pt x="167" y="373"/>
                    <a:pt x="206" y="441"/>
                  </a:cubicBezTo>
                  <a:cubicBezTo>
                    <a:pt x="304" y="578"/>
                    <a:pt x="421" y="705"/>
                    <a:pt x="549" y="803"/>
                  </a:cubicBezTo>
                  <a:cubicBezTo>
                    <a:pt x="686" y="901"/>
                    <a:pt x="842" y="979"/>
                    <a:pt x="1009" y="1019"/>
                  </a:cubicBezTo>
                  <a:cubicBezTo>
                    <a:pt x="1092" y="1038"/>
                    <a:pt x="1175" y="1048"/>
                    <a:pt x="1258" y="1048"/>
                  </a:cubicBezTo>
                  <a:cubicBezTo>
                    <a:pt x="1341" y="1048"/>
                    <a:pt x="1425" y="1038"/>
                    <a:pt x="1508" y="1019"/>
                  </a:cubicBezTo>
                  <a:cubicBezTo>
                    <a:pt x="1351" y="979"/>
                    <a:pt x="1204" y="930"/>
                    <a:pt x="1058" y="872"/>
                  </a:cubicBezTo>
                  <a:cubicBezTo>
                    <a:pt x="921" y="823"/>
                    <a:pt x="784" y="745"/>
                    <a:pt x="666" y="656"/>
                  </a:cubicBezTo>
                  <a:cubicBezTo>
                    <a:pt x="539" y="559"/>
                    <a:pt x="431" y="461"/>
                    <a:pt x="324" y="343"/>
                  </a:cubicBezTo>
                  <a:cubicBezTo>
                    <a:pt x="275" y="285"/>
                    <a:pt x="216" y="236"/>
                    <a:pt x="157" y="177"/>
                  </a:cubicBezTo>
                  <a:cubicBezTo>
                    <a:pt x="99" y="118"/>
                    <a:pt x="50" y="59"/>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1037539" y="3479574"/>
              <a:ext cx="119439" cy="47147"/>
            </a:xfrm>
            <a:custGeom>
              <a:avLst/>
              <a:gdLst/>
              <a:ahLst/>
              <a:cxnLst/>
              <a:rect l="l" t="t" r="r" b="b"/>
              <a:pathLst>
                <a:path w="2584" h="1020" extrusionOk="0">
                  <a:moveTo>
                    <a:pt x="0" y="1"/>
                  </a:moveTo>
                  <a:cubicBezTo>
                    <a:pt x="69" y="284"/>
                    <a:pt x="225" y="529"/>
                    <a:pt x="450" y="715"/>
                  </a:cubicBezTo>
                  <a:cubicBezTo>
                    <a:pt x="698" y="916"/>
                    <a:pt x="1004" y="1019"/>
                    <a:pt x="1311" y="1019"/>
                  </a:cubicBezTo>
                  <a:cubicBezTo>
                    <a:pt x="1587" y="1019"/>
                    <a:pt x="1863" y="936"/>
                    <a:pt x="2095" y="764"/>
                  </a:cubicBezTo>
                  <a:cubicBezTo>
                    <a:pt x="2329" y="598"/>
                    <a:pt x="2506" y="353"/>
                    <a:pt x="2584" y="79"/>
                  </a:cubicBezTo>
                  <a:lnTo>
                    <a:pt x="2584" y="79"/>
                  </a:lnTo>
                  <a:cubicBezTo>
                    <a:pt x="2447" y="314"/>
                    <a:pt x="2251" y="500"/>
                    <a:pt x="2016" y="637"/>
                  </a:cubicBezTo>
                  <a:cubicBezTo>
                    <a:pt x="1796" y="768"/>
                    <a:pt x="1549" y="834"/>
                    <a:pt x="1303" y="834"/>
                  </a:cubicBezTo>
                  <a:cubicBezTo>
                    <a:pt x="1035" y="834"/>
                    <a:pt x="768" y="756"/>
                    <a:pt x="538" y="598"/>
                  </a:cubicBezTo>
                  <a:cubicBezTo>
                    <a:pt x="313" y="451"/>
                    <a:pt x="127" y="245"/>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043871" y="3551032"/>
              <a:ext cx="130301" cy="60690"/>
            </a:xfrm>
            <a:custGeom>
              <a:avLst/>
              <a:gdLst/>
              <a:ahLst/>
              <a:cxnLst/>
              <a:rect l="l" t="t" r="r" b="b"/>
              <a:pathLst>
                <a:path w="2819" h="1313" extrusionOk="0">
                  <a:moveTo>
                    <a:pt x="2819" y="1"/>
                  </a:moveTo>
                  <a:cubicBezTo>
                    <a:pt x="2701" y="265"/>
                    <a:pt x="2525" y="500"/>
                    <a:pt x="2290" y="666"/>
                  </a:cubicBezTo>
                  <a:cubicBezTo>
                    <a:pt x="2075" y="843"/>
                    <a:pt x="1821" y="980"/>
                    <a:pt x="1556" y="1068"/>
                  </a:cubicBezTo>
                  <a:cubicBezTo>
                    <a:pt x="1396" y="1115"/>
                    <a:pt x="1229" y="1141"/>
                    <a:pt x="1061" y="1141"/>
                  </a:cubicBezTo>
                  <a:cubicBezTo>
                    <a:pt x="952" y="1141"/>
                    <a:pt x="842" y="1130"/>
                    <a:pt x="734" y="1107"/>
                  </a:cubicBezTo>
                  <a:cubicBezTo>
                    <a:pt x="460" y="1048"/>
                    <a:pt x="206" y="901"/>
                    <a:pt x="0" y="706"/>
                  </a:cubicBezTo>
                  <a:lnTo>
                    <a:pt x="0" y="706"/>
                  </a:lnTo>
                  <a:cubicBezTo>
                    <a:pt x="157" y="960"/>
                    <a:pt x="411" y="1156"/>
                    <a:pt x="705" y="1244"/>
                  </a:cubicBezTo>
                  <a:cubicBezTo>
                    <a:pt x="852" y="1293"/>
                    <a:pt x="1008" y="1312"/>
                    <a:pt x="1155" y="1312"/>
                  </a:cubicBezTo>
                  <a:cubicBezTo>
                    <a:pt x="1312" y="1303"/>
                    <a:pt x="1468" y="1283"/>
                    <a:pt x="1615" y="1244"/>
                  </a:cubicBezTo>
                  <a:cubicBezTo>
                    <a:pt x="1909" y="1146"/>
                    <a:pt x="2173" y="989"/>
                    <a:pt x="2388" y="774"/>
                  </a:cubicBezTo>
                  <a:cubicBezTo>
                    <a:pt x="2623" y="578"/>
                    <a:pt x="2770" y="295"/>
                    <a:pt x="2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048817" y="3617083"/>
              <a:ext cx="138020" cy="83200"/>
            </a:xfrm>
            <a:custGeom>
              <a:avLst/>
              <a:gdLst/>
              <a:ahLst/>
              <a:cxnLst/>
              <a:rect l="l" t="t" r="r" b="b"/>
              <a:pathLst>
                <a:path w="2986" h="1800" extrusionOk="0">
                  <a:moveTo>
                    <a:pt x="2986" y="1"/>
                  </a:moveTo>
                  <a:lnTo>
                    <a:pt x="2986" y="1"/>
                  </a:lnTo>
                  <a:cubicBezTo>
                    <a:pt x="2859" y="314"/>
                    <a:pt x="2702" y="627"/>
                    <a:pt x="2516" y="911"/>
                  </a:cubicBezTo>
                  <a:cubicBezTo>
                    <a:pt x="2330" y="1195"/>
                    <a:pt x="2076" y="1400"/>
                    <a:pt x="1772" y="1528"/>
                  </a:cubicBezTo>
                  <a:cubicBezTo>
                    <a:pt x="1597" y="1593"/>
                    <a:pt x="1416" y="1625"/>
                    <a:pt x="1235" y="1625"/>
                  </a:cubicBezTo>
                  <a:cubicBezTo>
                    <a:pt x="1093" y="1625"/>
                    <a:pt x="951" y="1606"/>
                    <a:pt x="813" y="1567"/>
                  </a:cubicBezTo>
                  <a:cubicBezTo>
                    <a:pt x="490" y="1459"/>
                    <a:pt x="206" y="1263"/>
                    <a:pt x="1" y="989"/>
                  </a:cubicBezTo>
                  <a:lnTo>
                    <a:pt x="1" y="989"/>
                  </a:lnTo>
                  <a:cubicBezTo>
                    <a:pt x="157" y="1312"/>
                    <a:pt x="422" y="1567"/>
                    <a:pt x="764" y="1704"/>
                  </a:cubicBezTo>
                  <a:cubicBezTo>
                    <a:pt x="935" y="1767"/>
                    <a:pt x="1116" y="1799"/>
                    <a:pt x="1298" y="1799"/>
                  </a:cubicBezTo>
                  <a:cubicBezTo>
                    <a:pt x="1479" y="1799"/>
                    <a:pt x="1660" y="1767"/>
                    <a:pt x="1831" y="1704"/>
                  </a:cubicBezTo>
                  <a:cubicBezTo>
                    <a:pt x="2007" y="1635"/>
                    <a:pt x="2164" y="1537"/>
                    <a:pt x="2301" y="1410"/>
                  </a:cubicBezTo>
                  <a:cubicBezTo>
                    <a:pt x="2428" y="1283"/>
                    <a:pt x="2545" y="1146"/>
                    <a:pt x="2633" y="989"/>
                  </a:cubicBezTo>
                  <a:cubicBezTo>
                    <a:pt x="2800" y="676"/>
                    <a:pt x="2917" y="343"/>
                    <a:pt x="29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1144267" y="3403909"/>
              <a:ext cx="20430" cy="52647"/>
            </a:xfrm>
            <a:custGeom>
              <a:avLst/>
              <a:gdLst/>
              <a:ahLst/>
              <a:cxnLst/>
              <a:rect l="l" t="t" r="r" b="b"/>
              <a:pathLst>
                <a:path w="442" h="1139" extrusionOk="0">
                  <a:moveTo>
                    <a:pt x="57" y="1"/>
                  </a:moveTo>
                  <a:cubicBezTo>
                    <a:pt x="54" y="1"/>
                    <a:pt x="52" y="2"/>
                    <a:pt x="50" y="3"/>
                  </a:cubicBezTo>
                  <a:cubicBezTo>
                    <a:pt x="1" y="42"/>
                    <a:pt x="11" y="522"/>
                    <a:pt x="60" y="1138"/>
                  </a:cubicBezTo>
                  <a:cubicBezTo>
                    <a:pt x="187" y="1138"/>
                    <a:pt x="324" y="1129"/>
                    <a:pt x="441" y="1090"/>
                  </a:cubicBezTo>
                  <a:cubicBezTo>
                    <a:pt x="281" y="468"/>
                    <a:pt x="121"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146994" y="3454244"/>
              <a:ext cx="24036" cy="26670"/>
            </a:xfrm>
            <a:custGeom>
              <a:avLst/>
              <a:gdLst/>
              <a:ahLst/>
              <a:cxnLst/>
              <a:rect l="l" t="t" r="r" b="b"/>
              <a:pathLst>
                <a:path w="520" h="577" extrusionOk="0">
                  <a:moveTo>
                    <a:pt x="382" y="1"/>
                  </a:moveTo>
                  <a:cubicBezTo>
                    <a:pt x="265" y="40"/>
                    <a:pt x="128" y="49"/>
                    <a:pt x="1" y="49"/>
                  </a:cubicBezTo>
                  <a:cubicBezTo>
                    <a:pt x="20" y="216"/>
                    <a:pt x="30" y="382"/>
                    <a:pt x="49" y="558"/>
                  </a:cubicBezTo>
                  <a:cubicBezTo>
                    <a:pt x="115" y="571"/>
                    <a:pt x="181" y="576"/>
                    <a:pt x="246" y="576"/>
                  </a:cubicBezTo>
                  <a:cubicBezTo>
                    <a:pt x="337" y="576"/>
                    <a:pt x="428" y="566"/>
                    <a:pt x="519" y="549"/>
                  </a:cubicBezTo>
                  <a:cubicBezTo>
                    <a:pt x="480" y="363"/>
                    <a:pt x="431" y="177"/>
                    <a:pt x="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149259" y="3479574"/>
              <a:ext cx="27179" cy="25838"/>
            </a:xfrm>
            <a:custGeom>
              <a:avLst/>
              <a:gdLst/>
              <a:ahLst/>
              <a:cxnLst/>
              <a:rect l="l" t="t" r="r" b="b"/>
              <a:pathLst>
                <a:path w="588" h="559" extrusionOk="0">
                  <a:moveTo>
                    <a:pt x="470" y="1"/>
                  </a:moveTo>
                  <a:cubicBezTo>
                    <a:pt x="379" y="18"/>
                    <a:pt x="288" y="28"/>
                    <a:pt x="197" y="28"/>
                  </a:cubicBezTo>
                  <a:cubicBezTo>
                    <a:pt x="132" y="28"/>
                    <a:pt x="66" y="23"/>
                    <a:pt x="0" y="10"/>
                  </a:cubicBezTo>
                  <a:lnTo>
                    <a:pt x="0" y="10"/>
                  </a:lnTo>
                  <a:cubicBezTo>
                    <a:pt x="20" y="187"/>
                    <a:pt x="40" y="363"/>
                    <a:pt x="69" y="549"/>
                  </a:cubicBezTo>
                  <a:cubicBezTo>
                    <a:pt x="157" y="558"/>
                    <a:pt x="245" y="558"/>
                    <a:pt x="333" y="558"/>
                  </a:cubicBezTo>
                  <a:cubicBezTo>
                    <a:pt x="421" y="549"/>
                    <a:pt x="509" y="539"/>
                    <a:pt x="588" y="519"/>
                  </a:cubicBezTo>
                  <a:cubicBezTo>
                    <a:pt x="558" y="343"/>
                    <a:pt x="519" y="177"/>
                    <a:pt x="4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151986" y="3503563"/>
              <a:ext cx="29906" cy="33049"/>
            </a:xfrm>
            <a:custGeom>
              <a:avLst/>
              <a:gdLst/>
              <a:ahLst/>
              <a:cxnLst/>
              <a:rect l="l" t="t" r="r" b="b"/>
              <a:pathLst>
                <a:path w="647" h="715" extrusionOk="0">
                  <a:moveTo>
                    <a:pt x="529" y="0"/>
                  </a:moveTo>
                  <a:cubicBezTo>
                    <a:pt x="441" y="20"/>
                    <a:pt x="353" y="30"/>
                    <a:pt x="274" y="39"/>
                  </a:cubicBezTo>
                  <a:cubicBezTo>
                    <a:pt x="176" y="39"/>
                    <a:pt x="88" y="39"/>
                    <a:pt x="0" y="30"/>
                  </a:cubicBezTo>
                  <a:lnTo>
                    <a:pt x="0" y="30"/>
                  </a:lnTo>
                  <a:cubicBezTo>
                    <a:pt x="30" y="265"/>
                    <a:pt x="69" y="490"/>
                    <a:pt x="108" y="715"/>
                  </a:cubicBezTo>
                  <a:lnTo>
                    <a:pt x="264" y="715"/>
                  </a:lnTo>
                  <a:cubicBezTo>
                    <a:pt x="392" y="705"/>
                    <a:pt x="519" y="685"/>
                    <a:pt x="646" y="646"/>
                  </a:cubicBezTo>
                  <a:cubicBezTo>
                    <a:pt x="617" y="431"/>
                    <a:pt x="568" y="216"/>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157394" y="3533422"/>
              <a:ext cx="31709" cy="64342"/>
            </a:xfrm>
            <a:custGeom>
              <a:avLst/>
              <a:gdLst/>
              <a:ahLst/>
              <a:cxnLst/>
              <a:rect l="l" t="t" r="r" b="b"/>
              <a:pathLst>
                <a:path w="686" h="1392" extrusionOk="0">
                  <a:moveTo>
                    <a:pt x="539" y="0"/>
                  </a:moveTo>
                  <a:cubicBezTo>
                    <a:pt x="412" y="39"/>
                    <a:pt x="284" y="59"/>
                    <a:pt x="147" y="69"/>
                  </a:cubicBezTo>
                  <a:lnTo>
                    <a:pt x="1" y="69"/>
                  </a:lnTo>
                  <a:cubicBezTo>
                    <a:pt x="133" y="808"/>
                    <a:pt x="303" y="1392"/>
                    <a:pt x="482" y="1392"/>
                  </a:cubicBezTo>
                  <a:cubicBezTo>
                    <a:pt x="488" y="1392"/>
                    <a:pt x="494" y="1391"/>
                    <a:pt x="500" y="1390"/>
                  </a:cubicBezTo>
                  <a:cubicBezTo>
                    <a:pt x="686" y="1341"/>
                    <a:pt x="656" y="734"/>
                    <a:pt x="5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228854" y="3758707"/>
              <a:ext cx="201807" cy="167880"/>
            </a:xfrm>
            <a:custGeom>
              <a:avLst/>
              <a:gdLst/>
              <a:ahLst/>
              <a:cxnLst/>
              <a:rect l="l" t="t" r="r" b="b"/>
              <a:pathLst>
                <a:path w="4366" h="3632" extrusionOk="0">
                  <a:moveTo>
                    <a:pt x="4366" y="0"/>
                  </a:moveTo>
                  <a:lnTo>
                    <a:pt x="4366" y="0"/>
                  </a:lnTo>
                  <a:cubicBezTo>
                    <a:pt x="3407" y="626"/>
                    <a:pt x="2164" y="754"/>
                    <a:pt x="1244" y="1439"/>
                  </a:cubicBezTo>
                  <a:cubicBezTo>
                    <a:pt x="598" y="1918"/>
                    <a:pt x="1" y="2809"/>
                    <a:pt x="30" y="3631"/>
                  </a:cubicBezTo>
                  <a:cubicBezTo>
                    <a:pt x="167" y="3435"/>
                    <a:pt x="373" y="3289"/>
                    <a:pt x="608" y="3220"/>
                  </a:cubicBezTo>
                  <a:cubicBezTo>
                    <a:pt x="872" y="3161"/>
                    <a:pt x="1136" y="3112"/>
                    <a:pt x="1401" y="3083"/>
                  </a:cubicBezTo>
                  <a:cubicBezTo>
                    <a:pt x="2183" y="2936"/>
                    <a:pt x="2888" y="2525"/>
                    <a:pt x="3397" y="1909"/>
                  </a:cubicBezTo>
                  <a:cubicBezTo>
                    <a:pt x="3847" y="1351"/>
                    <a:pt x="4112" y="666"/>
                    <a:pt x="4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099477" y="3765039"/>
              <a:ext cx="138020" cy="172364"/>
            </a:xfrm>
            <a:custGeom>
              <a:avLst/>
              <a:gdLst/>
              <a:ahLst/>
              <a:cxnLst/>
              <a:rect l="l" t="t" r="r" b="b"/>
              <a:pathLst>
                <a:path w="2986" h="3729" extrusionOk="0">
                  <a:moveTo>
                    <a:pt x="20" y="0"/>
                  </a:moveTo>
                  <a:cubicBezTo>
                    <a:pt x="1" y="519"/>
                    <a:pt x="40" y="1067"/>
                    <a:pt x="324" y="1507"/>
                  </a:cubicBezTo>
                  <a:cubicBezTo>
                    <a:pt x="627" y="1977"/>
                    <a:pt x="1156" y="2241"/>
                    <a:pt x="1635" y="2525"/>
                  </a:cubicBezTo>
                  <a:cubicBezTo>
                    <a:pt x="2125" y="2819"/>
                    <a:pt x="2614" y="3181"/>
                    <a:pt x="2751" y="3729"/>
                  </a:cubicBezTo>
                  <a:cubicBezTo>
                    <a:pt x="2986" y="2877"/>
                    <a:pt x="2683" y="1977"/>
                    <a:pt x="1988" y="1439"/>
                  </a:cubicBezTo>
                  <a:cubicBezTo>
                    <a:pt x="1655" y="1204"/>
                    <a:pt x="1263" y="1057"/>
                    <a:pt x="911" y="871"/>
                  </a:cubicBezTo>
                  <a:cubicBezTo>
                    <a:pt x="549" y="675"/>
                    <a:pt x="158" y="382"/>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41;p2"/>
          <p:cNvGrpSpPr/>
          <p:nvPr/>
        </p:nvGrpSpPr>
        <p:grpSpPr>
          <a:xfrm rot="5400000" flipH="1">
            <a:off x="-116650" y="-65412"/>
            <a:ext cx="1209247" cy="1200822"/>
            <a:chOff x="4088800" y="3407675"/>
            <a:chExt cx="1209247" cy="1200822"/>
          </a:xfrm>
        </p:grpSpPr>
        <p:sp>
          <p:nvSpPr>
            <p:cNvPr id="142" name="Google Shape;142;p2"/>
            <p:cNvSpPr/>
            <p:nvPr/>
          </p:nvSpPr>
          <p:spPr>
            <a:xfrm>
              <a:off x="4613328" y="3948244"/>
              <a:ext cx="56034" cy="55961"/>
            </a:xfrm>
            <a:custGeom>
              <a:avLst/>
              <a:gdLst/>
              <a:ahLst/>
              <a:cxnLst/>
              <a:rect l="l" t="t" r="r" b="b"/>
              <a:pathLst>
                <a:path w="765" h="764" extrusionOk="0">
                  <a:moveTo>
                    <a:pt x="382" y="0"/>
                  </a:moveTo>
                  <a:cubicBezTo>
                    <a:pt x="167" y="0"/>
                    <a:pt x="1" y="166"/>
                    <a:pt x="1" y="382"/>
                  </a:cubicBezTo>
                  <a:cubicBezTo>
                    <a:pt x="1" y="597"/>
                    <a:pt x="167" y="763"/>
                    <a:pt x="382" y="763"/>
                  </a:cubicBezTo>
                  <a:cubicBezTo>
                    <a:pt x="598" y="763"/>
                    <a:pt x="764" y="597"/>
                    <a:pt x="764" y="382"/>
                  </a:cubicBezTo>
                  <a:cubicBezTo>
                    <a:pt x="764" y="166"/>
                    <a:pt x="598" y="0"/>
                    <a:pt x="3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4587545" y="3999444"/>
              <a:ext cx="69512" cy="56694"/>
            </a:xfrm>
            <a:custGeom>
              <a:avLst/>
              <a:gdLst/>
              <a:ahLst/>
              <a:cxnLst/>
              <a:rect l="l" t="t" r="r" b="b"/>
              <a:pathLst>
                <a:path w="949" h="774" extrusionOk="0">
                  <a:moveTo>
                    <a:pt x="477" y="1"/>
                  </a:moveTo>
                  <a:cubicBezTo>
                    <a:pt x="425" y="1"/>
                    <a:pt x="373" y="12"/>
                    <a:pt x="323" y="35"/>
                  </a:cubicBezTo>
                  <a:cubicBezTo>
                    <a:pt x="0" y="172"/>
                    <a:pt x="20" y="622"/>
                    <a:pt x="343" y="750"/>
                  </a:cubicBezTo>
                  <a:cubicBezTo>
                    <a:pt x="388" y="766"/>
                    <a:pt x="434" y="774"/>
                    <a:pt x="477" y="774"/>
                  </a:cubicBezTo>
                  <a:cubicBezTo>
                    <a:pt x="742" y="774"/>
                    <a:pt x="949" y="490"/>
                    <a:pt x="823" y="221"/>
                  </a:cubicBezTo>
                  <a:cubicBezTo>
                    <a:pt x="758" y="84"/>
                    <a:pt x="619" y="1"/>
                    <a:pt x="4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4677127" y="3991167"/>
              <a:ext cx="66875" cy="56620"/>
            </a:xfrm>
            <a:custGeom>
              <a:avLst/>
              <a:gdLst/>
              <a:ahLst/>
              <a:cxnLst/>
              <a:rect l="l" t="t" r="r" b="b"/>
              <a:pathLst>
                <a:path w="913" h="773" extrusionOk="0">
                  <a:moveTo>
                    <a:pt x="508" y="1"/>
                  </a:moveTo>
                  <a:cubicBezTo>
                    <a:pt x="502" y="1"/>
                    <a:pt x="496" y="1"/>
                    <a:pt x="490" y="1"/>
                  </a:cubicBezTo>
                  <a:cubicBezTo>
                    <a:pt x="148" y="31"/>
                    <a:pt x="1" y="451"/>
                    <a:pt x="255" y="677"/>
                  </a:cubicBezTo>
                  <a:cubicBezTo>
                    <a:pt x="333" y="743"/>
                    <a:pt x="424" y="773"/>
                    <a:pt x="511" y="773"/>
                  </a:cubicBezTo>
                  <a:cubicBezTo>
                    <a:pt x="719" y="773"/>
                    <a:pt x="912" y="605"/>
                    <a:pt x="891" y="363"/>
                  </a:cubicBezTo>
                  <a:cubicBezTo>
                    <a:pt x="882" y="154"/>
                    <a:pt x="707" y="1"/>
                    <a:pt x="5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4640577" y="4032699"/>
              <a:ext cx="67021" cy="55961"/>
            </a:xfrm>
            <a:custGeom>
              <a:avLst/>
              <a:gdLst/>
              <a:ahLst/>
              <a:cxnLst/>
              <a:rect l="l" t="t" r="r" b="b"/>
              <a:pathLst>
                <a:path w="915" h="764" extrusionOk="0">
                  <a:moveTo>
                    <a:pt x="525" y="0"/>
                  </a:moveTo>
                  <a:cubicBezTo>
                    <a:pt x="513" y="0"/>
                    <a:pt x="502" y="1"/>
                    <a:pt x="490" y="2"/>
                  </a:cubicBezTo>
                  <a:cubicBezTo>
                    <a:pt x="147" y="21"/>
                    <a:pt x="1" y="442"/>
                    <a:pt x="265" y="667"/>
                  </a:cubicBezTo>
                  <a:cubicBezTo>
                    <a:pt x="340" y="734"/>
                    <a:pt x="428" y="764"/>
                    <a:pt x="515" y="764"/>
                  </a:cubicBezTo>
                  <a:cubicBezTo>
                    <a:pt x="720" y="764"/>
                    <a:pt x="915" y="595"/>
                    <a:pt x="901" y="354"/>
                  </a:cubicBezTo>
                  <a:cubicBezTo>
                    <a:pt x="883" y="151"/>
                    <a:pt x="716" y="0"/>
                    <a:pt x="5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4730012" y="4059947"/>
              <a:ext cx="66948" cy="56327"/>
            </a:xfrm>
            <a:custGeom>
              <a:avLst/>
              <a:gdLst/>
              <a:ahLst/>
              <a:cxnLst/>
              <a:rect l="l" t="t" r="r" b="b"/>
              <a:pathLst>
                <a:path w="914" h="769" extrusionOk="0">
                  <a:moveTo>
                    <a:pt x="496" y="1"/>
                  </a:moveTo>
                  <a:cubicBezTo>
                    <a:pt x="209" y="1"/>
                    <a:pt x="0" y="314"/>
                    <a:pt x="160" y="579"/>
                  </a:cubicBezTo>
                  <a:cubicBezTo>
                    <a:pt x="237" y="708"/>
                    <a:pt x="365" y="769"/>
                    <a:pt x="491" y="769"/>
                  </a:cubicBezTo>
                  <a:cubicBezTo>
                    <a:pt x="654" y="769"/>
                    <a:pt x="815" y="668"/>
                    <a:pt x="864" y="481"/>
                  </a:cubicBezTo>
                  <a:cubicBezTo>
                    <a:pt x="913" y="276"/>
                    <a:pt x="796" y="70"/>
                    <a:pt x="590" y="12"/>
                  </a:cubicBezTo>
                  <a:cubicBezTo>
                    <a:pt x="558" y="4"/>
                    <a:pt x="527" y="1"/>
                    <a:pt x="4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4682767" y="4087708"/>
              <a:ext cx="66875" cy="56547"/>
            </a:xfrm>
            <a:custGeom>
              <a:avLst/>
              <a:gdLst/>
              <a:ahLst/>
              <a:cxnLst/>
              <a:rect l="l" t="t" r="r" b="b"/>
              <a:pathLst>
                <a:path w="913" h="772" extrusionOk="0">
                  <a:moveTo>
                    <a:pt x="481" y="1"/>
                  </a:moveTo>
                  <a:cubicBezTo>
                    <a:pt x="204" y="1"/>
                    <a:pt x="1" y="319"/>
                    <a:pt x="159" y="582"/>
                  </a:cubicBezTo>
                  <a:cubicBezTo>
                    <a:pt x="236" y="711"/>
                    <a:pt x="364" y="772"/>
                    <a:pt x="490" y="772"/>
                  </a:cubicBezTo>
                  <a:cubicBezTo>
                    <a:pt x="653" y="772"/>
                    <a:pt x="814" y="671"/>
                    <a:pt x="863" y="484"/>
                  </a:cubicBezTo>
                  <a:cubicBezTo>
                    <a:pt x="912" y="279"/>
                    <a:pt x="795" y="63"/>
                    <a:pt x="580" y="14"/>
                  </a:cubicBezTo>
                  <a:cubicBezTo>
                    <a:pt x="546" y="5"/>
                    <a:pt x="513" y="1"/>
                    <a:pt x="4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4766270" y="4155096"/>
              <a:ext cx="65776" cy="56620"/>
            </a:xfrm>
            <a:custGeom>
              <a:avLst/>
              <a:gdLst/>
              <a:ahLst/>
              <a:cxnLst/>
              <a:rect l="l" t="t" r="r" b="b"/>
              <a:pathLst>
                <a:path w="898" h="773" extrusionOk="0">
                  <a:moveTo>
                    <a:pt x="449" y="0"/>
                  </a:moveTo>
                  <a:cubicBezTo>
                    <a:pt x="206" y="0"/>
                    <a:pt x="0" y="242"/>
                    <a:pt x="95" y="504"/>
                  </a:cubicBezTo>
                  <a:cubicBezTo>
                    <a:pt x="153" y="681"/>
                    <a:pt x="305" y="773"/>
                    <a:pt x="459" y="773"/>
                  </a:cubicBezTo>
                  <a:cubicBezTo>
                    <a:pt x="593" y="773"/>
                    <a:pt x="727" y="704"/>
                    <a:pt x="800" y="562"/>
                  </a:cubicBezTo>
                  <a:cubicBezTo>
                    <a:pt x="898" y="367"/>
                    <a:pt x="819" y="141"/>
                    <a:pt x="624" y="44"/>
                  </a:cubicBezTo>
                  <a:cubicBezTo>
                    <a:pt x="566" y="14"/>
                    <a:pt x="506" y="0"/>
                    <a:pt x="4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4714484" y="4172309"/>
              <a:ext cx="65264" cy="56254"/>
            </a:xfrm>
            <a:custGeom>
              <a:avLst/>
              <a:gdLst/>
              <a:ahLst/>
              <a:cxnLst/>
              <a:rect l="l" t="t" r="r" b="b"/>
              <a:pathLst>
                <a:path w="891" h="768" extrusionOk="0">
                  <a:moveTo>
                    <a:pt x="448" y="0"/>
                  </a:moveTo>
                  <a:cubicBezTo>
                    <a:pt x="202" y="0"/>
                    <a:pt x="1" y="242"/>
                    <a:pt x="88" y="503"/>
                  </a:cubicBezTo>
                  <a:cubicBezTo>
                    <a:pt x="145" y="676"/>
                    <a:pt x="298" y="768"/>
                    <a:pt x="451" y="768"/>
                  </a:cubicBezTo>
                  <a:cubicBezTo>
                    <a:pt x="585" y="768"/>
                    <a:pt x="720" y="698"/>
                    <a:pt x="792" y="552"/>
                  </a:cubicBezTo>
                  <a:cubicBezTo>
                    <a:pt x="890" y="366"/>
                    <a:pt x="812" y="132"/>
                    <a:pt x="626" y="43"/>
                  </a:cubicBezTo>
                  <a:cubicBezTo>
                    <a:pt x="566" y="14"/>
                    <a:pt x="506" y="0"/>
                    <a:pt x="4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4178309" y="4182344"/>
              <a:ext cx="65190" cy="56401"/>
            </a:xfrm>
            <a:custGeom>
              <a:avLst/>
              <a:gdLst/>
              <a:ahLst/>
              <a:cxnLst/>
              <a:rect l="l" t="t" r="r" b="b"/>
              <a:pathLst>
                <a:path w="890" h="770" extrusionOk="0">
                  <a:moveTo>
                    <a:pt x="451" y="0"/>
                  </a:moveTo>
                  <a:cubicBezTo>
                    <a:pt x="208" y="0"/>
                    <a:pt x="0" y="242"/>
                    <a:pt x="87" y="503"/>
                  </a:cubicBezTo>
                  <a:cubicBezTo>
                    <a:pt x="145" y="678"/>
                    <a:pt x="300" y="769"/>
                    <a:pt x="455" y="769"/>
                  </a:cubicBezTo>
                  <a:cubicBezTo>
                    <a:pt x="587" y="769"/>
                    <a:pt x="720" y="702"/>
                    <a:pt x="792" y="562"/>
                  </a:cubicBezTo>
                  <a:cubicBezTo>
                    <a:pt x="890" y="376"/>
                    <a:pt x="811" y="141"/>
                    <a:pt x="625" y="44"/>
                  </a:cubicBezTo>
                  <a:cubicBezTo>
                    <a:pt x="567" y="14"/>
                    <a:pt x="508" y="0"/>
                    <a:pt x="4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4125937" y="4198825"/>
              <a:ext cx="65264" cy="56620"/>
            </a:xfrm>
            <a:custGeom>
              <a:avLst/>
              <a:gdLst/>
              <a:ahLst/>
              <a:cxnLst/>
              <a:rect l="l" t="t" r="r" b="b"/>
              <a:pathLst>
                <a:path w="891" h="773" extrusionOk="0">
                  <a:moveTo>
                    <a:pt x="451" y="0"/>
                  </a:moveTo>
                  <a:cubicBezTo>
                    <a:pt x="208" y="0"/>
                    <a:pt x="1" y="242"/>
                    <a:pt x="88" y="504"/>
                  </a:cubicBezTo>
                  <a:cubicBezTo>
                    <a:pt x="145" y="681"/>
                    <a:pt x="298" y="773"/>
                    <a:pt x="451" y="773"/>
                  </a:cubicBezTo>
                  <a:cubicBezTo>
                    <a:pt x="585" y="773"/>
                    <a:pt x="719" y="704"/>
                    <a:pt x="792" y="562"/>
                  </a:cubicBezTo>
                  <a:cubicBezTo>
                    <a:pt x="890" y="376"/>
                    <a:pt x="812" y="141"/>
                    <a:pt x="626" y="44"/>
                  </a:cubicBezTo>
                  <a:cubicBezTo>
                    <a:pt x="568" y="14"/>
                    <a:pt x="509" y="0"/>
                    <a:pt x="4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4156042" y="4072912"/>
              <a:ext cx="62407" cy="56620"/>
            </a:xfrm>
            <a:custGeom>
              <a:avLst/>
              <a:gdLst/>
              <a:ahLst/>
              <a:cxnLst/>
              <a:rect l="l" t="t" r="r" b="b"/>
              <a:pathLst>
                <a:path w="852" h="773" extrusionOk="0">
                  <a:moveTo>
                    <a:pt x="420" y="1"/>
                  </a:moveTo>
                  <a:cubicBezTo>
                    <a:pt x="205" y="1"/>
                    <a:pt x="0" y="189"/>
                    <a:pt x="29" y="441"/>
                  </a:cubicBezTo>
                  <a:cubicBezTo>
                    <a:pt x="59" y="649"/>
                    <a:pt x="238" y="772"/>
                    <a:pt x="418" y="772"/>
                  </a:cubicBezTo>
                  <a:cubicBezTo>
                    <a:pt x="527" y="772"/>
                    <a:pt x="637" y="727"/>
                    <a:pt x="714" y="627"/>
                  </a:cubicBezTo>
                  <a:cubicBezTo>
                    <a:pt x="851" y="451"/>
                    <a:pt x="812" y="216"/>
                    <a:pt x="646" y="79"/>
                  </a:cubicBezTo>
                  <a:cubicBezTo>
                    <a:pt x="576" y="25"/>
                    <a:pt x="497" y="1"/>
                    <a:pt x="4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4101032" y="4080090"/>
              <a:ext cx="62187" cy="56401"/>
            </a:xfrm>
            <a:custGeom>
              <a:avLst/>
              <a:gdLst/>
              <a:ahLst/>
              <a:cxnLst/>
              <a:rect l="l" t="t" r="r" b="b"/>
              <a:pathLst>
                <a:path w="849" h="770" extrusionOk="0">
                  <a:moveTo>
                    <a:pt x="421" y="0"/>
                  </a:moveTo>
                  <a:cubicBezTo>
                    <a:pt x="202" y="0"/>
                    <a:pt x="0" y="187"/>
                    <a:pt x="36" y="431"/>
                  </a:cubicBezTo>
                  <a:cubicBezTo>
                    <a:pt x="67" y="644"/>
                    <a:pt x="243" y="769"/>
                    <a:pt x="422" y="769"/>
                  </a:cubicBezTo>
                  <a:cubicBezTo>
                    <a:pt x="532" y="769"/>
                    <a:pt x="643" y="722"/>
                    <a:pt x="721" y="617"/>
                  </a:cubicBezTo>
                  <a:cubicBezTo>
                    <a:pt x="849" y="451"/>
                    <a:pt x="819" y="206"/>
                    <a:pt x="653" y="79"/>
                  </a:cubicBezTo>
                  <a:cubicBezTo>
                    <a:pt x="580" y="25"/>
                    <a:pt x="499" y="0"/>
                    <a:pt x="4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4143296" y="3957107"/>
              <a:ext cx="62187" cy="56474"/>
            </a:xfrm>
            <a:custGeom>
              <a:avLst/>
              <a:gdLst/>
              <a:ahLst/>
              <a:cxnLst/>
              <a:rect l="l" t="t" r="r" b="b"/>
              <a:pathLst>
                <a:path w="849" h="771" extrusionOk="0">
                  <a:moveTo>
                    <a:pt x="415" y="0"/>
                  </a:moveTo>
                  <a:cubicBezTo>
                    <a:pt x="199" y="0"/>
                    <a:pt x="1" y="187"/>
                    <a:pt x="37" y="437"/>
                  </a:cubicBezTo>
                  <a:cubicBezTo>
                    <a:pt x="61" y="649"/>
                    <a:pt x="238" y="771"/>
                    <a:pt x="419" y="771"/>
                  </a:cubicBezTo>
                  <a:cubicBezTo>
                    <a:pt x="530" y="771"/>
                    <a:pt x="643" y="724"/>
                    <a:pt x="722" y="623"/>
                  </a:cubicBezTo>
                  <a:cubicBezTo>
                    <a:pt x="849" y="456"/>
                    <a:pt x="820" y="212"/>
                    <a:pt x="653" y="85"/>
                  </a:cubicBezTo>
                  <a:cubicBezTo>
                    <a:pt x="579" y="26"/>
                    <a:pt x="496" y="0"/>
                    <a:pt x="4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4088800" y="3963919"/>
              <a:ext cx="62260" cy="56401"/>
            </a:xfrm>
            <a:custGeom>
              <a:avLst/>
              <a:gdLst/>
              <a:ahLst/>
              <a:cxnLst/>
              <a:rect l="l" t="t" r="r" b="b"/>
              <a:pathLst>
                <a:path w="850" h="770" extrusionOk="0">
                  <a:moveTo>
                    <a:pt x="421" y="1"/>
                  </a:moveTo>
                  <a:cubicBezTo>
                    <a:pt x="203" y="1"/>
                    <a:pt x="1" y="187"/>
                    <a:pt x="37" y="432"/>
                  </a:cubicBezTo>
                  <a:cubicBezTo>
                    <a:pt x="67" y="644"/>
                    <a:pt x="244" y="770"/>
                    <a:pt x="423" y="770"/>
                  </a:cubicBezTo>
                  <a:cubicBezTo>
                    <a:pt x="533" y="770"/>
                    <a:pt x="644" y="722"/>
                    <a:pt x="722" y="618"/>
                  </a:cubicBezTo>
                  <a:cubicBezTo>
                    <a:pt x="849" y="452"/>
                    <a:pt x="820" y="207"/>
                    <a:pt x="653" y="80"/>
                  </a:cubicBezTo>
                  <a:cubicBezTo>
                    <a:pt x="581" y="25"/>
                    <a:pt x="500" y="1"/>
                    <a:pt x="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4152599" y="3835296"/>
              <a:ext cx="62260" cy="56401"/>
            </a:xfrm>
            <a:custGeom>
              <a:avLst/>
              <a:gdLst/>
              <a:ahLst/>
              <a:cxnLst/>
              <a:rect l="l" t="t" r="r" b="b"/>
              <a:pathLst>
                <a:path w="850" h="770" extrusionOk="0">
                  <a:moveTo>
                    <a:pt x="416" y="0"/>
                  </a:moveTo>
                  <a:cubicBezTo>
                    <a:pt x="235" y="0"/>
                    <a:pt x="61" y="126"/>
                    <a:pt x="37" y="338"/>
                  </a:cubicBezTo>
                  <a:cubicBezTo>
                    <a:pt x="1" y="583"/>
                    <a:pt x="203" y="769"/>
                    <a:pt x="421" y="769"/>
                  </a:cubicBezTo>
                  <a:cubicBezTo>
                    <a:pt x="500" y="769"/>
                    <a:pt x="581" y="745"/>
                    <a:pt x="653" y="691"/>
                  </a:cubicBezTo>
                  <a:cubicBezTo>
                    <a:pt x="820" y="554"/>
                    <a:pt x="849" y="319"/>
                    <a:pt x="722" y="152"/>
                  </a:cubicBezTo>
                  <a:cubicBezTo>
                    <a:pt x="640" y="48"/>
                    <a:pt x="527" y="0"/>
                    <a:pt x="4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4098688" y="3827385"/>
              <a:ext cx="61674" cy="56547"/>
            </a:xfrm>
            <a:custGeom>
              <a:avLst/>
              <a:gdLst/>
              <a:ahLst/>
              <a:cxnLst/>
              <a:rect l="l" t="t" r="r" b="b"/>
              <a:pathLst>
                <a:path w="842" h="772" extrusionOk="0">
                  <a:moveTo>
                    <a:pt x="415" y="1"/>
                  </a:moveTo>
                  <a:cubicBezTo>
                    <a:pt x="236" y="1"/>
                    <a:pt x="59" y="127"/>
                    <a:pt x="29" y="339"/>
                  </a:cubicBezTo>
                  <a:cubicBezTo>
                    <a:pt x="0" y="589"/>
                    <a:pt x="196" y="771"/>
                    <a:pt x="411" y="771"/>
                  </a:cubicBezTo>
                  <a:cubicBezTo>
                    <a:pt x="490" y="771"/>
                    <a:pt x="572" y="746"/>
                    <a:pt x="646" y="691"/>
                  </a:cubicBezTo>
                  <a:cubicBezTo>
                    <a:pt x="812" y="564"/>
                    <a:pt x="841" y="319"/>
                    <a:pt x="714" y="153"/>
                  </a:cubicBezTo>
                  <a:cubicBezTo>
                    <a:pt x="636" y="48"/>
                    <a:pt x="525" y="1"/>
                    <a:pt x="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4176038" y="3720077"/>
              <a:ext cx="63872" cy="56620"/>
            </a:xfrm>
            <a:custGeom>
              <a:avLst/>
              <a:gdLst/>
              <a:ahLst/>
              <a:cxnLst/>
              <a:rect l="l" t="t" r="r" b="b"/>
              <a:pathLst>
                <a:path w="872" h="773" extrusionOk="0">
                  <a:moveTo>
                    <a:pt x="440" y="1"/>
                  </a:moveTo>
                  <a:cubicBezTo>
                    <a:pt x="283" y="1"/>
                    <a:pt x="133" y="96"/>
                    <a:pt x="79" y="257"/>
                  </a:cubicBezTo>
                  <a:cubicBezTo>
                    <a:pt x="1" y="453"/>
                    <a:pt x="108" y="668"/>
                    <a:pt x="304" y="747"/>
                  </a:cubicBezTo>
                  <a:cubicBezTo>
                    <a:pt x="348" y="764"/>
                    <a:pt x="393" y="772"/>
                    <a:pt x="438" y="772"/>
                  </a:cubicBezTo>
                  <a:cubicBezTo>
                    <a:pt x="593" y="772"/>
                    <a:pt x="740" y="673"/>
                    <a:pt x="793" y="522"/>
                  </a:cubicBezTo>
                  <a:cubicBezTo>
                    <a:pt x="872" y="326"/>
                    <a:pt x="774" y="101"/>
                    <a:pt x="568" y="22"/>
                  </a:cubicBezTo>
                  <a:cubicBezTo>
                    <a:pt x="526" y="8"/>
                    <a:pt x="483" y="1"/>
                    <a:pt x="4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4123813" y="3700959"/>
              <a:ext cx="65923" cy="56474"/>
            </a:xfrm>
            <a:custGeom>
              <a:avLst/>
              <a:gdLst/>
              <a:ahLst/>
              <a:cxnLst/>
              <a:rect l="l" t="t" r="r" b="b"/>
              <a:pathLst>
                <a:path w="900" h="771" extrusionOk="0">
                  <a:moveTo>
                    <a:pt x="464" y="0"/>
                  </a:moveTo>
                  <a:cubicBezTo>
                    <a:pt x="314" y="0"/>
                    <a:pt x="163" y="86"/>
                    <a:pt x="97" y="254"/>
                  </a:cubicBezTo>
                  <a:cubicBezTo>
                    <a:pt x="0" y="512"/>
                    <a:pt x="203" y="771"/>
                    <a:pt x="453" y="771"/>
                  </a:cubicBezTo>
                  <a:cubicBezTo>
                    <a:pt x="506" y="771"/>
                    <a:pt x="561" y="759"/>
                    <a:pt x="616" y="734"/>
                  </a:cubicBezTo>
                  <a:cubicBezTo>
                    <a:pt x="812" y="646"/>
                    <a:pt x="900" y="420"/>
                    <a:pt x="812" y="225"/>
                  </a:cubicBezTo>
                  <a:cubicBezTo>
                    <a:pt x="741" y="74"/>
                    <a:pt x="603" y="0"/>
                    <a:pt x="4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4369633" y="3407675"/>
              <a:ext cx="359206" cy="417291"/>
            </a:xfrm>
            <a:custGeom>
              <a:avLst/>
              <a:gdLst/>
              <a:ahLst/>
              <a:cxnLst/>
              <a:rect l="l" t="t" r="r" b="b"/>
              <a:pathLst>
                <a:path w="4904" h="5697" extrusionOk="0">
                  <a:moveTo>
                    <a:pt x="4903" y="1"/>
                  </a:moveTo>
                  <a:cubicBezTo>
                    <a:pt x="3798" y="715"/>
                    <a:pt x="2613" y="1342"/>
                    <a:pt x="1684" y="2281"/>
                  </a:cubicBezTo>
                  <a:cubicBezTo>
                    <a:pt x="901" y="3074"/>
                    <a:pt x="0" y="4522"/>
                    <a:pt x="382" y="5697"/>
                  </a:cubicBezTo>
                  <a:cubicBezTo>
                    <a:pt x="607" y="5472"/>
                    <a:pt x="705" y="5061"/>
                    <a:pt x="920" y="4806"/>
                  </a:cubicBezTo>
                  <a:cubicBezTo>
                    <a:pt x="1145" y="4522"/>
                    <a:pt x="1409" y="4278"/>
                    <a:pt x="1693" y="4052"/>
                  </a:cubicBezTo>
                  <a:cubicBezTo>
                    <a:pt x="2271" y="3593"/>
                    <a:pt x="2907" y="3211"/>
                    <a:pt x="3416" y="2682"/>
                  </a:cubicBezTo>
                  <a:cubicBezTo>
                    <a:pt x="4120" y="1939"/>
                    <a:pt x="4522" y="960"/>
                    <a:pt x="49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4576045" y="3548897"/>
              <a:ext cx="481822" cy="147081"/>
            </a:xfrm>
            <a:custGeom>
              <a:avLst/>
              <a:gdLst/>
              <a:ahLst/>
              <a:cxnLst/>
              <a:rect l="l" t="t" r="r" b="b"/>
              <a:pathLst>
                <a:path w="6578" h="2008" extrusionOk="0">
                  <a:moveTo>
                    <a:pt x="6578" y="1"/>
                  </a:moveTo>
                  <a:lnTo>
                    <a:pt x="6578" y="1"/>
                  </a:lnTo>
                  <a:cubicBezTo>
                    <a:pt x="5942" y="167"/>
                    <a:pt x="5266" y="138"/>
                    <a:pt x="4601" y="167"/>
                  </a:cubicBezTo>
                  <a:cubicBezTo>
                    <a:pt x="3847" y="206"/>
                    <a:pt x="3094" y="353"/>
                    <a:pt x="2379" y="598"/>
                  </a:cubicBezTo>
                  <a:cubicBezTo>
                    <a:pt x="1762" y="813"/>
                    <a:pt x="1" y="2007"/>
                    <a:pt x="1" y="2007"/>
                  </a:cubicBezTo>
                  <a:cubicBezTo>
                    <a:pt x="236" y="1909"/>
                    <a:pt x="480" y="1831"/>
                    <a:pt x="735" y="1782"/>
                  </a:cubicBezTo>
                  <a:cubicBezTo>
                    <a:pt x="1048" y="1713"/>
                    <a:pt x="1351" y="1635"/>
                    <a:pt x="1674" y="1606"/>
                  </a:cubicBezTo>
                  <a:cubicBezTo>
                    <a:pt x="2898" y="1488"/>
                    <a:pt x="4229" y="1694"/>
                    <a:pt x="5354" y="1087"/>
                  </a:cubicBezTo>
                  <a:cubicBezTo>
                    <a:pt x="5834" y="813"/>
                    <a:pt x="6255" y="441"/>
                    <a:pt x="65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4801136" y="3714437"/>
              <a:ext cx="496911" cy="325585"/>
            </a:xfrm>
            <a:custGeom>
              <a:avLst/>
              <a:gdLst/>
              <a:ahLst/>
              <a:cxnLst/>
              <a:rect l="l" t="t" r="r" b="b"/>
              <a:pathLst>
                <a:path w="6784" h="4445" extrusionOk="0">
                  <a:moveTo>
                    <a:pt x="439" y="0"/>
                  </a:moveTo>
                  <a:cubicBezTo>
                    <a:pt x="293" y="0"/>
                    <a:pt x="147" y="7"/>
                    <a:pt x="1" y="21"/>
                  </a:cubicBezTo>
                  <a:cubicBezTo>
                    <a:pt x="1978" y="1900"/>
                    <a:pt x="4278" y="3398"/>
                    <a:pt x="6783" y="4445"/>
                  </a:cubicBezTo>
                  <a:cubicBezTo>
                    <a:pt x="6000" y="3270"/>
                    <a:pt x="5110" y="2125"/>
                    <a:pt x="3974" y="1274"/>
                  </a:cubicBezTo>
                  <a:cubicBezTo>
                    <a:pt x="2956" y="519"/>
                    <a:pt x="1709"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4942358" y="3877267"/>
              <a:ext cx="314085" cy="520497"/>
            </a:xfrm>
            <a:custGeom>
              <a:avLst/>
              <a:gdLst/>
              <a:ahLst/>
              <a:cxnLst/>
              <a:rect l="l" t="t" r="r" b="b"/>
              <a:pathLst>
                <a:path w="4288" h="7106" extrusionOk="0">
                  <a:moveTo>
                    <a:pt x="1" y="0"/>
                  </a:moveTo>
                  <a:cubicBezTo>
                    <a:pt x="1078" y="2525"/>
                    <a:pt x="2487" y="5050"/>
                    <a:pt x="4288" y="7105"/>
                  </a:cubicBezTo>
                  <a:cubicBezTo>
                    <a:pt x="3945" y="5716"/>
                    <a:pt x="3603" y="4306"/>
                    <a:pt x="2947" y="3024"/>
                  </a:cubicBezTo>
                  <a:cubicBezTo>
                    <a:pt x="2291" y="1752"/>
                    <a:pt x="1312" y="57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4947412" y="3991973"/>
              <a:ext cx="113314" cy="616524"/>
            </a:xfrm>
            <a:custGeom>
              <a:avLst/>
              <a:gdLst/>
              <a:ahLst/>
              <a:cxnLst/>
              <a:rect l="l" t="t" r="r" b="b"/>
              <a:pathLst>
                <a:path w="1547" h="8417" extrusionOk="0">
                  <a:moveTo>
                    <a:pt x="421" y="0"/>
                  </a:moveTo>
                  <a:cubicBezTo>
                    <a:pt x="206" y="1419"/>
                    <a:pt x="0" y="2838"/>
                    <a:pt x="20" y="4267"/>
                  </a:cubicBezTo>
                  <a:cubicBezTo>
                    <a:pt x="40" y="5706"/>
                    <a:pt x="294" y="7154"/>
                    <a:pt x="960" y="8417"/>
                  </a:cubicBezTo>
                  <a:cubicBezTo>
                    <a:pt x="1469" y="7154"/>
                    <a:pt x="1547" y="5941"/>
                    <a:pt x="1429" y="4590"/>
                  </a:cubicBezTo>
                  <a:cubicBezTo>
                    <a:pt x="1292" y="3014"/>
                    <a:pt x="1106" y="1429"/>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4246283" y="3674370"/>
              <a:ext cx="739214" cy="829455"/>
            </a:xfrm>
            <a:custGeom>
              <a:avLst/>
              <a:gdLst/>
              <a:ahLst/>
              <a:cxnLst/>
              <a:rect l="l" t="t" r="r" b="b"/>
              <a:pathLst>
                <a:path w="10092" h="11324" fill="none" extrusionOk="0">
                  <a:moveTo>
                    <a:pt x="10091" y="4659"/>
                  </a:moveTo>
                  <a:cubicBezTo>
                    <a:pt x="9876" y="3582"/>
                    <a:pt x="9475" y="2535"/>
                    <a:pt x="8790" y="1684"/>
                  </a:cubicBezTo>
                  <a:cubicBezTo>
                    <a:pt x="8104" y="832"/>
                    <a:pt x="7096" y="206"/>
                    <a:pt x="6010" y="98"/>
                  </a:cubicBezTo>
                  <a:cubicBezTo>
                    <a:pt x="4924" y="0"/>
                    <a:pt x="3837" y="441"/>
                    <a:pt x="2996" y="1146"/>
                  </a:cubicBezTo>
                  <a:cubicBezTo>
                    <a:pt x="2164" y="1850"/>
                    <a:pt x="1577" y="2809"/>
                    <a:pt x="1146" y="3808"/>
                  </a:cubicBezTo>
                  <a:cubicBezTo>
                    <a:pt x="148" y="6156"/>
                    <a:pt x="1" y="8789"/>
                    <a:pt x="255" y="11324"/>
                  </a:cubicBezTo>
                  <a:cubicBezTo>
                    <a:pt x="373" y="9660"/>
                    <a:pt x="862" y="8045"/>
                    <a:pt x="1674" y="6597"/>
                  </a:cubicBezTo>
                  <a:cubicBezTo>
                    <a:pt x="2027" y="5951"/>
                    <a:pt x="2457" y="5334"/>
                    <a:pt x="3045" y="4884"/>
                  </a:cubicBezTo>
                  <a:cubicBezTo>
                    <a:pt x="3632" y="4434"/>
                    <a:pt x="4415" y="4209"/>
                    <a:pt x="5129" y="4405"/>
                  </a:cubicBezTo>
                  <a:cubicBezTo>
                    <a:pt x="5638" y="4561"/>
                    <a:pt x="6088" y="4884"/>
                    <a:pt x="6401" y="5325"/>
                  </a:cubicBezTo>
                  <a:cubicBezTo>
                    <a:pt x="6715" y="5765"/>
                    <a:pt x="6950" y="6244"/>
                    <a:pt x="7116" y="6763"/>
                  </a:cubicBezTo>
                  <a:cubicBezTo>
                    <a:pt x="7292" y="7282"/>
                    <a:pt x="7429" y="7810"/>
                    <a:pt x="7537" y="8349"/>
                  </a:cubicBezTo>
                </a:path>
              </a:pathLst>
            </a:custGeom>
            <a:noFill/>
            <a:ln w="4650"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4143809" y="3622071"/>
              <a:ext cx="121225" cy="881753"/>
            </a:xfrm>
            <a:custGeom>
              <a:avLst/>
              <a:gdLst/>
              <a:ahLst/>
              <a:cxnLst/>
              <a:rect l="l" t="t" r="r" b="b"/>
              <a:pathLst>
                <a:path w="1655" h="12038" fill="none" extrusionOk="0">
                  <a:moveTo>
                    <a:pt x="1253" y="0"/>
                  </a:moveTo>
                  <a:cubicBezTo>
                    <a:pt x="343" y="1566"/>
                    <a:pt x="0" y="3416"/>
                    <a:pt x="39" y="5226"/>
                  </a:cubicBezTo>
                  <a:cubicBezTo>
                    <a:pt x="88" y="7027"/>
                    <a:pt x="1116" y="10315"/>
                    <a:pt x="1654" y="12038"/>
                  </a:cubicBezTo>
                </a:path>
              </a:pathLst>
            </a:custGeom>
            <a:noFill/>
            <a:ln w="4650"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4401862" y="3413462"/>
              <a:ext cx="324120" cy="407915"/>
            </a:xfrm>
            <a:custGeom>
              <a:avLst/>
              <a:gdLst/>
              <a:ahLst/>
              <a:cxnLst/>
              <a:rect l="l" t="t" r="r" b="b"/>
              <a:pathLst>
                <a:path w="4425" h="5569" extrusionOk="0">
                  <a:moveTo>
                    <a:pt x="4424" y="0"/>
                  </a:moveTo>
                  <a:lnTo>
                    <a:pt x="4424" y="0"/>
                  </a:lnTo>
                  <a:cubicBezTo>
                    <a:pt x="3925" y="352"/>
                    <a:pt x="3455" y="744"/>
                    <a:pt x="3015" y="1165"/>
                  </a:cubicBezTo>
                  <a:cubicBezTo>
                    <a:pt x="2575" y="1585"/>
                    <a:pt x="2124" y="2006"/>
                    <a:pt x="1704" y="2447"/>
                  </a:cubicBezTo>
                  <a:cubicBezTo>
                    <a:pt x="1283" y="2877"/>
                    <a:pt x="832" y="3288"/>
                    <a:pt x="480" y="3807"/>
                  </a:cubicBezTo>
                  <a:cubicBezTo>
                    <a:pt x="304" y="4071"/>
                    <a:pt x="177" y="4355"/>
                    <a:pt x="98" y="4649"/>
                  </a:cubicBezTo>
                  <a:cubicBezTo>
                    <a:pt x="10" y="4952"/>
                    <a:pt x="1" y="5265"/>
                    <a:pt x="69" y="5569"/>
                  </a:cubicBezTo>
                  <a:cubicBezTo>
                    <a:pt x="40" y="5265"/>
                    <a:pt x="69" y="4962"/>
                    <a:pt x="177" y="4678"/>
                  </a:cubicBezTo>
                  <a:cubicBezTo>
                    <a:pt x="275" y="4394"/>
                    <a:pt x="421" y="4130"/>
                    <a:pt x="598" y="3895"/>
                  </a:cubicBezTo>
                  <a:cubicBezTo>
                    <a:pt x="950" y="3416"/>
                    <a:pt x="1410" y="3005"/>
                    <a:pt x="1841" y="2574"/>
                  </a:cubicBezTo>
                  <a:cubicBezTo>
                    <a:pt x="2271" y="2143"/>
                    <a:pt x="2692" y="1703"/>
                    <a:pt x="3113" y="1272"/>
                  </a:cubicBezTo>
                  <a:cubicBezTo>
                    <a:pt x="3543" y="832"/>
                    <a:pt x="3964" y="401"/>
                    <a:pt x="4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4586813" y="3556808"/>
              <a:ext cx="460287" cy="134116"/>
            </a:xfrm>
            <a:custGeom>
              <a:avLst/>
              <a:gdLst/>
              <a:ahLst/>
              <a:cxnLst/>
              <a:rect l="l" t="t" r="r" b="b"/>
              <a:pathLst>
                <a:path w="6284" h="1831" extrusionOk="0">
                  <a:moveTo>
                    <a:pt x="6284" y="0"/>
                  </a:moveTo>
                  <a:lnTo>
                    <a:pt x="6284" y="0"/>
                  </a:lnTo>
                  <a:cubicBezTo>
                    <a:pt x="6049" y="147"/>
                    <a:pt x="5785" y="235"/>
                    <a:pt x="5520" y="284"/>
                  </a:cubicBezTo>
                  <a:cubicBezTo>
                    <a:pt x="5256" y="343"/>
                    <a:pt x="4982" y="382"/>
                    <a:pt x="4718" y="431"/>
                  </a:cubicBezTo>
                  <a:cubicBezTo>
                    <a:pt x="4180" y="519"/>
                    <a:pt x="3632" y="617"/>
                    <a:pt x="3093" y="725"/>
                  </a:cubicBezTo>
                  <a:cubicBezTo>
                    <a:pt x="2555" y="832"/>
                    <a:pt x="2027" y="969"/>
                    <a:pt x="1498" y="1145"/>
                  </a:cubicBezTo>
                  <a:cubicBezTo>
                    <a:pt x="970" y="1322"/>
                    <a:pt x="470" y="1547"/>
                    <a:pt x="1" y="1831"/>
                  </a:cubicBezTo>
                  <a:cubicBezTo>
                    <a:pt x="500" y="1615"/>
                    <a:pt x="1009" y="1429"/>
                    <a:pt x="1537" y="1282"/>
                  </a:cubicBezTo>
                  <a:cubicBezTo>
                    <a:pt x="2066" y="1136"/>
                    <a:pt x="2594" y="1018"/>
                    <a:pt x="3132" y="911"/>
                  </a:cubicBezTo>
                  <a:cubicBezTo>
                    <a:pt x="3661" y="793"/>
                    <a:pt x="4209" y="695"/>
                    <a:pt x="4738" y="568"/>
                  </a:cubicBezTo>
                  <a:cubicBezTo>
                    <a:pt x="5012" y="509"/>
                    <a:pt x="5276" y="451"/>
                    <a:pt x="5540" y="372"/>
                  </a:cubicBezTo>
                  <a:cubicBezTo>
                    <a:pt x="5814" y="304"/>
                    <a:pt x="6059" y="177"/>
                    <a:pt x="62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4817690" y="3728134"/>
              <a:ext cx="478892" cy="308299"/>
            </a:xfrm>
            <a:custGeom>
              <a:avLst/>
              <a:gdLst/>
              <a:ahLst/>
              <a:cxnLst/>
              <a:rect l="l" t="t" r="r" b="b"/>
              <a:pathLst>
                <a:path w="6538" h="4209" extrusionOk="0">
                  <a:moveTo>
                    <a:pt x="0" y="0"/>
                  </a:moveTo>
                  <a:lnTo>
                    <a:pt x="0" y="0"/>
                  </a:lnTo>
                  <a:cubicBezTo>
                    <a:pt x="1184" y="539"/>
                    <a:pt x="2271" y="1253"/>
                    <a:pt x="3328" y="1997"/>
                  </a:cubicBezTo>
                  <a:cubicBezTo>
                    <a:pt x="4385" y="2751"/>
                    <a:pt x="5412" y="3553"/>
                    <a:pt x="6538" y="4209"/>
                  </a:cubicBezTo>
                  <a:cubicBezTo>
                    <a:pt x="5500" y="3426"/>
                    <a:pt x="4492" y="2604"/>
                    <a:pt x="3435" y="1850"/>
                  </a:cubicBezTo>
                  <a:cubicBezTo>
                    <a:pt x="2907" y="1469"/>
                    <a:pt x="2349" y="1116"/>
                    <a:pt x="1781" y="793"/>
                  </a:cubicBezTo>
                  <a:cubicBezTo>
                    <a:pt x="1214" y="470"/>
                    <a:pt x="617" y="206"/>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4955323" y="3892283"/>
              <a:ext cx="301120" cy="501892"/>
            </a:xfrm>
            <a:custGeom>
              <a:avLst/>
              <a:gdLst/>
              <a:ahLst/>
              <a:cxnLst/>
              <a:rect l="l" t="t" r="r" b="b"/>
              <a:pathLst>
                <a:path w="4111" h="6852" extrusionOk="0">
                  <a:moveTo>
                    <a:pt x="0" y="1"/>
                  </a:moveTo>
                  <a:lnTo>
                    <a:pt x="0" y="1"/>
                  </a:lnTo>
                  <a:cubicBezTo>
                    <a:pt x="382" y="549"/>
                    <a:pt x="764" y="1097"/>
                    <a:pt x="1106" y="1664"/>
                  </a:cubicBezTo>
                  <a:cubicBezTo>
                    <a:pt x="1449" y="2232"/>
                    <a:pt x="1781" y="2810"/>
                    <a:pt x="2104" y="3397"/>
                  </a:cubicBezTo>
                  <a:cubicBezTo>
                    <a:pt x="2427" y="3974"/>
                    <a:pt x="2750" y="4552"/>
                    <a:pt x="3083" y="5129"/>
                  </a:cubicBezTo>
                  <a:lnTo>
                    <a:pt x="3582" y="6000"/>
                  </a:lnTo>
                  <a:cubicBezTo>
                    <a:pt x="3758" y="6284"/>
                    <a:pt x="3925" y="6568"/>
                    <a:pt x="4111" y="6851"/>
                  </a:cubicBezTo>
                  <a:cubicBezTo>
                    <a:pt x="3964" y="6548"/>
                    <a:pt x="3807" y="6254"/>
                    <a:pt x="3660" y="5951"/>
                  </a:cubicBezTo>
                  <a:lnTo>
                    <a:pt x="3200" y="5070"/>
                  </a:lnTo>
                  <a:cubicBezTo>
                    <a:pt x="2897" y="4473"/>
                    <a:pt x="2584" y="3886"/>
                    <a:pt x="2261" y="3309"/>
                  </a:cubicBezTo>
                  <a:cubicBezTo>
                    <a:pt x="1928" y="2721"/>
                    <a:pt x="1586" y="2144"/>
                    <a:pt x="1214" y="1596"/>
                  </a:cubicBezTo>
                  <a:cubicBezTo>
                    <a:pt x="1028" y="1312"/>
                    <a:pt x="842" y="1038"/>
                    <a:pt x="636" y="774"/>
                  </a:cubicBezTo>
                  <a:cubicBezTo>
                    <a:pt x="431" y="510"/>
                    <a:pt x="225" y="245"/>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4985428" y="4017756"/>
              <a:ext cx="31570" cy="590009"/>
            </a:xfrm>
            <a:custGeom>
              <a:avLst/>
              <a:gdLst/>
              <a:ahLst/>
              <a:cxnLst/>
              <a:rect l="l" t="t" r="r" b="b"/>
              <a:pathLst>
                <a:path w="431" h="8055" extrusionOk="0">
                  <a:moveTo>
                    <a:pt x="0" y="0"/>
                  </a:moveTo>
                  <a:lnTo>
                    <a:pt x="0" y="0"/>
                  </a:lnTo>
                  <a:cubicBezTo>
                    <a:pt x="20" y="167"/>
                    <a:pt x="30" y="333"/>
                    <a:pt x="49" y="509"/>
                  </a:cubicBezTo>
                  <a:lnTo>
                    <a:pt x="88" y="1008"/>
                  </a:lnTo>
                  <a:lnTo>
                    <a:pt x="118" y="1517"/>
                  </a:lnTo>
                  <a:lnTo>
                    <a:pt x="127" y="2016"/>
                  </a:lnTo>
                  <a:cubicBezTo>
                    <a:pt x="127" y="2692"/>
                    <a:pt x="108" y="3357"/>
                    <a:pt x="108" y="4033"/>
                  </a:cubicBezTo>
                  <a:cubicBezTo>
                    <a:pt x="98" y="4708"/>
                    <a:pt x="98" y="5383"/>
                    <a:pt x="137" y="6058"/>
                  </a:cubicBezTo>
                  <a:lnTo>
                    <a:pt x="186" y="6558"/>
                  </a:lnTo>
                  <a:lnTo>
                    <a:pt x="245" y="7067"/>
                  </a:lnTo>
                  <a:lnTo>
                    <a:pt x="323" y="7566"/>
                  </a:lnTo>
                  <a:cubicBezTo>
                    <a:pt x="362" y="7722"/>
                    <a:pt x="401" y="7889"/>
                    <a:pt x="431" y="8055"/>
                  </a:cubicBezTo>
                  <a:cubicBezTo>
                    <a:pt x="411" y="7889"/>
                    <a:pt x="392" y="7722"/>
                    <a:pt x="372" y="7556"/>
                  </a:cubicBezTo>
                  <a:lnTo>
                    <a:pt x="333" y="7047"/>
                  </a:lnTo>
                  <a:lnTo>
                    <a:pt x="304" y="6548"/>
                  </a:lnTo>
                  <a:lnTo>
                    <a:pt x="284" y="6049"/>
                  </a:lnTo>
                  <a:cubicBezTo>
                    <a:pt x="274" y="5373"/>
                    <a:pt x="284" y="4708"/>
                    <a:pt x="294" y="4033"/>
                  </a:cubicBezTo>
                  <a:cubicBezTo>
                    <a:pt x="294" y="3357"/>
                    <a:pt x="304" y="2682"/>
                    <a:pt x="264" y="2007"/>
                  </a:cubicBezTo>
                  <a:lnTo>
                    <a:pt x="225" y="1498"/>
                  </a:lnTo>
                  <a:lnTo>
                    <a:pt x="176" y="999"/>
                  </a:lnTo>
                  <a:lnTo>
                    <a:pt x="98" y="500"/>
                  </a:lnTo>
                  <a:cubicBezTo>
                    <a:pt x="69" y="333"/>
                    <a:pt x="39" y="16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4766270" y="4256837"/>
              <a:ext cx="65776" cy="56694"/>
            </a:xfrm>
            <a:custGeom>
              <a:avLst/>
              <a:gdLst/>
              <a:ahLst/>
              <a:cxnLst/>
              <a:rect l="l" t="t" r="r" b="b"/>
              <a:pathLst>
                <a:path w="898" h="774" extrusionOk="0">
                  <a:moveTo>
                    <a:pt x="449" y="1"/>
                  </a:moveTo>
                  <a:cubicBezTo>
                    <a:pt x="206" y="1"/>
                    <a:pt x="0" y="243"/>
                    <a:pt x="95" y="504"/>
                  </a:cubicBezTo>
                  <a:cubicBezTo>
                    <a:pt x="153" y="682"/>
                    <a:pt x="305" y="773"/>
                    <a:pt x="459" y="773"/>
                  </a:cubicBezTo>
                  <a:cubicBezTo>
                    <a:pt x="593" y="773"/>
                    <a:pt x="727" y="704"/>
                    <a:pt x="800" y="563"/>
                  </a:cubicBezTo>
                  <a:cubicBezTo>
                    <a:pt x="898" y="367"/>
                    <a:pt x="819" y="142"/>
                    <a:pt x="624" y="44"/>
                  </a:cubicBezTo>
                  <a:cubicBezTo>
                    <a:pt x="566" y="14"/>
                    <a:pt x="506"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4200503" y="3602002"/>
              <a:ext cx="65264" cy="56547"/>
            </a:xfrm>
            <a:custGeom>
              <a:avLst/>
              <a:gdLst/>
              <a:ahLst/>
              <a:cxnLst/>
              <a:rect l="l" t="t" r="r" b="b"/>
              <a:pathLst>
                <a:path w="891" h="772" extrusionOk="0">
                  <a:moveTo>
                    <a:pt x="460" y="1"/>
                  </a:moveTo>
                  <a:cubicBezTo>
                    <a:pt x="309" y="1"/>
                    <a:pt x="158" y="87"/>
                    <a:pt x="97" y="254"/>
                  </a:cubicBezTo>
                  <a:cubicBezTo>
                    <a:pt x="0" y="513"/>
                    <a:pt x="203" y="771"/>
                    <a:pt x="453" y="771"/>
                  </a:cubicBezTo>
                  <a:cubicBezTo>
                    <a:pt x="506" y="771"/>
                    <a:pt x="561" y="760"/>
                    <a:pt x="616" y="734"/>
                  </a:cubicBezTo>
                  <a:cubicBezTo>
                    <a:pt x="812" y="646"/>
                    <a:pt x="890" y="421"/>
                    <a:pt x="812" y="225"/>
                  </a:cubicBezTo>
                  <a:cubicBezTo>
                    <a:pt x="741" y="74"/>
                    <a:pt x="600" y="1"/>
                    <a:pt x="4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 name="Google Shape;174;p2"/>
          <p:cNvGrpSpPr/>
          <p:nvPr/>
        </p:nvGrpSpPr>
        <p:grpSpPr>
          <a:xfrm flipH="1">
            <a:off x="8231300" y="4132163"/>
            <a:ext cx="1209247" cy="1200822"/>
            <a:chOff x="4088800" y="3407675"/>
            <a:chExt cx="1209247" cy="1200822"/>
          </a:xfrm>
        </p:grpSpPr>
        <p:sp>
          <p:nvSpPr>
            <p:cNvPr id="175" name="Google Shape;175;p2"/>
            <p:cNvSpPr/>
            <p:nvPr/>
          </p:nvSpPr>
          <p:spPr>
            <a:xfrm>
              <a:off x="4613328" y="3948244"/>
              <a:ext cx="56034" cy="55961"/>
            </a:xfrm>
            <a:custGeom>
              <a:avLst/>
              <a:gdLst/>
              <a:ahLst/>
              <a:cxnLst/>
              <a:rect l="l" t="t" r="r" b="b"/>
              <a:pathLst>
                <a:path w="765" h="764" extrusionOk="0">
                  <a:moveTo>
                    <a:pt x="382" y="0"/>
                  </a:moveTo>
                  <a:cubicBezTo>
                    <a:pt x="167" y="0"/>
                    <a:pt x="1" y="166"/>
                    <a:pt x="1" y="382"/>
                  </a:cubicBezTo>
                  <a:cubicBezTo>
                    <a:pt x="1" y="597"/>
                    <a:pt x="167" y="763"/>
                    <a:pt x="382" y="763"/>
                  </a:cubicBezTo>
                  <a:cubicBezTo>
                    <a:pt x="598" y="763"/>
                    <a:pt x="764" y="597"/>
                    <a:pt x="764" y="382"/>
                  </a:cubicBezTo>
                  <a:cubicBezTo>
                    <a:pt x="764" y="166"/>
                    <a:pt x="598" y="0"/>
                    <a:pt x="3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4587545" y="3999444"/>
              <a:ext cx="69512" cy="56694"/>
            </a:xfrm>
            <a:custGeom>
              <a:avLst/>
              <a:gdLst/>
              <a:ahLst/>
              <a:cxnLst/>
              <a:rect l="l" t="t" r="r" b="b"/>
              <a:pathLst>
                <a:path w="949" h="774" extrusionOk="0">
                  <a:moveTo>
                    <a:pt x="477" y="1"/>
                  </a:moveTo>
                  <a:cubicBezTo>
                    <a:pt x="425" y="1"/>
                    <a:pt x="373" y="12"/>
                    <a:pt x="323" y="35"/>
                  </a:cubicBezTo>
                  <a:cubicBezTo>
                    <a:pt x="0" y="172"/>
                    <a:pt x="20" y="622"/>
                    <a:pt x="343" y="750"/>
                  </a:cubicBezTo>
                  <a:cubicBezTo>
                    <a:pt x="388" y="766"/>
                    <a:pt x="434" y="774"/>
                    <a:pt x="477" y="774"/>
                  </a:cubicBezTo>
                  <a:cubicBezTo>
                    <a:pt x="742" y="774"/>
                    <a:pt x="949" y="490"/>
                    <a:pt x="823" y="221"/>
                  </a:cubicBezTo>
                  <a:cubicBezTo>
                    <a:pt x="758" y="84"/>
                    <a:pt x="619" y="1"/>
                    <a:pt x="4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4677127" y="3991167"/>
              <a:ext cx="66875" cy="56620"/>
            </a:xfrm>
            <a:custGeom>
              <a:avLst/>
              <a:gdLst/>
              <a:ahLst/>
              <a:cxnLst/>
              <a:rect l="l" t="t" r="r" b="b"/>
              <a:pathLst>
                <a:path w="913" h="773" extrusionOk="0">
                  <a:moveTo>
                    <a:pt x="508" y="1"/>
                  </a:moveTo>
                  <a:cubicBezTo>
                    <a:pt x="502" y="1"/>
                    <a:pt x="496" y="1"/>
                    <a:pt x="490" y="1"/>
                  </a:cubicBezTo>
                  <a:cubicBezTo>
                    <a:pt x="148" y="31"/>
                    <a:pt x="1" y="451"/>
                    <a:pt x="255" y="677"/>
                  </a:cubicBezTo>
                  <a:cubicBezTo>
                    <a:pt x="333" y="743"/>
                    <a:pt x="424" y="773"/>
                    <a:pt x="511" y="773"/>
                  </a:cubicBezTo>
                  <a:cubicBezTo>
                    <a:pt x="719" y="773"/>
                    <a:pt x="912" y="605"/>
                    <a:pt x="891" y="363"/>
                  </a:cubicBezTo>
                  <a:cubicBezTo>
                    <a:pt x="882" y="154"/>
                    <a:pt x="707" y="1"/>
                    <a:pt x="5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4640577" y="4032699"/>
              <a:ext cx="67021" cy="55961"/>
            </a:xfrm>
            <a:custGeom>
              <a:avLst/>
              <a:gdLst/>
              <a:ahLst/>
              <a:cxnLst/>
              <a:rect l="l" t="t" r="r" b="b"/>
              <a:pathLst>
                <a:path w="915" h="764" extrusionOk="0">
                  <a:moveTo>
                    <a:pt x="525" y="0"/>
                  </a:moveTo>
                  <a:cubicBezTo>
                    <a:pt x="513" y="0"/>
                    <a:pt x="502" y="1"/>
                    <a:pt x="490" y="2"/>
                  </a:cubicBezTo>
                  <a:cubicBezTo>
                    <a:pt x="147" y="21"/>
                    <a:pt x="1" y="442"/>
                    <a:pt x="265" y="667"/>
                  </a:cubicBezTo>
                  <a:cubicBezTo>
                    <a:pt x="340" y="734"/>
                    <a:pt x="428" y="764"/>
                    <a:pt x="515" y="764"/>
                  </a:cubicBezTo>
                  <a:cubicBezTo>
                    <a:pt x="720" y="764"/>
                    <a:pt x="915" y="595"/>
                    <a:pt x="901" y="354"/>
                  </a:cubicBezTo>
                  <a:cubicBezTo>
                    <a:pt x="883" y="151"/>
                    <a:pt x="716" y="0"/>
                    <a:pt x="5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4730012" y="4059947"/>
              <a:ext cx="66948" cy="56327"/>
            </a:xfrm>
            <a:custGeom>
              <a:avLst/>
              <a:gdLst/>
              <a:ahLst/>
              <a:cxnLst/>
              <a:rect l="l" t="t" r="r" b="b"/>
              <a:pathLst>
                <a:path w="914" h="769" extrusionOk="0">
                  <a:moveTo>
                    <a:pt x="496" y="1"/>
                  </a:moveTo>
                  <a:cubicBezTo>
                    <a:pt x="209" y="1"/>
                    <a:pt x="0" y="314"/>
                    <a:pt x="160" y="579"/>
                  </a:cubicBezTo>
                  <a:cubicBezTo>
                    <a:pt x="237" y="708"/>
                    <a:pt x="365" y="769"/>
                    <a:pt x="491" y="769"/>
                  </a:cubicBezTo>
                  <a:cubicBezTo>
                    <a:pt x="654" y="769"/>
                    <a:pt x="815" y="668"/>
                    <a:pt x="864" y="481"/>
                  </a:cubicBezTo>
                  <a:cubicBezTo>
                    <a:pt x="913" y="276"/>
                    <a:pt x="796" y="70"/>
                    <a:pt x="590" y="12"/>
                  </a:cubicBezTo>
                  <a:cubicBezTo>
                    <a:pt x="558" y="4"/>
                    <a:pt x="527" y="1"/>
                    <a:pt x="4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4682767" y="4087708"/>
              <a:ext cx="66875" cy="56547"/>
            </a:xfrm>
            <a:custGeom>
              <a:avLst/>
              <a:gdLst/>
              <a:ahLst/>
              <a:cxnLst/>
              <a:rect l="l" t="t" r="r" b="b"/>
              <a:pathLst>
                <a:path w="913" h="772" extrusionOk="0">
                  <a:moveTo>
                    <a:pt x="481" y="1"/>
                  </a:moveTo>
                  <a:cubicBezTo>
                    <a:pt x="204" y="1"/>
                    <a:pt x="1" y="319"/>
                    <a:pt x="159" y="582"/>
                  </a:cubicBezTo>
                  <a:cubicBezTo>
                    <a:pt x="236" y="711"/>
                    <a:pt x="364" y="772"/>
                    <a:pt x="490" y="772"/>
                  </a:cubicBezTo>
                  <a:cubicBezTo>
                    <a:pt x="653" y="772"/>
                    <a:pt x="814" y="671"/>
                    <a:pt x="863" y="484"/>
                  </a:cubicBezTo>
                  <a:cubicBezTo>
                    <a:pt x="912" y="279"/>
                    <a:pt x="795" y="63"/>
                    <a:pt x="580" y="14"/>
                  </a:cubicBezTo>
                  <a:cubicBezTo>
                    <a:pt x="546" y="5"/>
                    <a:pt x="513" y="1"/>
                    <a:pt x="4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4766270" y="4155096"/>
              <a:ext cx="65776" cy="56620"/>
            </a:xfrm>
            <a:custGeom>
              <a:avLst/>
              <a:gdLst/>
              <a:ahLst/>
              <a:cxnLst/>
              <a:rect l="l" t="t" r="r" b="b"/>
              <a:pathLst>
                <a:path w="898" h="773" extrusionOk="0">
                  <a:moveTo>
                    <a:pt x="449" y="0"/>
                  </a:moveTo>
                  <a:cubicBezTo>
                    <a:pt x="206" y="0"/>
                    <a:pt x="0" y="242"/>
                    <a:pt x="95" y="504"/>
                  </a:cubicBezTo>
                  <a:cubicBezTo>
                    <a:pt x="153" y="681"/>
                    <a:pt x="305" y="773"/>
                    <a:pt x="459" y="773"/>
                  </a:cubicBezTo>
                  <a:cubicBezTo>
                    <a:pt x="593" y="773"/>
                    <a:pt x="727" y="704"/>
                    <a:pt x="800" y="562"/>
                  </a:cubicBezTo>
                  <a:cubicBezTo>
                    <a:pt x="898" y="367"/>
                    <a:pt x="819" y="141"/>
                    <a:pt x="624" y="44"/>
                  </a:cubicBezTo>
                  <a:cubicBezTo>
                    <a:pt x="566" y="14"/>
                    <a:pt x="506" y="0"/>
                    <a:pt x="4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4714484" y="4172309"/>
              <a:ext cx="65264" cy="56254"/>
            </a:xfrm>
            <a:custGeom>
              <a:avLst/>
              <a:gdLst/>
              <a:ahLst/>
              <a:cxnLst/>
              <a:rect l="l" t="t" r="r" b="b"/>
              <a:pathLst>
                <a:path w="891" h="768" extrusionOk="0">
                  <a:moveTo>
                    <a:pt x="448" y="0"/>
                  </a:moveTo>
                  <a:cubicBezTo>
                    <a:pt x="202" y="0"/>
                    <a:pt x="1" y="242"/>
                    <a:pt x="88" y="503"/>
                  </a:cubicBezTo>
                  <a:cubicBezTo>
                    <a:pt x="145" y="676"/>
                    <a:pt x="298" y="768"/>
                    <a:pt x="451" y="768"/>
                  </a:cubicBezTo>
                  <a:cubicBezTo>
                    <a:pt x="585" y="768"/>
                    <a:pt x="720" y="698"/>
                    <a:pt x="792" y="552"/>
                  </a:cubicBezTo>
                  <a:cubicBezTo>
                    <a:pt x="890" y="366"/>
                    <a:pt x="812" y="132"/>
                    <a:pt x="626" y="43"/>
                  </a:cubicBezTo>
                  <a:cubicBezTo>
                    <a:pt x="566" y="14"/>
                    <a:pt x="506" y="0"/>
                    <a:pt x="4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4178309" y="4182344"/>
              <a:ext cx="65190" cy="56401"/>
            </a:xfrm>
            <a:custGeom>
              <a:avLst/>
              <a:gdLst/>
              <a:ahLst/>
              <a:cxnLst/>
              <a:rect l="l" t="t" r="r" b="b"/>
              <a:pathLst>
                <a:path w="890" h="770" extrusionOk="0">
                  <a:moveTo>
                    <a:pt x="451" y="0"/>
                  </a:moveTo>
                  <a:cubicBezTo>
                    <a:pt x="208" y="0"/>
                    <a:pt x="0" y="242"/>
                    <a:pt x="87" y="503"/>
                  </a:cubicBezTo>
                  <a:cubicBezTo>
                    <a:pt x="145" y="678"/>
                    <a:pt x="300" y="769"/>
                    <a:pt x="455" y="769"/>
                  </a:cubicBezTo>
                  <a:cubicBezTo>
                    <a:pt x="587" y="769"/>
                    <a:pt x="720" y="702"/>
                    <a:pt x="792" y="562"/>
                  </a:cubicBezTo>
                  <a:cubicBezTo>
                    <a:pt x="890" y="376"/>
                    <a:pt x="811" y="141"/>
                    <a:pt x="625" y="44"/>
                  </a:cubicBezTo>
                  <a:cubicBezTo>
                    <a:pt x="567" y="14"/>
                    <a:pt x="508" y="0"/>
                    <a:pt x="4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4125937" y="4198825"/>
              <a:ext cx="65264" cy="56620"/>
            </a:xfrm>
            <a:custGeom>
              <a:avLst/>
              <a:gdLst/>
              <a:ahLst/>
              <a:cxnLst/>
              <a:rect l="l" t="t" r="r" b="b"/>
              <a:pathLst>
                <a:path w="891" h="773" extrusionOk="0">
                  <a:moveTo>
                    <a:pt x="451" y="0"/>
                  </a:moveTo>
                  <a:cubicBezTo>
                    <a:pt x="208" y="0"/>
                    <a:pt x="1" y="242"/>
                    <a:pt x="88" y="504"/>
                  </a:cubicBezTo>
                  <a:cubicBezTo>
                    <a:pt x="145" y="681"/>
                    <a:pt x="298" y="773"/>
                    <a:pt x="451" y="773"/>
                  </a:cubicBezTo>
                  <a:cubicBezTo>
                    <a:pt x="585" y="773"/>
                    <a:pt x="719" y="704"/>
                    <a:pt x="792" y="562"/>
                  </a:cubicBezTo>
                  <a:cubicBezTo>
                    <a:pt x="890" y="376"/>
                    <a:pt x="812" y="141"/>
                    <a:pt x="626" y="44"/>
                  </a:cubicBezTo>
                  <a:cubicBezTo>
                    <a:pt x="568" y="14"/>
                    <a:pt x="509" y="0"/>
                    <a:pt x="4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4156042" y="4072912"/>
              <a:ext cx="62407" cy="56620"/>
            </a:xfrm>
            <a:custGeom>
              <a:avLst/>
              <a:gdLst/>
              <a:ahLst/>
              <a:cxnLst/>
              <a:rect l="l" t="t" r="r" b="b"/>
              <a:pathLst>
                <a:path w="852" h="773" extrusionOk="0">
                  <a:moveTo>
                    <a:pt x="420" y="1"/>
                  </a:moveTo>
                  <a:cubicBezTo>
                    <a:pt x="205" y="1"/>
                    <a:pt x="0" y="189"/>
                    <a:pt x="29" y="441"/>
                  </a:cubicBezTo>
                  <a:cubicBezTo>
                    <a:pt x="59" y="649"/>
                    <a:pt x="238" y="772"/>
                    <a:pt x="418" y="772"/>
                  </a:cubicBezTo>
                  <a:cubicBezTo>
                    <a:pt x="527" y="772"/>
                    <a:pt x="637" y="727"/>
                    <a:pt x="714" y="627"/>
                  </a:cubicBezTo>
                  <a:cubicBezTo>
                    <a:pt x="851" y="451"/>
                    <a:pt x="812" y="216"/>
                    <a:pt x="646" y="79"/>
                  </a:cubicBezTo>
                  <a:cubicBezTo>
                    <a:pt x="576" y="25"/>
                    <a:pt x="497" y="1"/>
                    <a:pt x="4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4101032" y="4080090"/>
              <a:ext cx="62187" cy="56401"/>
            </a:xfrm>
            <a:custGeom>
              <a:avLst/>
              <a:gdLst/>
              <a:ahLst/>
              <a:cxnLst/>
              <a:rect l="l" t="t" r="r" b="b"/>
              <a:pathLst>
                <a:path w="849" h="770" extrusionOk="0">
                  <a:moveTo>
                    <a:pt x="421" y="0"/>
                  </a:moveTo>
                  <a:cubicBezTo>
                    <a:pt x="202" y="0"/>
                    <a:pt x="0" y="187"/>
                    <a:pt x="36" y="431"/>
                  </a:cubicBezTo>
                  <a:cubicBezTo>
                    <a:pt x="67" y="644"/>
                    <a:pt x="243" y="769"/>
                    <a:pt x="422" y="769"/>
                  </a:cubicBezTo>
                  <a:cubicBezTo>
                    <a:pt x="532" y="769"/>
                    <a:pt x="643" y="722"/>
                    <a:pt x="721" y="617"/>
                  </a:cubicBezTo>
                  <a:cubicBezTo>
                    <a:pt x="849" y="451"/>
                    <a:pt x="819" y="206"/>
                    <a:pt x="653" y="79"/>
                  </a:cubicBezTo>
                  <a:cubicBezTo>
                    <a:pt x="580" y="25"/>
                    <a:pt x="499" y="0"/>
                    <a:pt x="4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4143296" y="3957107"/>
              <a:ext cx="62187" cy="56474"/>
            </a:xfrm>
            <a:custGeom>
              <a:avLst/>
              <a:gdLst/>
              <a:ahLst/>
              <a:cxnLst/>
              <a:rect l="l" t="t" r="r" b="b"/>
              <a:pathLst>
                <a:path w="849" h="771" extrusionOk="0">
                  <a:moveTo>
                    <a:pt x="415" y="0"/>
                  </a:moveTo>
                  <a:cubicBezTo>
                    <a:pt x="199" y="0"/>
                    <a:pt x="1" y="187"/>
                    <a:pt x="37" y="437"/>
                  </a:cubicBezTo>
                  <a:cubicBezTo>
                    <a:pt x="61" y="649"/>
                    <a:pt x="238" y="771"/>
                    <a:pt x="419" y="771"/>
                  </a:cubicBezTo>
                  <a:cubicBezTo>
                    <a:pt x="530" y="771"/>
                    <a:pt x="643" y="724"/>
                    <a:pt x="722" y="623"/>
                  </a:cubicBezTo>
                  <a:cubicBezTo>
                    <a:pt x="849" y="456"/>
                    <a:pt x="820" y="212"/>
                    <a:pt x="653" y="85"/>
                  </a:cubicBezTo>
                  <a:cubicBezTo>
                    <a:pt x="579" y="26"/>
                    <a:pt x="496" y="0"/>
                    <a:pt x="4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4088800" y="3963919"/>
              <a:ext cx="62260" cy="56401"/>
            </a:xfrm>
            <a:custGeom>
              <a:avLst/>
              <a:gdLst/>
              <a:ahLst/>
              <a:cxnLst/>
              <a:rect l="l" t="t" r="r" b="b"/>
              <a:pathLst>
                <a:path w="850" h="770" extrusionOk="0">
                  <a:moveTo>
                    <a:pt x="421" y="1"/>
                  </a:moveTo>
                  <a:cubicBezTo>
                    <a:pt x="203" y="1"/>
                    <a:pt x="1" y="187"/>
                    <a:pt x="37" y="432"/>
                  </a:cubicBezTo>
                  <a:cubicBezTo>
                    <a:pt x="67" y="644"/>
                    <a:pt x="244" y="770"/>
                    <a:pt x="423" y="770"/>
                  </a:cubicBezTo>
                  <a:cubicBezTo>
                    <a:pt x="533" y="770"/>
                    <a:pt x="644" y="722"/>
                    <a:pt x="722" y="618"/>
                  </a:cubicBezTo>
                  <a:cubicBezTo>
                    <a:pt x="849" y="452"/>
                    <a:pt x="820" y="207"/>
                    <a:pt x="653" y="80"/>
                  </a:cubicBezTo>
                  <a:cubicBezTo>
                    <a:pt x="581" y="25"/>
                    <a:pt x="500" y="1"/>
                    <a:pt x="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4152599" y="3835296"/>
              <a:ext cx="62260" cy="56401"/>
            </a:xfrm>
            <a:custGeom>
              <a:avLst/>
              <a:gdLst/>
              <a:ahLst/>
              <a:cxnLst/>
              <a:rect l="l" t="t" r="r" b="b"/>
              <a:pathLst>
                <a:path w="850" h="770" extrusionOk="0">
                  <a:moveTo>
                    <a:pt x="416" y="0"/>
                  </a:moveTo>
                  <a:cubicBezTo>
                    <a:pt x="235" y="0"/>
                    <a:pt x="61" y="126"/>
                    <a:pt x="37" y="338"/>
                  </a:cubicBezTo>
                  <a:cubicBezTo>
                    <a:pt x="1" y="583"/>
                    <a:pt x="203" y="769"/>
                    <a:pt x="421" y="769"/>
                  </a:cubicBezTo>
                  <a:cubicBezTo>
                    <a:pt x="500" y="769"/>
                    <a:pt x="581" y="745"/>
                    <a:pt x="653" y="691"/>
                  </a:cubicBezTo>
                  <a:cubicBezTo>
                    <a:pt x="820" y="554"/>
                    <a:pt x="849" y="319"/>
                    <a:pt x="722" y="152"/>
                  </a:cubicBezTo>
                  <a:cubicBezTo>
                    <a:pt x="640" y="48"/>
                    <a:pt x="527" y="0"/>
                    <a:pt x="4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4098688" y="3827385"/>
              <a:ext cx="61674" cy="56547"/>
            </a:xfrm>
            <a:custGeom>
              <a:avLst/>
              <a:gdLst/>
              <a:ahLst/>
              <a:cxnLst/>
              <a:rect l="l" t="t" r="r" b="b"/>
              <a:pathLst>
                <a:path w="842" h="772" extrusionOk="0">
                  <a:moveTo>
                    <a:pt x="415" y="1"/>
                  </a:moveTo>
                  <a:cubicBezTo>
                    <a:pt x="236" y="1"/>
                    <a:pt x="59" y="127"/>
                    <a:pt x="29" y="339"/>
                  </a:cubicBezTo>
                  <a:cubicBezTo>
                    <a:pt x="0" y="589"/>
                    <a:pt x="196" y="771"/>
                    <a:pt x="411" y="771"/>
                  </a:cubicBezTo>
                  <a:cubicBezTo>
                    <a:pt x="490" y="771"/>
                    <a:pt x="572" y="746"/>
                    <a:pt x="646" y="691"/>
                  </a:cubicBezTo>
                  <a:cubicBezTo>
                    <a:pt x="812" y="564"/>
                    <a:pt x="841" y="319"/>
                    <a:pt x="714" y="153"/>
                  </a:cubicBezTo>
                  <a:cubicBezTo>
                    <a:pt x="636" y="48"/>
                    <a:pt x="525" y="1"/>
                    <a:pt x="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4176038" y="3720077"/>
              <a:ext cx="63872" cy="56620"/>
            </a:xfrm>
            <a:custGeom>
              <a:avLst/>
              <a:gdLst/>
              <a:ahLst/>
              <a:cxnLst/>
              <a:rect l="l" t="t" r="r" b="b"/>
              <a:pathLst>
                <a:path w="872" h="773" extrusionOk="0">
                  <a:moveTo>
                    <a:pt x="440" y="1"/>
                  </a:moveTo>
                  <a:cubicBezTo>
                    <a:pt x="283" y="1"/>
                    <a:pt x="133" y="96"/>
                    <a:pt x="79" y="257"/>
                  </a:cubicBezTo>
                  <a:cubicBezTo>
                    <a:pt x="1" y="453"/>
                    <a:pt x="108" y="668"/>
                    <a:pt x="304" y="747"/>
                  </a:cubicBezTo>
                  <a:cubicBezTo>
                    <a:pt x="348" y="764"/>
                    <a:pt x="393" y="772"/>
                    <a:pt x="438" y="772"/>
                  </a:cubicBezTo>
                  <a:cubicBezTo>
                    <a:pt x="593" y="772"/>
                    <a:pt x="740" y="673"/>
                    <a:pt x="793" y="522"/>
                  </a:cubicBezTo>
                  <a:cubicBezTo>
                    <a:pt x="872" y="326"/>
                    <a:pt x="774" y="101"/>
                    <a:pt x="568" y="22"/>
                  </a:cubicBezTo>
                  <a:cubicBezTo>
                    <a:pt x="526" y="8"/>
                    <a:pt x="483" y="1"/>
                    <a:pt x="4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4123813" y="3700959"/>
              <a:ext cx="65923" cy="56474"/>
            </a:xfrm>
            <a:custGeom>
              <a:avLst/>
              <a:gdLst/>
              <a:ahLst/>
              <a:cxnLst/>
              <a:rect l="l" t="t" r="r" b="b"/>
              <a:pathLst>
                <a:path w="900" h="771" extrusionOk="0">
                  <a:moveTo>
                    <a:pt x="464" y="0"/>
                  </a:moveTo>
                  <a:cubicBezTo>
                    <a:pt x="314" y="0"/>
                    <a:pt x="163" y="86"/>
                    <a:pt x="97" y="254"/>
                  </a:cubicBezTo>
                  <a:cubicBezTo>
                    <a:pt x="0" y="512"/>
                    <a:pt x="203" y="771"/>
                    <a:pt x="453" y="771"/>
                  </a:cubicBezTo>
                  <a:cubicBezTo>
                    <a:pt x="506" y="771"/>
                    <a:pt x="561" y="759"/>
                    <a:pt x="616" y="734"/>
                  </a:cubicBezTo>
                  <a:cubicBezTo>
                    <a:pt x="812" y="646"/>
                    <a:pt x="900" y="420"/>
                    <a:pt x="812" y="225"/>
                  </a:cubicBezTo>
                  <a:cubicBezTo>
                    <a:pt x="741" y="74"/>
                    <a:pt x="603" y="0"/>
                    <a:pt x="4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4369633" y="3407675"/>
              <a:ext cx="359206" cy="417291"/>
            </a:xfrm>
            <a:custGeom>
              <a:avLst/>
              <a:gdLst/>
              <a:ahLst/>
              <a:cxnLst/>
              <a:rect l="l" t="t" r="r" b="b"/>
              <a:pathLst>
                <a:path w="4904" h="5697" extrusionOk="0">
                  <a:moveTo>
                    <a:pt x="4903" y="1"/>
                  </a:moveTo>
                  <a:cubicBezTo>
                    <a:pt x="3798" y="715"/>
                    <a:pt x="2613" y="1342"/>
                    <a:pt x="1684" y="2281"/>
                  </a:cubicBezTo>
                  <a:cubicBezTo>
                    <a:pt x="901" y="3074"/>
                    <a:pt x="0" y="4522"/>
                    <a:pt x="382" y="5697"/>
                  </a:cubicBezTo>
                  <a:cubicBezTo>
                    <a:pt x="607" y="5472"/>
                    <a:pt x="705" y="5061"/>
                    <a:pt x="920" y="4806"/>
                  </a:cubicBezTo>
                  <a:cubicBezTo>
                    <a:pt x="1145" y="4522"/>
                    <a:pt x="1409" y="4278"/>
                    <a:pt x="1693" y="4052"/>
                  </a:cubicBezTo>
                  <a:cubicBezTo>
                    <a:pt x="2271" y="3593"/>
                    <a:pt x="2907" y="3211"/>
                    <a:pt x="3416" y="2682"/>
                  </a:cubicBezTo>
                  <a:cubicBezTo>
                    <a:pt x="4120" y="1939"/>
                    <a:pt x="4522" y="960"/>
                    <a:pt x="49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4576045" y="3548897"/>
              <a:ext cx="481822" cy="147081"/>
            </a:xfrm>
            <a:custGeom>
              <a:avLst/>
              <a:gdLst/>
              <a:ahLst/>
              <a:cxnLst/>
              <a:rect l="l" t="t" r="r" b="b"/>
              <a:pathLst>
                <a:path w="6578" h="2008" extrusionOk="0">
                  <a:moveTo>
                    <a:pt x="6578" y="1"/>
                  </a:moveTo>
                  <a:lnTo>
                    <a:pt x="6578" y="1"/>
                  </a:lnTo>
                  <a:cubicBezTo>
                    <a:pt x="5942" y="167"/>
                    <a:pt x="5266" y="138"/>
                    <a:pt x="4601" y="167"/>
                  </a:cubicBezTo>
                  <a:cubicBezTo>
                    <a:pt x="3847" y="206"/>
                    <a:pt x="3094" y="353"/>
                    <a:pt x="2379" y="598"/>
                  </a:cubicBezTo>
                  <a:cubicBezTo>
                    <a:pt x="1762" y="813"/>
                    <a:pt x="1" y="2007"/>
                    <a:pt x="1" y="2007"/>
                  </a:cubicBezTo>
                  <a:cubicBezTo>
                    <a:pt x="236" y="1909"/>
                    <a:pt x="480" y="1831"/>
                    <a:pt x="735" y="1782"/>
                  </a:cubicBezTo>
                  <a:cubicBezTo>
                    <a:pt x="1048" y="1713"/>
                    <a:pt x="1351" y="1635"/>
                    <a:pt x="1674" y="1606"/>
                  </a:cubicBezTo>
                  <a:cubicBezTo>
                    <a:pt x="2898" y="1488"/>
                    <a:pt x="4229" y="1694"/>
                    <a:pt x="5354" y="1087"/>
                  </a:cubicBezTo>
                  <a:cubicBezTo>
                    <a:pt x="5834" y="813"/>
                    <a:pt x="6255" y="441"/>
                    <a:pt x="65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4801136" y="3714437"/>
              <a:ext cx="496911" cy="325585"/>
            </a:xfrm>
            <a:custGeom>
              <a:avLst/>
              <a:gdLst/>
              <a:ahLst/>
              <a:cxnLst/>
              <a:rect l="l" t="t" r="r" b="b"/>
              <a:pathLst>
                <a:path w="6784" h="4445" extrusionOk="0">
                  <a:moveTo>
                    <a:pt x="439" y="0"/>
                  </a:moveTo>
                  <a:cubicBezTo>
                    <a:pt x="293" y="0"/>
                    <a:pt x="147" y="7"/>
                    <a:pt x="1" y="21"/>
                  </a:cubicBezTo>
                  <a:cubicBezTo>
                    <a:pt x="1978" y="1900"/>
                    <a:pt x="4278" y="3398"/>
                    <a:pt x="6783" y="4445"/>
                  </a:cubicBezTo>
                  <a:cubicBezTo>
                    <a:pt x="6000" y="3270"/>
                    <a:pt x="5110" y="2125"/>
                    <a:pt x="3974" y="1274"/>
                  </a:cubicBezTo>
                  <a:cubicBezTo>
                    <a:pt x="2956" y="519"/>
                    <a:pt x="1709"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4942358" y="3877267"/>
              <a:ext cx="314085" cy="520497"/>
            </a:xfrm>
            <a:custGeom>
              <a:avLst/>
              <a:gdLst/>
              <a:ahLst/>
              <a:cxnLst/>
              <a:rect l="l" t="t" r="r" b="b"/>
              <a:pathLst>
                <a:path w="4288" h="7106" extrusionOk="0">
                  <a:moveTo>
                    <a:pt x="1" y="0"/>
                  </a:moveTo>
                  <a:cubicBezTo>
                    <a:pt x="1078" y="2525"/>
                    <a:pt x="2487" y="5050"/>
                    <a:pt x="4288" y="7105"/>
                  </a:cubicBezTo>
                  <a:cubicBezTo>
                    <a:pt x="3945" y="5716"/>
                    <a:pt x="3603" y="4306"/>
                    <a:pt x="2947" y="3024"/>
                  </a:cubicBezTo>
                  <a:cubicBezTo>
                    <a:pt x="2291" y="1752"/>
                    <a:pt x="1312" y="57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4947412" y="3991973"/>
              <a:ext cx="113314" cy="616524"/>
            </a:xfrm>
            <a:custGeom>
              <a:avLst/>
              <a:gdLst/>
              <a:ahLst/>
              <a:cxnLst/>
              <a:rect l="l" t="t" r="r" b="b"/>
              <a:pathLst>
                <a:path w="1547" h="8417" extrusionOk="0">
                  <a:moveTo>
                    <a:pt x="421" y="0"/>
                  </a:moveTo>
                  <a:cubicBezTo>
                    <a:pt x="206" y="1419"/>
                    <a:pt x="0" y="2838"/>
                    <a:pt x="20" y="4267"/>
                  </a:cubicBezTo>
                  <a:cubicBezTo>
                    <a:pt x="40" y="5706"/>
                    <a:pt x="294" y="7154"/>
                    <a:pt x="960" y="8417"/>
                  </a:cubicBezTo>
                  <a:cubicBezTo>
                    <a:pt x="1469" y="7154"/>
                    <a:pt x="1547" y="5941"/>
                    <a:pt x="1429" y="4590"/>
                  </a:cubicBezTo>
                  <a:cubicBezTo>
                    <a:pt x="1292" y="3014"/>
                    <a:pt x="1106" y="1429"/>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4246283" y="3674370"/>
              <a:ext cx="739214" cy="829455"/>
            </a:xfrm>
            <a:custGeom>
              <a:avLst/>
              <a:gdLst/>
              <a:ahLst/>
              <a:cxnLst/>
              <a:rect l="l" t="t" r="r" b="b"/>
              <a:pathLst>
                <a:path w="10092" h="11324" fill="none" extrusionOk="0">
                  <a:moveTo>
                    <a:pt x="10091" y="4659"/>
                  </a:moveTo>
                  <a:cubicBezTo>
                    <a:pt x="9876" y="3582"/>
                    <a:pt x="9475" y="2535"/>
                    <a:pt x="8790" y="1684"/>
                  </a:cubicBezTo>
                  <a:cubicBezTo>
                    <a:pt x="8104" y="832"/>
                    <a:pt x="7096" y="206"/>
                    <a:pt x="6010" y="98"/>
                  </a:cubicBezTo>
                  <a:cubicBezTo>
                    <a:pt x="4924" y="0"/>
                    <a:pt x="3837" y="441"/>
                    <a:pt x="2996" y="1146"/>
                  </a:cubicBezTo>
                  <a:cubicBezTo>
                    <a:pt x="2164" y="1850"/>
                    <a:pt x="1577" y="2809"/>
                    <a:pt x="1146" y="3808"/>
                  </a:cubicBezTo>
                  <a:cubicBezTo>
                    <a:pt x="148" y="6156"/>
                    <a:pt x="1" y="8789"/>
                    <a:pt x="255" y="11324"/>
                  </a:cubicBezTo>
                  <a:cubicBezTo>
                    <a:pt x="373" y="9660"/>
                    <a:pt x="862" y="8045"/>
                    <a:pt x="1674" y="6597"/>
                  </a:cubicBezTo>
                  <a:cubicBezTo>
                    <a:pt x="2027" y="5951"/>
                    <a:pt x="2457" y="5334"/>
                    <a:pt x="3045" y="4884"/>
                  </a:cubicBezTo>
                  <a:cubicBezTo>
                    <a:pt x="3632" y="4434"/>
                    <a:pt x="4415" y="4209"/>
                    <a:pt x="5129" y="4405"/>
                  </a:cubicBezTo>
                  <a:cubicBezTo>
                    <a:pt x="5638" y="4561"/>
                    <a:pt x="6088" y="4884"/>
                    <a:pt x="6401" y="5325"/>
                  </a:cubicBezTo>
                  <a:cubicBezTo>
                    <a:pt x="6715" y="5765"/>
                    <a:pt x="6950" y="6244"/>
                    <a:pt x="7116" y="6763"/>
                  </a:cubicBezTo>
                  <a:cubicBezTo>
                    <a:pt x="7292" y="7282"/>
                    <a:pt x="7429" y="7810"/>
                    <a:pt x="7537" y="8349"/>
                  </a:cubicBezTo>
                </a:path>
              </a:pathLst>
            </a:custGeom>
            <a:noFill/>
            <a:ln w="4650"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4143809" y="3622071"/>
              <a:ext cx="121225" cy="881753"/>
            </a:xfrm>
            <a:custGeom>
              <a:avLst/>
              <a:gdLst/>
              <a:ahLst/>
              <a:cxnLst/>
              <a:rect l="l" t="t" r="r" b="b"/>
              <a:pathLst>
                <a:path w="1655" h="12038" fill="none" extrusionOk="0">
                  <a:moveTo>
                    <a:pt x="1253" y="0"/>
                  </a:moveTo>
                  <a:cubicBezTo>
                    <a:pt x="343" y="1566"/>
                    <a:pt x="0" y="3416"/>
                    <a:pt x="39" y="5226"/>
                  </a:cubicBezTo>
                  <a:cubicBezTo>
                    <a:pt x="88" y="7027"/>
                    <a:pt x="1116" y="10315"/>
                    <a:pt x="1654" y="12038"/>
                  </a:cubicBezTo>
                </a:path>
              </a:pathLst>
            </a:custGeom>
            <a:noFill/>
            <a:ln w="4650"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4401862" y="3413462"/>
              <a:ext cx="324120" cy="407915"/>
            </a:xfrm>
            <a:custGeom>
              <a:avLst/>
              <a:gdLst/>
              <a:ahLst/>
              <a:cxnLst/>
              <a:rect l="l" t="t" r="r" b="b"/>
              <a:pathLst>
                <a:path w="4425" h="5569" extrusionOk="0">
                  <a:moveTo>
                    <a:pt x="4424" y="0"/>
                  </a:moveTo>
                  <a:lnTo>
                    <a:pt x="4424" y="0"/>
                  </a:lnTo>
                  <a:cubicBezTo>
                    <a:pt x="3925" y="352"/>
                    <a:pt x="3455" y="744"/>
                    <a:pt x="3015" y="1165"/>
                  </a:cubicBezTo>
                  <a:cubicBezTo>
                    <a:pt x="2575" y="1585"/>
                    <a:pt x="2124" y="2006"/>
                    <a:pt x="1704" y="2447"/>
                  </a:cubicBezTo>
                  <a:cubicBezTo>
                    <a:pt x="1283" y="2877"/>
                    <a:pt x="832" y="3288"/>
                    <a:pt x="480" y="3807"/>
                  </a:cubicBezTo>
                  <a:cubicBezTo>
                    <a:pt x="304" y="4071"/>
                    <a:pt x="177" y="4355"/>
                    <a:pt x="98" y="4649"/>
                  </a:cubicBezTo>
                  <a:cubicBezTo>
                    <a:pt x="10" y="4952"/>
                    <a:pt x="1" y="5265"/>
                    <a:pt x="69" y="5569"/>
                  </a:cubicBezTo>
                  <a:cubicBezTo>
                    <a:pt x="40" y="5265"/>
                    <a:pt x="69" y="4962"/>
                    <a:pt x="177" y="4678"/>
                  </a:cubicBezTo>
                  <a:cubicBezTo>
                    <a:pt x="275" y="4394"/>
                    <a:pt x="421" y="4130"/>
                    <a:pt x="598" y="3895"/>
                  </a:cubicBezTo>
                  <a:cubicBezTo>
                    <a:pt x="950" y="3416"/>
                    <a:pt x="1410" y="3005"/>
                    <a:pt x="1841" y="2574"/>
                  </a:cubicBezTo>
                  <a:cubicBezTo>
                    <a:pt x="2271" y="2143"/>
                    <a:pt x="2692" y="1703"/>
                    <a:pt x="3113" y="1272"/>
                  </a:cubicBezTo>
                  <a:cubicBezTo>
                    <a:pt x="3543" y="832"/>
                    <a:pt x="3964" y="401"/>
                    <a:pt x="4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4586813" y="3556808"/>
              <a:ext cx="460287" cy="134116"/>
            </a:xfrm>
            <a:custGeom>
              <a:avLst/>
              <a:gdLst/>
              <a:ahLst/>
              <a:cxnLst/>
              <a:rect l="l" t="t" r="r" b="b"/>
              <a:pathLst>
                <a:path w="6284" h="1831" extrusionOk="0">
                  <a:moveTo>
                    <a:pt x="6284" y="0"/>
                  </a:moveTo>
                  <a:lnTo>
                    <a:pt x="6284" y="0"/>
                  </a:lnTo>
                  <a:cubicBezTo>
                    <a:pt x="6049" y="147"/>
                    <a:pt x="5785" y="235"/>
                    <a:pt x="5520" y="284"/>
                  </a:cubicBezTo>
                  <a:cubicBezTo>
                    <a:pt x="5256" y="343"/>
                    <a:pt x="4982" y="382"/>
                    <a:pt x="4718" y="431"/>
                  </a:cubicBezTo>
                  <a:cubicBezTo>
                    <a:pt x="4180" y="519"/>
                    <a:pt x="3632" y="617"/>
                    <a:pt x="3093" y="725"/>
                  </a:cubicBezTo>
                  <a:cubicBezTo>
                    <a:pt x="2555" y="832"/>
                    <a:pt x="2027" y="969"/>
                    <a:pt x="1498" y="1145"/>
                  </a:cubicBezTo>
                  <a:cubicBezTo>
                    <a:pt x="970" y="1322"/>
                    <a:pt x="470" y="1547"/>
                    <a:pt x="1" y="1831"/>
                  </a:cubicBezTo>
                  <a:cubicBezTo>
                    <a:pt x="500" y="1615"/>
                    <a:pt x="1009" y="1429"/>
                    <a:pt x="1537" y="1282"/>
                  </a:cubicBezTo>
                  <a:cubicBezTo>
                    <a:pt x="2066" y="1136"/>
                    <a:pt x="2594" y="1018"/>
                    <a:pt x="3132" y="911"/>
                  </a:cubicBezTo>
                  <a:cubicBezTo>
                    <a:pt x="3661" y="793"/>
                    <a:pt x="4209" y="695"/>
                    <a:pt x="4738" y="568"/>
                  </a:cubicBezTo>
                  <a:cubicBezTo>
                    <a:pt x="5012" y="509"/>
                    <a:pt x="5276" y="451"/>
                    <a:pt x="5540" y="372"/>
                  </a:cubicBezTo>
                  <a:cubicBezTo>
                    <a:pt x="5814" y="304"/>
                    <a:pt x="6059" y="177"/>
                    <a:pt x="62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4817690" y="3728134"/>
              <a:ext cx="478892" cy="308299"/>
            </a:xfrm>
            <a:custGeom>
              <a:avLst/>
              <a:gdLst/>
              <a:ahLst/>
              <a:cxnLst/>
              <a:rect l="l" t="t" r="r" b="b"/>
              <a:pathLst>
                <a:path w="6538" h="4209" extrusionOk="0">
                  <a:moveTo>
                    <a:pt x="0" y="0"/>
                  </a:moveTo>
                  <a:lnTo>
                    <a:pt x="0" y="0"/>
                  </a:lnTo>
                  <a:cubicBezTo>
                    <a:pt x="1184" y="539"/>
                    <a:pt x="2271" y="1253"/>
                    <a:pt x="3328" y="1997"/>
                  </a:cubicBezTo>
                  <a:cubicBezTo>
                    <a:pt x="4385" y="2751"/>
                    <a:pt x="5412" y="3553"/>
                    <a:pt x="6538" y="4209"/>
                  </a:cubicBezTo>
                  <a:cubicBezTo>
                    <a:pt x="5500" y="3426"/>
                    <a:pt x="4492" y="2604"/>
                    <a:pt x="3435" y="1850"/>
                  </a:cubicBezTo>
                  <a:cubicBezTo>
                    <a:pt x="2907" y="1469"/>
                    <a:pt x="2349" y="1116"/>
                    <a:pt x="1781" y="793"/>
                  </a:cubicBezTo>
                  <a:cubicBezTo>
                    <a:pt x="1214" y="470"/>
                    <a:pt x="617" y="206"/>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4955323" y="3892283"/>
              <a:ext cx="301120" cy="501892"/>
            </a:xfrm>
            <a:custGeom>
              <a:avLst/>
              <a:gdLst/>
              <a:ahLst/>
              <a:cxnLst/>
              <a:rect l="l" t="t" r="r" b="b"/>
              <a:pathLst>
                <a:path w="4111" h="6852" extrusionOk="0">
                  <a:moveTo>
                    <a:pt x="0" y="1"/>
                  </a:moveTo>
                  <a:lnTo>
                    <a:pt x="0" y="1"/>
                  </a:lnTo>
                  <a:cubicBezTo>
                    <a:pt x="382" y="549"/>
                    <a:pt x="764" y="1097"/>
                    <a:pt x="1106" y="1664"/>
                  </a:cubicBezTo>
                  <a:cubicBezTo>
                    <a:pt x="1449" y="2232"/>
                    <a:pt x="1781" y="2810"/>
                    <a:pt x="2104" y="3397"/>
                  </a:cubicBezTo>
                  <a:cubicBezTo>
                    <a:pt x="2427" y="3974"/>
                    <a:pt x="2750" y="4552"/>
                    <a:pt x="3083" y="5129"/>
                  </a:cubicBezTo>
                  <a:lnTo>
                    <a:pt x="3582" y="6000"/>
                  </a:lnTo>
                  <a:cubicBezTo>
                    <a:pt x="3758" y="6284"/>
                    <a:pt x="3925" y="6568"/>
                    <a:pt x="4111" y="6851"/>
                  </a:cubicBezTo>
                  <a:cubicBezTo>
                    <a:pt x="3964" y="6548"/>
                    <a:pt x="3807" y="6254"/>
                    <a:pt x="3660" y="5951"/>
                  </a:cubicBezTo>
                  <a:lnTo>
                    <a:pt x="3200" y="5070"/>
                  </a:lnTo>
                  <a:cubicBezTo>
                    <a:pt x="2897" y="4473"/>
                    <a:pt x="2584" y="3886"/>
                    <a:pt x="2261" y="3309"/>
                  </a:cubicBezTo>
                  <a:cubicBezTo>
                    <a:pt x="1928" y="2721"/>
                    <a:pt x="1586" y="2144"/>
                    <a:pt x="1214" y="1596"/>
                  </a:cubicBezTo>
                  <a:cubicBezTo>
                    <a:pt x="1028" y="1312"/>
                    <a:pt x="842" y="1038"/>
                    <a:pt x="636" y="774"/>
                  </a:cubicBezTo>
                  <a:cubicBezTo>
                    <a:pt x="431" y="510"/>
                    <a:pt x="225" y="245"/>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4985428" y="4017756"/>
              <a:ext cx="31570" cy="590009"/>
            </a:xfrm>
            <a:custGeom>
              <a:avLst/>
              <a:gdLst/>
              <a:ahLst/>
              <a:cxnLst/>
              <a:rect l="l" t="t" r="r" b="b"/>
              <a:pathLst>
                <a:path w="431" h="8055" extrusionOk="0">
                  <a:moveTo>
                    <a:pt x="0" y="0"/>
                  </a:moveTo>
                  <a:lnTo>
                    <a:pt x="0" y="0"/>
                  </a:lnTo>
                  <a:cubicBezTo>
                    <a:pt x="20" y="167"/>
                    <a:pt x="30" y="333"/>
                    <a:pt x="49" y="509"/>
                  </a:cubicBezTo>
                  <a:lnTo>
                    <a:pt x="88" y="1008"/>
                  </a:lnTo>
                  <a:lnTo>
                    <a:pt x="118" y="1517"/>
                  </a:lnTo>
                  <a:lnTo>
                    <a:pt x="127" y="2016"/>
                  </a:lnTo>
                  <a:cubicBezTo>
                    <a:pt x="127" y="2692"/>
                    <a:pt x="108" y="3357"/>
                    <a:pt x="108" y="4033"/>
                  </a:cubicBezTo>
                  <a:cubicBezTo>
                    <a:pt x="98" y="4708"/>
                    <a:pt x="98" y="5383"/>
                    <a:pt x="137" y="6058"/>
                  </a:cubicBezTo>
                  <a:lnTo>
                    <a:pt x="186" y="6558"/>
                  </a:lnTo>
                  <a:lnTo>
                    <a:pt x="245" y="7067"/>
                  </a:lnTo>
                  <a:lnTo>
                    <a:pt x="323" y="7566"/>
                  </a:lnTo>
                  <a:cubicBezTo>
                    <a:pt x="362" y="7722"/>
                    <a:pt x="401" y="7889"/>
                    <a:pt x="431" y="8055"/>
                  </a:cubicBezTo>
                  <a:cubicBezTo>
                    <a:pt x="411" y="7889"/>
                    <a:pt x="392" y="7722"/>
                    <a:pt x="372" y="7556"/>
                  </a:cubicBezTo>
                  <a:lnTo>
                    <a:pt x="333" y="7047"/>
                  </a:lnTo>
                  <a:lnTo>
                    <a:pt x="304" y="6548"/>
                  </a:lnTo>
                  <a:lnTo>
                    <a:pt x="284" y="6049"/>
                  </a:lnTo>
                  <a:cubicBezTo>
                    <a:pt x="274" y="5373"/>
                    <a:pt x="284" y="4708"/>
                    <a:pt x="294" y="4033"/>
                  </a:cubicBezTo>
                  <a:cubicBezTo>
                    <a:pt x="294" y="3357"/>
                    <a:pt x="304" y="2682"/>
                    <a:pt x="264" y="2007"/>
                  </a:cubicBezTo>
                  <a:lnTo>
                    <a:pt x="225" y="1498"/>
                  </a:lnTo>
                  <a:lnTo>
                    <a:pt x="176" y="999"/>
                  </a:lnTo>
                  <a:lnTo>
                    <a:pt x="98" y="500"/>
                  </a:lnTo>
                  <a:cubicBezTo>
                    <a:pt x="69" y="333"/>
                    <a:pt x="39" y="16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4766270" y="4256837"/>
              <a:ext cx="65776" cy="56694"/>
            </a:xfrm>
            <a:custGeom>
              <a:avLst/>
              <a:gdLst/>
              <a:ahLst/>
              <a:cxnLst/>
              <a:rect l="l" t="t" r="r" b="b"/>
              <a:pathLst>
                <a:path w="898" h="774" extrusionOk="0">
                  <a:moveTo>
                    <a:pt x="449" y="1"/>
                  </a:moveTo>
                  <a:cubicBezTo>
                    <a:pt x="206" y="1"/>
                    <a:pt x="0" y="243"/>
                    <a:pt x="95" y="504"/>
                  </a:cubicBezTo>
                  <a:cubicBezTo>
                    <a:pt x="153" y="682"/>
                    <a:pt x="305" y="773"/>
                    <a:pt x="459" y="773"/>
                  </a:cubicBezTo>
                  <a:cubicBezTo>
                    <a:pt x="593" y="773"/>
                    <a:pt x="727" y="704"/>
                    <a:pt x="800" y="563"/>
                  </a:cubicBezTo>
                  <a:cubicBezTo>
                    <a:pt x="898" y="367"/>
                    <a:pt x="819" y="142"/>
                    <a:pt x="624" y="44"/>
                  </a:cubicBezTo>
                  <a:cubicBezTo>
                    <a:pt x="566" y="14"/>
                    <a:pt x="506"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4200503" y="3602002"/>
              <a:ext cx="65264" cy="56547"/>
            </a:xfrm>
            <a:custGeom>
              <a:avLst/>
              <a:gdLst/>
              <a:ahLst/>
              <a:cxnLst/>
              <a:rect l="l" t="t" r="r" b="b"/>
              <a:pathLst>
                <a:path w="891" h="772" extrusionOk="0">
                  <a:moveTo>
                    <a:pt x="460" y="1"/>
                  </a:moveTo>
                  <a:cubicBezTo>
                    <a:pt x="309" y="1"/>
                    <a:pt x="158" y="87"/>
                    <a:pt x="97" y="254"/>
                  </a:cubicBezTo>
                  <a:cubicBezTo>
                    <a:pt x="0" y="513"/>
                    <a:pt x="203" y="771"/>
                    <a:pt x="453" y="771"/>
                  </a:cubicBezTo>
                  <a:cubicBezTo>
                    <a:pt x="506" y="771"/>
                    <a:pt x="561" y="760"/>
                    <a:pt x="616" y="734"/>
                  </a:cubicBezTo>
                  <a:cubicBezTo>
                    <a:pt x="812" y="646"/>
                    <a:pt x="890" y="421"/>
                    <a:pt x="812" y="225"/>
                  </a:cubicBezTo>
                  <a:cubicBezTo>
                    <a:pt x="741" y="74"/>
                    <a:pt x="600" y="1"/>
                    <a:pt x="4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19"/>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973"/>
        <p:cNvGrpSpPr/>
        <p:nvPr/>
      </p:nvGrpSpPr>
      <p:grpSpPr>
        <a:xfrm>
          <a:off x="0" y="0"/>
          <a:ext cx="0" cy="0"/>
          <a:chOff x="0" y="0"/>
          <a:chExt cx="0" cy="0"/>
        </a:xfrm>
      </p:grpSpPr>
      <p:sp>
        <p:nvSpPr>
          <p:cNvPr id="974" name="Google Shape;974;p14"/>
          <p:cNvSpPr/>
          <p:nvPr/>
        </p:nvSpPr>
        <p:spPr>
          <a:xfrm>
            <a:off x="0" y="0"/>
            <a:ext cx="9143730" cy="5226681"/>
          </a:xfrm>
          <a:custGeom>
            <a:avLst/>
            <a:gdLst/>
            <a:ahLst/>
            <a:cxnLst/>
            <a:rect l="l" t="t" r="r" b="b"/>
            <a:pathLst>
              <a:path w="285630" h="163270" extrusionOk="0">
                <a:moveTo>
                  <a:pt x="20389" y="107"/>
                </a:moveTo>
                <a:lnTo>
                  <a:pt x="20389" y="20402"/>
                </a:lnTo>
                <a:lnTo>
                  <a:pt x="107" y="20402"/>
                </a:lnTo>
                <a:lnTo>
                  <a:pt x="107" y="107"/>
                </a:lnTo>
                <a:close/>
                <a:moveTo>
                  <a:pt x="40791" y="107"/>
                </a:moveTo>
                <a:lnTo>
                  <a:pt x="40791" y="20402"/>
                </a:lnTo>
                <a:lnTo>
                  <a:pt x="20509" y="20402"/>
                </a:lnTo>
                <a:lnTo>
                  <a:pt x="20509" y="107"/>
                </a:lnTo>
                <a:close/>
                <a:moveTo>
                  <a:pt x="61180" y="107"/>
                </a:moveTo>
                <a:lnTo>
                  <a:pt x="61180" y="20402"/>
                </a:lnTo>
                <a:lnTo>
                  <a:pt x="40898" y="20402"/>
                </a:lnTo>
                <a:lnTo>
                  <a:pt x="40898" y="107"/>
                </a:lnTo>
                <a:close/>
                <a:moveTo>
                  <a:pt x="81582" y="107"/>
                </a:moveTo>
                <a:lnTo>
                  <a:pt x="81582" y="20402"/>
                </a:lnTo>
                <a:lnTo>
                  <a:pt x="61300" y="20402"/>
                </a:lnTo>
                <a:lnTo>
                  <a:pt x="61287" y="107"/>
                </a:lnTo>
                <a:close/>
                <a:moveTo>
                  <a:pt x="101971" y="107"/>
                </a:moveTo>
                <a:lnTo>
                  <a:pt x="101971" y="20402"/>
                </a:lnTo>
                <a:lnTo>
                  <a:pt x="81689" y="20402"/>
                </a:lnTo>
                <a:lnTo>
                  <a:pt x="81689" y="107"/>
                </a:lnTo>
                <a:close/>
                <a:moveTo>
                  <a:pt x="122359" y="107"/>
                </a:moveTo>
                <a:lnTo>
                  <a:pt x="122359" y="20402"/>
                </a:lnTo>
                <a:lnTo>
                  <a:pt x="102077" y="20402"/>
                </a:lnTo>
                <a:lnTo>
                  <a:pt x="102077" y="107"/>
                </a:lnTo>
                <a:close/>
                <a:moveTo>
                  <a:pt x="142762" y="107"/>
                </a:moveTo>
                <a:lnTo>
                  <a:pt x="142762" y="20402"/>
                </a:lnTo>
                <a:lnTo>
                  <a:pt x="122480" y="20402"/>
                </a:lnTo>
                <a:lnTo>
                  <a:pt x="122480" y="107"/>
                </a:lnTo>
                <a:close/>
                <a:moveTo>
                  <a:pt x="163150" y="107"/>
                </a:moveTo>
                <a:lnTo>
                  <a:pt x="163150" y="20402"/>
                </a:lnTo>
                <a:lnTo>
                  <a:pt x="142868" y="20402"/>
                </a:lnTo>
                <a:lnTo>
                  <a:pt x="142868" y="107"/>
                </a:lnTo>
                <a:close/>
                <a:moveTo>
                  <a:pt x="183552" y="107"/>
                </a:moveTo>
                <a:lnTo>
                  <a:pt x="183552" y="20402"/>
                </a:lnTo>
                <a:lnTo>
                  <a:pt x="163270" y="20402"/>
                </a:lnTo>
                <a:lnTo>
                  <a:pt x="163270" y="107"/>
                </a:lnTo>
                <a:close/>
                <a:moveTo>
                  <a:pt x="203941" y="107"/>
                </a:moveTo>
                <a:lnTo>
                  <a:pt x="203941" y="20402"/>
                </a:lnTo>
                <a:lnTo>
                  <a:pt x="183659" y="20402"/>
                </a:lnTo>
                <a:lnTo>
                  <a:pt x="183659" y="107"/>
                </a:lnTo>
                <a:close/>
                <a:moveTo>
                  <a:pt x="224330" y="107"/>
                </a:moveTo>
                <a:lnTo>
                  <a:pt x="224330" y="20402"/>
                </a:lnTo>
                <a:lnTo>
                  <a:pt x="204048" y="20402"/>
                </a:lnTo>
                <a:lnTo>
                  <a:pt x="204048" y="107"/>
                </a:lnTo>
                <a:close/>
                <a:moveTo>
                  <a:pt x="244732" y="107"/>
                </a:moveTo>
                <a:lnTo>
                  <a:pt x="244732" y="20402"/>
                </a:lnTo>
                <a:lnTo>
                  <a:pt x="224450" y="20402"/>
                </a:lnTo>
                <a:lnTo>
                  <a:pt x="224450" y="107"/>
                </a:lnTo>
                <a:close/>
                <a:moveTo>
                  <a:pt x="265121" y="107"/>
                </a:moveTo>
                <a:lnTo>
                  <a:pt x="265121" y="20402"/>
                </a:lnTo>
                <a:lnTo>
                  <a:pt x="244839" y="20402"/>
                </a:lnTo>
                <a:lnTo>
                  <a:pt x="244839" y="107"/>
                </a:lnTo>
                <a:close/>
                <a:moveTo>
                  <a:pt x="285523" y="107"/>
                </a:moveTo>
                <a:lnTo>
                  <a:pt x="285523" y="20402"/>
                </a:lnTo>
                <a:lnTo>
                  <a:pt x="265241" y="20402"/>
                </a:lnTo>
                <a:lnTo>
                  <a:pt x="265241" y="107"/>
                </a:lnTo>
                <a:close/>
                <a:moveTo>
                  <a:pt x="20389" y="20509"/>
                </a:moveTo>
                <a:lnTo>
                  <a:pt x="20389" y="40791"/>
                </a:lnTo>
                <a:lnTo>
                  <a:pt x="107" y="40791"/>
                </a:lnTo>
                <a:lnTo>
                  <a:pt x="107" y="20509"/>
                </a:lnTo>
                <a:close/>
                <a:moveTo>
                  <a:pt x="40791" y="20509"/>
                </a:moveTo>
                <a:lnTo>
                  <a:pt x="40791" y="40791"/>
                </a:lnTo>
                <a:lnTo>
                  <a:pt x="20509" y="40791"/>
                </a:lnTo>
                <a:lnTo>
                  <a:pt x="20509" y="20509"/>
                </a:lnTo>
                <a:close/>
                <a:moveTo>
                  <a:pt x="61180" y="20509"/>
                </a:moveTo>
                <a:lnTo>
                  <a:pt x="61193" y="40791"/>
                </a:lnTo>
                <a:lnTo>
                  <a:pt x="40898" y="40791"/>
                </a:lnTo>
                <a:lnTo>
                  <a:pt x="40898" y="20509"/>
                </a:lnTo>
                <a:close/>
                <a:moveTo>
                  <a:pt x="81582" y="20509"/>
                </a:moveTo>
                <a:lnTo>
                  <a:pt x="81582" y="40791"/>
                </a:lnTo>
                <a:lnTo>
                  <a:pt x="61300" y="40791"/>
                </a:lnTo>
                <a:lnTo>
                  <a:pt x="61300" y="20509"/>
                </a:lnTo>
                <a:close/>
                <a:moveTo>
                  <a:pt x="101971" y="20509"/>
                </a:moveTo>
                <a:lnTo>
                  <a:pt x="101984" y="40791"/>
                </a:lnTo>
                <a:lnTo>
                  <a:pt x="81689" y="40791"/>
                </a:lnTo>
                <a:lnTo>
                  <a:pt x="81689" y="20509"/>
                </a:lnTo>
                <a:close/>
                <a:moveTo>
                  <a:pt x="122359" y="20509"/>
                </a:moveTo>
                <a:lnTo>
                  <a:pt x="122373" y="40791"/>
                </a:lnTo>
                <a:lnTo>
                  <a:pt x="102077" y="40791"/>
                </a:lnTo>
                <a:lnTo>
                  <a:pt x="102077" y="20509"/>
                </a:lnTo>
                <a:close/>
                <a:moveTo>
                  <a:pt x="142762" y="20509"/>
                </a:moveTo>
                <a:lnTo>
                  <a:pt x="142762" y="40791"/>
                </a:lnTo>
                <a:lnTo>
                  <a:pt x="122480" y="40791"/>
                </a:lnTo>
                <a:lnTo>
                  <a:pt x="122480" y="20509"/>
                </a:lnTo>
                <a:close/>
                <a:moveTo>
                  <a:pt x="163150" y="20509"/>
                </a:moveTo>
                <a:lnTo>
                  <a:pt x="163164" y="40791"/>
                </a:lnTo>
                <a:lnTo>
                  <a:pt x="142868" y="40791"/>
                </a:lnTo>
                <a:lnTo>
                  <a:pt x="142868" y="20509"/>
                </a:lnTo>
                <a:close/>
                <a:moveTo>
                  <a:pt x="183552" y="20509"/>
                </a:moveTo>
                <a:lnTo>
                  <a:pt x="183552" y="40791"/>
                </a:lnTo>
                <a:lnTo>
                  <a:pt x="163270" y="40791"/>
                </a:lnTo>
                <a:lnTo>
                  <a:pt x="163270" y="20509"/>
                </a:lnTo>
                <a:close/>
                <a:moveTo>
                  <a:pt x="203941" y="20509"/>
                </a:moveTo>
                <a:lnTo>
                  <a:pt x="203955" y="40791"/>
                </a:lnTo>
                <a:lnTo>
                  <a:pt x="183659" y="40791"/>
                </a:lnTo>
                <a:lnTo>
                  <a:pt x="183659" y="20509"/>
                </a:lnTo>
                <a:close/>
                <a:moveTo>
                  <a:pt x="224330" y="20509"/>
                </a:moveTo>
                <a:lnTo>
                  <a:pt x="224343" y="40791"/>
                </a:lnTo>
                <a:lnTo>
                  <a:pt x="204048" y="40791"/>
                </a:lnTo>
                <a:lnTo>
                  <a:pt x="204048" y="20509"/>
                </a:lnTo>
                <a:close/>
                <a:moveTo>
                  <a:pt x="244732" y="20509"/>
                </a:moveTo>
                <a:lnTo>
                  <a:pt x="244732" y="40791"/>
                </a:lnTo>
                <a:lnTo>
                  <a:pt x="224450" y="40791"/>
                </a:lnTo>
                <a:lnTo>
                  <a:pt x="224450" y="20509"/>
                </a:lnTo>
                <a:close/>
                <a:moveTo>
                  <a:pt x="265121" y="20509"/>
                </a:moveTo>
                <a:lnTo>
                  <a:pt x="265121" y="40791"/>
                </a:lnTo>
                <a:lnTo>
                  <a:pt x="244839" y="40791"/>
                </a:lnTo>
                <a:lnTo>
                  <a:pt x="244839" y="20509"/>
                </a:lnTo>
                <a:close/>
                <a:moveTo>
                  <a:pt x="285523" y="20509"/>
                </a:moveTo>
                <a:lnTo>
                  <a:pt x="285523" y="40791"/>
                </a:lnTo>
                <a:lnTo>
                  <a:pt x="265241" y="40791"/>
                </a:lnTo>
                <a:lnTo>
                  <a:pt x="265241" y="20509"/>
                </a:lnTo>
                <a:close/>
                <a:moveTo>
                  <a:pt x="20389" y="40898"/>
                </a:moveTo>
                <a:lnTo>
                  <a:pt x="20389" y="61179"/>
                </a:lnTo>
                <a:lnTo>
                  <a:pt x="107" y="61179"/>
                </a:lnTo>
                <a:lnTo>
                  <a:pt x="107" y="40898"/>
                </a:lnTo>
                <a:close/>
                <a:moveTo>
                  <a:pt x="40791" y="40898"/>
                </a:moveTo>
                <a:lnTo>
                  <a:pt x="40791" y="61179"/>
                </a:lnTo>
                <a:lnTo>
                  <a:pt x="20509" y="61179"/>
                </a:lnTo>
                <a:lnTo>
                  <a:pt x="20509" y="40898"/>
                </a:lnTo>
                <a:close/>
                <a:moveTo>
                  <a:pt x="61180" y="40898"/>
                </a:moveTo>
                <a:lnTo>
                  <a:pt x="61180" y="61179"/>
                </a:lnTo>
                <a:lnTo>
                  <a:pt x="40898" y="61179"/>
                </a:lnTo>
                <a:lnTo>
                  <a:pt x="40898" y="40898"/>
                </a:lnTo>
                <a:close/>
                <a:moveTo>
                  <a:pt x="81582" y="40898"/>
                </a:moveTo>
                <a:lnTo>
                  <a:pt x="81582" y="61179"/>
                </a:lnTo>
                <a:lnTo>
                  <a:pt x="61300" y="61179"/>
                </a:lnTo>
                <a:lnTo>
                  <a:pt x="61300" y="40898"/>
                </a:lnTo>
                <a:close/>
                <a:moveTo>
                  <a:pt x="101971" y="40898"/>
                </a:moveTo>
                <a:lnTo>
                  <a:pt x="101971" y="61179"/>
                </a:lnTo>
                <a:lnTo>
                  <a:pt x="81689" y="61179"/>
                </a:lnTo>
                <a:lnTo>
                  <a:pt x="81689" y="40898"/>
                </a:lnTo>
                <a:close/>
                <a:moveTo>
                  <a:pt x="122359" y="40898"/>
                </a:moveTo>
                <a:lnTo>
                  <a:pt x="122359" y="61179"/>
                </a:lnTo>
                <a:lnTo>
                  <a:pt x="102077" y="61179"/>
                </a:lnTo>
                <a:lnTo>
                  <a:pt x="102077" y="40898"/>
                </a:lnTo>
                <a:close/>
                <a:moveTo>
                  <a:pt x="142762" y="40898"/>
                </a:moveTo>
                <a:lnTo>
                  <a:pt x="142762" y="61179"/>
                </a:lnTo>
                <a:lnTo>
                  <a:pt x="122480" y="61179"/>
                </a:lnTo>
                <a:lnTo>
                  <a:pt x="122480" y="40898"/>
                </a:lnTo>
                <a:close/>
                <a:moveTo>
                  <a:pt x="163150" y="40898"/>
                </a:moveTo>
                <a:lnTo>
                  <a:pt x="163150" y="61179"/>
                </a:lnTo>
                <a:lnTo>
                  <a:pt x="142868" y="61179"/>
                </a:lnTo>
                <a:lnTo>
                  <a:pt x="142868" y="40898"/>
                </a:lnTo>
                <a:close/>
                <a:moveTo>
                  <a:pt x="183552" y="40898"/>
                </a:moveTo>
                <a:lnTo>
                  <a:pt x="183552" y="61179"/>
                </a:lnTo>
                <a:lnTo>
                  <a:pt x="163270" y="61179"/>
                </a:lnTo>
                <a:lnTo>
                  <a:pt x="163270" y="40898"/>
                </a:lnTo>
                <a:close/>
                <a:moveTo>
                  <a:pt x="203941" y="40898"/>
                </a:moveTo>
                <a:lnTo>
                  <a:pt x="203941" y="61179"/>
                </a:lnTo>
                <a:lnTo>
                  <a:pt x="183659" y="61179"/>
                </a:lnTo>
                <a:lnTo>
                  <a:pt x="183659" y="40898"/>
                </a:lnTo>
                <a:close/>
                <a:moveTo>
                  <a:pt x="224330" y="40898"/>
                </a:moveTo>
                <a:lnTo>
                  <a:pt x="224330" y="61179"/>
                </a:lnTo>
                <a:lnTo>
                  <a:pt x="204048" y="61179"/>
                </a:lnTo>
                <a:lnTo>
                  <a:pt x="204048" y="40898"/>
                </a:lnTo>
                <a:close/>
                <a:moveTo>
                  <a:pt x="244732" y="40898"/>
                </a:moveTo>
                <a:lnTo>
                  <a:pt x="244732" y="61179"/>
                </a:lnTo>
                <a:lnTo>
                  <a:pt x="224450" y="61179"/>
                </a:lnTo>
                <a:lnTo>
                  <a:pt x="224450" y="40898"/>
                </a:lnTo>
                <a:close/>
                <a:moveTo>
                  <a:pt x="265121" y="40898"/>
                </a:moveTo>
                <a:lnTo>
                  <a:pt x="265121" y="61179"/>
                </a:lnTo>
                <a:lnTo>
                  <a:pt x="244839" y="61179"/>
                </a:lnTo>
                <a:lnTo>
                  <a:pt x="244839" y="40898"/>
                </a:lnTo>
                <a:close/>
                <a:moveTo>
                  <a:pt x="285523" y="40898"/>
                </a:moveTo>
                <a:lnTo>
                  <a:pt x="285523" y="61179"/>
                </a:lnTo>
                <a:lnTo>
                  <a:pt x="265241" y="61179"/>
                </a:lnTo>
                <a:lnTo>
                  <a:pt x="265241" y="40898"/>
                </a:lnTo>
                <a:close/>
                <a:moveTo>
                  <a:pt x="20389" y="61300"/>
                </a:moveTo>
                <a:lnTo>
                  <a:pt x="20389" y="81568"/>
                </a:lnTo>
                <a:lnTo>
                  <a:pt x="107" y="81568"/>
                </a:lnTo>
                <a:lnTo>
                  <a:pt x="107" y="61300"/>
                </a:lnTo>
                <a:close/>
                <a:moveTo>
                  <a:pt x="40791" y="61300"/>
                </a:moveTo>
                <a:lnTo>
                  <a:pt x="40791" y="81568"/>
                </a:lnTo>
                <a:lnTo>
                  <a:pt x="20509" y="81568"/>
                </a:lnTo>
                <a:lnTo>
                  <a:pt x="20509" y="61300"/>
                </a:lnTo>
                <a:close/>
                <a:moveTo>
                  <a:pt x="61180" y="61300"/>
                </a:moveTo>
                <a:lnTo>
                  <a:pt x="61180" y="81568"/>
                </a:lnTo>
                <a:lnTo>
                  <a:pt x="40898" y="81568"/>
                </a:lnTo>
                <a:lnTo>
                  <a:pt x="40898" y="61300"/>
                </a:lnTo>
                <a:close/>
                <a:moveTo>
                  <a:pt x="81582" y="61300"/>
                </a:moveTo>
                <a:lnTo>
                  <a:pt x="81582" y="81568"/>
                </a:lnTo>
                <a:lnTo>
                  <a:pt x="61300" y="81568"/>
                </a:lnTo>
                <a:lnTo>
                  <a:pt x="61300" y="61300"/>
                </a:lnTo>
                <a:close/>
                <a:moveTo>
                  <a:pt x="101971" y="61300"/>
                </a:moveTo>
                <a:lnTo>
                  <a:pt x="101971" y="81568"/>
                </a:lnTo>
                <a:lnTo>
                  <a:pt x="81689" y="81568"/>
                </a:lnTo>
                <a:lnTo>
                  <a:pt x="81689" y="61300"/>
                </a:lnTo>
                <a:close/>
                <a:moveTo>
                  <a:pt x="122359" y="61300"/>
                </a:moveTo>
                <a:lnTo>
                  <a:pt x="122359" y="81568"/>
                </a:lnTo>
                <a:lnTo>
                  <a:pt x="102077" y="81568"/>
                </a:lnTo>
                <a:lnTo>
                  <a:pt x="102077" y="61300"/>
                </a:lnTo>
                <a:close/>
                <a:moveTo>
                  <a:pt x="142762" y="61300"/>
                </a:moveTo>
                <a:lnTo>
                  <a:pt x="142762" y="81568"/>
                </a:lnTo>
                <a:lnTo>
                  <a:pt x="122480" y="81568"/>
                </a:lnTo>
                <a:lnTo>
                  <a:pt x="122480" y="61300"/>
                </a:lnTo>
                <a:close/>
                <a:moveTo>
                  <a:pt x="163150" y="61300"/>
                </a:moveTo>
                <a:lnTo>
                  <a:pt x="163150" y="81568"/>
                </a:lnTo>
                <a:lnTo>
                  <a:pt x="142868" y="81568"/>
                </a:lnTo>
                <a:lnTo>
                  <a:pt x="142868" y="61300"/>
                </a:lnTo>
                <a:close/>
                <a:moveTo>
                  <a:pt x="183552" y="61300"/>
                </a:moveTo>
                <a:lnTo>
                  <a:pt x="183552" y="81568"/>
                </a:lnTo>
                <a:lnTo>
                  <a:pt x="163270" y="81568"/>
                </a:lnTo>
                <a:lnTo>
                  <a:pt x="163270" y="61300"/>
                </a:lnTo>
                <a:close/>
                <a:moveTo>
                  <a:pt x="203941" y="61300"/>
                </a:moveTo>
                <a:lnTo>
                  <a:pt x="203941" y="81568"/>
                </a:lnTo>
                <a:lnTo>
                  <a:pt x="183659" y="81568"/>
                </a:lnTo>
                <a:lnTo>
                  <a:pt x="183659" y="61300"/>
                </a:lnTo>
                <a:close/>
                <a:moveTo>
                  <a:pt x="244732" y="61300"/>
                </a:moveTo>
                <a:lnTo>
                  <a:pt x="244732" y="81568"/>
                </a:lnTo>
                <a:lnTo>
                  <a:pt x="224450" y="81568"/>
                </a:lnTo>
                <a:lnTo>
                  <a:pt x="224450" y="61300"/>
                </a:lnTo>
                <a:close/>
                <a:moveTo>
                  <a:pt x="224330" y="61300"/>
                </a:moveTo>
                <a:lnTo>
                  <a:pt x="224330" y="81581"/>
                </a:lnTo>
                <a:lnTo>
                  <a:pt x="204048" y="81581"/>
                </a:lnTo>
                <a:lnTo>
                  <a:pt x="204048" y="61300"/>
                </a:lnTo>
                <a:close/>
                <a:moveTo>
                  <a:pt x="265121" y="61300"/>
                </a:moveTo>
                <a:lnTo>
                  <a:pt x="265121" y="81581"/>
                </a:lnTo>
                <a:lnTo>
                  <a:pt x="244839" y="81581"/>
                </a:lnTo>
                <a:lnTo>
                  <a:pt x="244839" y="61300"/>
                </a:lnTo>
                <a:close/>
                <a:moveTo>
                  <a:pt x="285523" y="61300"/>
                </a:moveTo>
                <a:lnTo>
                  <a:pt x="285523" y="81581"/>
                </a:lnTo>
                <a:lnTo>
                  <a:pt x="265241" y="81581"/>
                </a:lnTo>
                <a:lnTo>
                  <a:pt x="265241" y="61300"/>
                </a:lnTo>
                <a:close/>
                <a:moveTo>
                  <a:pt x="20389" y="81688"/>
                </a:moveTo>
                <a:lnTo>
                  <a:pt x="20389" y="101970"/>
                </a:lnTo>
                <a:lnTo>
                  <a:pt x="107" y="101970"/>
                </a:lnTo>
                <a:lnTo>
                  <a:pt x="107" y="81688"/>
                </a:lnTo>
                <a:close/>
                <a:moveTo>
                  <a:pt x="40791" y="81688"/>
                </a:moveTo>
                <a:lnTo>
                  <a:pt x="40791" y="101970"/>
                </a:lnTo>
                <a:lnTo>
                  <a:pt x="20509" y="101970"/>
                </a:lnTo>
                <a:lnTo>
                  <a:pt x="20509" y="81688"/>
                </a:lnTo>
                <a:close/>
                <a:moveTo>
                  <a:pt x="61180" y="81688"/>
                </a:moveTo>
                <a:lnTo>
                  <a:pt x="61180" y="101970"/>
                </a:lnTo>
                <a:lnTo>
                  <a:pt x="40898" y="101970"/>
                </a:lnTo>
                <a:lnTo>
                  <a:pt x="40898" y="81688"/>
                </a:lnTo>
                <a:close/>
                <a:moveTo>
                  <a:pt x="81582" y="81688"/>
                </a:moveTo>
                <a:lnTo>
                  <a:pt x="81582" y="101970"/>
                </a:lnTo>
                <a:lnTo>
                  <a:pt x="61300" y="101970"/>
                </a:lnTo>
                <a:lnTo>
                  <a:pt x="61300" y="81688"/>
                </a:lnTo>
                <a:close/>
                <a:moveTo>
                  <a:pt x="101971" y="81688"/>
                </a:moveTo>
                <a:lnTo>
                  <a:pt x="101971" y="101970"/>
                </a:lnTo>
                <a:lnTo>
                  <a:pt x="81689" y="101970"/>
                </a:lnTo>
                <a:lnTo>
                  <a:pt x="81689" y="81688"/>
                </a:lnTo>
                <a:close/>
                <a:moveTo>
                  <a:pt x="122359" y="81688"/>
                </a:moveTo>
                <a:lnTo>
                  <a:pt x="122359" y="101970"/>
                </a:lnTo>
                <a:lnTo>
                  <a:pt x="102077" y="101970"/>
                </a:lnTo>
                <a:lnTo>
                  <a:pt x="102077" y="81688"/>
                </a:lnTo>
                <a:close/>
                <a:moveTo>
                  <a:pt x="142762" y="81688"/>
                </a:moveTo>
                <a:lnTo>
                  <a:pt x="142762" y="101970"/>
                </a:lnTo>
                <a:lnTo>
                  <a:pt x="122480" y="101970"/>
                </a:lnTo>
                <a:lnTo>
                  <a:pt x="122480" y="81688"/>
                </a:lnTo>
                <a:close/>
                <a:moveTo>
                  <a:pt x="163150" y="81688"/>
                </a:moveTo>
                <a:lnTo>
                  <a:pt x="163150" y="101970"/>
                </a:lnTo>
                <a:lnTo>
                  <a:pt x="142868" y="101970"/>
                </a:lnTo>
                <a:lnTo>
                  <a:pt x="142868" y="81688"/>
                </a:lnTo>
                <a:close/>
                <a:moveTo>
                  <a:pt x="183552" y="81688"/>
                </a:moveTo>
                <a:lnTo>
                  <a:pt x="183552" y="101970"/>
                </a:lnTo>
                <a:lnTo>
                  <a:pt x="163270" y="101970"/>
                </a:lnTo>
                <a:lnTo>
                  <a:pt x="163270" y="81688"/>
                </a:lnTo>
                <a:close/>
                <a:moveTo>
                  <a:pt x="203941" y="81688"/>
                </a:moveTo>
                <a:lnTo>
                  <a:pt x="203941" y="101970"/>
                </a:lnTo>
                <a:lnTo>
                  <a:pt x="183659" y="101970"/>
                </a:lnTo>
                <a:lnTo>
                  <a:pt x="183659" y="81688"/>
                </a:lnTo>
                <a:close/>
                <a:moveTo>
                  <a:pt x="224330" y="81688"/>
                </a:moveTo>
                <a:lnTo>
                  <a:pt x="224330" y="101970"/>
                </a:lnTo>
                <a:lnTo>
                  <a:pt x="204048" y="101970"/>
                </a:lnTo>
                <a:lnTo>
                  <a:pt x="204048" y="81688"/>
                </a:lnTo>
                <a:close/>
                <a:moveTo>
                  <a:pt x="244732" y="81688"/>
                </a:moveTo>
                <a:lnTo>
                  <a:pt x="244732" y="101970"/>
                </a:lnTo>
                <a:lnTo>
                  <a:pt x="224450" y="101970"/>
                </a:lnTo>
                <a:lnTo>
                  <a:pt x="224450" y="81688"/>
                </a:lnTo>
                <a:close/>
                <a:moveTo>
                  <a:pt x="265121" y="81688"/>
                </a:moveTo>
                <a:lnTo>
                  <a:pt x="265121" y="101970"/>
                </a:lnTo>
                <a:lnTo>
                  <a:pt x="244839" y="101970"/>
                </a:lnTo>
                <a:lnTo>
                  <a:pt x="244839" y="81688"/>
                </a:lnTo>
                <a:close/>
                <a:moveTo>
                  <a:pt x="285523" y="81688"/>
                </a:moveTo>
                <a:lnTo>
                  <a:pt x="285523" y="101970"/>
                </a:lnTo>
                <a:lnTo>
                  <a:pt x="265241" y="101970"/>
                </a:lnTo>
                <a:lnTo>
                  <a:pt x="265241" y="81688"/>
                </a:lnTo>
                <a:close/>
                <a:moveTo>
                  <a:pt x="20389" y="102077"/>
                </a:moveTo>
                <a:lnTo>
                  <a:pt x="20389" y="122359"/>
                </a:lnTo>
                <a:lnTo>
                  <a:pt x="107" y="122359"/>
                </a:lnTo>
                <a:lnTo>
                  <a:pt x="107" y="102077"/>
                </a:lnTo>
                <a:close/>
                <a:moveTo>
                  <a:pt x="40791" y="102077"/>
                </a:moveTo>
                <a:lnTo>
                  <a:pt x="40791" y="122359"/>
                </a:lnTo>
                <a:lnTo>
                  <a:pt x="20509" y="122359"/>
                </a:lnTo>
                <a:lnTo>
                  <a:pt x="20509" y="102077"/>
                </a:lnTo>
                <a:close/>
                <a:moveTo>
                  <a:pt x="61180" y="102077"/>
                </a:moveTo>
                <a:lnTo>
                  <a:pt x="61180" y="122359"/>
                </a:lnTo>
                <a:lnTo>
                  <a:pt x="40898" y="122359"/>
                </a:lnTo>
                <a:lnTo>
                  <a:pt x="40898" y="102077"/>
                </a:lnTo>
                <a:close/>
                <a:moveTo>
                  <a:pt x="81582" y="102077"/>
                </a:moveTo>
                <a:lnTo>
                  <a:pt x="81582" y="122359"/>
                </a:lnTo>
                <a:lnTo>
                  <a:pt x="61300" y="122359"/>
                </a:lnTo>
                <a:lnTo>
                  <a:pt x="61300" y="102077"/>
                </a:lnTo>
                <a:close/>
                <a:moveTo>
                  <a:pt x="101971" y="102077"/>
                </a:moveTo>
                <a:lnTo>
                  <a:pt x="101971" y="122359"/>
                </a:lnTo>
                <a:lnTo>
                  <a:pt x="81689" y="122359"/>
                </a:lnTo>
                <a:lnTo>
                  <a:pt x="81702" y="102077"/>
                </a:lnTo>
                <a:close/>
                <a:moveTo>
                  <a:pt x="122359" y="102077"/>
                </a:moveTo>
                <a:lnTo>
                  <a:pt x="122359" y="122359"/>
                </a:lnTo>
                <a:lnTo>
                  <a:pt x="102077" y="122359"/>
                </a:lnTo>
                <a:lnTo>
                  <a:pt x="102091" y="102077"/>
                </a:lnTo>
                <a:close/>
                <a:moveTo>
                  <a:pt x="142762" y="102077"/>
                </a:moveTo>
                <a:lnTo>
                  <a:pt x="142762" y="122359"/>
                </a:lnTo>
                <a:lnTo>
                  <a:pt x="122480" y="122359"/>
                </a:lnTo>
                <a:lnTo>
                  <a:pt x="122480" y="102077"/>
                </a:lnTo>
                <a:close/>
                <a:moveTo>
                  <a:pt x="163164" y="102077"/>
                </a:moveTo>
                <a:lnTo>
                  <a:pt x="163164" y="122359"/>
                </a:lnTo>
                <a:lnTo>
                  <a:pt x="142868" y="122359"/>
                </a:lnTo>
                <a:lnTo>
                  <a:pt x="142882" y="102077"/>
                </a:lnTo>
                <a:close/>
                <a:moveTo>
                  <a:pt x="183552" y="102077"/>
                </a:moveTo>
                <a:lnTo>
                  <a:pt x="183552" y="122359"/>
                </a:lnTo>
                <a:lnTo>
                  <a:pt x="163270" y="122359"/>
                </a:lnTo>
                <a:lnTo>
                  <a:pt x="163270" y="102077"/>
                </a:lnTo>
                <a:close/>
                <a:moveTo>
                  <a:pt x="203955" y="102077"/>
                </a:moveTo>
                <a:lnTo>
                  <a:pt x="203955" y="122359"/>
                </a:lnTo>
                <a:lnTo>
                  <a:pt x="183659" y="122359"/>
                </a:lnTo>
                <a:lnTo>
                  <a:pt x="183659" y="102077"/>
                </a:lnTo>
                <a:close/>
                <a:moveTo>
                  <a:pt x="224343" y="102077"/>
                </a:moveTo>
                <a:lnTo>
                  <a:pt x="224343" y="122359"/>
                </a:lnTo>
                <a:lnTo>
                  <a:pt x="204048" y="122359"/>
                </a:lnTo>
                <a:lnTo>
                  <a:pt x="204061" y="102077"/>
                </a:lnTo>
                <a:close/>
                <a:moveTo>
                  <a:pt x="244732" y="102077"/>
                </a:moveTo>
                <a:lnTo>
                  <a:pt x="244732" y="122359"/>
                </a:lnTo>
                <a:lnTo>
                  <a:pt x="224450" y="122359"/>
                </a:lnTo>
                <a:lnTo>
                  <a:pt x="224450" y="102077"/>
                </a:lnTo>
                <a:close/>
                <a:moveTo>
                  <a:pt x="265121" y="102077"/>
                </a:moveTo>
                <a:lnTo>
                  <a:pt x="265121" y="122359"/>
                </a:lnTo>
                <a:lnTo>
                  <a:pt x="244839" y="122359"/>
                </a:lnTo>
                <a:lnTo>
                  <a:pt x="244839" y="102077"/>
                </a:lnTo>
                <a:close/>
                <a:moveTo>
                  <a:pt x="285523" y="102077"/>
                </a:moveTo>
                <a:lnTo>
                  <a:pt x="285523" y="122359"/>
                </a:lnTo>
                <a:lnTo>
                  <a:pt x="265241" y="122359"/>
                </a:lnTo>
                <a:lnTo>
                  <a:pt x="265241" y="102077"/>
                </a:lnTo>
                <a:close/>
                <a:moveTo>
                  <a:pt x="20389" y="122479"/>
                </a:moveTo>
                <a:lnTo>
                  <a:pt x="20389" y="142761"/>
                </a:lnTo>
                <a:lnTo>
                  <a:pt x="107" y="142761"/>
                </a:lnTo>
                <a:lnTo>
                  <a:pt x="107" y="122479"/>
                </a:lnTo>
                <a:close/>
                <a:moveTo>
                  <a:pt x="40791" y="122479"/>
                </a:moveTo>
                <a:lnTo>
                  <a:pt x="40791" y="142761"/>
                </a:lnTo>
                <a:lnTo>
                  <a:pt x="20509" y="142761"/>
                </a:lnTo>
                <a:lnTo>
                  <a:pt x="20509" y="122479"/>
                </a:lnTo>
                <a:close/>
                <a:moveTo>
                  <a:pt x="61180" y="122479"/>
                </a:moveTo>
                <a:lnTo>
                  <a:pt x="61180" y="142761"/>
                </a:lnTo>
                <a:lnTo>
                  <a:pt x="40898" y="142761"/>
                </a:lnTo>
                <a:lnTo>
                  <a:pt x="40898" y="122479"/>
                </a:lnTo>
                <a:close/>
                <a:moveTo>
                  <a:pt x="81582" y="122479"/>
                </a:moveTo>
                <a:lnTo>
                  <a:pt x="81582" y="142761"/>
                </a:lnTo>
                <a:lnTo>
                  <a:pt x="61300" y="142761"/>
                </a:lnTo>
                <a:lnTo>
                  <a:pt x="61300" y="122479"/>
                </a:lnTo>
                <a:close/>
                <a:moveTo>
                  <a:pt x="101971" y="122479"/>
                </a:moveTo>
                <a:lnTo>
                  <a:pt x="101971" y="142761"/>
                </a:lnTo>
                <a:lnTo>
                  <a:pt x="81689" y="142761"/>
                </a:lnTo>
                <a:lnTo>
                  <a:pt x="81689" y="122479"/>
                </a:lnTo>
                <a:close/>
                <a:moveTo>
                  <a:pt x="122359" y="122479"/>
                </a:moveTo>
                <a:lnTo>
                  <a:pt x="122359" y="142761"/>
                </a:lnTo>
                <a:lnTo>
                  <a:pt x="102077" y="142761"/>
                </a:lnTo>
                <a:lnTo>
                  <a:pt x="102077" y="122479"/>
                </a:lnTo>
                <a:close/>
                <a:moveTo>
                  <a:pt x="142762" y="122479"/>
                </a:moveTo>
                <a:lnTo>
                  <a:pt x="142762" y="142761"/>
                </a:lnTo>
                <a:lnTo>
                  <a:pt x="122480" y="142761"/>
                </a:lnTo>
                <a:lnTo>
                  <a:pt x="122480" y="122479"/>
                </a:lnTo>
                <a:close/>
                <a:moveTo>
                  <a:pt x="163150" y="122479"/>
                </a:moveTo>
                <a:lnTo>
                  <a:pt x="163150" y="142761"/>
                </a:lnTo>
                <a:lnTo>
                  <a:pt x="142868" y="142761"/>
                </a:lnTo>
                <a:lnTo>
                  <a:pt x="142868" y="122479"/>
                </a:lnTo>
                <a:close/>
                <a:moveTo>
                  <a:pt x="183552" y="122479"/>
                </a:moveTo>
                <a:lnTo>
                  <a:pt x="183552" y="142761"/>
                </a:lnTo>
                <a:lnTo>
                  <a:pt x="163270" y="142761"/>
                </a:lnTo>
                <a:lnTo>
                  <a:pt x="163270" y="122479"/>
                </a:lnTo>
                <a:close/>
                <a:moveTo>
                  <a:pt x="203941" y="122479"/>
                </a:moveTo>
                <a:lnTo>
                  <a:pt x="203941" y="142761"/>
                </a:lnTo>
                <a:lnTo>
                  <a:pt x="183659" y="142761"/>
                </a:lnTo>
                <a:lnTo>
                  <a:pt x="183659" y="122479"/>
                </a:lnTo>
                <a:close/>
                <a:moveTo>
                  <a:pt x="224330" y="122479"/>
                </a:moveTo>
                <a:lnTo>
                  <a:pt x="224330" y="142761"/>
                </a:lnTo>
                <a:lnTo>
                  <a:pt x="204048" y="142761"/>
                </a:lnTo>
                <a:lnTo>
                  <a:pt x="204048" y="122479"/>
                </a:lnTo>
                <a:close/>
                <a:moveTo>
                  <a:pt x="244732" y="122479"/>
                </a:moveTo>
                <a:lnTo>
                  <a:pt x="244732" y="142761"/>
                </a:lnTo>
                <a:lnTo>
                  <a:pt x="224450" y="142761"/>
                </a:lnTo>
                <a:lnTo>
                  <a:pt x="224450" y="122479"/>
                </a:lnTo>
                <a:close/>
                <a:moveTo>
                  <a:pt x="265121" y="122479"/>
                </a:moveTo>
                <a:lnTo>
                  <a:pt x="265121" y="142761"/>
                </a:lnTo>
                <a:lnTo>
                  <a:pt x="244839" y="142761"/>
                </a:lnTo>
                <a:lnTo>
                  <a:pt x="244839" y="122479"/>
                </a:lnTo>
                <a:close/>
                <a:moveTo>
                  <a:pt x="285523" y="122479"/>
                </a:moveTo>
                <a:lnTo>
                  <a:pt x="285523" y="142761"/>
                </a:lnTo>
                <a:lnTo>
                  <a:pt x="265241" y="142761"/>
                </a:lnTo>
                <a:lnTo>
                  <a:pt x="265241" y="122479"/>
                </a:lnTo>
                <a:close/>
                <a:moveTo>
                  <a:pt x="20389" y="142868"/>
                </a:moveTo>
                <a:lnTo>
                  <a:pt x="20389" y="163149"/>
                </a:lnTo>
                <a:lnTo>
                  <a:pt x="107" y="163149"/>
                </a:lnTo>
                <a:lnTo>
                  <a:pt x="107" y="142868"/>
                </a:lnTo>
                <a:close/>
                <a:moveTo>
                  <a:pt x="40791" y="142868"/>
                </a:moveTo>
                <a:lnTo>
                  <a:pt x="40791" y="163149"/>
                </a:lnTo>
                <a:lnTo>
                  <a:pt x="20509" y="163149"/>
                </a:lnTo>
                <a:lnTo>
                  <a:pt x="20509" y="142868"/>
                </a:lnTo>
                <a:close/>
                <a:moveTo>
                  <a:pt x="61180" y="142868"/>
                </a:moveTo>
                <a:lnTo>
                  <a:pt x="61180" y="163149"/>
                </a:lnTo>
                <a:lnTo>
                  <a:pt x="40898" y="163149"/>
                </a:lnTo>
                <a:lnTo>
                  <a:pt x="40898" y="142868"/>
                </a:lnTo>
                <a:close/>
                <a:moveTo>
                  <a:pt x="81582" y="142868"/>
                </a:moveTo>
                <a:lnTo>
                  <a:pt x="81582" y="163149"/>
                </a:lnTo>
                <a:lnTo>
                  <a:pt x="61300" y="163149"/>
                </a:lnTo>
                <a:lnTo>
                  <a:pt x="61300" y="142868"/>
                </a:lnTo>
                <a:close/>
                <a:moveTo>
                  <a:pt x="101971" y="142868"/>
                </a:moveTo>
                <a:lnTo>
                  <a:pt x="101971" y="163149"/>
                </a:lnTo>
                <a:lnTo>
                  <a:pt x="81689" y="163149"/>
                </a:lnTo>
                <a:lnTo>
                  <a:pt x="81689" y="142868"/>
                </a:lnTo>
                <a:close/>
                <a:moveTo>
                  <a:pt x="122359" y="142868"/>
                </a:moveTo>
                <a:lnTo>
                  <a:pt x="122359" y="163149"/>
                </a:lnTo>
                <a:lnTo>
                  <a:pt x="102077" y="163149"/>
                </a:lnTo>
                <a:lnTo>
                  <a:pt x="102077" y="142868"/>
                </a:lnTo>
                <a:close/>
                <a:moveTo>
                  <a:pt x="142762" y="142868"/>
                </a:moveTo>
                <a:lnTo>
                  <a:pt x="142762" y="163149"/>
                </a:lnTo>
                <a:lnTo>
                  <a:pt x="122480" y="163149"/>
                </a:lnTo>
                <a:lnTo>
                  <a:pt x="122480" y="142868"/>
                </a:lnTo>
                <a:close/>
                <a:moveTo>
                  <a:pt x="163150" y="142868"/>
                </a:moveTo>
                <a:lnTo>
                  <a:pt x="163150" y="163149"/>
                </a:lnTo>
                <a:lnTo>
                  <a:pt x="142868" y="163149"/>
                </a:lnTo>
                <a:lnTo>
                  <a:pt x="142868" y="142868"/>
                </a:lnTo>
                <a:close/>
                <a:moveTo>
                  <a:pt x="183552" y="142868"/>
                </a:moveTo>
                <a:lnTo>
                  <a:pt x="183552" y="163149"/>
                </a:lnTo>
                <a:lnTo>
                  <a:pt x="163270" y="163149"/>
                </a:lnTo>
                <a:lnTo>
                  <a:pt x="163270" y="142868"/>
                </a:lnTo>
                <a:close/>
                <a:moveTo>
                  <a:pt x="203941" y="142868"/>
                </a:moveTo>
                <a:lnTo>
                  <a:pt x="203941" y="163149"/>
                </a:lnTo>
                <a:lnTo>
                  <a:pt x="183659" y="163149"/>
                </a:lnTo>
                <a:lnTo>
                  <a:pt x="183659" y="142868"/>
                </a:lnTo>
                <a:close/>
                <a:moveTo>
                  <a:pt x="224330" y="142868"/>
                </a:moveTo>
                <a:lnTo>
                  <a:pt x="224330" y="163149"/>
                </a:lnTo>
                <a:lnTo>
                  <a:pt x="204048" y="163149"/>
                </a:lnTo>
                <a:lnTo>
                  <a:pt x="204048" y="142868"/>
                </a:lnTo>
                <a:close/>
                <a:moveTo>
                  <a:pt x="244732" y="142868"/>
                </a:moveTo>
                <a:lnTo>
                  <a:pt x="244732" y="163149"/>
                </a:lnTo>
                <a:lnTo>
                  <a:pt x="224450" y="163149"/>
                </a:lnTo>
                <a:lnTo>
                  <a:pt x="224450" y="142868"/>
                </a:lnTo>
                <a:close/>
                <a:moveTo>
                  <a:pt x="265121" y="142868"/>
                </a:moveTo>
                <a:lnTo>
                  <a:pt x="265121" y="163149"/>
                </a:lnTo>
                <a:lnTo>
                  <a:pt x="244839" y="163149"/>
                </a:lnTo>
                <a:lnTo>
                  <a:pt x="244839" y="142868"/>
                </a:lnTo>
                <a:close/>
                <a:moveTo>
                  <a:pt x="285523" y="142868"/>
                </a:moveTo>
                <a:lnTo>
                  <a:pt x="285523" y="163149"/>
                </a:lnTo>
                <a:lnTo>
                  <a:pt x="265241" y="163149"/>
                </a:lnTo>
                <a:lnTo>
                  <a:pt x="265241" y="142868"/>
                </a:lnTo>
                <a:close/>
                <a:moveTo>
                  <a:pt x="0" y="0"/>
                </a:moveTo>
                <a:lnTo>
                  <a:pt x="0" y="163270"/>
                </a:lnTo>
                <a:lnTo>
                  <a:pt x="285630" y="163270"/>
                </a:lnTo>
                <a:lnTo>
                  <a:pt x="2856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4"/>
          <p:cNvSpPr/>
          <p:nvPr/>
        </p:nvSpPr>
        <p:spPr>
          <a:xfrm>
            <a:off x="747400" y="591562"/>
            <a:ext cx="7648968" cy="3960382"/>
          </a:xfrm>
          <a:custGeom>
            <a:avLst/>
            <a:gdLst/>
            <a:ahLst/>
            <a:cxnLst/>
            <a:rect l="l" t="t" r="r" b="b"/>
            <a:pathLst>
              <a:path w="85102" h="44063" extrusionOk="0">
                <a:moveTo>
                  <a:pt x="2870" y="1"/>
                </a:moveTo>
                <a:cubicBezTo>
                  <a:pt x="2467" y="1"/>
                  <a:pt x="2028" y="106"/>
                  <a:pt x="1533" y="359"/>
                </a:cubicBezTo>
                <a:cubicBezTo>
                  <a:pt x="1" y="1135"/>
                  <a:pt x="3323" y="3183"/>
                  <a:pt x="3323" y="4894"/>
                </a:cubicBezTo>
                <a:cubicBezTo>
                  <a:pt x="3323" y="6605"/>
                  <a:pt x="836" y="6605"/>
                  <a:pt x="836" y="8316"/>
                </a:cubicBezTo>
                <a:cubicBezTo>
                  <a:pt x="836" y="10027"/>
                  <a:pt x="3323" y="10027"/>
                  <a:pt x="3323" y="11757"/>
                </a:cubicBezTo>
                <a:cubicBezTo>
                  <a:pt x="3323" y="13468"/>
                  <a:pt x="836" y="13468"/>
                  <a:pt x="836" y="15179"/>
                </a:cubicBezTo>
                <a:cubicBezTo>
                  <a:pt x="836" y="16890"/>
                  <a:pt x="3323" y="16890"/>
                  <a:pt x="3323" y="18600"/>
                </a:cubicBezTo>
                <a:cubicBezTo>
                  <a:pt x="3323" y="20311"/>
                  <a:pt x="836" y="20311"/>
                  <a:pt x="836" y="22042"/>
                </a:cubicBezTo>
                <a:cubicBezTo>
                  <a:pt x="836" y="23753"/>
                  <a:pt x="3323" y="23753"/>
                  <a:pt x="3323" y="25463"/>
                </a:cubicBezTo>
                <a:cubicBezTo>
                  <a:pt x="3323" y="27174"/>
                  <a:pt x="836" y="27174"/>
                  <a:pt x="836" y="28885"/>
                </a:cubicBezTo>
                <a:cubicBezTo>
                  <a:pt x="836" y="30596"/>
                  <a:pt x="3323" y="30596"/>
                  <a:pt x="3323" y="32306"/>
                </a:cubicBezTo>
                <a:cubicBezTo>
                  <a:pt x="3323" y="34037"/>
                  <a:pt x="836" y="34037"/>
                  <a:pt x="836" y="35748"/>
                </a:cubicBezTo>
                <a:cubicBezTo>
                  <a:pt x="836" y="37459"/>
                  <a:pt x="3323" y="37459"/>
                  <a:pt x="3323" y="39169"/>
                </a:cubicBezTo>
                <a:cubicBezTo>
                  <a:pt x="3323" y="40880"/>
                  <a:pt x="1" y="42929"/>
                  <a:pt x="1533" y="43705"/>
                </a:cubicBezTo>
                <a:cubicBezTo>
                  <a:pt x="2028" y="43958"/>
                  <a:pt x="2466" y="44063"/>
                  <a:pt x="2868" y="44063"/>
                </a:cubicBezTo>
                <a:cubicBezTo>
                  <a:pt x="4905" y="44063"/>
                  <a:pt x="6009" y="41358"/>
                  <a:pt x="8833" y="41358"/>
                </a:cubicBezTo>
                <a:cubicBezTo>
                  <a:pt x="12195" y="41358"/>
                  <a:pt x="12195" y="43844"/>
                  <a:pt x="15577" y="43844"/>
                </a:cubicBezTo>
                <a:cubicBezTo>
                  <a:pt x="18939" y="43844"/>
                  <a:pt x="18939" y="41358"/>
                  <a:pt x="22320" y="41358"/>
                </a:cubicBezTo>
                <a:cubicBezTo>
                  <a:pt x="25682" y="41358"/>
                  <a:pt x="25682" y="43844"/>
                  <a:pt x="29064" y="43844"/>
                </a:cubicBezTo>
                <a:cubicBezTo>
                  <a:pt x="32426" y="43844"/>
                  <a:pt x="32426" y="41358"/>
                  <a:pt x="35808" y="41358"/>
                </a:cubicBezTo>
                <a:cubicBezTo>
                  <a:pt x="39170" y="41358"/>
                  <a:pt x="39170" y="43844"/>
                  <a:pt x="42551" y="43844"/>
                </a:cubicBezTo>
                <a:cubicBezTo>
                  <a:pt x="45913" y="43844"/>
                  <a:pt x="45913" y="41358"/>
                  <a:pt x="49295" y="41358"/>
                </a:cubicBezTo>
                <a:cubicBezTo>
                  <a:pt x="52657" y="41358"/>
                  <a:pt x="52657" y="43844"/>
                  <a:pt x="56039" y="43844"/>
                </a:cubicBezTo>
                <a:cubicBezTo>
                  <a:pt x="59400" y="43844"/>
                  <a:pt x="59400" y="41358"/>
                  <a:pt x="62782" y="41358"/>
                </a:cubicBezTo>
                <a:cubicBezTo>
                  <a:pt x="66144" y="41358"/>
                  <a:pt x="66144" y="43844"/>
                  <a:pt x="69506" y="43844"/>
                </a:cubicBezTo>
                <a:cubicBezTo>
                  <a:pt x="72888" y="43844"/>
                  <a:pt x="72888" y="41358"/>
                  <a:pt x="76250" y="41358"/>
                </a:cubicBezTo>
                <a:cubicBezTo>
                  <a:pt x="79074" y="41358"/>
                  <a:pt x="80191" y="44063"/>
                  <a:pt x="82233" y="44063"/>
                </a:cubicBezTo>
                <a:cubicBezTo>
                  <a:pt x="82636" y="44063"/>
                  <a:pt x="83075" y="43958"/>
                  <a:pt x="83570" y="43705"/>
                </a:cubicBezTo>
                <a:cubicBezTo>
                  <a:pt x="85102" y="42929"/>
                  <a:pt x="82496" y="41895"/>
                  <a:pt x="81800" y="39508"/>
                </a:cubicBezTo>
                <a:cubicBezTo>
                  <a:pt x="81322" y="37876"/>
                  <a:pt x="84246" y="37459"/>
                  <a:pt x="84246" y="35728"/>
                </a:cubicBezTo>
                <a:cubicBezTo>
                  <a:pt x="84246" y="34017"/>
                  <a:pt x="81760" y="34017"/>
                  <a:pt x="81760" y="32306"/>
                </a:cubicBezTo>
                <a:cubicBezTo>
                  <a:pt x="81760" y="30596"/>
                  <a:pt x="84246" y="30596"/>
                  <a:pt x="84246" y="28885"/>
                </a:cubicBezTo>
                <a:cubicBezTo>
                  <a:pt x="84246" y="27174"/>
                  <a:pt x="81760" y="27174"/>
                  <a:pt x="81760" y="25443"/>
                </a:cubicBezTo>
                <a:cubicBezTo>
                  <a:pt x="81760" y="23733"/>
                  <a:pt x="84246" y="23733"/>
                  <a:pt x="84246" y="22022"/>
                </a:cubicBezTo>
                <a:cubicBezTo>
                  <a:pt x="84246" y="20311"/>
                  <a:pt x="81760" y="20311"/>
                  <a:pt x="81760" y="18600"/>
                </a:cubicBezTo>
                <a:cubicBezTo>
                  <a:pt x="81760" y="16890"/>
                  <a:pt x="84246" y="16890"/>
                  <a:pt x="84246" y="15179"/>
                </a:cubicBezTo>
                <a:cubicBezTo>
                  <a:pt x="84246" y="13448"/>
                  <a:pt x="81760" y="13468"/>
                  <a:pt x="81760" y="11737"/>
                </a:cubicBezTo>
                <a:cubicBezTo>
                  <a:pt x="81760" y="10027"/>
                  <a:pt x="84246" y="10027"/>
                  <a:pt x="84246" y="8316"/>
                </a:cubicBezTo>
                <a:cubicBezTo>
                  <a:pt x="84246" y="6605"/>
                  <a:pt x="81760" y="6605"/>
                  <a:pt x="81760" y="4894"/>
                </a:cubicBezTo>
                <a:cubicBezTo>
                  <a:pt x="81760" y="3164"/>
                  <a:pt x="85082" y="1135"/>
                  <a:pt x="83570" y="359"/>
                </a:cubicBezTo>
                <a:cubicBezTo>
                  <a:pt x="83075" y="106"/>
                  <a:pt x="82636" y="1"/>
                  <a:pt x="82233" y="1"/>
                </a:cubicBezTo>
                <a:cubicBezTo>
                  <a:pt x="80191" y="1"/>
                  <a:pt x="79074" y="2706"/>
                  <a:pt x="76250" y="2706"/>
                </a:cubicBezTo>
                <a:cubicBezTo>
                  <a:pt x="72888" y="2706"/>
                  <a:pt x="72888" y="219"/>
                  <a:pt x="69506" y="219"/>
                </a:cubicBezTo>
                <a:cubicBezTo>
                  <a:pt x="66144" y="219"/>
                  <a:pt x="66144" y="2706"/>
                  <a:pt x="62762" y="2706"/>
                </a:cubicBezTo>
                <a:cubicBezTo>
                  <a:pt x="59400" y="2706"/>
                  <a:pt x="59400" y="219"/>
                  <a:pt x="56019" y="219"/>
                </a:cubicBezTo>
                <a:cubicBezTo>
                  <a:pt x="52657" y="219"/>
                  <a:pt x="52657" y="2706"/>
                  <a:pt x="49275" y="2706"/>
                </a:cubicBezTo>
                <a:cubicBezTo>
                  <a:pt x="45913" y="2706"/>
                  <a:pt x="45913" y="219"/>
                  <a:pt x="42531" y="219"/>
                </a:cubicBezTo>
                <a:cubicBezTo>
                  <a:pt x="39170" y="219"/>
                  <a:pt x="39170" y="2706"/>
                  <a:pt x="35808" y="2706"/>
                </a:cubicBezTo>
                <a:cubicBezTo>
                  <a:pt x="32426" y="2706"/>
                  <a:pt x="32426" y="219"/>
                  <a:pt x="29064" y="219"/>
                </a:cubicBezTo>
                <a:cubicBezTo>
                  <a:pt x="25682" y="219"/>
                  <a:pt x="25682" y="2706"/>
                  <a:pt x="22320" y="2706"/>
                </a:cubicBezTo>
                <a:cubicBezTo>
                  <a:pt x="18939" y="2706"/>
                  <a:pt x="18939" y="219"/>
                  <a:pt x="15577" y="219"/>
                </a:cubicBezTo>
                <a:cubicBezTo>
                  <a:pt x="12195" y="219"/>
                  <a:pt x="12195" y="2706"/>
                  <a:pt x="8833" y="2706"/>
                </a:cubicBezTo>
                <a:cubicBezTo>
                  <a:pt x="6026" y="2706"/>
                  <a:pt x="4911" y="1"/>
                  <a:pt x="28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4"/>
          <p:cNvSpPr txBox="1">
            <a:spLocks noGrp="1"/>
          </p:cNvSpPr>
          <p:nvPr>
            <p:ph type="title"/>
          </p:nvPr>
        </p:nvSpPr>
        <p:spPr>
          <a:xfrm>
            <a:off x="2290025" y="3140700"/>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77" name="Google Shape;977;p14"/>
          <p:cNvSpPr txBox="1">
            <a:spLocks noGrp="1"/>
          </p:cNvSpPr>
          <p:nvPr>
            <p:ph type="subTitle" idx="1"/>
          </p:nvPr>
        </p:nvSpPr>
        <p:spPr>
          <a:xfrm>
            <a:off x="1535500" y="1470900"/>
            <a:ext cx="6072900" cy="1461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978" name="Google Shape;978;p14"/>
          <p:cNvGrpSpPr/>
          <p:nvPr/>
        </p:nvGrpSpPr>
        <p:grpSpPr>
          <a:xfrm rot="8757393" flipH="1">
            <a:off x="133" y="-164378"/>
            <a:ext cx="2279130" cy="1810706"/>
            <a:chOff x="1023025" y="3297275"/>
            <a:chExt cx="805750" cy="640128"/>
          </a:xfrm>
        </p:grpSpPr>
        <p:sp>
          <p:nvSpPr>
            <p:cNvPr id="979" name="Google Shape;979;p14"/>
            <p:cNvSpPr/>
            <p:nvPr/>
          </p:nvSpPr>
          <p:spPr>
            <a:xfrm>
              <a:off x="1184526" y="3526165"/>
              <a:ext cx="402228" cy="396774"/>
            </a:xfrm>
            <a:custGeom>
              <a:avLst/>
              <a:gdLst/>
              <a:ahLst/>
              <a:cxnLst/>
              <a:rect l="l" t="t" r="r" b="b"/>
              <a:pathLst>
                <a:path w="8702" h="8584" fill="none" extrusionOk="0">
                  <a:moveTo>
                    <a:pt x="8701" y="1"/>
                  </a:moveTo>
                  <a:cubicBezTo>
                    <a:pt x="5853" y="2594"/>
                    <a:pt x="3270" y="5472"/>
                    <a:pt x="989" y="8584"/>
                  </a:cubicBezTo>
                  <a:cubicBezTo>
                    <a:pt x="960" y="6352"/>
                    <a:pt x="627" y="4141"/>
                    <a:pt x="1" y="1997"/>
                  </a:cubicBezTo>
                </a:path>
              </a:pathLst>
            </a:custGeom>
            <a:noFill/>
            <a:ln w="4650" cap="flat" cmpd="sng">
              <a:solidFill>
                <a:schemeClr val="dk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4"/>
            <p:cNvSpPr/>
            <p:nvPr/>
          </p:nvSpPr>
          <p:spPr>
            <a:xfrm>
              <a:off x="1342884" y="3301343"/>
              <a:ext cx="485891" cy="482748"/>
            </a:xfrm>
            <a:custGeom>
              <a:avLst/>
              <a:gdLst/>
              <a:ahLst/>
              <a:cxnLst/>
              <a:rect l="l" t="t" r="r" b="b"/>
              <a:pathLst>
                <a:path w="10512" h="10444" extrusionOk="0">
                  <a:moveTo>
                    <a:pt x="10512" y="1"/>
                  </a:moveTo>
                  <a:lnTo>
                    <a:pt x="10512" y="1"/>
                  </a:lnTo>
                  <a:cubicBezTo>
                    <a:pt x="9758" y="382"/>
                    <a:pt x="8926" y="588"/>
                    <a:pt x="8094" y="607"/>
                  </a:cubicBezTo>
                  <a:cubicBezTo>
                    <a:pt x="8029" y="609"/>
                    <a:pt x="7965" y="610"/>
                    <a:pt x="7900" y="610"/>
                  </a:cubicBezTo>
                  <a:cubicBezTo>
                    <a:pt x="7336" y="610"/>
                    <a:pt x="6772" y="541"/>
                    <a:pt x="6213" y="541"/>
                  </a:cubicBezTo>
                  <a:cubicBezTo>
                    <a:pt x="5905" y="541"/>
                    <a:pt x="5599" y="562"/>
                    <a:pt x="5295" y="627"/>
                  </a:cubicBezTo>
                  <a:cubicBezTo>
                    <a:pt x="4199" y="852"/>
                    <a:pt x="3269" y="1635"/>
                    <a:pt x="2633" y="2565"/>
                  </a:cubicBezTo>
                  <a:cubicBezTo>
                    <a:pt x="1791" y="2917"/>
                    <a:pt x="940" y="3367"/>
                    <a:pt x="470" y="4150"/>
                  </a:cubicBezTo>
                  <a:cubicBezTo>
                    <a:pt x="0" y="4923"/>
                    <a:pt x="10" y="6049"/>
                    <a:pt x="695" y="6656"/>
                  </a:cubicBezTo>
                  <a:cubicBezTo>
                    <a:pt x="1143" y="7062"/>
                    <a:pt x="1859" y="7152"/>
                    <a:pt x="2502" y="7152"/>
                  </a:cubicBezTo>
                  <a:cubicBezTo>
                    <a:pt x="2617" y="7152"/>
                    <a:pt x="2730" y="7149"/>
                    <a:pt x="2839" y="7145"/>
                  </a:cubicBezTo>
                  <a:lnTo>
                    <a:pt x="2839" y="7145"/>
                  </a:lnTo>
                  <a:cubicBezTo>
                    <a:pt x="2418" y="7811"/>
                    <a:pt x="2379" y="8652"/>
                    <a:pt x="2741" y="9347"/>
                  </a:cubicBezTo>
                  <a:cubicBezTo>
                    <a:pt x="3104" y="10026"/>
                    <a:pt x="3823" y="10444"/>
                    <a:pt x="4596" y="10444"/>
                  </a:cubicBezTo>
                  <a:cubicBezTo>
                    <a:pt x="4614" y="10444"/>
                    <a:pt x="4631" y="10444"/>
                    <a:pt x="4649" y="10443"/>
                  </a:cubicBezTo>
                  <a:cubicBezTo>
                    <a:pt x="5236" y="10384"/>
                    <a:pt x="5794" y="10120"/>
                    <a:pt x="6205" y="9690"/>
                  </a:cubicBezTo>
                  <a:cubicBezTo>
                    <a:pt x="6626" y="9249"/>
                    <a:pt x="6949" y="8750"/>
                    <a:pt x="7184" y="8192"/>
                  </a:cubicBezTo>
                  <a:cubicBezTo>
                    <a:pt x="8476" y="7722"/>
                    <a:pt x="9425" y="6617"/>
                    <a:pt x="9680" y="5276"/>
                  </a:cubicBezTo>
                  <a:cubicBezTo>
                    <a:pt x="9777" y="4728"/>
                    <a:pt x="9758" y="4170"/>
                    <a:pt x="9777" y="3612"/>
                  </a:cubicBezTo>
                  <a:cubicBezTo>
                    <a:pt x="9817" y="2379"/>
                    <a:pt x="10061" y="1155"/>
                    <a:pt x="105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4"/>
            <p:cNvSpPr/>
            <p:nvPr/>
          </p:nvSpPr>
          <p:spPr>
            <a:xfrm>
              <a:off x="1469996" y="3304070"/>
              <a:ext cx="358779" cy="328919"/>
            </a:xfrm>
            <a:custGeom>
              <a:avLst/>
              <a:gdLst/>
              <a:ahLst/>
              <a:cxnLst/>
              <a:rect l="l" t="t" r="r" b="b"/>
              <a:pathLst>
                <a:path w="7762" h="7116" extrusionOk="0">
                  <a:moveTo>
                    <a:pt x="7762" y="0"/>
                  </a:moveTo>
                  <a:cubicBezTo>
                    <a:pt x="7585" y="137"/>
                    <a:pt x="7409" y="265"/>
                    <a:pt x="7233" y="402"/>
                  </a:cubicBezTo>
                  <a:cubicBezTo>
                    <a:pt x="7057" y="529"/>
                    <a:pt x="6890" y="676"/>
                    <a:pt x="6724" y="813"/>
                  </a:cubicBezTo>
                  <a:cubicBezTo>
                    <a:pt x="6382" y="1096"/>
                    <a:pt x="6049" y="1380"/>
                    <a:pt x="5726" y="1674"/>
                  </a:cubicBezTo>
                  <a:cubicBezTo>
                    <a:pt x="5070" y="2261"/>
                    <a:pt x="4434" y="2868"/>
                    <a:pt x="3808" y="3475"/>
                  </a:cubicBezTo>
                  <a:lnTo>
                    <a:pt x="1919" y="5315"/>
                  </a:lnTo>
                  <a:cubicBezTo>
                    <a:pt x="1606" y="5618"/>
                    <a:pt x="1292" y="5921"/>
                    <a:pt x="969" y="6215"/>
                  </a:cubicBezTo>
                  <a:lnTo>
                    <a:pt x="490" y="6665"/>
                  </a:lnTo>
                  <a:lnTo>
                    <a:pt x="0" y="7115"/>
                  </a:lnTo>
                  <a:cubicBezTo>
                    <a:pt x="353" y="6851"/>
                    <a:pt x="695" y="6567"/>
                    <a:pt x="1028" y="6293"/>
                  </a:cubicBezTo>
                  <a:cubicBezTo>
                    <a:pt x="1361" y="6009"/>
                    <a:pt x="1694" y="5716"/>
                    <a:pt x="2017" y="5422"/>
                  </a:cubicBezTo>
                  <a:cubicBezTo>
                    <a:pt x="2672" y="4835"/>
                    <a:pt x="3299" y="4228"/>
                    <a:pt x="3935" y="3612"/>
                  </a:cubicBezTo>
                  <a:lnTo>
                    <a:pt x="5824" y="1782"/>
                  </a:lnTo>
                  <a:cubicBezTo>
                    <a:pt x="6137" y="1478"/>
                    <a:pt x="6460" y="1175"/>
                    <a:pt x="6783" y="881"/>
                  </a:cubicBezTo>
                  <a:cubicBezTo>
                    <a:pt x="6949" y="734"/>
                    <a:pt x="7106" y="578"/>
                    <a:pt x="7272" y="431"/>
                  </a:cubicBezTo>
                  <a:cubicBezTo>
                    <a:pt x="7439" y="294"/>
                    <a:pt x="7595" y="147"/>
                    <a:pt x="7762" y="0"/>
                  </a:cubicBezTo>
                  <a:close/>
                </a:path>
              </a:pathLst>
            </a:custGeom>
            <a:solidFill>
              <a:srgbClr val="4E7D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4"/>
            <p:cNvSpPr/>
            <p:nvPr/>
          </p:nvSpPr>
          <p:spPr>
            <a:xfrm>
              <a:off x="1520656" y="3570954"/>
              <a:ext cx="123091" cy="168111"/>
            </a:xfrm>
            <a:custGeom>
              <a:avLst/>
              <a:gdLst/>
              <a:ahLst/>
              <a:cxnLst/>
              <a:rect l="l" t="t" r="r" b="b"/>
              <a:pathLst>
                <a:path w="2663" h="3637" extrusionOk="0">
                  <a:moveTo>
                    <a:pt x="470" y="1"/>
                  </a:moveTo>
                  <a:lnTo>
                    <a:pt x="470" y="1"/>
                  </a:lnTo>
                  <a:cubicBezTo>
                    <a:pt x="245" y="412"/>
                    <a:pt x="108" y="852"/>
                    <a:pt x="59" y="1312"/>
                  </a:cubicBezTo>
                  <a:cubicBezTo>
                    <a:pt x="1" y="1782"/>
                    <a:pt x="50" y="2261"/>
                    <a:pt x="206" y="2702"/>
                  </a:cubicBezTo>
                  <a:cubicBezTo>
                    <a:pt x="304" y="2937"/>
                    <a:pt x="451" y="3132"/>
                    <a:pt x="647" y="3279"/>
                  </a:cubicBezTo>
                  <a:cubicBezTo>
                    <a:pt x="832" y="3426"/>
                    <a:pt x="1058" y="3534"/>
                    <a:pt x="1292" y="3583"/>
                  </a:cubicBezTo>
                  <a:cubicBezTo>
                    <a:pt x="1455" y="3621"/>
                    <a:pt x="1620" y="3637"/>
                    <a:pt x="1783" y="3637"/>
                  </a:cubicBezTo>
                  <a:cubicBezTo>
                    <a:pt x="2082" y="3637"/>
                    <a:pt x="2378" y="3584"/>
                    <a:pt x="2663" y="3514"/>
                  </a:cubicBezTo>
                  <a:lnTo>
                    <a:pt x="2663" y="3514"/>
                  </a:lnTo>
                  <a:cubicBezTo>
                    <a:pt x="2473" y="3531"/>
                    <a:pt x="2281" y="3544"/>
                    <a:pt x="2091" y="3544"/>
                  </a:cubicBezTo>
                  <a:cubicBezTo>
                    <a:pt x="1831" y="3544"/>
                    <a:pt x="1575" y="3519"/>
                    <a:pt x="1332" y="3446"/>
                  </a:cubicBezTo>
                  <a:cubicBezTo>
                    <a:pt x="1116" y="3387"/>
                    <a:pt x="921" y="3279"/>
                    <a:pt x="754" y="3152"/>
                  </a:cubicBezTo>
                  <a:cubicBezTo>
                    <a:pt x="588" y="3015"/>
                    <a:pt x="461" y="2839"/>
                    <a:pt x="382" y="2633"/>
                  </a:cubicBezTo>
                  <a:cubicBezTo>
                    <a:pt x="294" y="2428"/>
                    <a:pt x="245" y="2212"/>
                    <a:pt x="226" y="1997"/>
                  </a:cubicBezTo>
                  <a:cubicBezTo>
                    <a:pt x="196" y="1772"/>
                    <a:pt x="196" y="1547"/>
                    <a:pt x="206" y="1332"/>
                  </a:cubicBezTo>
                  <a:cubicBezTo>
                    <a:pt x="226" y="872"/>
                    <a:pt x="314" y="431"/>
                    <a:pt x="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4"/>
            <p:cNvSpPr/>
            <p:nvPr/>
          </p:nvSpPr>
          <p:spPr>
            <a:xfrm>
              <a:off x="1593040" y="3521635"/>
              <a:ext cx="143012" cy="131364"/>
            </a:xfrm>
            <a:custGeom>
              <a:avLst/>
              <a:gdLst/>
              <a:ahLst/>
              <a:cxnLst/>
              <a:rect l="l" t="t" r="r" b="b"/>
              <a:pathLst>
                <a:path w="3094" h="2842" extrusionOk="0">
                  <a:moveTo>
                    <a:pt x="98" y="1"/>
                  </a:moveTo>
                  <a:cubicBezTo>
                    <a:pt x="1" y="392"/>
                    <a:pt x="20" y="813"/>
                    <a:pt x="147" y="1205"/>
                  </a:cubicBezTo>
                  <a:cubicBezTo>
                    <a:pt x="265" y="1596"/>
                    <a:pt x="500" y="1958"/>
                    <a:pt x="803" y="2232"/>
                  </a:cubicBezTo>
                  <a:cubicBezTo>
                    <a:pt x="1116" y="2516"/>
                    <a:pt x="1498" y="2702"/>
                    <a:pt x="1909" y="2790"/>
                  </a:cubicBezTo>
                  <a:cubicBezTo>
                    <a:pt x="2071" y="2822"/>
                    <a:pt x="2240" y="2841"/>
                    <a:pt x="2410" y="2841"/>
                  </a:cubicBezTo>
                  <a:cubicBezTo>
                    <a:pt x="2445" y="2841"/>
                    <a:pt x="2480" y="2841"/>
                    <a:pt x="2516" y="2839"/>
                  </a:cubicBezTo>
                  <a:cubicBezTo>
                    <a:pt x="2721" y="2819"/>
                    <a:pt x="2917" y="2751"/>
                    <a:pt x="3093" y="2633"/>
                  </a:cubicBezTo>
                  <a:lnTo>
                    <a:pt x="3093" y="2633"/>
                  </a:lnTo>
                  <a:cubicBezTo>
                    <a:pt x="2939" y="2707"/>
                    <a:pt x="2777" y="2746"/>
                    <a:pt x="2615" y="2746"/>
                  </a:cubicBezTo>
                  <a:cubicBezTo>
                    <a:pt x="2582" y="2746"/>
                    <a:pt x="2549" y="2744"/>
                    <a:pt x="2516" y="2741"/>
                  </a:cubicBezTo>
                  <a:cubicBezTo>
                    <a:pt x="1929" y="2722"/>
                    <a:pt x="1371" y="2487"/>
                    <a:pt x="930" y="2095"/>
                  </a:cubicBezTo>
                  <a:cubicBezTo>
                    <a:pt x="637" y="1841"/>
                    <a:pt x="412" y="1518"/>
                    <a:pt x="275" y="1156"/>
                  </a:cubicBezTo>
                  <a:cubicBezTo>
                    <a:pt x="138" y="784"/>
                    <a:pt x="79" y="392"/>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4"/>
            <p:cNvSpPr/>
            <p:nvPr/>
          </p:nvSpPr>
          <p:spPr>
            <a:xfrm>
              <a:off x="1655903" y="3458774"/>
              <a:ext cx="135755" cy="98500"/>
            </a:xfrm>
            <a:custGeom>
              <a:avLst/>
              <a:gdLst/>
              <a:ahLst/>
              <a:cxnLst/>
              <a:rect l="l" t="t" r="r" b="b"/>
              <a:pathLst>
                <a:path w="2937" h="2131" extrusionOk="0">
                  <a:moveTo>
                    <a:pt x="79" y="0"/>
                  </a:moveTo>
                  <a:lnTo>
                    <a:pt x="79" y="0"/>
                  </a:lnTo>
                  <a:cubicBezTo>
                    <a:pt x="1" y="363"/>
                    <a:pt x="11" y="734"/>
                    <a:pt x="118" y="1087"/>
                  </a:cubicBezTo>
                  <a:cubicBezTo>
                    <a:pt x="226" y="1449"/>
                    <a:pt x="471" y="1762"/>
                    <a:pt x="794" y="1958"/>
                  </a:cubicBezTo>
                  <a:cubicBezTo>
                    <a:pt x="970" y="2056"/>
                    <a:pt x="1156" y="2105"/>
                    <a:pt x="1342" y="2124"/>
                  </a:cubicBezTo>
                  <a:cubicBezTo>
                    <a:pt x="1410" y="2128"/>
                    <a:pt x="1478" y="2130"/>
                    <a:pt x="1545" y="2130"/>
                  </a:cubicBezTo>
                  <a:cubicBezTo>
                    <a:pt x="1662" y="2130"/>
                    <a:pt x="1778" y="2123"/>
                    <a:pt x="1890" y="2105"/>
                  </a:cubicBezTo>
                  <a:cubicBezTo>
                    <a:pt x="2252" y="2065"/>
                    <a:pt x="2604" y="1958"/>
                    <a:pt x="2937" y="1801"/>
                  </a:cubicBezTo>
                  <a:lnTo>
                    <a:pt x="2937" y="1801"/>
                  </a:lnTo>
                  <a:cubicBezTo>
                    <a:pt x="2585" y="1889"/>
                    <a:pt x="2232" y="1948"/>
                    <a:pt x="1880" y="1968"/>
                  </a:cubicBezTo>
                  <a:cubicBezTo>
                    <a:pt x="1813" y="1969"/>
                    <a:pt x="1746" y="1971"/>
                    <a:pt x="1679" y="1971"/>
                  </a:cubicBezTo>
                  <a:cubicBezTo>
                    <a:pt x="1396" y="1971"/>
                    <a:pt x="1121" y="1944"/>
                    <a:pt x="892" y="1801"/>
                  </a:cubicBezTo>
                  <a:cubicBezTo>
                    <a:pt x="745" y="1723"/>
                    <a:pt x="617" y="1605"/>
                    <a:pt x="510" y="1478"/>
                  </a:cubicBezTo>
                  <a:cubicBezTo>
                    <a:pt x="402" y="1341"/>
                    <a:pt x="314" y="1194"/>
                    <a:pt x="255" y="1038"/>
                  </a:cubicBezTo>
                  <a:cubicBezTo>
                    <a:pt x="128" y="705"/>
                    <a:pt x="69" y="353"/>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4"/>
            <p:cNvSpPr/>
            <p:nvPr/>
          </p:nvSpPr>
          <p:spPr>
            <a:xfrm>
              <a:off x="1684884" y="3434322"/>
              <a:ext cx="111304" cy="38596"/>
            </a:xfrm>
            <a:custGeom>
              <a:avLst/>
              <a:gdLst/>
              <a:ahLst/>
              <a:cxnLst/>
              <a:rect l="l" t="t" r="r" b="b"/>
              <a:pathLst>
                <a:path w="2408" h="835" extrusionOk="0">
                  <a:moveTo>
                    <a:pt x="0" y="1"/>
                  </a:moveTo>
                  <a:cubicBezTo>
                    <a:pt x="10" y="255"/>
                    <a:pt x="157" y="490"/>
                    <a:pt x="372" y="627"/>
                  </a:cubicBezTo>
                  <a:cubicBezTo>
                    <a:pt x="587" y="764"/>
                    <a:pt x="842" y="833"/>
                    <a:pt x="1096" y="833"/>
                  </a:cubicBezTo>
                  <a:cubicBezTo>
                    <a:pt x="1122" y="834"/>
                    <a:pt x="1147" y="834"/>
                    <a:pt x="1172" y="834"/>
                  </a:cubicBezTo>
                  <a:cubicBezTo>
                    <a:pt x="1399" y="834"/>
                    <a:pt x="1619" y="794"/>
                    <a:pt x="1830" y="706"/>
                  </a:cubicBezTo>
                  <a:cubicBezTo>
                    <a:pt x="2065" y="617"/>
                    <a:pt x="2271" y="451"/>
                    <a:pt x="2408" y="246"/>
                  </a:cubicBezTo>
                  <a:lnTo>
                    <a:pt x="2408" y="246"/>
                  </a:lnTo>
                  <a:cubicBezTo>
                    <a:pt x="2222" y="392"/>
                    <a:pt x="2016" y="510"/>
                    <a:pt x="1791" y="578"/>
                  </a:cubicBezTo>
                  <a:cubicBezTo>
                    <a:pt x="1595" y="630"/>
                    <a:pt x="1398" y="658"/>
                    <a:pt x="1195" y="658"/>
                  </a:cubicBezTo>
                  <a:cubicBezTo>
                    <a:pt x="1166" y="658"/>
                    <a:pt x="1136" y="658"/>
                    <a:pt x="1106" y="657"/>
                  </a:cubicBezTo>
                  <a:cubicBezTo>
                    <a:pt x="881" y="647"/>
                    <a:pt x="656" y="598"/>
                    <a:pt x="450" y="500"/>
                  </a:cubicBezTo>
                  <a:cubicBezTo>
                    <a:pt x="235" y="402"/>
                    <a:pt x="79" y="21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4"/>
            <p:cNvSpPr/>
            <p:nvPr/>
          </p:nvSpPr>
          <p:spPr>
            <a:xfrm>
              <a:off x="1740952" y="3371923"/>
              <a:ext cx="67901" cy="18304"/>
            </a:xfrm>
            <a:custGeom>
              <a:avLst/>
              <a:gdLst/>
              <a:ahLst/>
              <a:cxnLst/>
              <a:rect l="l" t="t" r="r" b="b"/>
              <a:pathLst>
                <a:path w="1469" h="396" extrusionOk="0">
                  <a:moveTo>
                    <a:pt x="1469" y="0"/>
                  </a:moveTo>
                  <a:lnTo>
                    <a:pt x="1469" y="0"/>
                  </a:lnTo>
                  <a:cubicBezTo>
                    <a:pt x="1342" y="39"/>
                    <a:pt x="1224" y="79"/>
                    <a:pt x="1107" y="118"/>
                  </a:cubicBezTo>
                  <a:cubicBezTo>
                    <a:pt x="989" y="147"/>
                    <a:pt x="872" y="176"/>
                    <a:pt x="745" y="196"/>
                  </a:cubicBezTo>
                  <a:cubicBezTo>
                    <a:pt x="627" y="216"/>
                    <a:pt x="500" y="235"/>
                    <a:pt x="383" y="245"/>
                  </a:cubicBezTo>
                  <a:cubicBezTo>
                    <a:pt x="255" y="255"/>
                    <a:pt x="128" y="255"/>
                    <a:pt x="1" y="255"/>
                  </a:cubicBezTo>
                  <a:cubicBezTo>
                    <a:pt x="108" y="323"/>
                    <a:pt x="246" y="362"/>
                    <a:pt x="373" y="382"/>
                  </a:cubicBezTo>
                  <a:cubicBezTo>
                    <a:pt x="434" y="391"/>
                    <a:pt x="496" y="395"/>
                    <a:pt x="557" y="395"/>
                  </a:cubicBezTo>
                  <a:cubicBezTo>
                    <a:pt x="768" y="395"/>
                    <a:pt x="974" y="344"/>
                    <a:pt x="1156" y="245"/>
                  </a:cubicBezTo>
                  <a:cubicBezTo>
                    <a:pt x="1283" y="176"/>
                    <a:pt x="1381" y="98"/>
                    <a:pt x="1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4"/>
            <p:cNvSpPr/>
            <p:nvPr/>
          </p:nvSpPr>
          <p:spPr>
            <a:xfrm>
              <a:off x="1732817" y="3326210"/>
              <a:ext cx="14514" cy="55236"/>
            </a:xfrm>
            <a:custGeom>
              <a:avLst/>
              <a:gdLst/>
              <a:ahLst/>
              <a:cxnLst/>
              <a:rect l="l" t="t" r="r" b="b"/>
              <a:pathLst>
                <a:path w="314" h="1195" extrusionOk="0">
                  <a:moveTo>
                    <a:pt x="314" y="1"/>
                  </a:moveTo>
                  <a:lnTo>
                    <a:pt x="314" y="1"/>
                  </a:lnTo>
                  <a:cubicBezTo>
                    <a:pt x="236" y="69"/>
                    <a:pt x="167" y="157"/>
                    <a:pt x="118" y="255"/>
                  </a:cubicBezTo>
                  <a:cubicBezTo>
                    <a:pt x="69" y="353"/>
                    <a:pt x="40" y="461"/>
                    <a:pt x="20" y="568"/>
                  </a:cubicBezTo>
                  <a:cubicBezTo>
                    <a:pt x="1" y="676"/>
                    <a:pt x="1" y="784"/>
                    <a:pt x="20" y="891"/>
                  </a:cubicBezTo>
                  <a:cubicBezTo>
                    <a:pt x="40" y="999"/>
                    <a:pt x="79" y="1107"/>
                    <a:pt x="147" y="1195"/>
                  </a:cubicBezTo>
                  <a:cubicBezTo>
                    <a:pt x="157" y="1087"/>
                    <a:pt x="157" y="980"/>
                    <a:pt x="167" y="882"/>
                  </a:cubicBezTo>
                  <a:cubicBezTo>
                    <a:pt x="177" y="784"/>
                    <a:pt x="187" y="686"/>
                    <a:pt x="206" y="598"/>
                  </a:cubicBezTo>
                  <a:cubicBezTo>
                    <a:pt x="216" y="500"/>
                    <a:pt x="236" y="402"/>
                    <a:pt x="255" y="304"/>
                  </a:cubicBezTo>
                  <a:cubicBezTo>
                    <a:pt x="275" y="206"/>
                    <a:pt x="294" y="109"/>
                    <a:pt x="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4"/>
            <p:cNvSpPr/>
            <p:nvPr/>
          </p:nvSpPr>
          <p:spPr>
            <a:xfrm>
              <a:off x="1667227" y="3332126"/>
              <a:ext cx="23111" cy="103169"/>
            </a:xfrm>
            <a:custGeom>
              <a:avLst/>
              <a:gdLst/>
              <a:ahLst/>
              <a:cxnLst/>
              <a:rect l="l" t="t" r="r" b="b"/>
              <a:pathLst>
                <a:path w="500" h="2232" extrusionOk="0">
                  <a:moveTo>
                    <a:pt x="500" y="0"/>
                  </a:moveTo>
                  <a:cubicBezTo>
                    <a:pt x="431" y="69"/>
                    <a:pt x="363" y="147"/>
                    <a:pt x="324" y="245"/>
                  </a:cubicBezTo>
                  <a:cubicBezTo>
                    <a:pt x="275" y="333"/>
                    <a:pt x="226" y="421"/>
                    <a:pt x="187" y="509"/>
                  </a:cubicBezTo>
                  <a:cubicBezTo>
                    <a:pt x="98" y="695"/>
                    <a:pt x="40" y="891"/>
                    <a:pt x="20" y="1096"/>
                  </a:cubicBezTo>
                  <a:cubicBezTo>
                    <a:pt x="1" y="1302"/>
                    <a:pt x="20" y="1507"/>
                    <a:pt x="79" y="1703"/>
                  </a:cubicBezTo>
                  <a:cubicBezTo>
                    <a:pt x="128" y="1899"/>
                    <a:pt x="235" y="2085"/>
                    <a:pt x="372" y="2231"/>
                  </a:cubicBezTo>
                  <a:cubicBezTo>
                    <a:pt x="294" y="2055"/>
                    <a:pt x="245" y="1860"/>
                    <a:pt x="216" y="1674"/>
                  </a:cubicBezTo>
                  <a:cubicBezTo>
                    <a:pt x="187" y="1488"/>
                    <a:pt x="177" y="1302"/>
                    <a:pt x="196" y="1106"/>
                  </a:cubicBezTo>
                  <a:cubicBezTo>
                    <a:pt x="216" y="920"/>
                    <a:pt x="265" y="734"/>
                    <a:pt x="324" y="558"/>
                  </a:cubicBezTo>
                  <a:lnTo>
                    <a:pt x="402" y="274"/>
                  </a:lnTo>
                  <a:cubicBezTo>
                    <a:pt x="421" y="176"/>
                    <a:pt x="461" y="88"/>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4"/>
            <p:cNvSpPr/>
            <p:nvPr/>
          </p:nvSpPr>
          <p:spPr>
            <a:xfrm>
              <a:off x="1560454" y="3331664"/>
              <a:ext cx="97345" cy="130763"/>
            </a:xfrm>
            <a:custGeom>
              <a:avLst/>
              <a:gdLst/>
              <a:ahLst/>
              <a:cxnLst/>
              <a:rect l="l" t="t" r="r" b="b"/>
              <a:pathLst>
                <a:path w="2106" h="2829" extrusionOk="0">
                  <a:moveTo>
                    <a:pt x="568" y="0"/>
                  </a:moveTo>
                  <a:lnTo>
                    <a:pt x="568" y="0"/>
                  </a:lnTo>
                  <a:cubicBezTo>
                    <a:pt x="314" y="245"/>
                    <a:pt x="157" y="578"/>
                    <a:pt x="118" y="920"/>
                  </a:cubicBezTo>
                  <a:cubicBezTo>
                    <a:pt x="1" y="1654"/>
                    <a:pt x="402" y="2379"/>
                    <a:pt x="1077" y="2672"/>
                  </a:cubicBezTo>
                  <a:cubicBezTo>
                    <a:pt x="1293" y="2777"/>
                    <a:pt x="1521" y="2829"/>
                    <a:pt x="1754" y="2829"/>
                  </a:cubicBezTo>
                  <a:cubicBezTo>
                    <a:pt x="1870" y="2829"/>
                    <a:pt x="1988" y="2816"/>
                    <a:pt x="2105" y="2790"/>
                  </a:cubicBezTo>
                  <a:cubicBezTo>
                    <a:pt x="1762" y="2790"/>
                    <a:pt x="1440" y="2711"/>
                    <a:pt x="1146" y="2545"/>
                  </a:cubicBezTo>
                  <a:cubicBezTo>
                    <a:pt x="549" y="2232"/>
                    <a:pt x="206" y="1605"/>
                    <a:pt x="255" y="940"/>
                  </a:cubicBezTo>
                  <a:cubicBezTo>
                    <a:pt x="275" y="607"/>
                    <a:pt x="383" y="284"/>
                    <a:pt x="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4"/>
            <p:cNvSpPr/>
            <p:nvPr/>
          </p:nvSpPr>
          <p:spPr>
            <a:xfrm>
              <a:off x="1470921" y="3403123"/>
              <a:ext cx="125355" cy="122074"/>
            </a:xfrm>
            <a:custGeom>
              <a:avLst/>
              <a:gdLst/>
              <a:ahLst/>
              <a:cxnLst/>
              <a:rect l="l" t="t" r="r" b="b"/>
              <a:pathLst>
                <a:path w="2712" h="2641" extrusionOk="0">
                  <a:moveTo>
                    <a:pt x="215" y="1"/>
                  </a:moveTo>
                  <a:lnTo>
                    <a:pt x="215" y="1"/>
                  </a:lnTo>
                  <a:cubicBezTo>
                    <a:pt x="39" y="333"/>
                    <a:pt x="0" y="715"/>
                    <a:pt x="88" y="1077"/>
                  </a:cubicBezTo>
                  <a:cubicBezTo>
                    <a:pt x="137" y="1253"/>
                    <a:pt x="206" y="1430"/>
                    <a:pt x="303" y="1596"/>
                  </a:cubicBezTo>
                  <a:cubicBezTo>
                    <a:pt x="401" y="1752"/>
                    <a:pt x="519" y="1899"/>
                    <a:pt x="656" y="2027"/>
                  </a:cubicBezTo>
                  <a:cubicBezTo>
                    <a:pt x="940" y="2271"/>
                    <a:pt x="1272" y="2457"/>
                    <a:pt x="1625" y="2555"/>
                  </a:cubicBezTo>
                  <a:cubicBezTo>
                    <a:pt x="1794" y="2611"/>
                    <a:pt x="1970" y="2641"/>
                    <a:pt x="2147" y="2641"/>
                  </a:cubicBezTo>
                  <a:cubicBezTo>
                    <a:pt x="2337" y="2641"/>
                    <a:pt x="2528" y="2607"/>
                    <a:pt x="2711" y="2535"/>
                  </a:cubicBezTo>
                  <a:lnTo>
                    <a:pt x="2711" y="2535"/>
                  </a:lnTo>
                  <a:cubicBezTo>
                    <a:pt x="2604" y="2553"/>
                    <a:pt x="2496" y="2562"/>
                    <a:pt x="2390" y="2562"/>
                  </a:cubicBezTo>
                  <a:cubicBezTo>
                    <a:pt x="2146" y="2562"/>
                    <a:pt x="1905" y="2516"/>
                    <a:pt x="1674" y="2428"/>
                  </a:cubicBezTo>
                  <a:cubicBezTo>
                    <a:pt x="1351" y="2310"/>
                    <a:pt x="1047" y="2124"/>
                    <a:pt x="783" y="1889"/>
                  </a:cubicBezTo>
                  <a:cubicBezTo>
                    <a:pt x="529" y="1664"/>
                    <a:pt x="333" y="1361"/>
                    <a:pt x="235" y="1038"/>
                  </a:cubicBezTo>
                  <a:cubicBezTo>
                    <a:pt x="117" y="695"/>
                    <a:pt x="117" y="333"/>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4"/>
            <p:cNvSpPr/>
            <p:nvPr/>
          </p:nvSpPr>
          <p:spPr>
            <a:xfrm>
              <a:off x="1384485" y="3457849"/>
              <a:ext cx="149807" cy="128083"/>
            </a:xfrm>
            <a:custGeom>
              <a:avLst/>
              <a:gdLst/>
              <a:ahLst/>
              <a:cxnLst/>
              <a:rect l="l" t="t" r="r" b="b"/>
              <a:pathLst>
                <a:path w="3241" h="2771" extrusionOk="0">
                  <a:moveTo>
                    <a:pt x="343" y="1"/>
                  </a:moveTo>
                  <a:cubicBezTo>
                    <a:pt x="89" y="373"/>
                    <a:pt x="1" y="813"/>
                    <a:pt x="69" y="1254"/>
                  </a:cubicBezTo>
                  <a:cubicBezTo>
                    <a:pt x="148" y="1694"/>
                    <a:pt x="382" y="2095"/>
                    <a:pt x="735" y="2369"/>
                  </a:cubicBezTo>
                  <a:cubicBezTo>
                    <a:pt x="911" y="2506"/>
                    <a:pt x="1116" y="2614"/>
                    <a:pt x="1322" y="2682"/>
                  </a:cubicBezTo>
                  <a:cubicBezTo>
                    <a:pt x="1537" y="2741"/>
                    <a:pt x="1753" y="2771"/>
                    <a:pt x="1978" y="2771"/>
                  </a:cubicBezTo>
                  <a:cubicBezTo>
                    <a:pt x="2408" y="2761"/>
                    <a:pt x="2829" y="2682"/>
                    <a:pt x="3240" y="2545"/>
                  </a:cubicBezTo>
                  <a:lnTo>
                    <a:pt x="3240" y="2545"/>
                  </a:lnTo>
                  <a:cubicBezTo>
                    <a:pt x="2881" y="2605"/>
                    <a:pt x="2513" y="2635"/>
                    <a:pt x="2145" y="2635"/>
                  </a:cubicBezTo>
                  <a:cubicBezTo>
                    <a:pt x="2093" y="2635"/>
                    <a:pt x="2040" y="2635"/>
                    <a:pt x="1987" y="2634"/>
                  </a:cubicBezTo>
                  <a:cubicBezTo>
                    <a:pt x="1576" y="2624"/>
                    <a:pt x="1185" y="2477"/>
                    <a:pt x="852" y="2232"/>
                  </a:cubicBezTo>
                  <a:cubicBezTo>
                    <a:pt x="539" y="1978"/>
                    <a:pt x="304" y="1625"/>
                    <a:pt x="216" y="1224"/>
                  </a:cubicBezTo>
                  <a:cubicBezTo>
                    <a:pt x="128" y="813"/>
                    <a:pt x="167" y="383"/>
                    <a:pt x="3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4"/>
            <p:cNvSpPr/>
            <p:nvPr/>
          </p:nvSpPr>
          <p:spPr>
            <a:xfrm>
              <a:off x="1679430" y="3400303"/>
              <a:ext cx="58887" cy="50383"/>
            </a:xfrm>
            <a:custGeom>
              <a:avLst/>
              <a:gdLst/>
              <a:ahLst/>
              <a:cxnLst/>
              <a:rect l="l" t="t" r="r" b="b"/>
              <a:pathLst>
                <a:path w="1274" h="1090" extrusionOk="0">
                  <a:moveTo>
                    <a:pt x="1183" y="1"/>
                  </a:moveTo>
                  <a:cubicBezTo>
                    <a:pt x="1081" y="1"/>
                    <a:pt x="599" y="297"/>
                    <a:pt x="1" y="717"/>
                  </a:cubicBezTo>
                  <a:cubicBezTo>
                    <a:pt x="79" y="854"/>
                    <a:pt x="177" y="982"/>
                    <a:pt x="294" y="1089"/>
                  </a:cubicBezTo>
                  <a:cubicBezTo>
                    <a:pt x="872" y="502"/>
                    <a:pt x="1273" y="22"/>
                    <a:pt x="1195" y="3"/>
                  </a:cubicBezTo>
                  <a:cubicBezTo>
                    <a:pt x="1192" y="2"/>
                    <a:pt x="1188" y="1"/>
                    <a:pt x="1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4"/>
            <p:cNvSpPr/>
            <p:nvPr/>
          </p:nvSpPr>
          <p:spPr>
            <a:xfrm>
              <a:off x="1655903" y="3433444"/>
              <a:ext cx="37163" cy="39844"/>
            </a:xfrm>
            <a:custGeom>
              <a:avLst/>
              <a:gdLst/>
              <a:ahLst/>
              <a:cxnLst/>
              <a:rect l="l" t="t" r="r" b="b"/>
              <a:pathLst>
                <a:path w="804" h="862" extrusionOk="0">
                  <a:moveTo>
                    <a:pt x="510" y="0"/>
                  </a:moveTo>
                  <a:cubicBezTo>
                    <a:pt x="343" y="118"/>
                    <a:pt x="177" y="235"/>
                    <a:pt x="1" y="372"/>
                  </a:cubicBezTo>
                  <a:cubicBezTo>
                    <a:pt x="79" y="558"/>
                    <a:pt x="177" y="725"/>
                    <a:pt x="314" y="862"/>
                  </a:cubicBezTo>
                  <a:cubicBezTo>
                    <a:pt x="480" y="695"/>
                    <a:pt x="647" y="529"/>
                    <a:pt x="803" y="372"/>
                  </a:cubicBezTo>
                  <a:cubicBezTo>
                    <a:pt x="686" y="265"/>
                    <a:pt x="588" y="137"/>
                    <a:pt x="5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4"/>
            <p:cNvSpPr/>
            <p:nvPr/>
          </p:nvSpPr>
          <p:spPr>
            <a:xfrm>
              <a:off x="1631960" y="3450639"/>
              <a:ext cx="38503" cy="42987"/>
            </a:xfrm>
            <a:custGeom>
              <a:avLst/>
              <a:gdLst/>
              <a:ahLst/>
              <a:cxnLst/>
              <a:rect l="l" t="t" r="r" b="b"/>
              <a:pathLst>
                <a:path w="833" h="930" extrusionOk="0">
                  <a:moveTo>
                    <a:pt x="519" y="0"/>
                  </a:moveTo>
                  <a:cubicBezTo>
                    <a:pt x="353" y="127"/>
                    <a:pt x="176" y="255"/>
                    <a:pt x="0" y="392"/>
                  </a:cubicBezTo>
                  <a:cubicBezTo>
                    <a:pt x="49" y="490"/>
                    <a:pt x="98" y="587"/>
                    <a:pt x="157" y="685"/>
                  </a:cubicBezTo>
                  <a:cubicBezTo>
                    <a:pt x="215" y="773"/>
                    <a:pt x="284" y="852"/>
                    <a:pt x="353" y="930"/>
                  </a:cubicBezTo>
                  <a:cubicBezTo>
                    <a:pt x="519" y="783"/>
                    <a:pt x="675" y="636"/>
                    <a:pt x="832" y="490"/>
                  </a:cubicBezTo>
                  <a:cubicBezTo>
                    <a:pt x="695" y="343"/>
                    <a:pt x="597" y="176"/>
                    <a:pt x="5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4"/>
            <p:cNvSpPr/>
            <p:nvPr/>
          </p:nvSpPr>
          <p:spPr>
            <a:xfrm>
              <a:off x="1601176" y="3468711"/>
              <a:ext cx="47101" cy="49366"/>
            </a:xfrm>
            <a:custGeom>
              <a:avLst/>
              <a:gdLst/>
              <a:ahLst/>
              <a:cxnLst/>
              <a:rect l="l" t="t" r="r" b="b"/>
              <a:pathLst>
                <a:path w="1019" h="1068" extrusionOk="0">
                  <a:moveTo>
                    <a:pt x="656" y="1"/>
                  </a:moveTo>
                  <a:cubicBezTo>
                    <a:pt x="431" y="177"/>
                    <a:pt x="206" y="363"/>
                    <a:pt x="1" y="549"/>
                  </a:cubicBezTo>
                  <a:cubicBezTo>
                    <a:pt x="30" y="598"/>
                    <a:pt x="59" y="656"/>
                    <a:pt x="89" y="705"/>
                  </a:cubicBezTo>
                  <a:cubicBezTo>
                    <a:pt x="177" y="842"/>
                    <a:pt x="284" y="960"/>
                    <a:pt x="402" y="1067"/>
                  </a:cubicBezTo>
                  <a:cubicBezTo>
                    <a:pt x="607" y="901"/>
                    <a:pt x="813" y="725"/>
                    <a:pt x="1019" y="539"/>
                  </a:cubicBezTo>
                  <a:cubicBezTo>
                    <a:pt x="940" y="461"/>
                    <a:pt x="872" y="382"/>
                    <a:pt x="813" y="294"/>
                  </a:cubicBezTo>
                  <a:cubicBezTo>
                    <a:pt x="754" y="196"/>
                    <a:pt x="705" y="108"/>
                    <a:pt x="6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4"/>
            <p:cNvSpPr/>
            <p:nvPr/>
          </p:nvSpPr>
          <p:spPr>
            <a:xfrm>
              <a:off x="1543721" y="3494041"/>
              <a:ext cx="76498" cy="64665"/>
            </a:xfrm>
            <a:custGeom>
              <a:avLst/>
              <a:gdLst/>
              <a:ahLst/>
              <a:cxnLst/>
              <a:rect l="l" t="t" r="r" b="b"/>
              <a:pathLst>
                <a:path w="1655" h="1399" extrusionOk="0">
                  <a:moveTo>
                    <a:pt x="1244" y="1"/>
                  </a:moveTo>
                  <a:cubicBezTo>
                    <a:pt x="519" y="617"/>
                    <a:pt x="1" y="1185"/>
                    <a:pt x="157" y="1361"/>
                  </a:cubicBezTo>
                  <a:cubicBezTo>
                    <a:pt x="183" y="1386"/>
                    <a:pt x="219" y="1398"/>
                    <a:pt x="264" y="1398"/>
                  </a:cubicBezTo>
                  <a:cubicBezTo>
                    <a:pt x="516" y="1398"/>
                    <a:pt x="1057" y="1027"/>
                    <a:pt x="1655" y="529"/>
                  </a:cubicBezTo>
                  <a:cubicBezTo>
                    <a:pt x="1527" y="422"/>
                    <a:pt x="1430" y="294"/>
                    <a:pt x="1342" y="157"/>
                  </a:cubicBezTo>
                  <a:cubicBezTo>
                    <a:pt x="1302" y="108"/>
                    <a:pt x="1273" y="50"/>
                    <a:pt x="1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4"/>
            <p:cNvSpPr/>
            <p:nvPr/>
          </p:nvSpPr>
          <p:spPr>
            <a:xfrm>
              <a:off x="1023025" y="3297275"/>
              <a:ext cx="331184" cy="448497"/>
            </a:xfrm>
            <a:custGeom>
              <a:avLst/>
              <a:gdLst/>
              <a:ahLst/>
              <a:cxnLst/>
              <a:rect l="l" t="t" r="r" b="b"/>
              <a:pathLst>
                <a:path w="7165" h="9703" extrusionOk="0">
                  <a:moveTo>
                    <a:pt x="2017" y="0"/>
                  </a:moveTo>
                  <a:cubicBezTo>
                    <a:pt x="1978" y="686"/>
                    <a:pt x="1772" y="1361"/>
                    <a:pt x="1440" y="1958"/>
                  </a:cubicBezTo>
                  <a:cubicBezTo>
                    <a:pt x="1077" y="2623"/>
                    <a:pt x="549" y="3201"/>
                    <a:pt x="304" y="3925"/>
                  </a:cubicBezTo>
                  <a:cubicBezTo>
                    <a:pt x="1" y="4786"/>
                    <a:pt x="177" y="5755"/>
                    <a:pt x="559" y="6587"/>
                  </a:cubicBezTo>
                  <a:cubicBezTo>
                    <a:pt x="461" y="7321"/>
                    <a:pt x="422" y="8104"/>
                    <a:pt x="774" y="8760"/>
                  </a:cubicBezTo>
                  <a:cubicBezTo>
                    <a:pt x="1063" y="9297"/>
                    <a:pt x="1647" y="9703"/>
                    <a:pt x="2236" y="9703"/>
                  </a:cubicBezTo>
                  <a:cubicBezTo>
                    <a:pt x="2366" y="9703"/>
                    <a:pt x="2496" y="9683"/>
                    <a:pt x="2624" y="9641"/>
                  </a:cubicBezTo>
                  <a:cubicBezTo>
                    <a:pt x="3182" y="9455"/>
                    <a:pt x="3583" y="8848"/>
                    <a:pt x="3857" y="8329"/>
                  </a:cubicBezTo>
                  <a:cubicBezTo>
                    <a:pt x="4151" y="8897"/>
                    <a:pt x="4728" y="9269"/>
                    <a:pt x="5364" y="9308"/>
                  </a:cubicBezTo>
                  <a:cubicBezTo>
                    <a:pt x="5382" y="9308"/>
                    <a:pt x="5399" y="9309"/>
                    <a:pt x="5417" y="9309"/>
                  </a:cubicBezTo>
                  <a:cubicBezTo>
                    <a:pt x="6042" y="9309"/>
                    <a:pt x="6615" y="8969"/>
                    <a:pt x="6911" y="8417"/>
                  </a:cubicBezTo>
                  <a:cubicBezTo>
                    <a:pt x="7126" y="7987"/>
                    <a:pt x="7165" y="7487"/>
                    <a:pt x="7038" y="7018"/>
                  </a:cubicBezTo>
                  <a:cubicBezTo>
                    <a:pt x="6901" y="6548"/>
                    <a:pt x="6685" y="6108"/>
                    <a:pt x="6392" y="5716"/>
                  </a:cubicBezTo>
                  <a:cubicBezTo>
                    <a:pt x="6597" y="4620"/>
                    <a:pt x="6216" y="3494"/>
                    <a:pt x="5374" y="2760"/>
                  </a:cubicBezTo>
                  <a:cubicBezTo>
                    <a:pt x="5031" y="2457"/>
                    <a:pt x="4630" y="2242"/>
                    <a:pt x="4248" y="2007"/>
                  </a:cubicBezTo>
                  <a:cubicBezTo>
                    <a:pt x="3407" y="1469"/>
                    <a:pt x="2643" y="783"/>
                    <a:pt x="20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4"/>
            <p:cNvSpPr/>
            <p:nvPr/>
          </p:nvSpPr>
          <p:spPr>
            <a:xfrm>
              <a:off x="1118058" y="3298615"/>
              <a:ext cx="82368" cy="387298"/>
            </a:xfrm>
            <a:custGeom>
              <a:avLst/>
              <a:gdLst/>
              <a:ahLst/>
              <a:cxnLst/>
              <a:rect l="l" t="t" r="r" b="b"/>
              <a:pathLst>
                <a:path w="1782" h="8379" extrusionOk="0">
                  <a:moveTo>
                    <a:pt x="0" y="1"/>
                  </a:moveTo>
                  <a:cubicBezTo>
                    <a:pt x="30" y="353"/>
                    <a:pt x="69" y="715"/>
                    <a:pt x="127" y="1068"/>
                  </a:cubicBezTo>
                  <a:cubicBezTo>
                    <a:pt x="186" y="1420"/>
                    <a:pt x="245" y="1772"/>
                    <a:pt x="313" y="2125"/>
                  </a:cubicBezTo>
                  <a:cubicBezTo>
                    <a:pt x="450" y="2819"/>
                    <a:pt x="617" y="3514"/>
                    <a:pt x="783" y="4209"/>
                  </a:cubicBezTo>
                  <a:lnTo>
                    <a:pt x="1292" y="6294"/>
                  </a:lnTo>
                  <a:cubicBezTo>
                    <a:pt x="1380" y="6636"/>
                    <a:pt x="1458" y="6989"/>
                    <a:pt x="1537" y="7331"/>
                  </a:cubicBezTo>
                  <a:lnTo>
                    <a:pt x="1664" y="7850"/>
                  </a:lnTo>
                  <a:cubicBezTo>
                    <a:pt x="1703" y="8026"/>
                    <a:pt x="1742" y="8202"/>
                    <a:pt x="1781" y="8378"/>
                  </a:cubicBezTo>
                  <a:cubicBezTo>
                    <a:pt x="1742" y="8026"/>
                    <a:pt x="1693" y="7674"/>
                    <a:pt x="1644" y="7312"/>
                  </a:cubicBezTo>
                  <a:cubicBezTo>
                    <a:pt x="1586" y="6959"/>
                    <a:pt x="1517" y="6607"/>
                    <a:pt x="1449" y="6255"/>
                  </a:cubicBezTo>
                  <a:cubicBezTo>
                    <a:pt x="1302" y="5560"/>
                    <a:pt x="1135" y="4865"/>
                    <a:pt x="969" y="4170"/>
                  </a:cubicBezTo>
                  <a:lnTo>
                    <a:pt x="470" y="2085"/>
                  </a:lnTo>
                  <a:cubicBezTo>
                    <a:pt x="372" y="1743"/>
                    <a:pt x="294" y="1400"/>
                    <a:pt x="225" y="1048"/>
                  </a:cubicBezTo>
                  <a:cubicBezTo>
                    <a:pt x="186" y="872"/>
                    <a:pt x="137" y="696"/>
                    <a:pt x="108" y="529"/>
                  </a:cubicBezTo>
                  <a:cubicBezTo>
                    <a:pt x="78" y="353"/>
                    <a:pt x="39" y="177"/>
                    <a:pt x="0" y="1"/>
                  </a:cubicBezTo>
                  <a:close/>
                </a:path>
              </a:pathLst>
            </a:custGeom>
            <a:solidFill>
              <a:srgbClr val="4E7D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4"/>
            <p:cNvSpPr/>
            <p:nvPr/>
          </p:nvSpPr>
          <p:spPr>
            <a:xfrm>
              <a:off x="1186791" y="3605343"/>
              <a:ext cx="156140" cy="65728"/>
            </a:xfrm>
            <a:custGeom>
              <a:avLst/>
              <a:gdLst/>
              <a:ahLst/>
              <a:cxnLst/>
              <a:rect l="l" t="t" r="r" b="b"/>
              <a:pathLst>
                <a:path w="3378" h="1422" extrusionOk="0">
                  <a:moveTo>
                    <a:pt x="3377" y="0"/>
                  </a:moveTo>
                  <a:lnTo>
                    <a:pt x="3377" y="0"/>
                  </a:lnTo>
                  <a:cubicBezTo>
                    <a:pt x="3221" y="333"/>
                    <a:pt x="3015" y="637"/>
                    <a:pt x="2761" y="901"/>
                  </a:cubicBezTo>
                  <a:cubicBezTo>
                    <a:pt x="2553" y="1117"/>
                    <a:pt x="2266" y="1235"/>
                    <a:pt x="1969" y="1235"/>
                  </a:cubicBezTo>
                  <a:cubicBezTo>
                    <a:pt x="1916" y="1235"/>
                    <a:pt x="1864" y="1231"/>
                    <a:pt x="1811" y="1224"/>
                  </a:cubicBezTo>
                  <a:cubicBezTo>
                    <a:pt x="1635" y="1204"/>
                    <a:pt x="1469" y="1145"/>
                    <a:pt x="1312" y="1077"/>
                  </a:cubicBezTo>
                  <a:cubicBezTo>
                    <a:pt x="1146" y="999"/>
                    <a:pt x="989" y="911"/>
                    <a:pt x="833" y="813"/>
                  </a:cubicBezTo>
                  <a:cubicBezTo>
                    <a:pt x="529" y="607"/>
                    <a:pt x="245" y="372"/>
                    <a:pt x="1" y="88"/>
                  </a:cubicBezTo>
                  <a:lnTo>
                    <a:pt x="1" y="88"/>
                  </a:lnTo>
                  <a:cubicBezTo>
                    <a:pt x="197" y="421"/>
                    <a:pt x="451" y="705"/>
                    <a:pt x="754" y="930"/>
                  </a:cubicBezTo>
                  <a:cubicBezTo>
                    <a:pt x="1048" y="1175"/>
                    <a:pt x="1410" y="1341"/>
                    <a:pt x="1792" y="1410"/>
                  </a:cubicBezTo>
                  <a:cubicBezTo>
                    <a:pt x="1843" y="1417"/>
                    <a:pt x="1895" y="1421"/>
                    <a:pt x="1947" y="1421"/>
                  </a:cubicBezTo>
                  <a:cubicBezTo>
                    <a:pt x="2094" y="1421"/>
                    <a:pt x="2242" y="1392"/>
                    <a:pt x="2379" y="1341"/>
                  </a:cubicBezTo>
                  <a:cubicBezTo>
                    <a:pt x="2565" y="1263"/>
                    <a:pt x="2731" y="1145"/>
                    <a:pt x="2859" y="1008"/>
                  </a:cubicBezTo>
                  <a:cubicBezTo>
                    <a:pt x="3113" y="715"/>
                    <a:pt x="3289" y="372"/>
                    <a:pt x="33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4"/>
            <p:cNvSpPr/>
            <p:nvPr/>
          </p:nvSpPr>
          <p:spPr>
            <a:xfrm>
              <a:off x="1175513" y="3504025"/>
              <a:ext cx="142966" cy="70952"/>
            </a:xfrm>
            <a:custGeom>
              <a:avLst/>
              <a:gdLst/>
              <a:ahLst/>
              <a:cxnLst/>
              <a:rect l="l" t="t" r="r" b="b"/>
              <a:pathLst>
                <a:path w="3093" h="1535" extrusionOk="0">
                  <a:moveTo>
                    <a:pt x="3073" y="0"/>
                  </a:moveTo>
                  <a:cubicBezTo>
                    <a:pt x="3063" y="157"/>
                    <a:pt x="3005" y="303"/>
                    <a:pt x="2907" y="441"/>
                  </a:cubicBezTo>
                  <a:cubicBezTo>
                    <a:pt x="2829" y="568"/>
                    <a:pt x="2721" y="695"/>
                    <a:pt x="2603" y="803"/>
                  </a:cubicBezTo>
                  <a:cubicBezTo>
                    <a:pt x="2378" y="1018"/>
                    <a:pt x="2104" y="1175"/>
                    <a:pt x="1811" y="1272"/>
                  </a:cubicBezTo>
                  <a:cubicBezTo>
                    <a:pt x="1613" y="1336"/>
                    <a:pt x="1411" y="1367"/>
                    <a:pt x="1211" y="1367"/>
                  </a:cubicBezTo>
                  <a:cubicBezTo>
                    <a:pt x="1103" y="1367"/>
                    <a:pt x="996" y="1358"/>
                    <a:pt x="891" y="1341"/>
                  </a:cubicBezTo>
                  <a:cubicBezTo>
                    <a:pt x="568" y="1292"/>
                    <a:pt x="264" y="1175"/>
                    <a:pt x="0" y="998"/>
                  </a:cubicBezTo>
                  <a:lnTo>
                    <a:pt x="0" y="998"/>
                  </a:lnTo>
                  <a:cubicBezTo>
                    <a:pt x="235" y="1243"/>
                    <a:pt x="529" y="1409"/>
                    <a:pt x="852" y="1478"/>
                  </a:cubicBezTo>
                  <a:cubicBezTo>
                    <a:pt x="996" y="1516"/>
                    <a:pt x="1145" y="1534"/>
                    <a:pt x="1293" y="1534"/>
                  </a:cubicBezTo>
                  <a:cubicBezTo>
                    <a:pt x="1485" y="1534"/>
                    <a:pt x="1677" y="1504"/>
                    <a:pt x="1860" y="1449"/>
                  </a:cubicBezTo>
                  <a:cubicBezTo>
                    <a:pt x="2183" y="1341"/>
                    <a:pt x="2476" y="1155"/>
                    <a:pt x="2711" y="900"/>
                  </a:cubicBezTo>
                  <a:cubicBezTo>
                    <a:pt x="2819" y="773"/>
                    <a:pt x="2917" y="636"/>
                    <a:pt x="2985" y="489"/>
                  </a:cubicBezTo>
                  <a:cubicBezTo>
                    <a:pt x="3063" y="333"/>
                    <a:pt x="3093" y="166"/>
                    <a:pt x="30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4"/>
            <p:cNvSpPr/>
            <p:nvPr/>
          </p:nvSpPr>
          <p:spPr>
            <a:xfrm>
              <a:off x="1156931" y="3423044"/>
              <a:ext cx="112690" cy="79826"/>
            </a:xfrm>
            <a:custGeom>
              <a:avLst/>
              <a:gdLst/>
              <a:ahLst/>
              <a:cxnLst/>
              <a:rect l="l" t="t" r="r" b="b"/>
              <a:pathLst>
                <a:path w="2438" h="1727" extrusionOk="0">
                  <a:moveTo>
                    <a:pt x="2438" y="0"/>
                  </a:moveTo>
                  <a:cubicBezTo>
                    <a:pt x="2350" y="274"/>
                    <a:pt x="2242" y="539"/>
                    <a:pt x="2105" y="793"/>
                  </a:cubicBezTo>
                  <a:cubicBezTo>
                    <a:pt x="1968" y="1047"/>
                    <a:pt x="1821" y="1292"/>
                    <a:pt x="1586" y="1419"/>
                  </a:cubicBezTo>
                  <a:cubicBezTo>
                    <a:pt x="1404" y="1514"/>
                    <a:pt x="1206" y="1565"/>
                    <a:pt x="1004" y="1565"/>
                  </a:cubicBezTo>
                  <a:cubicBezTo>
                    <a:pt x="934" y="1565"/>
                    <a:pt x="864" y="1559"/>
                    <a:pt x="794" y="1547"/>
                  </a:cubicBezTo>
                  <a:cubicBezTo>
                    <a:pt x="520" y="1498"/>
                    <a:pt x="246" y="1400"/>
                    <a:pt x="1" y="1253"/>
                  </a:cubicBezTo>
                  <a:lnTo>
                    <a:pt x="1" y="1253"/>
                  </a:lnTo>
                  <a:cubicBezTo>
                    <a:pt x="216" y="1458"/>
                    <a:pt x="480" y="1615"/>
                    <a:pt x="774" y="1693"/>
                  </a:cubicBezTo>
                  <a:cubicBezTo>
                    <a:pt x="871" y="1715"/>
                    <a:pt x="969" y="1726"/>
                    <a:pt x="1067" y="1726"/>
                  </a:cubicBezTo>
                  <a:cubicBezTo>
                    <a:pt x="1278" y="1726"/>
                    <a:pt x="1488" y="1676"/>
                    <a:pt x="1674" y="1576"/>
                  </a:cubicBezTo>
                  <a:cubicBezTo>
                    <a:pt x="1811" y="1488"/>
                    <a:pt x="1929" y="1380"/>
                    <a:pt x="2017" y="1253"/>
                  </a:cubicBezTo>
                  <a:cubicBezTo>
                    <a:pt x="2105" y="1126"/>
                    <a:pt x="2174" y="999"/>
                    <a:pt x="2232" y="852"/>
                  </a:cubicBezTo>
                  <a:cubicBezTo>
                    <a:pt x="2350" y="587"/>
                    <a:pt x="2418" y="294"/>
                    <a:pt x="24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4"/>
            <p:cNvSpPr/>
            <p:nvPr/>
          </p:nvSpPr>
          <p:spPr>
            <a:xfrm>
              <a:off x="1149721" y="3380058"/>
              <a:ext cx="60182" cy="77192"/>
            </a:xfrm>
            <a:custGeom>
              <a:avLst/>
              <a:gdLst/>
              <a:ahLst/>
              <a:cxnLst/>
              <a:rect l="l" t="t" r="r" b="b"/>
              <a:pathLst>
                <a:path w="1302" h="1670" extrusionOk="0">
                  <a:moveTo>
                    <a:pt x="1175" y="0"/>
                  </a:moveTo>
                  <a:lnTo>
                    <a:pt x="1175" y="0"/>
                  </a:lnTo>
                  <a:cubicBezTo>
                    <a:pt x="1194" y="186"/>
                    <a:pt x="1184" y="382"/>
                    <a:pt x="1126" y="568"/>
                  </a:cubicBezTo>
                  <a:cubicBezTo>
                    <a:pt x="1077" y="744"/>
                    <a:pt x="999" y="920"/>
                    <a:pt x="901" y="1077"/>
                  </a:cubicBezTo>
                  <a:cubicBezTo>
                    <a:pt x="813" y="1234"/>
                    <a:pt x="685" y="1361"/>
                    <a:pt x="539" y="1469"/>
                  </a:cubicBezTo>
                  <a:cubicBezTo>
                    <a:pt x="412" y="1556"/>
                    <a:pt x="260" y="1604"/>
                    <a:pt x="108" y="1604"/>
                  </a:cubicBezTo>
                  <a:cubicBezTo>
                    <a:pt x="72" y="1604"/>
                    <a:pt x="36" y="1601"/>
                    <a:pt x="0" y="1596"/>
                  </a:cubicBezTo>
                  <a:lnTo>
                    <a:pt x="0" y="1596"/>
                  </a:lnTo>
                  <a:cubicBezTo>
                    <a:pt x="93" y="1645"/>
                    <a:pt x="196" y="1669"/>
                    <a:pt x="300" y="1669"/>
                  </a:cubicBezTo>
                  <a:cubicBezTo>
                    <a:pt x="404" y="1669"/>
                    <a:pt x="509" y="1645"/>
                    <a:pt x="607" y="1596"/>
                  </a:cubicBezTo>
                  <a:cubicBezTo>
                    <a:pt x="793" y="1498"/>
                    <a:pt x="950" y="1351"/>
                    <a:pt x="1057" y="1175"/>
                  </a:cubicBezTo>
                  <a:cubicBezTo>
                    <a:pt x="1175" y="999"/>
                    <a:pt x="1243" y="803"/>
                    <a:pt x="1273" y="597"/>
                  </a:cubicBezTo>
                  <a:cubicBezTo>
                    <a:pt x="1302" y="392"/>
                    <a:pt x="1263" y="177"/>
                    <a:pt x="1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4"/>
            <p:cNvSpPr/>
            <p:nvPr/>
          </p:nvSpPr>
          <p:spPr>
            <a:xfrm>
              <a:off x="1137934" y="3340261"/>
              <a:ext cx="22233" cy="52971"/>
            </a:xfrm>
            <a:custGeom>
              <a:avLst/>
              <a:gdLst/>
              <a:ahLst/>
              <a:cxnLst/>
              <a:rect l="l" t="t" r="r" b="b"/>
              <a:pathLst>
                <a:path w="481" h="1146" extrusionOk="0">
                  <a:moveTo>
                    <a:pt x="422" y="0"/>
                  </a:moveTo>
                  <a:lnTo>
                    <a:pt x="343" y="304"/>
                  </a:lnTo>
                  <a:cubicBezTo>
                    <a:pt x="314" y="402"/>
                    <a:pt x="285" y="499"/>
                    <a:pt x="245" y="587"/>
                  </a:cubicBezTo>
                  <a:cubicBezTo>
                    <a:pt x="216" y="676"/>
                    <a:pt x="177" y="773"/>
                    <a:pt x="138" y="861"/>
                  </a:cubicBezTo>
                  <a:lnTo>
                    <a:pt x="1" y="1145"/>
                  </a:lnTo>
                  <a:cubicBezTo>
                    <a:pt x="99" y="1096"/>
                    <a:pt x="187" y="1028"/>
                    <a:pt x="255" y="940"/>
                  </a:cubicBezTo>
                  <a:cubicBezTo>
                    <a:pt x="324" y="852"/>
                    <a:pt x="383" y="754"/>
                    <a:pt x="422" y="656"/>
                  </a:cubicBezTo>
                  <a:cubicBezTo>
                    <a:pt x="461" y="548"/>
                    <a:pt x="480" y="441"/>
                    <a:pt x="480" y="323"/>
                  </a:cubicBezTo>
                  <a:cubicBezTo>
                    <a:pt x="480" y="216"/>
                    <a:pt x="461" y="108"/>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4"/>
            <p:cNvSpPr/>
            <p:nvPr/>
          </p:nvSpPr>
          <p:spPr>
            <a:xfrm>
              <a:off x="1099939" y="3364666"/>
              <a:ext cx="35360" cy="28704"/>
            </a:xfrm>
            <a:custGeom>
              <a:avLst/>
              <a:gdLst/>
              <a:ahLst/>
              <a:cxnLst/>
              <a:rect l="l" t="t" r="r" b="b"/>
              <a:pathLst>
                <a:path w="765" h="621" extrusionOk="0">
                  <a:moveTo>
                    <a:pt x="1" y="1"/>
                  </a:moveTo>
                  <a:lnTo>
                    <a:pt x="1" y="1"/>
                  </a:lnTo>
                  <a:cubicBezTo>
                    <a:pt x="10" y="89"/>
                    <a:pt x="40" y="177"/>
                    <a:pt x="89" y="255"/>
                  </a:cubicBezTo>
                  <a:cubicBezTo>
                    <a:pt x="138" y="333"/>
                    <a:pt x="196" y="402"/>
                    <a:pt x="265" y="461"/>
                  </a:cubicBezTo>
                  <a:cubicBezTo>
                    <a:pt x="333" y="510"/>
                    <a:pt x="412" y="559"/>
                    <a:pt x="500" y="588"/>
                  </a:cubicBezTo>
                  <a:cubicBezTo>
                    <a:pt x="566" y="610"/>
                    <a:pt x="632" y="621"/>
                    <a:pt x="698" y="621"/>
                  </a:cubicBezTo>
                  <a:cubicBezTo>
                    <a:pt x="720" y="621"/>
                    <a:pt x="742" y="620"/>
                    <a:pt x="764" y="617"/>
                  </a:cubicBezTo>
                  <a:cubicBezTo>
                    <a:pt x="696" y="559"/>
                    <a:pt x="627" y="510"/>
                    <a:pt x="568" y="461"/>
                  </a:cubicBezTo>
                  <a:lnTo>
                    <a:pt x="382" y="314"/>
                  </a:lnTo>
                  <a:lnTo>
                    <a:pt x="196" y="167"/>
                  </a:lnTo>
                  <a:cubicBezTo>
                    <a:pt x="138" y="108"/>
                    <a:pt x="79" y="59"/>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4"/>
            <p:cNvSpPr/>
            <p:nvPr/>
          </p:nvSpPr>
          <p:spPr>
            <a:xfrm>
              <a:off x="1080942" y="3407190"/>
              <a:ext cx="69704" cy="48441"/>
            </a:xfrm>
            <a:custGeom>
              <a:avLst/>
              <a:gdLst/>
              <a:ahLst/>
              <a:cxnLst/>
              <a:rect l="l" t="t" r="r" b="b"/>
              <a:pathLst>
                <a:path w="1508" h="1048" extrusionOk="0">
                  <a:moveTo>
                    <a:pt x="1" y="1"/>
                  </a:moveTo>
                  <a:lnTo>
                    <a:pt x="1" y="1"/>
                  </a:lnTo>
                  <a:cubicBezTo>
                    <a:pt x="10" y="79"/>
                    <a:pt x="50" y="157"/>
                    <a:pt x="89" y="226"/>
                  </a:cubicBezTo>
                  <a:cubicBezTo>
                    <a:pt x="128" y="304"/>
                    <a:pt x="167" y="373"/>
                    <a:pt x="206" y="441"/>
                  </a:cubicBezTo>
                  <a:cubicBezTo>
                    <a:pt x="304" y="578"/>
                    <a:pt x="421" y="705"/>
                    <a:pt x="549" y="803"/>
                  </a:cubicBezTo>
                  <a:cubicBezTo>
                    <a:pt x="686" y="901"/>
                    <a:pt x="842" y="979"/>
                    <a:pt x="1009" y="1019"/>
                  </a:cubicBezTo>
                  <a:cubicBezTo>
                    <a:pt x="1092" y="1038"/>
                    <a:pt x="1175" y="1048"/>
                    <a:pt x="1258" y="1048"/>
                  </a:cubicBezTo>
                  <a:cubicBezTo>
                    <a:pt x="1341" y="1048"/>
                    <a:pt x="1425" y="1038"/>
                    <a:pt x="1508" y="1019"/>
                  </a:cubicBezTo>
                  <a:cubicBezTo>
                    <a:pt x="1351" y="979"/>
                    <a:pt x="1204" y="930"/>
                    <a:pt x="1058" y="872"/>
                  </a:cubicBezTo>
                  <a:cubicBezTo>
                    <a:pt x="921" y="823"/>
                    <a:pt x="784" y="745"/>
                    <a:pt x="666" y="656"/>
                  </a:cubicBezTo>
                  <a:cubicBezTo>
                    <a:pt x="539" y="559"/>
                    <a:pt x="431" y="461"/>
                    <a:pt x="324" y="343"/>
                  </a:cubicBezTo>
                  <a:cubicBezTo>
                    <a:pt x="275" y="285"/>
                    <a:pt x="216" y="236"/>
                    <a:pt x="157" y="177"/>
                  </a:cubicBezTo>
                  <a:cubicBezTo>
                    <a:pt x="99" y="118"/>
                    <a:pt x="50" y="59"/>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4"/>
            <p:cNvSpPr/>
            <p:nvPr/>
          </p:nvSpPr>
          <p:spPr>
            <a:xfrm>
              <a:off x="1037539" y="3479574"/>
              <a:ext cx="119439" cy="47147"/>
            </a:xfrm>
            <a:custGeom>
              <a:avLst/>
              <a:gdLst/>
              <a:ahLst/>
              <a:cxnLst/>
              <a:rect l="l" t="t" r="r" b="b"/>
              <a:pathLst>
                <a:path w="2584" h="1020" extrusionOk="0">
                  <a:moveTo>
                    <a:pt x="0" y="1"/>
                  </a:moveTo>
                  <a:cubicBezTo>
                    <a:pt x="69" y="284"/>
                    <a:pt x="225" y="529"/>
                    <a:pt x="450" y="715"/>
                  </a:cubicBezTo>
                  <a:cubicBezTo>
                    <a:pt x="698" y="916"/>
                    <a:pt x="1004" y="1019"/>
                    <a:pt x="1311" y="1019"/>
                  </a:cubicBezTo>
                  <a:cubicBezTo>
                    <a:pt x="1587" y="1019"/>
                    <a:pt x="1863" y="936"/>
                    <a:pt x="2095" y="764"/>
                  </a:cubicBezTo>
                  <a:cubicBezTo>
                    <a:pt x="2329" y="598"/>
                    <a:pt x="2506" y="353"/>
                    <a:pt x="2584" y="79"/>
                  </a:cubicBezTo>
                  <a:lnTo>
                    <a:pt x="2584" y="79"/>
                  </a:lnTo>
                  <a:cubicBezTo>
                    <a:pt x="2447" y="314"/>
                    <a:pt x="2251" y="500"/>
                    <a:pt x="2016" y="637"/>
                  </a:cubicBezTo>
                  <a:cubicBezTo>
                    <a:pt x="1796" y="768"/>
                    <a:pt x="1549" y="834"/>
                    <a:pt x="1303" y="834"/>
                  </a:cubicBezTo>
                  <a:cubicBezTo>
                    <a:pt x="1035" y="834"/>
                    <a:pt x="768" y="756"/>
                    <a:pt x="538" y="598"/>
                  </a:cubicBezTo>
                  <a:cubicBezTo>
                    <a:pt x="313" y="451"/>
                    <a:pt x="127" y="245"/>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4"/>
            <p:cNvSpPr/>
            <p:nvPr/>
          </p:nvSpPr>
          <p:spPr>
            <a:xfrm>
              <a:off x="1043871" y="3551032"/>
              <a:ext cx="130301" cy="60690"/>
            </a:xfrm>
            <a:custGeom>
              <a:avLst/>
              <a:gdLst/>
              <a:ahLst/>
              <a:cxnLst/>
              <a:rect l="l" t="t" r="r" b="b"/>
              <a:pathLst>
                <a:path w="2819" h="1313" extrusionOk="0">
                  <a:moveTo>
                    <a:pt x="2819" y="1"/>
                  </a:moveTo>
                  <a:cubicBezTo>
                    <a:pt x="2701" y="265"/>
                    <a:pt x="2525" y="500"/>
                    <a:pt x="2290" y="666"/>
                  </a:cubicBezTo>
                  <a:cubicBezTo>
                    <a:pt x="2075" y="843"/>
                    <a:pt x="1821" y="980"/>
                    <a:pt x="1556" y="1068"/>
                  </a:cubicBezTo>
                  <a:cubicBezTo>
                    <a:pt x="1396" y="1115"/>
                    <a:pt x="1229" y="1141"/>
                    <a:pt x="1061" y="1141"/>
                  </a:cubicBezTo>
                  <a:cubicBezTo>
                    <a:pt x="952" y="1141"/>
                    <a:pt x="842" y="1130"/>
                    <a:pt x="734" y="1107"/>
                  </a:cubicBezTo>
                  <a:cubicBezTo>
                    <a:pt x="460" y="1048"/>
                    <a:pt x="206" y="901"/>
                    <a:pt x="0" y="706"/>
                  </a:cubicBezTo>
                  <a:lnTo>
                    <a:pt x="0" y="706"/>
                  </a:lnTo>
                  <a:cubicBezTo>
                    <a:pt x="157" y="960"/>
                    <a:pt x="411" y="1156"/>
                    <a:pt x="705" y="1244"/>
                  </a:cubicBezTo>
                  <a:cubicBezTo>
                    <a:pt x="852" y="1293"/>
                    <a:pt x="1008" y="1312"/>
                    <a:pt x="1155" y="1312"/>
                  </a:cubicBezTo>
                  <a:cubicBezTo>
                    <a:pt x="1312" y="1303"/>
                    <a:pt x="1468" y="1283"/>
                    <a:pt x="1615" y="1244"/>
                  </a:cubicBezTo>
                  <a:cubicBezTo>
                    <a:pt x="1909" y="1146"/>
                    <a:pt x="2173" y="989"/>
                    <a:pt x="2388" y="774"/>
                  </a:cubicBezTo>
                  <a:cubicBezTo>
                    <a:pt x="2623" y="578"/>
                    <a:pt x="2770" y="295"/>
                    <a:pt x="2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4"/>
            <p:cNvSpPr/>
            <p:nvPr/>
          </p:nvSpPr>
          <p:spPr>
            <a:xfrm>
              <a:off x="1048817" y="3617083"/>
              <a:ext cx="138020" cy="83200"/>
            </a:xfrm>
            <a:custGeom>
              <a:avLst/>
              <a:gdLst/>
              <a:ahLst/>
              <a:cxnLst/>
              <a:rect l="l" t="t" r="r" b="b"/>
              <a:pathLst>
                <a:path w="2986" h="1800" extrusionOk="0">
                  <a:moveTo>
                    <a:pt x="2986" y="1"/>
                  </a:moveTo>
                  <a:lnTo>
                    <a:pt x="2986" y="1"/>
                  </a:lnTo>
                  <a:cubicBezTo>
                    <a:pt x="2859" y="314"/>
                    <a:pt x="2702" y="627"/>
                    <a:pt x="2516" y="911"/>
                  </a:cubicBezTo>
                  <a:cubicBezTo>
                    <a:pt x="2330" y="1195"/>
                    <a:pt x="2076" y="1400"/>
                    <a:pt x="1772" y="1528"/>
                  </a:cubicBezTo>
                  <a:cubicBezTo>
                    <a:pt x="1597" y="1593"/>
                    <a:pt x="1416" y="1625"/>
                    <a:pt x="1235" y="1625"/>
                  </a:cubicBezTo>
                  <a:cubicBezTo>
                    <a:pt x="1093" y="1625"/>
                    <a:pt x="951" y="1606"/>
                    <a:pt x="813" y="1567"/>
                  </a:cubicBezTo>
                  <a:cubicBezTo>
                    <a:pt x="490" y="1459"/>
                    <a:pt x="206" y="1263"/>
                    <a:pt x="1" y="989"/>
                  </a:cubicBezTo>
                  <a:lnTo>
                    <a:pt x="1" y="989"/>
                  </a:lnTo>
                  <a:cubicBezTo>
                    <a:pt x="157" y="1312"/>
                    <a:pt x="422" y="1567"/>
                    <a:pt x="764" y="1704"/>
                  </a:cubicBezTo>
                  <a:cubicBezTo>
                    <a:pt x="935" y="1767"/>
                    <a:pt x="1116" y="1799"/>
                    <a:pt x="1298" y="1799"/>
                  </a:cubicBezTo>
                  <a:cubicBezTo>
                    <a:pt x="1479" y="1799"/>
                    <a:pt x="1660" y="1767"/>
                    <a:pt x="1831" y="1704"/>
                  </a:cubicBezTo>
                  <a:cubicBezTo>
                    <a:pt x="2007" y="1635"/>
                    <a:pt x="2164" y="1537"/>
                    <a:pt x="2301" y="1410"/>
                  </a:cubicBezTo>
                  <a:cubicBezTo>
                    <a:pt x="2428" y="1283"/>
                    <a:pt x="2545" y="1146"/>
                    <a:pt x="2633" y="989"/>
                  </a:cubicBezTo>
                  <a:cubicBezTo>
                    <a:pt x="2800" y="676"/>
                    <a:pt x="2917" y="343"/>
                    <a:pt x="29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4"/>
            <p:cNvSpPr/>
            <p:nvPr/>
          </p:nvSpPr>
          <p:spPr>
            <a:xfrm>
              <a:off x="1144267" y="3403909"/>
              <a:ext cx="20430" cy="52647"/>
            </a:xfrm>
            <a:custGeom>
              <a:avLst/>
              <a:gdLst/>
              <a:ahLst/>
              <a:cxnLst/>
              <a:rect l="l" t="t" r="r" b="b"/>
              <a:pathLst>
                <a:path w="442" h="1139" extrusionOk="0">
                  <a:moveTo>
                    <a:pt x="57" y="1"/>
                  </a:moveTo>
                  <a:cubicBezTo>
                    <a:pt x="54" y="1"/>
                    <a:pt x="52" y="2"/>
                    <a:pt x="50" y="3"/>
                  </a:cubicBezTo>
                  <a:cubicBezTo>
                    <a:pt x="1" y="42"/>
                    <a:pt x="11" y="522"/>
                    <a:pt x="60" y="1138"/>
                  </a:cubicBezTo>
                  <a:cubicBezTo>
                    <a:pt x="187" y="1138"/>
                    <a:pt x="324" y="1129"/>
                    <a:pt x="441" y="1090"/>
                  </a:cubicBezTo>
                  <a:cubicBezTo>
                    <a:pt x="281" y="468"/>
                    <a:pt x="121"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4"/>
            <p:cNvSpPr/>
            <p:nvPr/>
          </p:nvSpPr>
          <p:spPr>
            <a:xfrm>
              <a:off x="1146994" y="3454244"/>
              <a:ext cx="24036" cy="26670"/>
            </a:xfrm>
            <a:custGeom>
              <a:avLst/>
              <a:gdLst/>
              <a:ahLst/>
              <a:cxnLst/>
              <a:rect l="l" t="t" r="r" b="b"/>
              <a:pathLst>
                <a:path w="520" h="577" extrusionOk="0">
                  <a:moveTo>
                    <a:pt x="382" y="1"/>
                  </a:moveTo>
                  <a:cubicBezTo>
                    <a:pt x="265" y="40"/>
                    <a:pt x="128" y="49"/>
                    <a:pt x="1" y="49"/>
                  </a:cubicBezTo>
                  <a:cubicBezTo>
                    <a:pt x="20" y="216"/>
                    <a:pt x="30" y="382"/>
                    <a:pt x="49" y="558"/>
                  </a:cubicBezTo>
                  <a:cubicBezTo>
                    <a:pt x="115" y="571"/>
                    <a:pt x="181" y="576"/>
                    <a:pt x="246" y="576"/>
                  </a:cubicBezTo>
                  <a:cubicBezTo>
                    <a:pt x="337" y="576"/>
                    <a:pt x="428" y="566"/>
                    <a:pt x="519" y="549"/>
                  </a:cubicBezTo>
                  <a:cubicBezTo>
                    <a:pt x="480" y="363"/>
                    <a:pt x="431" y="177"/>
                    <a:pt x="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4"/>
            <p:cNvSpPr/>
            <p:nvPr/>
          </p:nvSpPr>
          <p:spPr>
            <a:xfrm>
              <a:off x="1149259" y="3479574"/>
              <a:ext cx="27179" cy="25838"/>
            </a:xfrm>
            <a:custGeom>
              <a:avLst/>
              <a:gdLst/>
              <a:ahLst/>
              <a:cxnLst/>
              <a:rect l="l" t="t" r="r" b="b"/>
              <a:pathLst>
                <a:path w="588" h="559" extrusionOk="0">
                  <a:moveTo>
                    <a:pt x="470" y="1"/>
                  </a:moveTo>
                  <a:cubicBezTo>
                    <a:pt x="379" y="18"/>
                    <a:pt x="288" y="28"/>
                    <a:pt x="197" y="28"/>
                  </a:cubicBezTo>
                  <a:cubicBezTo>
                    <a:pt x="132" y="28"/>
                    <a:pt x="66" y="23"/>
                    <a:pt x="0" y="10"/>
                  </a:cubicBezTo>
                  <a:lnTo>
                    <a:pt x="0" y="10"/>
                  </a:lnTo>
                  <a:cubicBezTo>
                    <a:pt x="20" y="187"/>
                    <a:pt x="40" y="363"/>
                    <a:pt x="69" y="549"/>
                  </a:cubicBezTo>
                  <a:cubicBezTo>
                    <a:pt x="157" y="558"/>
                    <a:pt x="245" y="558"/>
                    <a:pt x="333" y="558"/>
                  </a:cubicBezTo>
                  <a:cubicBezTo>
                    <a:pt x="421" y="549"/>
                    <a:pt x="509" y="539"/>
                    <a:pt x="588" y="519"/>
                  </a:cubicBezTo>
                  <a:cubicBezTo>
                    <a:pt x="558" y="343"/>
                    <a:pt x="519" y="177"/>
                    <a:pt x="4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4"/>
            <p:cNvSpPr/>
            <p:nvPr/>
          </p:nvSpPr>
          <p:spPr>
            <a:xfrm>
              <a:off x="1151986" y="3503563"/>
              <a:ext cx="29906" cy="33049"/>
            </a:xfrm>
            <a:custGeom>
              <a:avLst/>
              <a:gdLst/>
              <a:ahLst/>
              <a:cxnLst/>
              <a:rect l="l" t="t" r="r" b="b"/>
              <a:pathLst>
                <a:path w="647" h="715" extrusionOk="0">
                  <a:moveTo>
                    <a:pt x="529" y="0"/>
                  </a:moveTo>
                  <a:cubicBezTo>
                    <a:pt x="441" y="20"/>
                    <a:pt x="353" y="30"/>
                    <a:pt x="274" y="39"/>
                  </a:cubicBezTo>
                  <a:cubicBezTo>
                    <a:pt x="176" y="39"/>
                    <a:pt x="88" y="39"/>
                    <a:pt x="0" y="30"/>
                  </a:cubicBezTo>
                  <a:lnTo>
                    <a:pt x="0" y="30"/>
                  </a:lnTo>
                  <a:cubicBezTo>
                    <a:pt x="30" y="265"/>
                    <a:pt x="69" y="490"/>
                    <a:pt x="108" y="715"/>
                  </a:cubicBezTo>
                  <a:lnTo>
                    <a:pt x="264" y="715"/>
                  </a:lnTo>
                  <a:cubicBezTo>
                    <a:pt x="392" y="705"/>
                    <a:pt x="519" y="685"/>
                    <a:pt x="646" y="646"/>
                  </a:cubicBezTo>
                  <a:cubicBezTo>
                    <a:pt x="617" y="431"/>
                    <a:pt x="568" y="216"/>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4"/>
            <p:cNvSpPr/>
            <p:nvPr/>
          </p:nvSpPr>
          <p:spPr>
            <a:xfrm>
              <a:off x="1157394" y="3533422"/>
              <a:ext cx="31709" cy="64342"/>
            </a:xfrm>
            <a:custGeom>
              <a:avLst/>
              <a:gdLst/>
              <a:ahLst/>
              <a:cxnLst/>
              <a:rect l="l" t="t" r="r" b="b"/>
              <a:pathLst>
                <a:path w="686" h="1392" extrusionOk="0">
                  <a:moveTo>
                    <a:pt x="539" y="0"/>
                  </a:moveTo>
                  <a:cubicBezTo>
                    <a:pt x="412" y="39"/>
                    <a:pt x="284" y="59"/>
                    <a:pt x="147" y="69"/>
                  </a:cubicBezTo>
                  <a:lnTo>
                    <a:pt x="1" y="69"/>
                  </a:lnTo>
                  <a:cubicBezTo>
                    <a:pt x="133" y="808"/>
                    <a:pt x="303" y="1392"/>
                    <a:pt x="482" y="1392"/>
                  </a:cubicBezTo>
                  <a:cubicBezTo>
                    <a:pt x="488" y="1392"/>
                    <a:pt x="494" y="1391"/>
                    <a:pt x="500" y="1390"/>
                  </a:cubicBezTo>
                  <a:cubicBezTo>
                    <a:pt x="686" y="1341"/>
                    <a:pt x="656" y="734"/>
                    <a:pt x="5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4"/>
            <p:cNvSpPr/>
            <p:nvPr/>
          </p:nvSpPr>
          <p:spPr>
            <a:xfrm>
              <a:off x="1228854" y="3758707"/>
              <a:ext cx="201807" cy="167880"/>
            </a:xfrm>
            <a:custGeom>
              <a:avLst/>
              <a:gdLst/>
              <a:ahLst/>
              <a:cxnLst/>
              <a:rect l="l" t="t" r="r" b="b"/>
              <a:pathLst>
                <a:path w="4366" h="3632" extrusionOk="0">
                  <a:moveTo>
                    <a:pt x="4366" y="0"/>
                  </a:moveTo>
                  <a:lnTo>
                    <a:pt x="4366" y="0"/>
                  </a:lnTo>
                  <a:cubicBezTo>
                    <a:pt x="3407" y="626"/>
                    <a:pt x="2164" y="754"/>
                    <a:pt x="1244" y="1439"/>
                  </a:cubicBezTo>
                  <a:cubicBezTo>
                    <a:pt x="598" y="1918"/>
                    <a:pt x="1" y="2809"/>
                    <a:pt x="30" y="3631"/>
                  </a:cubicBezTo>
                  <a:cubicBezTo>
                    <a:pt x="167" y="3435"/>
                    <a:pt x="373" y="3289"/>
                    <a:pt x="608" y="3220"/>
                  </a:cubicBezTo>
                  <a:cubicBezTo>
                    <a:pt x="872" y="3161"/>
                    <a:pt x="1136" y="3112"/>
                    <a:pt x="1401" y="3083"/>
                  </a:cubicBezTo>
                  <a:cubicBezTo>
                    <a:pt x="2183" y="2936"/>
                    <a:pt x="2888" y="2525"/>
                    <a:pt x="3397" y="1909"/>
                  </a:cubicBezTo>
                  <a:cubicBezTo>
                    <a:pt x="3847" y="1351"/>
                    <a:pt x="4112" y="666"/>
                    <a:pt x="4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4"/>
            <p:cNvSpPr/>
            <p:nvPr/>
          </p:nvSpPr>
          <p:spPr>
            <a:xfrm>
              <a:off x="1099477" y="3765039"/>
              <a:ext cx="138020" cy="172364"/>
            </a:xfrm>
            <a:custGeom>
              <a:avLst/>
              <a:gdLst/>
              <a:ahLst/>
              <a:cxnLst/>
              <a:rect l="l" t="t" r="r" b="b"/>
              <a:pathLst>
                <a:path w="2986" h="3729" extrusionOk="0">
                  <a:moveTo>
                    <a:pt x="20" y="0"/>
                  </a:moveTo>
                  <a:cubicBezTo>
                    <a:pt x="1" y="519"/>
                    <a:pt x="40" y="1067"/>
                    <a:pt x="324" y="1507"/>
                  </a:cubicBezTo>
                  <a:cubicBezTo>
                    <a:pt x="627" y="1977"/>
                    <a:pt x="1156" y="2241"/>
                    <a:pt x="1635" y="2525"/>
                  </a:cubicBezTo>
                  <a:cubicBezTo>
                    <a:pt x="2125" y="2819"/>
                    <a:pt x="2614" y="3181"/>
                    <a:pt x="2751" y="3729"/>
                  </a:cubicBezTo>
                  <a:cubicBezTo>
                    <a:pt x="2986" y="2877"/>
                    <a:pt x="2683" y="1977"/>
                    <a:pt x="1988" y="1439"/>
                  </a:cubicBezTo>
                  <a:cubicBezTo>
                    <a:pt x="1655" y="1204"/>
                    <a:pt x="1263" y="1057"/>
                    <a:pt x="911" y="871"/>
                  </a:cubicBezTo>
                  <a:cubicBezTo>
                    <a:pt x="549" y="675"/>
                    <a:pt x="158" y="382"/>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6" name="Google Shape;1016;p14"/>
          <p:cNvGrpSpPr/>
          <p:nvPr/>
        </p:nvGrpSpPr>
        <p:grpSpPr>
          <a:xfrm flipH="1">
            <a:off x="6608773" y="3089178"/>
            <a:ext cx="2259478" cy="2243736"/>
            <a:chOff x="4088800" y="3407675"/>
            <a:chExt cx="1209247" cy="1200822"/>
          </a:xfrm>
        </p:grpSpPr>
        <p:sp>
          <p:nvSpPr>
            <p:cNvPr id="1017" name="Google Shape;1017;p14"/>
            <p:cNvSpPr/>
            <p:nvPr/>
          </p:nvSpPr>
          <p:spPr>
            <a:xfrm>
              <a:off x="4613328" y="3948244"/>
              <a:ext cx="56034" cy="55961"/>
            </a:xfrm>
            <a:custGeom>
              <a:avLst/>
              <a:gdLst/>
              <a:ahLst/>
              <a:cxnLst/>
              <a:rect l="l" t="t" r="r" b="b"/>
              <a:pathLst>
                <a:path w="765" h="764" extrusionOk="0">
                  <a:moveTo>
                    <a:pt x="382" y="0"/>
                  </a:moveTo>
                  <a:cubicBezTo>
                    <a:pt x="167" y="0"/>
                    <a:pt x="1" y="166"/>
                    <a:pt x="1" y="382"/>
                  </a:cubicBezTo>
                  <a:cubicBezTo>
                    <a:pt x="1" y="597"/>
                    <a:pt x="167" y="763"/>
                    <a:pt x="382" y="763"/>
                  </a:cubicBezTo>
                  <a:cubicBezTo>
                    <a:pt x="598" y="763"/>
                    <a:pt x="764" y="597"/>
                    <a:pt x="764" y="382"/>
                  </a:cubicBezTo>
                  <a:cubicBezTo>
                    <a:pt x="764" y="166"/>
                    <a:pt x="598" y="0"/>
                    <a:pt x="3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4"/>
            <p:cNvSpPr/>
            <p:nvPr/>
          </p:nvSpPr>
          <p:spPr>
            <a:xfrm>
              <a:off x="4587545" y="3999444"/>
              <a:ext cx="69512" cy="56694"/>
            </a:xfrm>
            <a:custGeom>
              <a:avLst/>
              <a:gdLst/>
              <a:ahLst/>
              <a:cxnLst/>
              <a:rect l="l" t="t" r="r" b="b"/>
              <a:pathLst>
                <a:path w="949" h="774" extrusionOk="0">
                  <a:moveTo>
                    <a:pt x="477" y="1"/>
                  </a:moveTo>
                  <a:cubicBezTo>
                    <a:pt x="425" y="1"/>
                    <a:pt x="373" y="12"/>
                    <a:pt x="323" y="35"/>
                  </a:cubicBezTo>
                  <a:cubicBezTo>
                    <a:pt x="0" y="172"/>
                    <a:pt x="20" y="622"/>
                    <a:pt x="343" y="750"/>
                  </a:cubicBezTo>
                  <a:cubicBezTo>
                    <a:pt x="388" y="766"/>
                    <a:pt x="434" y="774"/>
                    <a:pt x="477" y="774"/>
                  </a:cubicBezTo>
                  <a:cubicBezTo>
                    <a:pt x="742" y="774"/>
                    <a:pt x="949" y="490"/>
                    <a:pt x="823" y="221"/>
                  </a:cubicBezTo>
                  <a:cubicBezTo>
                    <a:pt x="758" y="84"/>
                    <a:pt x="619" y="1"/>
                    <a:pt x="4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4"/>
            <p:cNvSpPr/>
            <p:nvPr/>
          </p:nvSpPr>
          <p:spPr>
            <a:xfrm>
              <a:off x="4677127" y="3991167"/>
              <a:ext cx="66875" cy="56620"/>
            </a:xfrm>
            <a:custGeom>
              <a:avLst/>
              <a:gdLst/>
              <a:ahLst/>
              <a:cxnLst/>
              <a:rect l="l" t="t" r="r" b="b"/>
              <a:pathLst>
                <a:path w="913" h="773" extrusionOk="0">
                  <a:moveTo>
                    <a:pt x="508" y="1"/>
                  </a:moveTo>
                  <a:cubicBezTo>
                    <a:pt x="502" y="1"/>
                    <a:pt x="496" y="1"/>
                    <a:pt x="490" y="1"/>
                  </a:cubicBezTo>
                  <a:cubicBezTo>
                    <a:pt x="148" y="31"/>
                    <a:pt x="1" y="451"/>
                    <a:pt x="255" y="677"/>
                  </a:cubicBezTo>
                  <a:cubicBezTo>
                    <a:pt x="333" y="743"/>
                    <a:pt x="424" y="773"/>
                    <a:pt x="511" y="773"/>
                  </a:cubicBezTo>
                  <a:cubicBezTo>
                    <a:pt x="719" y="773"/>
                    <a:pt x="912" y="605"/>
                    <a:pt x="891" y="363"/>
                  </a:cubicBezTo>
                  <a:cubicBezTo>
                    <a:pt x="882" y="154"/>
                    <a:pt x="707" y="1"/>
                    <a:pt x="5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4"/>
            <p:cNvSpPr/>
            <p:nvPr/>
          </p:nvSpPr>
          <p:spPr>
            <a:xfrm>
              <a:off x="4640577" y="4032699"/>
              <a:ext cx="67021" cy="55961"/>
            </a:xfrm>
            <a:custGeom>
              <a:avLst/>
              <a:gdLst/>
              <a:ahLst/>
              <a:cxnLst/>
              <a:rect l="l" t="t" r="r" b="b"/>
              <a:pathLst>
                <a:path w="915" h="764" extrusionOk="0">
                  <a:moveTo>
                    <a:pt x="525" y="0"/>
                  </a:moveTo>
                  <a:cubicBezTo>
                    <a:pt x="513" y="0"/>
                    <a:pt x="502" y="1"/>
                    <a:pt x="490" y="2"/>
                  </a:cubicBezTo>
                  <a:cubicBezTo>
                    <a:pt x="147" y="21"/>
                    <a:pt x="1" y="442"/>
                    <a:pt x="265" y="667"/>
                  </a:cubicBezTo>
                  <a:cubicBezTo>
                    <a:pt x="340" y="734"/>
                    <a:pt x="428" y="764"/>
                    <a:pt x="515" y="764"/>
                  </a:cubicBezTo>
                  <a:cubicBezTo>
                    <a:pt x="720" y="764"/>
                    <a:pt x="915" y="595"/>
                    <a:pt x="901" y="354"/>
                  </a:cubicBezTo>
                  <a:cubicBezTo>
                    <a:pt x="883" y="151"/>
                    <a:pt x="716" y="0"/>
                    <a:pt x="5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4"/>
            <p:cNvSpPr/>
            <p:nvPr/>
          </p:nvSpPr>
          <p:spPr>
            <a:xfrm>
              <a:off x="4730012" y="4059947"/>
              <a:ext cx="66948" cy="56327"/>
            </a:xfrm>
            <a:custGeom>
              <a:avLst/>
              <a:gdLst/>
              <a:ahLst/>
              <a:cxnLst/>
              <a:rect l="l" t="t" r="r" b="b"/>
              <a:pathLst>
                <a:path w="914" h="769" extrusionOk="0">
                  <a:moveTo>
                    <a:pt x="496" y="1"/>
                  </a:moveTo>
                  <a:cubicBezTo>
                    <a:pt x="209" y="1"/>
                    <a:pt x="0" y="314"/>
                    <a:pt x="160" y="579"/>
                  </a:cubicBezTo>
                  <a:cubicBezTo>
                    <a:pt x="237" y="708"/>
                    <a:pt x="365" y="769"/>
                    <a:pt x="491" y="769"/>
                  </a:cubicBezTo>
                  <a:cubicBezTo>
                    <a:pt x="654" y="769"/>
                    <a:pt x="815" y="668"/>
                    <a:pt x="864" y="481"/>
                  </a:cubicBezTo>
                  <a:cubicBezTo>
                    <a:pt x="913" y="276"/>
                    <a:pt x="796" y="70"/>
                    <a:pt x="590" y="12"/>
                  </a:cubicBezTo>
                  <a:cubicBezTo>
                    <a:pt x="558" y="4"/>
                    <a:pt x="527" y="1"/>
                    <a:pt x="4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4"/>
            <p:cNvSpPr/>
            <p:nvPr/>
          </p:nvSpPr>
          <p:spPr>
            <a:xfrm>
              <a:off x="4682767" y="4087708"/>
              <a:ext cx="66875" cy="56547"/>
            </a:xfrm>
            <a:custGeom>
              <a:avLst/>
              <a:gdLst/>
              <a:ahLst/>
              <a:cxnLst/>
              <a:rect l="l" t="t" r="r" b="b"/>
              <a:pathLst>
                <a:path w="913" h="772" extrusionOk="0">
                  <a:moveTo>
                    <a:pt x="481" y="1"/>
                  </a:moveTo>
                  <a:cubicBezTo>
                    <a:pt x="204" y="1"/>
                    <a:pt x="1" y="319"/>
                    <a:pt x="159" y="582"/>
                  </a:cubicBezTo>
                  <a:cubicBezTo>
                    <a:pt x="236" y="711"/>
                    <a:pt x="364" y="772"/>
                    <a:pt x="490" y="772"/>
                  </a:cubicBezTo>
                  <a:cubicBezTo>
                    <a:pt x="653" y="772"/>
                    <a:pt x="814" y="671"/>
                    <a:pt x="863" y="484"/>
                  </a:cubicBezTo>
                  <a:cubicBezTo>
                    <a:pt x="912" y="279"/>
                    <a:pt x="795" y="63"/>
                    <a:pt x="580" y="14"/>
                  </a:cubicBezTo>
                  <a:cubicBezTo>
                    <a:pt x="546" y="5"/>
                    <a:pt x="513" y="1"/>
                    <a:pt x="4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4"/>
            <p:cNvSpPr/>
            <p:nvPr/>
          </p:nvSpPr>
          <p:spPr>
            <a:xfrm>
              <a:off x="4766270" y="4155096"/>
              <a:ext cx="65776" cy="56620"/>
            </a:xfrm>
            <a:custGeom>
              <a:avLst/>
              <a:gdLst/>
              <a:ahLst/>
              <a:cxnLst/>
              <a:rect l="l" t="t" r="r" b="b"/>
              <a:pathLst>
                <a:path w="898" h="773" extrusionOk="0">
                  <a:moveTo>
                    <a:pt x="449" y="0"/>
                  </a:moveTo>
                  <a:cubicBezTo>
                    <a:pt x="206" y="0"/>
                    <a:pt x="0" y="242"/>
                    <a:pt x="95" y="504"/>
                  </a:cubicBezTo>
                  <a:cubicBezTo>
                    <a:pt x="153" y="681"/>
                    <a:pt x="305" y="773"/>
                    <a:pt x="459" y="773"/>
                  </a:cubicBezTo>
                  <a:cubicBezTo>
                    <a:pt x="593" y="773"/>
                    <a:pt x="727" y="704"/>
                    <a:pt x="800" y="562"/>
                  </a:cubicBezTo>
                  <a:cubicBezTo>
                    <a:pt x="898" y="367"/>
                    <a:pt x="819" y="141"/>
                    <a:pt x="624" y="44"/>
                  </a:cubicBezTo>
                  <a:cubicBezTo>
                    <a:pt x="566" y="14"/>
                    <a:pt x="506" y="0"/>
                    <a:pt x="4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4"/>
            <p:cNvSpPr/>
            <p:nvPr/>
          </p:nvSpPr>
          <p:spPr>
            <a:xfrm>
              <a:off x="4714484" y="4172309"/>
              <a:ext cx="65264" cy="56254"/>
            </a:xfrm>
            <a:custGeom>
              <a:avLst/>
              <a:gdLst/>
              <a:ahLst/>
              <a:cxnLst/>
              <a:rect l="l" t="t" r="r" b="b"/>
              <a:pathLst>
                <a:path w="891" h="768" extrusionOk="0">
                  <a:moveTo>
                    <a:pt x="448" y="0"/>
                  </a:moveTo>
                  <a:cubicBezTo>
                    <a:pt x="202" y="0"/>
                    <a:pt x="1" y="242"/>
                    <a:pt x="88" y="503"/>
                  </a:cubicBezTo>
                  <a:cubicBezTo>
                    <a:pt x="145" y="676"/>
                    <a:pt x="298" y="768"/>
                    <a:pt x="451" y="768"/>
                  </a:cubicBezTo>
                  <a:cubicBezTo>
                    <a:pt x="585" y="768"/>
                    <a:pt x="720" y="698"/>
                    <a:pt x="792" y="552"/>
                  </a:cubicBezTo>
                  <a:cubicBezTo>
                    <a:pt x="890" y="366"/>
                    <a:pt x="812" y="132"/>
                    <a:pt x="626" y="43"/>
                  </a:cubicBezTo>
                  <a:cubicBezTo>
                    <a:pt x="566" y="14"/>
                    <a:pt x="506" y="0"/>
                    <a:pt x="4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4"/>
            <p:cNvSpPr/>
            <p:nvPr/>
          </p:nvSpPr>
          <p:spPr>
            <a:xfrm>
              <a:off x="4178309" y="4182344"/>
              <a:ext cx="65190" cy="56401"/>
            </a:xfrm>
            <a:custGeom>
              <a:avLst/>
              <a:gdLst/>
              <a:ahLst/>
              <a:cxnLst/>
              <a:rect l="l" t="t" r="r" b="b"/>
              <a:pathLst>
                <a:path w="890" h="770" extrusionOk="0">
                  <a:moveTo>
                    <a:pt x="451" y="0"/>
                  </a:moveTo>
                  <a:cubicBezTo>
                    <a:pt x="208" y="0"/>
                    <a:pt x="0" y="242"/>
                    <a:pt x="87" y="503"/>
                  </a:cubicBezTo>
                  <a:cubicBezTo>
                    <a:pt x="145" y="678"/>
                    <a:pt x="300" y="769"/>
                    <a:pt x="455" y="769"/>
                  </a:cubicBezTo>
                  <a:cubicBezTo>
                    <a:pt x="587" y="769"/>
                    <a:pt x="720" y="702"/>
                    <a:pt x="792" y="562"/>
                  </a:cubicBezTo>
                  <a:cubicBezTo>
                    <a:pt x="890" y="376"/>
                    <a:pt x="811" y="141"/>
                    <a:pt x="625" y="44"/>
                  </a:cubicBezTo>
                  <a:cubicBezTo>
                    <a:pt x="567" y="14"/>
                    <a:pt x="508" y="0"/>
                    <a:pt x="4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4"/>
            <p:cNvSpPr/>
            <p:nvPr/>
          </p:nvSpPr>
          <p:spPr>
            <a:xfrm>
              <a:off x="4125937" y="4198825"/>
              <a:ext cx="65264" cy="56620"/>
            </a:xfrm>
            <a:custGeom>
              <a:avLst/>
              <a:gdLst/>
              <a:ahLst/>
              <a:cxnLst/>
              <a:rect l="l" t="t" r="r" b="b"/>
              <a:pathLst>
                <a:path w="891" h="773" extrusionOk="0">
                  <a:moveTo>
                    <a:pt x="451" y="0"/>
                  </a:moveTo>
                  <a:cubicBezTo>
                    <a:pt x="208" y="0"/>
                    <a:pt x="1" y="242"/>
                    <a:pt x="88" y="504"/>
                  </a:cubicBezTo>
                  <a:cubicBezTo>
                    <a:pt x="145" y="681"/>
                    <a:pt x="298" y="773"/>
                    <a:pt x="451" y="773"/>
                  </a:cubicBezTo>
                  <a:cubicBezTo>
                    <a:pt x="585" y="773"/>
                    <a:pt x="719" y="704"/>
                    <a:pt x="792" y="562"/>
                  </a:cubicBezTo>
                  <a:cubicBezTo>
                    <a:pt x="890" y="376"/>
                    <a:pt x="812" y="141"/>
                    <a:pt x="626" y="44"/>
                  </a:cubicBezTo>
                  <a:cubicBezTo>
                    <a:pt x="568" y="14"/>
                    <a:pt x="509" y="0"/>
                    <a:pt x="4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4"/>
            <p:cNvSpPr/>
            <p:nvPr/>
          </p:nvSpPr>
          <p:spPr>
            <a:xfrm>
              <a:off x="4156042" y="4072912"/>
              <a:ext cx="62407" cy="56620"/>
            </a:xfrm>
            <a:custGeom>
              <a:avLst/>
              <a:gdLst/>
              <a:ahLst/>
              <a:cxnLst/>
              <a:rect l="l" t="t" r="r" b="b"/>
              <a:pathLst>
                <a:path w="852" h="773" extrusionOk="0">
                  <a:moveTo>
                    <a:pt x="420" y="1"/>
                  </a:moveTo>
                  <a:cubicBezTo>
                    <a:pt x="205" y="1"/>
                    <a:pt x="0" y="189"/>
                    <a:pt x="29" y="441"/>
                  </a:cubicBezTo>
                  <a:cubicBezTo>
                    <a:pt x="59" y="649"/>
                    <a:pt x="238" y="772"/>
                    <a:pt x="418" y="772"/>
                  </a:cubicBezTo>
                  <a:cubicBezTo>
                    <a:pt x="527" y="772"/>
                    <a:pt x="637" y="727"/>
                    <a:pt x="714" y="627"/>
                  </a:cubicBezTo>
                  <a:cubicBezTo>
                    <a:pt x="851" y="451"/>
                    <a:pt x="812" y="216"/>
                    <a:pt x="646" y="79"/>
                  </a:cubicBezTo>
                  <a:cubicBezTo>
                    <a:pt x="576" y="25"/>
                    <a:pt x="497" y="1"/>
                    <a:pt x="4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4"/>
            <p:cNvSpPr/>
            <p:nvPr/>
          </p:nvSpPr>
          <p:spPr>
            <a:xfrm>
              <a:off x="4101032" y="4080090"/>
              <a:ext cx="62187" cy="56401"/>
            </a:xfrm>
            <a:custGeom>
              <a:avLst/>
              <a:gdLst/>
              <a:ahLst/>
              <a:cxnLst/>
              <a:rect l="l" t="t" r="r" b="b"/>
              <a:pathLst>
                <a:path w="849" h="770" extrusionOk="0">
                  <a:moveTo>
                    <a:pt x="421" y="0"/>
                  </a:moveTo>
                  <a:cubicBezTo>
                    <a:pt x="202" y="0"/>
                    <a:pt x="0" y="187"/>
                    <a:pt x="36" y="431"/>
                  </a:cubicBezTo>
                  <a:cubicBezTo>
                    <a:pt x="67" y="644"/>
                    <a:pt x="243" y="769"/>
                    <a:pt x="422" y="769"/>
                  </a:cubicBezTo>
                  <a:cubicBezTo>
                    <a:pt x="532" y="769"/>
                    <a:pt x="643" y="722"/>
                    <a:pt x="721" y="617"/>
                  </a:cubicBezTo>
                  <a:cubicBezTo>
                    <a:pt x="849" y="451"/>
                    <a:pt x="819" y="206"/>
                    <a:pt x="653" y="79"/>
                  </a:cubicBezTo>
                  <a:cubicBezTo>
                    <a:pt x="580" y="25"/>
                    <a:pt x="499" y="0"/>
                    <a:pt x="4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4"/>
            <p:cNvSpPr/>
            <p:nvPr/>
          </p:nvSpPr>
          <p:spPr>
            <a:xfrm>
              <a:off x="4143296" y="3957107"/>
              <a:ext cx="62187" cy="56474"/>
            </a:xfrm>
            <a:custGeom>
              <a:avLst/>
              <a:gdLst/>
              <a:ahLst/>
              <a:cxnLst/>
              <a:rect l="l" t="t" r="r" b="b"/>
              <a:pathLst>
                <a:path w="849" h="771" extrusionOk="0">
                  <a:moveTo>
                    <a:pt x="415" y="0"/>
                  </a:moveTo>
                  <a:cubicBezTo>
                    <a:pt x="199" y="0"/>
                    <a:pt x="1" y="187"/>
                    <a:pt x="37" y="437"/>
                  </a:cubicBezTo>
                  <a:cubicBezTo>
                    <a:pt x="61" y="649"/>
                    <a:pt x="238" y="771"/>
                    <a:pt x="419" y="771"/>
                  </a:cubicBezTo>
                  <a:cubicBezTo>
                    <a:pt x="530" y="771"/>
                    <a:pt x="643" y="724"/>
                    <a:pt x="722" y="623"/>
                  </a:cubicBezTo>
                  <a:cubicBezTo>
                    <a:pt x="849" y="456"/>
                    <a:pt x="820" y="212"/>
                    <a:pt x="653" y="85"/>
                  </a:cubicBezTo>
                  <a:cubicBezTo>
                    <a:pt x="579" y="26"/>
                    <a:pt x="496" y="0"/>
                    <a:pt x="4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4"/>
            <p:cNvSpPr/>
            <p:nvPr/>
          </p:nvSpPr>
          <p:spPr>
            <a:xfrm>
              <a:off x="4088800" y="3963919"/>
              <a:ext cx="62260" cy="56401"/>
            </a:xfrm>
            <a:custGeom>
              <a:avLst/>
              <a:gdLst/>
              <a:ahLst/>
              <a:cxnLst/>
              <a:rect l="l" t="t" r="r" b="b"/>
              <a:pathLst>
                <a:path w="850" h="770" extrusionOk="0">
                  <a:moveTo>
                    <a:pt x="421" y="1"/>
                  </a:moveTo>
                  <a:cubicBezTo>
                    <a:pt x="203" y="1"/>
                    <a:pt x="1" y="187"/>
                    <a:pt x="37" y="432"/>
                  </a:cubicBezTo>
                  <a:cubicBezTo>
                    <a:pt x="67" y="644"/>
                    <a:pt x="244" y="770"/>
                    <a:pt x="423" y="770"/>
                  </a:cubicBezTo>
                  <a:cubicBezTo>
                    <a:pt x="533" y="770"/>
                    <a:pt x="644" y="722"/>
                    <a:pt x="722" y="618"/>
                  </a:cubicBezTo>
                  <a:cubicBezTo>
                    <a:pt x="849" y="452"/>
                    <a:pt x="820" y="207"/>
                    <a:pt x="653" y="80"/>
                  </a:cubicBezTo>
                  <a:cubicBezTo>
                    <a:pt x="581" y="25"/>
                    <a:pt x="500" y="1"/>
                    <a:pt x="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4"/>
            <p:cNvSpPr/>
            <p:nvPr/>
          </p:nvSpPr>
          <p:spPr>
            <a:xfrm>
              <a:off x="4152599" y="3835296"/>
              <a:ext cx="62260" cy="56401"/>
            </a:xfrm>
            <a:custGeom>
              <a:avLst/>
              <a:gdLst/>
              <a:ahLst/>
              <a:cxnLst/>
              <a:rect l="l" t="t" r="r" b="b"/>
              <a:pathLst>
                <a:path w="850" h="770" extrusionOk="0">
                  <a:moveTo>
                    <a:pt x="416" y="0"/>
                  </a:moveTo>
                  <a:cubicBezTo>
                    <a:pt x="235" y="0"/>
                    <a:pt x="61" y="126"/>
                    <a:pt x="37" y="338"/>
                  </a:cubicBezTo>
                  <a:cubicBezTo>
                    <a:pt x="1" y="583"/>
                    <a:pt x="203" y="769"/>
                    <a:pt x="421" y="769"/>
                  </a:cubicBezTo>
                  <a:cubicBezTo>
                    <a:pt x="500" y="769"/>
                    <a:pt x="581" y="745"/>
                    <a:pt x="653" y="691"/>
                  </a:cubicBezTo>
                  <a:cubicBezTo>
                    <a:pt x="820" y="554"/>
                    <a:pt x="849" y="319"/>
                    <a:pt x="722" y="152"/>
                  </a:cubicBezTo>
                  <a:cubicBezTo>
                    <a:pt x="640" y="48"/>
                    <a:pt x="527" y="0"/>
                    <a:pt x="4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4"/>
            <p:cNvSpPr/>
            <p:nvPr/>
          </p:nvSpPr>
          <p:spPr>
            <a:xfrm>
              <a:off x="4098688" y="3827385"/>
              <a:ext cx="61674" cy="56547"/>
            </a:xfrm>
            <a:custGeom>
              <a:avLst/>
              <a:gdLst/>
              <a:ahLst/>
              <a:cxnLst/>
              <a:rect l="l" t="t" r="r" b="b"/>
              <a:pathLst>
                <a:path w="842" h="772" extrusionOk="0">
                  <a:moveTo>
                    <a:pt x="415" y="1"/>
                  </a:moveTo>
                  <a:cubicBezTo>
                    <a:pt x="236" y="1"/>
                    <a:pt x="59" y="127"/>
                    <a:pt x="29" y="339"/>
                  </a:cubicBezTo>
                  <a:cubicBezTo>
                    <a:pt x="0" y="589"/>
                    <a:pt x="196" y="771"/>
                    <a:pt x="411" y="771"/>
                  </a:cubicBezTo>
                  <a:cubicBezTo>
                    <a:pt x="490" y="771"/>
                    <a:pt x="572" y="746"/>
                    <a:pt x="646" y="691"/>
                  </a:cubicBezTo>
                  <a:cubicBezTo>
                    <a:pt x="812" y="564"/>
                    <a:pt x="841" y="319"/>
                    <a:pt x="714" y="153"/>
                  </a:cubicBezTo>
                  <a:cubicBezTo>
                    <a:pt x="636" y="48"/>
                    <a:pt x="525" y="1"/>
                    <a:pt x="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4"/>
            <p:cNvSpPr/>
            <p:nvPr/>
          </p:nvSpPr>
          <p:spPr>
            <a:xfrm>
              <a:off x="4176038" y="3720077"/>
              <a:ext cx="63872" cy="56620"/>
            </a:xfrm>
            <a:custGeom>
              <a:avLst/>
              <a:gdLst/>
              <a:ahLst/>
              <a:cxnLst/>
              <a:rect l="l" t="t" r="r" b="b"/>
              <a:pathLst>
                <a:path w="872" h="773" extrusionOk="0">
                  <a:moveTo>
                    <a:pt x="440" y="1"/>
                  </a:moveTo>
                  <a:cubicBezTo>
                    <a:pt x="283" y="1"/>
                    <a:pt x="133" y="96"/>
                    <a:pt x="79" y="257"/>
                  </a:cubicBezTo>
                  <a:cubicBezTo>
                    <a:pt x="1" y="453"/>
                    <a:pt x="108" y="668"/>
                    <a:pt x="304" y="747"/>
                  </a:cubicBezTo>
                  <a:cubicBezTo>
                    <a:pt x="348" y="764"/>
                    <a:pt x="393" y="772"/>
                    <a:pt x="438" y="772"/>
                  </a:cubicBezTo>
                  <a:cubicBezTo>
                    <a:pt x="593" y="772"/>
                    <a:pt x="740" y="673"/>
                    <a:pt x="793" y="522"/>
                  </a:cubicBezTo>
                  <a:cubicBezTo>
                    <a:pt x="872" y="326"/>
                    <a:pt x="774" y="101"/>
                    <a:pt x="568" y="22"/>
                  </a:cubicBezTo>
                  <a:cubicBezTo>
                    <a:pt x="526" y="8"/>
                    <a:pt x="483" y="1"/>
                    <a:pt x="4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4"/>
            <p:cNvSpPr/>
            <p:nvPr/>
          </p:nvSpPr>
          <p:spPr>
            <a:xfrm>
              <a:off x="4123813" y="3700959"/>
              <a:ext cx="65923" cy="56474"/>
            </a:xfrm>
            <a:custGeom>
              <a:avLst/>
              <a:gdLst/>
              <a:ahLst/>
              <a:cxnLst/>
              <a:rect l="l" t="t" r="r" b="b"/>
              <a:pathLst>
                <a:path w="900" h="771" extrusionOk="0">
                  <a:moveTo>
                    <a:pt x="464" y="0"/>
                  </a:moveTo>
                  <a:cubicBezTo>
                    <a:pt x="314" y="0"/>
                    <a:pt x="163" y="86"/>
                    <a:pt x="97" y="254"/>
                  </a:cubicBezTo>
                  <a:cubicBezTo>
                    <a:pt x="0" y="512"/>
                    <a:pt x="203" y="771"/>
                    <a:pt x="453" y="771"/>
                  </a:cubicBezTo>
                  <a:cubicBezTo>
                    <a:pt x="506" y="771"/>
                    <a:pt x="561" y="759"/>
                    <a:pt x="616" y="734"/>
                  </a:cubicBezTo>
                  <a:cubicBezTo>
                    <a:pt x="812" y="646"/>
                    <a:pt x="900" y="420"/>
                    <a:pt x="812" y="225"/>
                  </a:cubicBezTo>
                  <a:cubicBezTo>
                    <a:pt x="741" y="74"/>
                    <a:pt x="603" y="0"/>
                    <a:pt x="4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4"/>
            <p:cNvSpPr/>
            <p:nvPr/>
          </p:nvSpPr>
          <p:spPr>
            <a:xfrm>
              <a:off x="4369633" y="3407675"/>
              <a:ext cx="359206" cy="417291"/>
            </a:xfrm>
            <a:custGeom>
              <a:avLst/>
              <a:gdLst/>
              <a:ahLst/>
              <a:cxnLst/>
              <a:rect l="l" t="t" r="r" b="b"/>
              <a:pathLst>
                <a:path w="4904" h="5697" extrusionOk="0">
                  <a:moveTo>
                    <a:pt x="4903" y="1"/>
                  </a:moveTo>
                  <a:cubicBezTo>
                    <a:pt x="3798" y="715"/>
                    <a:pt x="2613" y="1342"/>
                    <a:pt x="1684" y="2281"/>
                  </a:cubicBezTo>
                  <a:cubicBezTo>
                    <a:pt x="901" y="3074"/>
                    <a:pt x="0" y="4522"/>
                    <a:pt x="382" y="5697"/>
                  </a:cubicBezTo>
                  <a:cubicBezTo>
                    <a:pt x="607" y="5472"/>
                    <a:pt x="705" y="5061"/>
                    <a:pt x="920" y="4806"/>
                  </a:cubicBezTo>
                  <a:cubicBezTo>
                    <a:pt x="1145" y="4522"/>
                    <a:pt x="1409" y="4278"/>
                    <a:pt x="1693" y="4052"/>
                  </a:cubicBezTo>
                  <a:cubicBezTo>
                    <a:pt x="2271" y="3593"/>
                    <a:pt x="2907" y="3211"/>
                    <a:pt x="3416" y="2682"/>
                  </a:cubicBezTo>
                  <a:cubicBezTo>
                    <a:pt x="4120" y="1939"/>
                    <a:pt x="4522" y="960"/>
                    <a:pt x="49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4"/>
            <p:cNvSpPr/>
            <p:nvPr/>
          </p:nvSpPr>
          <p:spPr>
            <a:xfrm>
              <a:off x="4576045" y="3548897"/>
              <a:ext cx="481822" cy="147081"/>
            </a:xfrm>
            <a:custGeom>
              <a:avLst/>
              <a:gdLst/>
              <a:ahLst/>
              <a:cxnLst/>
              <a:rect l="l" t="t" r="r" b="b"/>
              <a:pathLst>
                <a:path w="6578" h="2008" extrusionOk="0">
                  <a:moveTo>
                    <a:pt x="6578" y="1"/>
                  </a:moveTo>
                  <a:lnTo>
                    <a:pt x="6578" y="1"/>
                  </a:lnTo>
                  <a:cubicBezTo>
                    <a:pt x="5942" y="167"/>
                    <a:pt x="5266" y="138"/>
                    <a:pt x="4601" y="167"/>
                  </a:cubicBezTo>
                  <a:cubicBezTo>
                    <a:pt x="3847" y="206"/>
                    <a:pt x="3094" y="353"/>
                    <a:pt x="2379" y="598"/>
                  </a:cubicBezTo>
                  <a:cubicBezTo>
                    <a:pt x="1762" y="813"/>
                    <a:pt x="1" y="2007"/>
                    <a:pt x="1" y="2007"/>
                  </a:cubicBezTo>
                  <a:cubicBezTo>
                    <a:pt x="236" y="1909"/>
                    <a:pt x="480" y="1831"/>
                    <a:pt x="735" y="1782"/>
                  </a:cubicBezTo>
                  <a:cubicBezTo>
                    <a:pt x="1048" y="1713"/>
                    <a:pt x="1351" y="1635"/>
                    <a:pt x="1674" y="1606"/>
                  </a:cubicBezTo>
                  <a:cubicBezTo>
                    <a:pt x="2898" y="1488"/>
                    <a:pt x="4229" y="1694"/>
                    <a:pt x="5354" y="1087"/>
                  </a:cubicBezTo>
                  <a:cubicBezTo>
                    <a:pt x="5834" y="813"/>
                    <a:pt x="6255" y="441"/>
                    <a:pt x="65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4"/>
            <p:cNvSpPr/>
            <p:nvPr/>
          </p:nvSpPr>
          <p:spPr>
            <a:xfrm>
              <a:off x="4801136" y="3714437"/>
              <a:ext cx="496911" cy="325585"/>
            </a:xfrm>
            <a:custGeom>
              <a:avLst/>
              <a:gdLst/>
              <a:ahLst/>
              <a:cxnLst/>
              <a:rect l="l" t="t" r="r" b="b"/>
              <a:pathLst>
                <a:path w="6784" h="4445" extrusionOk="0">
                  <a:moveTo>
                    <a:pt x="439" y="0"/>
                  </a:moveTo>
                  <a:cubicBezTo>
                    <a:pt x="293" y="0"/>
                    <a:pt x="147" y="7"/>
                    <a:pt x="1" y="21"/>
                  </a:cubicBezTo>
                  <a:cubicBezTo>
                    <a:pt x="1978" y="1900"/>
                    <a:pt x="4278" y="3398"/>
                    <a:pt x="6783" y="4445"/>
                  </a:cubicBezTo>
                  <a:cubicBezTo>
                    <a:pt x="6000" y="3270"/>
                    <a:pt x="5110" y="2125"/>
                    <a:pt x="3974" y="1274"/>
                  </a:cubicBezTo>
                  <a:cubicBezTo>
                    <a:pt x="2956" y="519"/>
                    <a:pt x="1709"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4"/>
            <p:cNvSpPr/>
            <p:nvPr/>
          </p:nvSpPr>
          <p:spPr>
            <a:xfrm>
              <a:off x="4942358" y="3877267"/>
              <a:ext cx="314085" cy="520497"/>
            </a:xfrm>
            <a:custGeom>
              <a:avLst/>
              <a:gdLst/>
              <a:ahLst/>
              <a:cxnLst/>
              <a:rect l="l" t="t" r="r" b="b"/>
              <a:pathLst>
                <a:path w="4288" h="7106" extrusionOk="0">
                  <a:moveTo>
                    <a:pt x="1" y="0"/>
                  </a:moveTo>
                  <a:cubicBezTo>
                    <a:pt x="1078" y="2525"/>
                    <a:pt x="2487" y="5050"/>
                    <a:pt x="4288" y="7105"/>
                  </a:cubicBezTo>
                  <a:cubicBezTo>
                    <a:pt x="3945" y="5716"/>
                    <a:pt x="3603" y="4306"/>
                    <a:pt x="2947" y="3024"/>
                  </a:cubicBezTo>
                  <a:cubicBezTo>
                    <a:pt x="2291" y="1752"/>
                    <a:pt x="1312" y="57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4"/>
            <p:cNvSpPr/>
            <p:nvPr/>
          </p:nvSpPr>
          <p:spPr>
            <a:xfrm>
              <a:off x="4947412" y="3991973"/>
              <a:ext cx="113314" cy="616524"/>
            </a:xfrm>
            <a:custGeom>
              <a:avLst/>
              <a:gdLst/>
              <a:ahLst/>
              <a:cxnLst/>
              <a:rect l="l" t="t" r="r" b="b"/>
              <a:pathLst>
                <a:path w="1547" h="8417" extrusionOk="0">
                  <a:moveTo>
                    <a:pt x="421" y="0"/>
                  </a:moveTo>
                  <a:cubicBezTo>
                    <a:pt x="206" y="1419"/>
                    <a:pt x="0" y="2838"/>
                    <a:pt x="20" y="4267"/>
                  </a:cubicBezTo>
                  <a:cubicBezTo>
                    <a:pt x="40" y="5706"/>
                    <a:pt x="294" y="7154"/>
                    <a:pt x="960" y="8417"/>
                  </a:cubicBezTo>
                  <a:cubicBezTo>
                    <a:pt x="1469" y="7154"/>
                    <a:pt x="1547" y="5941"/>
                    <a:pt x="1429" y="4590"/>
                  </a:cubicBezTo>
                  <a:cubicBezTo>
                    <a:pt x="1292" y="3014"/>
                    <a:pt x="1106" y="1429"/>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4"/>
            <p:cNvSpPr/>
            <p:nvPr/>
          </p:nvSpPr>
          <p:spPr>
            <a:xfrm>
              <a:off x="4246283" y="3674370"/>
              <a:ext cx="739214" cy="829455"/>
            </a:xfrm>
            <a:custGeom>
              <a:avLst/>
              <a:gdLst/>
              <a:ahLst/>
              <a:cxnLst/>
              <a:rect l="l" t="t" r="r" b="b"/>
              <a:pathLst>
                <a:path w="10092" h="11324" fill="none" extrusionOk="0">
                  <a:moveTo>
                    <a:pt x="10091" y="4659"/>
                  </a:moveTo>
                  <a:cubicBezTo>
                    <a:pt x="9876" y="3582"/>
                    <a:pt x="9475" y="2535"/>
                    <a:pt x="8790" y="1684"/>
                  </a:cubicBezTo>
                  <a:cubicBezTo>
                    <a:pt x="8104" y="832"/>
                    <a:pt x="7096" y="206"/>
                    <a:pt x="6010" y="98"/>
                  </a:cubicBezTo>
                  <a:cubicBezTo>
                    <a:pt x="4924" y="0"/>
                    <a:pt x="3837" y="441"/>
                    <a:pt x="2996" y="1146"/>
                  </a:cubicBezTo>
                  <a:cubicBezTo>
                    <a:pt x="2164" y="1850"/>
                    <a:pt x="1577" y="2809"/>
                    <a:pt x="1146" y="3808"/>
                  </a:cubicBezTo>
                  <a:cubicBezTo>
                    <a:pt x="148" y="6156"/>
                    <a:pt x="1" y="8789"/>
                    <a:pt x="255" y="11324"/>
                  </a:cubicBezTo>
                  <a:cubicBezTo>
                    <a:pt x="373" y="9660"/>
                    <a:pt x="862" y="8045"/>
                    <a:pt x="1674" y="6597"/>
                  </a:cubicBezTo>
                  <a:cubicBezTo>
                    <a:pt x="2027" y="5951"/>
                    <a:pt x="2457" y="5334"/>
                    <a:pt x="3045" y="4884"/>
                  </a:cubicBezTo>
                  <a:cubicBezTo>
                    <a:pt x="3632" y="4434"/>
                    <a:pt x="4415" y="4209"/>
                    <a:pt x="5129" y="4405"/>
                  </a:cubicBezTo>
                  <a:cubicBezTo>
                    <a:pt x="5638" y="4561"/>
                    <a:pt x="6088" y="4884"/>
                    <a:pt x="6401" y="5325"/>
                  </a:cubicBezTo>
                  <a:cubicBezTo>
                    <a:pt x="6715" y="5765"/>
                    <a:pt x="6950" y="6244"/>
                    <a:pt x="7116" y="6763"/>
                  </a:cubicBezTo>
                  <a:cubicBezTo>
                    <a:pt x="7292" y="7282"/>
                    <a:pt x="7429" y="7810"/>
                    <a:pt x="7537" y="8349"/>
                  </a:cubicBezTo>
                </a:path>
              </a:pathLst>
            </a:custGeom>
            <a:noFill/>
            <a:ln w="4650"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4"/>
            <p:cNvSpPr/>
            <p:nvPr/>
          </p:nvSpPr>
          <p:spPr>
            <a:xfrm>
              <a:off x="4143809" y="3622071"/>
              <a:ext cx="121225" cy="881753"/>
            </a:xfrm>
            <a:custGeom>
              <a:avLst/>
              <a:gdLst/>
              <a:ahLst/>
              <a:cxnLst/>
              <a:rect l="l" t="t" r="r" b="b"/>
              <a:pathLst>
                <a:path w="1655" h="12038" fill="none" extrusionOk="0">
                  <a:moveTo>
                    <a:pt x="1253" y="0"/>
                  </a:moveTo>
                  <a:cubicBezTo>
                    <a:pt x="343" y="1566"/>
                    <a:pt x="0" y="3416"/>
                    <a:pt x="39" y="5226"/>
                  </a:cubicBezTo>
                  <a:cubicBezTo>
                    <a:pt x="88" y="7027"/>
                    <a:pt x="1116" y="10315"/>
                    <a:pt x="1654" y="12038"/>
                  </a:cubicBezTo>
                </a:path>
              </a:pathLst>
            </a:custGeom>
            <a:noFill/>
            <a:ln w="4650"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4"/>
            <p:cNvSpPr/>
            <p:nvPr/>
          </p:nvSpPr>
          <p:spPr>
            <a:xfrm>
              <a:off x="4401862" y="3413462"/>
              <a:ext cx="324120" cy="407915"/>
            </a:xfrm>
            <a:custGeom>
              <a:avLst/>
              <a:gdLst/>
              <a:ahLst/>
              <a:cxnLst/>
              <a:rect l="l" t="t" r="r" b="b"/>
              <a:pathLst>
                <a:path w="4425" h="5569" extrusionOk="0">
                  <a:moveTo>
                    <a:pt x="4424" y="0"/>
                  </a:moveTo>
                  <a:lnTo>
                    <a:pt x="4424" y="0"/>
                  </a:lnTo>
                  <a:cubicBezTo>
                    <a:pt x="3925" y="352"/>
                    <a:pt x="3455" y="744"/>
                    <a:pt x="3015" y="1165"/>
                  </a:cubicBezTo>
                  <a:cubicBezTo>
                    <a:pt x="2575" y="1585"/>
                    <a:pt x="2124" y="2006"/>
                    <a:pt x="1704" y="2447"/>
                  </a:cubicBezTo>
                  <a:cubicBezTo>
                    <a:pt x="1283" y="2877"/>
                    <a:pt x="832" y="3288"/>
                    <a:pt x="480" y="3807"/>
                  </a:cubicBezTo>
                  <a:cubicBezTo>
                    <a:pt x="304" y="4071"/>
                    <a:pt x="177" y="4355"/>
                    <a:pt x="98" y="4649"/>
                  </a:cubicBezTo>
                  <a:cubicBezTo>
                    <a:pt x="10" y="4952"/>
                    <a:pt x="1" y="5265"/>
                    <a:pt x="69" y="5569"/>
                  </a:cubicBezTo>
                  <a:cubicBezTo>
                    <a:pt x="40" y="5265"/>
                    <a:pt x="69" y="4962"/>
                    <a:pt x="177" y="4678"/>
                  </a:cubicBezTo>
                  <a:cubicBezTo>
                    <a:pt x="275" y="4394"/>
                    <a:pt x="421" y="4130"/>
                    <a:pt x="598" y="3895"/>
                  </a:cubicBezTo>
                  <a:cubicBezTo>
                    <a:pt x="950" y="3416"/>
                    <a:pt x="1410" y="3005"/>
                    <a:pt x="1841" y="2574"/>
                  </a:cubicBezTo>
                  <a:cubicBezTo>
                    <a:pt x="2271" y="2143"/>
                    <a:pt x="2692" y="1703"/>
                    <a:pt x="3113" y="1272"/>
                  </a:cubicBezTo>
                  <a:cubicBezTo>
                    <a:pt x="3543" y="832"/>
                    <a:pt x="3964" y="401"/>
                    <a:pt x="4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4"/>
            <p:cNvSpPr/>
            <p:nvPr/>
          </p:nvSpPr>
          <p:spPr>
            <a:xfrm>
              <a:off x="4586813" y="3556808"/>
              <a:ext cx="460287" cy="134116"/>
            </a:xfrm>
            <a:custGeom>
              <a:avLst/>
              <a:gdLst/>
              <a:ahLst/>
              <a:cxnLst/>
              <a:rect l="l" t="t" r="r" b="b"/>
              <a:pathLst>
                <a:path w="6284" h="1831" extrusionOk="0">
                  <a:moveTo>
                    <a:pt x="6284" y="0"/>
                  </a:moveTo>
                  <a:lnTo>
                    <a:pt x="6284" y="0"/>
                  </a:lnTo>
                  <a:cubicBezTo>
                    <a:pt x="6049" y="147"/>
                    <a:pt x="5785" y="235"/>
                    <a:pt x="5520" y="284"/>
                  </a:cubicBezTo>
                  <a:cubicBezTo>
                    <a:pt x="5256" y="343"/>
                    <a:pt x="4982" y="382"/>
                    <a:pt x="4718" y="431"/>
                  </a:cubicBezTo>
                  <a:cubicBezTo>
                    <a:pt x="4180" y="519"/>
                    <a:pt x="3632" y="617"/>
                    <a:pt x="3093" y="725"/>
                  </a:cubicBezTo>
                  <a:cubicBezTo>
                    <a:pt x="2555" y="832"/>
                    <a:pt x="2027" y="969"/>
                    <a:pt x="1498" y="1145"/>
                  </a:cubicBezTo>
                  <a:cubicBezTo>
                    <a:pt x="970" y="1322"/>
                    <a:pt x="470" y="1547"/>
                    <a:pt x="1" y="1831"/>
                  </a:cubicBezTo>
                  <a:cubicBezTo>
                    <a:pt x="500" y="1615"/>
                    <a:pt x="1009" y="1429"/>
                    <a:pt x="1537" y="1282"/>
                  </a:cubicBezTo>
                  <a:cubicBezTo>
                    <a:pt x="2066" y="1136"/>
                    <a:pt x="2594" y="1018"/>
                    <a:pt x="3132" y="911"/>
                  </a:cubicBezTo>
                  <a:cubicBezTo>
                    <a:pt x="3661" y="793"/>
                    <a:pt x="4209" y="695"/>
                    <a:pt x="4738" y="568"/>
                  </a:cubicBezTo>
                  <a:cubicBezTo>
                    <a:pt x="5012" y="509"/>
                    <a:pt x="5276" y="451"/>
                    <a:pt x="5540" y="372"/>
                  </a:cubicBezTo>
                  <a:cubicBezTo>
                    <a:pt x="5814" y="304"/>
                    <a:pt x="6059" y="177"/>
                    <a:pt x="62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4"/>
            <p:cNvSpPr/>
            <p:nvPr/>
          </p:nvSpPr>
          <p:spPr>
            <a:xfrm>
              <a:off x="4817690" y="3728134"/>
              <a:ext cx="478892" cy="308299"/>
            </a:xfrm>
            <a:custGeom>
              <a:avLst/>
              <a:gdLst/>
              <a:ahLst/>
              <a:cxnLst/>
              <a:rect l="l" t="t" r="r" b="b"/>
              <a:pathLst>
                <a:path w="6538" h="4209" extrusionOk="0">
                  <a:moveTo>
                    <a:pt x="0" y="0"/>
                  </a:moveTo>
                  <a:lnTo>
                    <a:pt x="0" y="0"/>
                  </a:lnTo>
                  <a:cubicBezTo>
                    <a:pt x="1184" y="539"/>
                    <a:pt x="2271" y="1253"/>
                    <a:pt x="3328" y="1997"/>
                  </a:cubicBezTo>
                  <a:cubicBezTo>
                    <a:pt x="4385" y="2751"/>
                    <a:pt x="5412" y="3553"/>
                    <a:pt x="6538" y="4209"/>
                  </a:cubicBezTo>
                  <a:cubicBezTo>
                    <a:pt x="5500" y="3426"/>
                    <a:pt x="4492" y="2604"/>
                    <a:pt x="3435" y="1850"/>
                  </a:cubicBezTo>
                  <a:cubicBezTo>
                    <a:pt x="2907" y="1469"/>
                    <a:pt x="2349" y="1116"/>
                    <a:pt x="1781" y="793"/>
                  </a:cubicBezTo>
                  <a:cubicBezTo>
                    <a:pt x="1214" y="470"/>
                    <a:pt x="617" y="206"/>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4"/>
            <p:cNvSpPr/>
            <p:nvPr/>
          </p:nvSpPr>
          <p:spPr>
            <a:xfrm>
              <a:off x="4955323" y="3892283"/>
              <a:ext cx="301120" cy="501892"/>
            </a:xfrm>
            <a:custGeom>
              <a:avLst/>
              <a:gdLst/>
              <a:ahLst/>
              <a:cxnLst/>
              <a:rect l="l" t="t" r="r" b="b"/>
              <a:pathLst>
                <a:path w="4111" h="6852" extrusionOk="0">
                  <a:moveTo>
                    <a:pt x="0" y="1"/>
                  </a:moveTo>
                  <a:lnTo>
                    <a:pt x="0" y="1"/>
                  </a:lnTo>
                  <a:cubicBezTo>
                    <a:pt x="382" y="549"/>
                    <a:pt x="764" y="1097"/>
                    <a:pt x="1106" y="1664"/>
                  </a:cubicBezTo>
                  <a:cubicBezTo>
                    <a:pt x="1449" y="2232"/>
                    <a:pt x="1781" y="2810"/>
                    <a:pt x="2104" y="3397"/>
                  </a:cubicBezTo>
                  <a:cubicBezTo>
                    <a:pt x="2427" y="3974"/>
                    <a:pt x="2750" y="4552"/>
                    <a:pt x="3083" y="5129"/>
                  </a:cubicBezTo>
                  <a:lnTo>
                    <a:pt x="3582" y="6000"/>
                  </a:lnTo>
                  <a:cubicBezTo>
                    <a:pt x="3758" y="6284"/>
                    <a:pt x="3925" y="6568"/>
                    <a:pt x="4111" y="6851"/>
                  </a:cubicBezTo>
                  <a:cubicBezTo>
                    <a:pt x="3964" y="6548"/>
                    <a:pt x="3807" y="6254"/>
                    <a:pt x="3660" y="5951"/>
                  </a:cubicBezTo>
                  <a:lnTo>
                    <a:pt x="3200" y="5070"/>
                  </a:lnTo>
                  <a:cubicBezTo>
                    <a:pt x="2897" y="4473"/>
                    <a:pt x="2584" y="3886"/>
                    <a:pt x="2261" y="3309"/>
                  </a:cubicBezTo>
                  <a:cubicBezTo>
                    <a:pt x="1928" y="2721"/>
                    <a:pt x="1586" y="2144"/>
                    <a:pt x="1214" y="1596"/>
                  </a:cubicBezTo>
                  <a:cubicBezTo>
                    <a:pt x="1028" y="1312"/>
                    <a:pt x="842" y="1038"/>
                    <a:pt x="636" y="774"/>
                  </a:cubicBezTo>
                  <a:cubicBezTo>
                    <a:pt x="431" y="510"/>
                    <a:pt x="225" y="245"/>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4"/>
            <p:cNvSpPr/>
            <p:nvPr/>
          </p:nvSpPr>
          <p:spPr>
            <a:xfrm>
              <a:off x="4985428" y="4017756"/>
              <a:ext cx="31570" cy="590009"/>
            </a:xfrm>
            <a:custGeom>
              <a:avLst/>
              <a:gdLst/>
              <a:ahLst/>
              <a:cxnLst/>
              <a:rect l="l" t="t" r="r" b="b"/>
              <a:pathLst>
                <a:path w="431" h="8055" extrusionOk="0">
                  <a:moveTo>
                    <a:pt x="0" y="0"/>
                  </a:moveTo>
                  <a:lnTo>
                    <a:pt x="0" y="0"/>
                  </a:lnTo>
                  <a:cubicBezTo>
                    <a:pt x="20" y="167"/>
                    <a:pt x="30" y="333"/>
                    <a:pt x="49" y="509"/>
                  </a:cubicBezTo>
                  <a:lnTo>
                    <a:pt x="88" y="1008"/>
                  </a:lnTo>
                  <a:lnTo>
                    <a:pt x="118" y="1517"/>
                  </a:lnTo>
                  <a:lnTo>
                    <a:pt x="127" y="2016"/>
                  </a:lnTo>
                  <a:cubicBezTo>
                    <a:pt x="127" y="2692"/>
                    <a:pt x="108" y="3357"/>
                    <a:pt x="108" y="4033"/>
                  </a:cubicBezTo>
                  <a:cubicBezTo>
                    <a:pt x="98" y="4708"/>
                    <a:pt x="98" y="5383"/>
                    <a:pt x="137" y="6058"/>
                  </a:cubicBezTo>
                  <a:lnTo>
                    <a:pt x="186" y="6558"/>
                  </a:lnTo>
                  <a:lnTo>
                    <a:pt x="245" y="7067"/>
                  </a:lnTo>
                  <a:lnTo>
                    <a:pt x="323" y="7566"/>
                  </a:lnTo>
                  <a:cubicBezTo>
                    <a:pt x="362" y="7722"/>
                    <a:pt x="401" y="7889"/>
                    <a:pt x="431" y="8055"/>
                  </a:cubicBezTo>
                  <a:cubicBezTo>
                    <a:pt x="411" y="7889"/>
                    <a:pt x="392" y="7722"/>
                    <a:pt x="372" y="7556"/>
                  </a:cubicBezTo>
                  <a:lnTo>
                    <a:pt x="333" y="7047"/>
                  </a:lnTo>
                  <a:lnTo>
                    <a:pt x="304" y="6548"/>
                  </a:lnTo>
                  <a:lnTo>
                    <a:pt x="284" y="6049"/>
                  </a:lnTo>
                  <a:cubicBezTo>
                    <a:pt x="274" y="5373"/>
                    <a:pt x="284" y="4708"/>
                    <a:pt x="294" y="4033"/>
                  </a:cubicBezTo>
                  <a:cubicBezTo>
                    <a:pt x="294" y="3357"/>
                    <a:pt x="304" y="2682"/>
                    <a:pt x="264" y="2007"/>
                  </a:cubicBezTo>
                  <a:lnTo>
                    <a:pt x="225" y="1498"/>
                  </a:lnTo>
                  <a:lnTo>
                    <a:pt x="176" y="999"/>
                  </a:lnTo>
                  <a:lnTo>
                    <a:pt x="98" y="500"/>
                  </a:lnTo>
                  <a:cubicBezTo>
                    <a:pt x="69" y="333"/>
                    <a:pt x="39" y="16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4"/>
            <p:cNvSpPr/>
            <p:nvPr/>
          </p:nvSpPr>
          <p:spPr>
            <a:xfrm>
              <a:off x="4766270" y="4256837"/>
              <a:ext cx="65776" cy="56694"/>
            </a:xfrm>
            <a:custGeom>
              <a:avLst/>
              <a:gdLst/>
              <a:ahLst/>
              <a:cxnLst/>
              <a:rect l="l" t="t" r="r" b="b"/>
              <a:pathLst>
                <a:path w="898" h="774" extrusionOk="0">
                  <a:moveTo>
                    <a:pt x="449" y="1"/>
                  </a:moveTo>
                  <a:cubicBezTo>
                    <a:pt x="206" y="1"/>
                    <a:pt x="0" y="243"/>
                    <a:pt x="95" y="504"/>
                  </a:cubicBezTo>
                  <a:cubicBezTo>
                    <a:pt x="153" y="682"/>
                    <a:pt x="305" y="773"/>
                    <a:pt x="459" y="773"/>
                  </a:cubicBezTo>
                  <a:cubicBezTo>
                    <a:pt x="593" y="773"/>
                    <a:pt x="727" y="704"/>
                    <a:pt x="800" y="563"/>
                  </a:cubicBezTo>
                  <a:cubicBezTo>
                    <a:pt x="898" y="367"/>
                    <a:pt x="819" y="142"/>
                    <a:pt x="624" y="44"/>
                  </a:cubicBezTo>
                  <a:cubicBezTo>
                    <a:pt x="566" y="14"/>
                    <a:pt x="506"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4"/>
            <p:cNvSpPr/>
            <p:nvPr/>
          </p:nvSpPr>
          <p:spPr>
            <a:xfrm>
              <a:off x="4200503" y="3602002"/>
              <a:ext cx="65264" cy="56547"/>
            </a:xfrm>
            <a:custGeom>
              <a:avLst/>
              <a:gdLst/>
              <a:ahLst/>
              <a:cxnLst/>
              <a:rect l="l" t="t" r="r" b="b"/>
              <a:pathLst>
                <a:path w="891" h="772" extrusionOk="0">
                  <a:moveTo>
                    <a:pt x="460" y="1"/>
                  </a:moveTo>
                  <a:cubicBezTo>
                    <a:pt x="309" y="1"/>
                    <a:pt x="158" y="87"/>
                    <a:pt x="97" y="254"/>
                  </a:cubicBezTo>
                  <a:cubicBezTo>
                    <a:pt x="0" y="513"/>
                    <a:pt x="203" y="771"/>
                    <a:pt x="453" y="771"/>
                  </a:cubicBezTo>
                  <a:cubicBezTo>
                    <a:pt x="506" y="771"/>
                    <a:pt x="561" y="760"/>
                    <a:pt x="616" y="734"/>
                  </a:cubicBezTo>
                  <a:cubicBezTo>
                    <a:pt x="812" y="646"/>
                    <a:pt x="890" y="421"/>
                    <a:pt x="812" y="225"/>
                  </a:cubicBezTo>
                  <a:cubicBezTo>
                    <a:pt x="741" y="74"/>
                    <a:pt x="600" y="1"/>
                    <a:pt x="4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CUSTOM_3">
    <p:spTree>
      <p:nvGrpSpPr>
        <p:cNvPr id="1" name="Shape 1049"/>
        <p:cNvGrpSpPr/>
        <p:nvPr/>
      </p:nvGrpSpPr>
      <p:grpSpPr>
        <a:xfrm>
          <a:off x="0" y="0"/>
          <a:ext cx="0" cy="0"/>
          <a:chOff x="0" y="0"/>
          <a:chExt cx="0" cy="0"/>
        </a:xfrm>
      </p:grpSpPr>
      <p:sp>
        <p:nvSpPr>
          <p:cNvPr id="1050" name="Google Shape;1050;p15"/>
          <p:cNvSpPr/>
          <p:nvPr/>
        </p:nvSpPr>
        <p:spPr>
          <a:xfrm>
            <a:off x="0" y="0"/>
            <a:ext cx="9143730" cy="5226681"/>
          </a:xfrm>
          <a:custGeom>
            <a:avLst/>
            <a:gdLst/>
            <a:ahLst/>
            <a:cxnLst/>
            <a:rect l="l" t="t" r="r" b="b"/>
            <a:pathLst>
              <a:path w="285630" h="163270" extrusionOk="0">
                <a:moveTo>
                  <a:pt x="20389" y="107"/>
                </a:moveTo>
                <a:lnTo>
                  <a:pt x="20389" y="20402"/>
                </a:lnTo>
                <a:lnTo>
                  <a:pt x="107" y="20402"/>
                </a:lnTo>
                <a:lnTo>
                  <a:pt x="107" y="107"/>
                </a:lnTo>
                <a:close/>
                <a:moveTo>
                  <a:pt x="40791" y="107"/>
                </a:moveTo>
                <a:lnTo>
                  <a:pt x="40791" y="20402"/>
                </a:lnTo>
                <a:lnTo>
                  <a:pt x="20509" y="20402"/>
                </a:lnTo>
                <a:lnTo>
                  <a:pt x="20509" y="107"/>
                </a:lnTo>
                <a:close/>
                <a:moveTo>
                  <a:pt x="61180" y="107"/>
                </a:moveTo>
                <a:lnTo>
                  <a:pt x="61180" y="20402"/>
                </a:lnTo>
                <a:lnTo>
                  <a:pt x="40898" y="20402"/>
                </a:lnTo>
                <a:lnTo>
                  <a:pt x="40898" y="107"/>
                </a:lnTo>
                <a:close/>
                <a:moveTo>
                  <a:pt x="81582" y="107"/>
                </a:moveTo>
                <a:lnTo>
                  <a:pt x="81582" y="20402"/>
                </a:lnTo>
                <a:lnTo>
                  <a:pt x="61300" y="20402"/>
                </a:lnTo>
                <a:lnTo>
                  <a:pt x="61287" y="107"/>
                </a:lnTo>
                <a:close/>
                <a:moveTo>
                  <a:pt x="101971" y="107"/>
                </a:moveTo>
                <a:lnTo>
                  <a:pt x="101971" y="20402"/>
                </a:lnTo>
                <a:lnTo>
                  <a:pt x="81689" y="20402"/>
                </a:lnTo>
                <a:lnTo>
                  <a:pt x="81689" y="107"/>
                </a:lnTo>
                <a:close/>
                <a:moveTo>
                  <a:pt x="122359" y="107"/>
                </a:moveTo>
                <a:lnTo>
                  <a:pt x="122359" y="20402"/>
                </a:lnTo>
                <a:lnTo>
                  <a:pt x="102077" y="20402"/>
                </a:lnTo>
                <a:lnTo>
                  <a:pt x="102077" y="107"/>
                </a:lnTo>
                <a:close/>
                <a:moveTo>
                  <a:pt x="142762" y="107"/>
                </a:moveTo>
                <a:lnTo>
                  <a:pt x="142762" y="20402"/>
                </a:lnTo>
                <a:lnTo>
                  <a:pt x="122480" y="20402"/>
                </a:lnTo>
                <a:lnTo>
                  <a:pt x="122480" y="107"/>
                </a:lnTo>
                <a:close/>
                <a:moveTo>
                  <a:pt x="163150" y="107"/>
                </a:moveTo>
                <a:lnTo>
                  <a:pt x="163150" y="20402"/>
                </a:lnTo>
                <a:lnTo>
                  <a:pt x="142868" y="20402"/>
                </a:lnTo>
                <a:lnTo>
                  <a:pt x="142868" y="107"/>
                </a:lnTo>
                <a:close/>
                <a:moveTo>
                  <a:pt x="183552" y="107"/>
                </a:moveTo>
                <a:lnTo>
                  <a:pt x="183552" y="20402"/>
                </a:lnTo>
                <a:lnTo>
                  <a:pt x="163270" y="20402"/>
                </a:lnTo>
                <a:lnTo>
                  <a:pt x="163270" y="107"/>
                </a:lnTo>
                <a:close/>
                <a:moveTo>
                  <a:pt x="203941" y="107"/>
                </a:moveTo>
                <a:lnTo>
                  <a:pt x="203941" y="20402"/>
                </a:lnTo>
                <a:lnTo>
                  <a:pt x="183659" y="20402"/>
                </a:lnTo>
                <a:lnTo>
                  <a:pt x="183659" y="107"/>
                </a:lnTo>
                <a:close/>
                <a:moveTo>
                  <a:pt x="224330" y="107"/>
                </a:moveTo>
                <a:lnTo>
                  <a:pt x="224330" y="20402"/>
                </a:lnTo>
                <a:lnTo>
                  <a:pt x="204048" y="20402"/>
                </a:lnTo>
                <a:lnTo>
                  <a:pt x="204048" y="107"/>
                </a:lnTo>
                <a:close/>
                <a:moveTo>
                  <a:pt x="244732" y="107"/>
                </a:moveTo>
                <a:lnTo>
                  <a:pt x="244732" y="20402"/>
                </a:lnTo>
                <a:lnTo>
                  <a:pt x="224450" y="20402"/>
                </a:lnTo>
                <a:lnTo>
                  <a:pt x="224450" y="107"/>
                </a:lnTo>
                <a:close/>
                <a:moveTo>
                  <a:pt x="265121" y="107"/>
                </a:moveTo>
                <a:lnTo>
                  <a:pt x="265121" y="20402"/>
                </a:lnTo>
                <a:lnTo>
                  <a:pt x="244839" y="20402"/>
                </a:lnTo>
                <a:lnTo>
                  <a:pt x="244839" y="107"/>
                </a:lnTo>
                <a:close/>
                <a:moveTo>
                  <a:pt x="285523" y="107"/>
                </a:moveTo>
                <a:lnTo>
                  <a:pt x="285523" y="20402"/>
                </a:lnTo>
                <a:lnTo>
                  <a:pt x="265241" y="20402"/>
                </a:lnTo>
                <a:lnTo>
                  <a:pt x="265241" y="107"/>
                </a:lnTo>
                <a:close/>
                <a:moveTo>
                  <a:pt x="20389" y="20509"/>
                </a:moveTo>
                <a:lnTo>
                  <a:pt x="20389" y="40791"/>
                </a:lnTo>
                <a:lnTo>
                  <a:pt x="107" y="40791"/>
                </a:lnTo>
                <a:lnTo>
                  <a:pt x="107" y="20509"/>
                </a:lnTo>
                <a:close/>
                <a:moveTo>
                  <a:pt x="40791" y="20509"/>
                </a:moveTo>
                <a:lnTo>
                  <a:pt x="40791" y="40791"/>
                </a:lnTo>
                <a:lnTo>
                  <a:pt x="20509" y="40791"/>
                </a:lnTo>
                <a:lnTo>
                  <a:pt x="20509" y="20509"/>
                </a:lnTo>
                <a:close/>
                <a:moveTo>
                  <a:pt x="61180" y="20509"/>
                </a:moveTo>
                <a:lnTo>
                  <a:pt x="61193" y="40791"/>
                </a:lnTo>
                <a:lnTo>
                  <a:pt x="40898" y="40791"/>
                </a:lnTo>
                <a:lnTo>
                  <a:pt x="40898" y="20509"/>
                </a:lnTo>
                <a:close/>
                <a:moveTo>
                  <a:pt x="81582" y="20509"/>
                </a:moveTo>
                <a:lnTo>
                  <a:pt x="81582" y="40791"/>
                </a:lnTo>
                <a:lnTo>
                  <a:pt x="61300" y="40791"/>
                </a:lnTo>
                <a:lnTo>
                  <a:pt x="61300" y="20509"/>
                </a:lnTo>
                <a:close/>
                <a:moveTo>
                  <a:pt x="101971" y="20509"/>
                </a:moveTo>
                <a:lnTo>
                  <a:pt x="101984" y="40791"/>
                </a:lnTo>
                <a:lnTo>
                  <a:pt x="81689" y="40791"/>
                </a:lnTo>
                <a:lnTo>
                  <a:pt x="81689" y="20509"/>
                </a:lnTo>
                <a:close/>
                <a:moveTo>
                  <a:pt x="122359" y="20509"/>
                </a:moveTo>
                <a:lnTo>
                  <a:pt x="122373" y="40791"/>
                </a:lnTo>
                <a:lnTo>
                  <a:pt x="102077" y="40791"/>
                </a:lnTo>
                <a:lnTo>
                  <a:pt x="102077" y="20509"/>
                </a:lnTo>
                <a:close/>
                <a:moveTo>
                  <a:pt x="142762" y="20509"/>
                </a:moveTo>
                <a:lnTo>
                  <a:pt x="142762" y="40791"/>
                </a:lnTo>
                <a:lnTo>
                  <a:pt x="122480" y="40791"/>
                </a:lnTo>
                <a:lnTo>
                  <a:pt x="122480" y="20509"/>
                </a:lnTo>
                <a:close/>
                <a:moveTo>
                  <a:pt x="163150" y="20509"/>
                </a:moveTo>
                <a:lnTo>
                  <a:pt x="163164" y="40791"/>
                </a:lnTo>
                <a:lnTo>
                  <a:pt x="142868" y="40791"/>
                </a:lnTo>
                <a:lnTo>
                  <a:pt x="142868" y="20509"/>
                </a:lnTo>
                <a:close/>
                <a:moveTo>
                  <a:pt x="183552" y="20509"/>
                </a:moveTo>
                <a:lnTo>
                  <a:pt x="183552" y="40791"/>
                </a:lnTo>
                <a:lnTo>
                  <a:pt x="163270" y="40791"/>
                </a:lnTo>
                <a:lnTo>
                  <a:pt x="163270" y="20509"/>
                </a:lnTo>
                <a:close/>
                <a:moveTo>
                  <a:pt x="203941" y="20509"/>
                </a:moveTo>
                <a:lnTo>
                  <a:pt x="203955" y="40791"/>
                </a:lnTo>
                <a:lnTo>
                  <a:pt x="183659" y="40791"/>
                </a:lnTo>
                <a:lnTo>
                  <a:pt x="183659" y="20509"/>
                </a:lnTo>
                <a:close/>
                <a:moveTo>
                  <a:pt x="224330" y="20509"/>
                </a:moveTo>
                <a:lnTo>
                  <a:pt x="224343" y="40791"/>
                </a:lnTo>
                <a:lnTo>
                  <a:pt x="204048" y="40791"/>
                </a:lnTo>
                <a:lnTo>
                  <a:pt x="204048" y="20509"/>
                </a:lnTo>
                <a:close/>
                <a:moveTo>
                  <a:pt x="244732" y="20509"/>
                </a:moveTo>
                <a:lnTo>
                  <a:pt x="244732" y="40791"/>
                </a:lnTo>
                <a:lnTo>
                  <a:pt x="224450" y="40791"/>
                </a:lnTo>
                <a:lnTo>
                  <a:pt x="224450" y="20509"/>
                </a:lnTo>
                <a:close/>
                <a:moveTo>
                  <a:pt x="265121" y="20509"/>
                </a:moveTo>
                <a:lnTo>
                  <a:pt x="265121" y="40791"/>
                </a:lnTo>
                <a:lnTo>
                  <a:pt x="244839" y="40791"/>
                </a:lnTo>
                <a:lnTo>
                  <a:pt x="244839" y="20509"/>
                </a:lnTo>
                <a:close/>
                <a:moveTo>
                  <a:pt x="285523" y="20509"/>
                </a:moveTo>
                <a:lnTo>
                  <a:pt x="285523" y="40791"/>
                </a:lnTo>
                <a:lnTo>
                  <a:pt x="265241" y="40791"/>
                </a:lnTo>
                <a:lnTo>
                  <a:pt x="265241" y="20509"/>
                </a:lnTo>
                <a:close/>
                <a:moveTo>
                  <a:pt x="20389" y="40898"/>
                </a:moveTo>
                <a:lnTo>
                  <a:pt x="20389" y="61179"/>
                </a:lnTo>
                <a:lnTo>
                  <a:pt x="107" y="61179"/>
                </a:lnTo>
                <a:lnTo>
                  <a:pt x="107" y="40898"/>
                </a:lnTo>
                <a:close/>
                <a:moveTo>
                  <a:pt x="40791" y="40898"/>
                </a:moveTo>
                <a:lnTo>
                  <a:pt x="40791" y="61179"/>
                </a:lnTo>
                <a:lnTo>
                  <a:pt x="20509" y="61179"/>
                </a:lnTo>
                <a:lnTo>
                  <a:pt x="20509" y="40898"/>
                </a:lnTo>
                <a:close/>
                <a:moveTo>
                  <a:pt x="61180" y="40898"/>
                </a:moveTo>
                <a:lnTo>
                  <a:pt x="61180" y="61179"/>
                </a:lnTo>
                <a:lnTo>
                  <a:pt x="40898" y="61179"/>
                </a:lnTo>
                <a:lnTo>
                  <a:pt x="40898" y="40898"/>
                </a:lnTo>
                <a:close/>
                <a:moveTo>
                  <a:pt x="81582" y="40898"/>
                </a:moveTo>
                <a:lnTo>
                  <a:pt x="81582" y="61179"/>
                </a:lnTo>
                <a:lnTo>
                  <a:pt x="61300" y="61179"/>
                </a:lnTo>
                <a:lnTo>
                  <a:pt x="61300" y="40898"/>
                </a:lnTo>
                <a:close/>
                <a:moveTo>
                  <a:pt x="101971" y="40898"/>
                </a:moveTo>
                <a:lnTo>
                  <a:pt x="101971" y="61179"/>
                </a:lnTo>
                <a:lnTo>
                  <a:pt x="81689" y="61179"/>
                </a:lnTo>
                <a:lnTo>
                  <a:pt x="81689" y="40898"/>
                </a:lnTo>
                <a:close/>
                <a:moveTo>
                  <a:pt x="122359" y="40898"/>
                </a:moveTo>
                <a:lnTo>
                  <a:pt x="122359" y="61179"/>
                </a:lnTo>
                <a:lnTo>
                  <a:pt x="102077" y="61179"/>
                </a:lnTo>
                <a:lnTo>
                  <a:pt x="102077" y="40898"/>
                </a:lnTo>
                <a:close/>
                <a:moveTo>
                  <a:pt x="142762" y="40898"/>
                </a:moveTo>
                <a:lnTo>
                  <a:pt x="142762" y="61179"/>
                </a:lnTo>
                <a:lnTo>
                  <a:pt x="122480" y="61179"/>
                </a:lnTo>
                <a:lnTo>
                  <a:pt x="122480" y="40898"/>
                </a:lnTo>
                <a:close/>
                <a:moveTo>
                  <a:pt x="163150" y="40898"/>
                </a:moveTo>
                <a:lnTo>
                  <a:pt x="163150" y="61179"/>
                </a:lnTo>
                <a:lnTo>
                  <a:pt x="142868" y="61179"/>
                </a:lnTo>
                <a:lnTo>
                  <a:pt x="142868" y="40898"/>
                </a:lnTo>
                <a:close/>
                <a:moveTo>
                  <a:pt x="183552" y="40898"/>
                </a:moveTo>
                <a:lnTo>
                  <a:pt x="183552" y="61179"/>
                </a:lnTo>
                <a:lnTo>
                  <a:pt x="163270" y="61179"/>
                </a:lnTo>
                <a:lnTo>
                  <a:pt x="163270" y="40898"/>
                </a:lnTo>
                <a:close/>
                <a:moveTo>
                  <a:pt x="203941" y="40898"/>
                </a:moveTo>
                <a:lnTo>
                  <a:pt x="203941" y="61179"/>
                </a:lnTo>
                <a:lnTo>
                  <a:pt x="183659" y="61179"/>
                </a:lnTo>
                <a:lnTo>
                  <a:pt x="183659" y="40898"/>
                </a:lnTo>
                <a:close/>
                <a:moveTo>
                  <a:pt x="224330" y="40898"/>
                </a:moveTo>
                <a:lnTo>
                  <a:pt x="224330" y="61179"/>
                </a:lnTo>
                <a:lnTo>
                  <a:pt x="204048" y="61179"/>
                </a:lnTo>
                <a:lnTo>
                  <a:pt x="204048" y="40898"/>
                </a:lnTo>
                <a:close/>
                <a:moveTo>
                  <a:pt x="244732" y="40898"/>
                </a:moveTo>
                <a:lnTo>
                  <a:pt x="244732" y="61179"/>
                </a:lnTo>
                <a:lnTo>
                  <a:pt x="224450" y="61179"/>
                </a:lnTo>
                <a:lnTo>
                  <a:pt x="224450" y="40898"/>
                </a:lnTo>
                <a:close/>
                <a:moveTo>
                  <a:pt x="265121" y="40898"/>
                </a:moveTo>
                <a:lnTo>
                  <a:pt x="265121" y="61179"/>
                </a:lnTo>
                <a:lnTo>
                  <a:pt x="244839" y="61179"/>
                </a:lnTo>
                <a:lnTo>
                  <a:pt x="244839" y="40898"/>
                </a:lnTo>
                <a:close/>
                <a:moveTo>
                  <a:pt x="285523" y="40898"/>
                </a:moveTo>
                <a:lnTo>
                  <a:pt x="285523" y="61179"/>
                </a:lnTo>
                <a:lnTo>
                  <a:pt x="265241" y="61179"/>
                </a:lnTo>
                <a:lnTo>
                  <a:pt x="265241" y="40898"/>
                </a:lnTo>
                <a:close/>
                <a:moveTo>
                  <a:pt x="20389" y="61300"/>
                </a:moveTo>
                <a:lnTo>
                  <a:pt x="20389" y="81568"/>
                </a:lnTo>
                <a:lnTo>
                  <a:pt x="107" y="81568"/>
                </a:lnTo>
                <a:lnTo>
                  <a:pt x="107" y="61300"/>
                </a:lnTo>
                <a:close/>
                <a:moveTo>
                  <a:pt x="40791" y="61300"/>
                </a:moveTo>
                <a:lnTo>
                  <a:pt x="40791" y="81568"/>
                </a:lnTo>
                <a:lnTo>
                  <a:pt x="20509" y="81568"/>
                </a:lnTo>
                <a:lnTo>
                  <a:pt x="20509" y="61300"/>
                </a:lnTo>
                <a:close/>
                <a:moveTo>
                  <a:pt x="61180" y="61300"/>
                </a:moveTo>
                <a:lnTo>
                  <a:pt x="61180" y="81568"/>
                </a:lnTo>
                <a:lnTo>
                  <a:pt x="40898" y="81568"/>
                </a:lnTo>
                <a:lnTo>
                  <a:pt x="40898" y="61300"/>
                </a:lnTo>
                <a:close/>
                <a:moveTo>
                  <a:pt x="81582" y="61300"/>
                </a:moveTo>
                <a:lnTo>
                  <a:pt x="81582" y="81568"/>
                </a:lnTo>
                <a:lnTo>
                  <a:pt x="61300" y="81568"/>
                </a:lnTo>
                <a:lnTo>
                  <a:pt x="61300" y="61300"/>
                </a:lnTo>
                <a:close/>
                <a:moveTo>
                  <a:pt x="101971" y="61300"/>
                </a:moveTo>
                <a:lnTo>
                  <a:pt x="101971" y="81568"/>
                </a:lnTo>
                <a:lnTo>
                  <a:pt x="81689" y="81568"/>
                </a:lnTo>
                <a:lnTo>
                  <a:pt x="81689" y="61300"/>
                </a:lnTo>
                <a:close/>
                <a:moveTo>
                  <a:pt x="122359" y="61300"/>
                </a:moveTo>
                <a:lnTo>
                  <a:pt x="122359" y="81568"/>
                </a:lnTo>
                <a:lnTo>
                  <a:pt x="102077" y="81568"/>
                </a:lnTo>
                <a:lnTo>
                  <a:pt x="102077" y="61300"/>
                </a:lnTo>
                <a:close/>
                <a:moveTo>
                  <a:pt x="142762" y="61300"/>
                </a:moveTo>
                <a:lnTo>
                  <a:pt x="142762" y="81568"/>
                </a:lnTo>
                <a:lnTo>
                  <a:pt x="122480" y="81568"/>
                </a:lnTo>
                <a:lnTo>
                  <a:pt x="122480" y="61300"/>
                </a:lnTo>
                <a:close/>
                <a:moveTo>
                  <a:pt x="163150" y="61300"/>
                </a:moveTo>
                <a:lnTo>
                  <a:pt x="163150" y="81568"/>
                </a:lnTo>
                <a:lnTo>
                  <a:pt x="142868" y="81568"/>
                </a:lnTo>
                <a:lnTo>
                  <a:pt x="142868" y="61300"/>
                </a:lnTo>
                <a:close/>
                <a:moveTo>
                  <a:pt x="183552" y="61300"/>
                </a:moveTo>
                <a:lnTo>
                  <a:pt x="183552" y="81568"/>
                </a:lnTo>
                <a:lnTo>
                  <a:pt x="163270" y="81568"/>
                </a:lnTo>
                <a:lnTo>
                  <a:pt x="163270" y="61300"/>
                </a:lnTo>
                <a:close/>
                <a:moveTo>
                  <a:pt x="203941" y="61300"/>
                </a:moveTo>
                <a:lnTo>
                  <a:pt x="203941" y="81568"/>
                </a:lnTo>
                <a:lnTo>
                  <a:pt x="183659" y="81568"/>
                </a:lnTo>
                <a:lnTo>
                  <a:pt x="183659" y="61300"/>
                </a:lnTo>
                <a:close/>
                <a:moveTo>
                  <a:pt x="244732" y="61300"/>
                </a:moveTo>
                <a:lnTo>
                  <a:pt x="244732" y="81568"/>
                </a:lnTo>
                <a:lnTo>
                  <a:pt x="224450" y="81568"/>
                </a:lnTo>
                <a:lnTo>
                  <a:pt x="224450" y="61300"/>
                </a:lnTo>
                <a:close/>
                <a:moveTo>
                  <a:pt x="224330" y="61300"/>
                </a:moveTo>
                <a:lnTo>
                  <a:pt x="224330" y="81581"/>
                </a:lnTo>
                <a:lnTo>
                  <a:pt x="204048" y="81581"/>
                </a:lnTo>
                <a:lnTo>
                  <a:pt x="204048" y="61300"/>
                </a:lnTo>
                <a:close/>
                <a:moveTo>
                  <a:pt x="265121" y="61300"/>
                </a:moveTo>
                <a:lnTo>
                  <a:pt x="265121" y="81581"/>
                </a:lnTo>
                <a:lnTo>
                  <a:pt x="244839" y="81581"/>
                </a:lnTo>
                <a:lnTo>
                  <a:pt x="244839" y="61300"/>
                </a:lnTo>
                <a:close/>
                <a:moveTo>
                  <a:pt x="285523" y="61300"/>
                </a:moveTo>
                <a:lnTo>
                  <a:pt x="285523" y="81581"/>
                </a:lnTo>
                <a:lnTo>
                  <a:pt x="265241" y="81581"/>
                </a:lnTo>
                <a:lnTo>
                  <a:pt x="265241" y="61300"/>
                </a:lnTo>
                <a:close/>
                <a:moveTo>
                  <a:pt x="20389" y="81688"/>
                </a:moveTo>
                <a:lnTo>
                  <a:pt x="20389" y="101970"/>
                </a:lnTo>
                <a:lnTo>
                  <a:pt x="107" y="101970"/>
                </a:lnTo>
                <a:lnTo>
                  <a:pt x="107" y="81688"/>
                </a:lnTo>
                <a:close/>
                <a:moveTo>
                  <a:pt x="40791" y="81688"/>
                </a:moveTo>
                <a:lnTo>
                  <a:pt x="40791" y="101970"/>
                </a:lnTo>
                <a:lnTo>
                  <a:pt x="20509" y="101970"/>
                </a:lnTo>
                <a:lnTo>
                  <a:pt x="20509" y="81688"/>
                </a:lnTo>
                <a:close/>
                <a:moveTo>
                  <a:pt x="61180" y="81688"/>
                </a:moveTo>
                <a:lnTo>
                  <a:pt x="61180" y="101970"/>
                </a:lnTo>
                <a:lnTo>
                  <a:pt x="40898" y="101970"/>
                </a:lnTo>
                <a:lnTo>
                  <a:pt x="40898" y="81688"/>
                </a:lnTo>
                <a:close/>
                <a:moveTo>
                  <a:pt x="81582" y="81688"/>
                </a:moveTo>
                <a:lnTo>
                  <a:pt x="81582" y="101970"/>
                </a:lnTo>
                <a:lnTo>
                  <a:pt x="61300" y="101970"/>
                </a:lnTo>
                <a:lnTo>
                  <a:pt x="61300" y="81688"/>
                </a:lnTo>
                <a:close/>
                <a:moveTo>
                  <a:pt x="101971" y="81688"/>
                </a:moveTo>
                <a:lnTo>
                  <a:pt x="101971" y="101970"/>
                </a:lnTo>
                <a:lnTo>
                  <a:pt x="81689" y="101970"/>
                </a:lnTo>
                <a:lnTo>
                  <a:pt x="81689" y="81688"/>
                </a:lnTo>
                <a:close/>
                <a:moveTo>
                  <a:pt x="122359" y="81688"/>
                </a:moveTo>
                <a:lnTo>
                  <a:pt x="122359" y="101970"/>
                </a:lnTo>
                <a:lnTo>
                  <a:pt x="102077" y="101970"/>
                </a:lnTo>
                <a:lnTo>
                  <a:pt x="102077" y="81688"/>
                </a:lnTo>
                <a:close/>
                <a:moveTo>
                  <a:pt x="142762" y="81688"/>
                </a:moveTo>
                <a:lnTo>
                  <a:pt x="142762" y="101970"/>
                </a:lnTo>
                <a:lnTo>
                  <a:pt x="122480" y="101970"/>
                </a:lnTo>
                <a:lnTo>
                  <a:pt x="122480" y="81688"/>
                </a:lnTo>
                <a:close/>
                <a:moveTo>
                  <a:pt x="163150" y="81688"/>
                </a:moveTo>
                <a:lnTo>
                  <a:pt x="163150" y="101970"/>
                </a:lnTo>
                <a:lnTo>
                  <a:pt x="142868" y="101970"/>
                </a:lnTo>
                <a:lnTo>
                  <a:pt x="142868" y="81688"/>
                </a:lnTo>
                <a:close/>
                <a:moveTo>
                  <a:pt x="183552" y="81688"/>
                </a:moveTo>
                <a:lnTo>
                  <a:pt x="183552" y="101970"/>
                </a:lnTo>
                <a:lnTo>
                  <a:pt x="163270" y="101970"/>
                </a:lnTo>
                <a:lnTo>
                  <a:pt x="163270" y="81688"/>
                </a:lnTo>
                <a:close/>
                <a:moveTo>
                  <a:pt x="203941" y="81688"/>
                </a:moveTo>
                <a:lnTo>
                  <a:pt x="203941" y="101970"/>
                </a:lnTo>
                <a:lnTo>
                  <a:pt x="183659" y="101970"/>
                </a:lnTo>
                <a:lnTo>
                  <a:pt x="183659" y="81688"/>
                </a:lnTo>
                <a:close/>
                <a:moveTo>
                  <a:pt x="224330" y="81688"/>
                </a:moveTo>
                <a:lnTo>
                  <a:pt x="224330" y="101970"/>
                </a:lnTo>
                <a:lnTo>
                  <a:pt x="204048" y="101970"/>
                </a:lnTo>
                <a:lnTo>
                  <a:pt x="204048" y="81688"/>
                </a:lnTo>
                <a:close/>
                <a:moveTo>
                  <a:pt x="244732" y="81688"/>
                </a:moveTo>
                <a:lnTo>
                  <a:pt x="244732" y="101970"/>
                </a:lnTo>
                <a:lnTo>
                  <a:pt x="224450" y="101970"/>
                </a:lnTo>
                <a:lnTo>
                  <a:pt x="224450" y="81688"/>
                </a:lnTo>
                <a:close/>
                <a:moveTo>
                  <a:pt x="265121" y="81688"/>
                </a:moveTo>
                <a:lnTo>
                  <a:pt x="265121" y="101970"/>
                </a:lnTo>
                <a:lnTo>
                  <a:pt x="244839" y="101970"/>
                </a:lnTo>
                <a:lnTo>
                  <a:pt x="244839" y="81688"/>
                </a:lnTo>
                <a:close/>
                <a:moveTo>
                  <a:pt x="285523" y="81688"/>
                </a:moveTo>
                <a:lnTo>
                  <a:pt x="285523" y="101970"/>
                </a:lnTo>
                <a:lnTo>
                  <a:pt x="265241" y="101970"/>
                </a:lnTo>
                <a:lnTo>
                  <a:pt x="265241" y="81688"/>
                </a:lnTo>
                <a:close/>
                <a:moveTo>
                  <a:pt x="20389" y="102077"/>
                </a:moveTo>
                <a:lnTo>
                  <a:pt x="20389" y="122359"/>
                </a:lnTo>
                <a:lnTo>
                  <a:pt x="107" y="122359"/>
                </a:lnTo>
                <a:lnTo>
                  <a:pt x="107" y="102077"/>
                </a:lnTo>
                <a:close/>
                <a:moveTo>
                  <a:pt x="40791" y="102077"/>
                </a:moveTo>
                <a:lnTo>
                  <a:pt x="40791" y="122359"/>
                </a:lnTo>
                <a:lnTo>
                  <a:pt x="20509" y="122359"/>
                </a:lnTo>
                <a:lnTo>
                  <a:pt x="20509" y="102077"/>
                </a:lnTo>
                <a:close/>
                <a:moveTo>
                  <a:pt x="61180" y="102077"/>
                </a:moveTo>
                <a:lnTo>
                  <a:pt x="61180" y="122359"/>
                </a:lnTo>
                <a:lnTo>
                  <a:pt x="40898" y="122359"/>
                </a:lnTo>
                <a:lnTo>
                  <a:pt x="40898" y="102077"/>
                </a:lnTo>
                <a:close/>
                <a:moveTo>
                  <a:pt x="81582" y="102077"/>
                </a:moveTo>
                <a:lnTo>
                  <a:pt x="81582" y="122359"/>
                </a:lnTo>
                <a:lnTo>
                  <a:pt x="61300" y="122359"/>
                </a:lnTo>
                <a:lnTo>
                  <a:pt x="61300" y="102077"/>
                </a:lnTo>
                <a:close/>
                <a:moveTo>
                  <a:pt x="101971" y="102077"/>
                </a:moveTo>
                <a:lnTo>
                  <a:pt x="101971" y="122359"/>
                </a:lnTo>
                <a:lnTo>
                  <a:pt x="81689" y="122359"/>
                </a:lnTo>
                <a:lnTo>
                  <a:pt x="81702" y="102077"/>
                </a:lnTo>
                <a:close/>
                <a:moveTo>
                  <a:pt x="122359" y="102077"/>
                </a:moveTo>
                <a:lnTo>
                  <a:pt x="122359" y="122359"/>
                </a:lnTo>
                <a:lnTo>
                  <a:pt x="102077" y="122359"/>
                </a:lnTo>
                <a:lnTo>
                  <a:pt x="102091" y="102077"/>
                </a:lnTo>
                <a:close/>
                <a:moveTo>
                  <a:pt x="142762" y="102077"/>
                </a:moveTo>
                <a:lnTo>
                  <a:pt x="142762" y="122359"/>
                </a:lnTo>
                <a:lnTo>
                  <a:pt x="122480" y="122359"/>
                </a:lnTo>
                <a:lnTo>
                  <a:pt x="122480" y="102077"/>
                </a:lnTo>
                <a:close/>
                <a:moveTo>
                  <a:pt x="163164" y="102077"/>
                </a:moveTo>
                <a:lnTo>
                  <a:pt x="163164" y="122359"/>
                </a:lnTo>
                <a:lnTo>
                  <a:pt x="142868" y="122359"/>
                </a:lnTo>
                <a:lnTo>
                  <a:pt x="142882" y="102077"/>
                </a:lnTo>
                <a:close/>
                <a:moveTo>
                  <a:pt x="183552" y="102077"/>
                </a:moveTo>
                <a:lnTo>
                  <a:pt x="183552" y="122359"/>
                </a:lnTo>
                <a:lnTo>
                  <a:pt x="163270" y="122359"/>
                </a:lnTo>
                <a:lnTo>
                  <a:pt x="163270" y="102077"/>
                </a:lnTo>
                <a:close/>
                <a:moveTo>
                  <a:pt x="203955" y="102077"/>
                </a:moveTo>
                <a:lnTo>
                  <a:pt x="203955" y="122359"/>
                </a:lnTo>
                <a:lnTo>
                  <a:pt x="183659" y="122359"/>
                </a:lnTo>
                <a:lnTo>
                  <a:pt x="183659" y="102077"/>
                </a:lnTo>
                <a:close/>
                <a:moveTo>
                  <a:pt x="224343" y="102077"/>
                </a:moveTo>
                <a:lnTo>
                  <a:pt x="224343" y="122359"/>
                </a:lnTo>
                <a:lnTo>
                  <a:pt x="204048" y="122359"/>
                </a:lnTo>
                <a:lnTo>
                  <a:pt x="204061" y="102077"/>
                </a:lnTo>
                <a:close/>
                <a:moveTo>
                  <a:pt x="244732" y="102077"/>
                </a:moveTo>
                <a:lnTo>
                  <a:pt x="244732" y="122359"/>
                </a:lnTo>
                <a:lnTo>
                  <a:pt x="224450" y="122359"/>
                </a:lnTo>
                <a:lnTo>
                  <a:pt x="224450" y="102077"/>
                </a:lnTo>
                <a:close/>
                <a:moveTo>
                  <a:pt x="265121" y="102077"/>
                </a:moveTo>
                <a:lnTo>
                  <a:pt x="265121" y="122359"/>
                </a:lnTo>
                <a:lnTo>
                  <a:pt x="244839" y="122359"/>
                </a:lnTo>
                <a:lnTo>
                  <a:pt x="244839" y="102077"/>
                </a:lnTo>
                <a:close/>
                <a:moveTo>
                  <a:pt x="285523" y="102077"/>
                </a:moveTo>
                <a:lnTo>
                  <a:pt x="285523" y="122359"/>
                </a:lnTo>
                <a:lnTo>
                  <a:pt x="265241" y="122359"/>
                </a:lnTo>
                <a:lnTo>
                  <a:pt x="265241" y="102077"/>
                </a:lnTo>
                <a:close/>
                <a:moveTo>
                  <a:pt x="20389" y="122479"/>
                </a:moveTo>
                <a:lnTo>
                  <a:pt x="20389" y="142761"/>
                </a:lnTo>
                <a:lnTo>
                  <a:pt x="107" y="142761"/>
                </a:lnTo>
                <a:lnTo>
                  <a:pt x="107" y="122479"/>
                </a:lnTo>
                <a:close/>
                <a:moveTo>
                  <a:pt x="40791" y="122479"/>
                </a:moveTo>
                <a:lnTo>
                  <a:pt x="40791" y="142761"/>
                </a:lnTo>
                <a:lnTo>
                  <a:pt x="20509" y="142761"/>
                </a:lnTo>
                <a:lnTo>
                  <a:pt x="20509" y="122479"/>
                </a:lnTo>
                <a:close/>
                <a:moveTo>
                  <a:pt x="61180" y="122479"/>
                </a:moveTo>
                <a:lnTo>
                  <a:pt x="61180" y="142761"/>
                </a:lnTo>
                <a:lnTo>
                  <a:pt x="40898" y="142761"/>
                </a:lnTo>
                <a:lnTo>
                  <a:pt x="40898" y="122479"/>
                </a:lnTo>
                <a:close/>
                <a:moveTo>
                  <a:pt x="81582" y="122479"/>
                </a:moveTo>
                <a:lnTo>
                  <a:pt x="81582" y="142761"/>
                </a:lnTo>
                <a:lnTo>
                  <a:pt x="61300" y="142761"/>
                </a:lnTo>
                <a:lnTo>
                  <a:pt x="61300" y="122479"/>
                </a:lnTo>
                <a:close/>
                <a:moveTo>
                  <a:pt x="101971" y="122479"/>
                </a:moveTo>
                <a:lnTo>
                  <a:pt x="101971" y="142761"/>
                </a:lnTo>
                <a:lnTo>
                  <a:pt x="81689" y="142761"/>
                </a:lnTo>
                <a:lnTo>
                  <a:pt x="81689" y="122479"/>
                </a:lnTo>
                <a:close/>
                <a:moveTo>
                  <a:pt x="122359" y="122479"/>
                </a:moveTo>
                <a:lnTo>
                  <a:pt x="122359" y="142761"/>
                </a:lnTo>
                <a:lnTo>
                  <a:pt x="102077" y="142761"/>
                </a:lnTo>
                <a:lnTo>
                  <a:pt x="102077" y="122479"/>
                </a:lnTo>
                <a:close/>
                <a:moveTo>
                  <a:pt x="142762" y="122479"/>
                </a:moveTo>
                <a:lnTo>
                  <a:pt x="142762" y="142761"/>
                </a:lnTo>
                <a:lnTo>
                  <a:pt x="122480" y="142761"/>
                </a:lnTo>
                <a:lnTo>
                  <a:pt x="122480" y="122479"/>
                </a:lnTo>
                <a:close/>
                <a:moveTo>
                  <a:pt x="163150" y="122479"/>
                </a:moveTo>
                <a:lnTo>
                  <a:pt x="163150" y="142761"/>
                </a:lnTo>
                <a:lnTo>
                  <a:pt x="142868" y="142761"/>
                </a:lnTo>
                <a:lnTo>
                  <a:pt x="142868" y="122479"/>
                </a:lnTo>
                <a:close/>
                <a:moveTo>
                  <a:pt x="183552" y="122479"/>
                </a:moveTo>
                <a:lnTo>
                  <a:pt x="183552" y="142761"/>
                </a:lnTo>
                <a:lnTo>
                  <a:pt x="163270" y="142761"/>
                </a:lnTo>
                <a:lnTo>
                  <a:pt x="163270" y="122479"/>
                </a:lnTo>
                <a:close/>
                <a:moveTo>
                  <a:pt x="203941" y="122479"/>
                </a:moveTo>
                <a:lnTo>
                  <a:pt x="203941" y="142761"/>
                </a:lnTo>
                <a:lnTo>
                  <a:pt x="183659" y="142761"/>
                </a:lnTo>
                <a:lnTo>
                  <a:pt x="183659" y="122479"/>
                </a:lnTo>
                <a:close/>
                <a:moveTo>
                  <a:pt x="224330" y="122479"/>
                </a:moveTo>
                <a:lnTo>
                  <a:pt x="224330" y="142761"/>
                </a:lnTo>
                <a:lnTo>
                  <a:pt x="204048" y="142761"/>
                </a:lnTo>
                <a:lnTo>
                  <a:pt x="204048" y="122479"/>
                </a:lnTo>
                <a:close/>
                <a:moveTo>
                  <a:pt x="244732" y="122479"/>
                </a:moveTo>
                <a:lnTo>
                  <a:pt x="244732" y="142761"/>
                </a:lnTo>
                <a:lnTo>
                  <a:pt x="224450" y="142761"/>
                </a:lnTo>
                <a:lnTo>
                  <a:pt x="224450" y="122479"/>
                </a:lnTo>
                <a:close/>
                <a:moveTo>
                  <a:pt x="265121" y="122479"/>
                </a:moveTo>
                <a:lnTo>
                  <a:pt x="265121" y="142761"/>
                </a:lnTo>
                <a:lnTo>
                  <a:pt x="244839" y="142761"/>
                </a:lnTo>
                <a:lnTo>
                  <a:pt x="244839" y="122479"/>
                </a:lnTo>
                <a:close/>
                <a:moveTo>
                  <a:pt x="285523" y="122479"/>
                </a:moveTo>
                <a:lnTo>
                  <a:pt x="285523" y="142761"/>
                </a:lnTo>
                <a:lnTo>
                  <a:pt x="265241" y="142761"/>
                </a:lnTo>
                <a:lnTo>
                  <a:pt x="265241" y="122479"/>
                </a:lnTo>
                <a:close/>
                <a:moveTo>
                  <a:pt x="20389" y="142868"/>
                </a:moveTo>
                <a:lnTo>
                  <a:pt x="20389" y="163149"/>
                </a:lnTo>
                <a:lnTo>
                  <a:pt x="107" y="163149"/>
                </a:lnTo>
                <a:lnTo>
                  <a:pt x="107" y="142868"/>
                </a:lnTo>
                <a:close/>
                <a:moveTo>
                  <a:pt x="40791" y="142868"/>
                </a:moveTo>
                <a:lnTo>
                  <a:pt x="40791" y="163149"/>
                </a:lnTo>
                <a:lnTo>
                  <a:pt x="20509" y="163149"/>
                </a:lnTo>
                <a:lnTo>
                  <a:pt x="20509" y="142868"/>
                </a:lnTo>
                <a:close/>
                <a:moveTo>
                  <a:pt x="61180" y="142868"/>
                </a:moveTo>
                <a:lnTo>
                  <a:pt x="61180" y="163149"/>
                </a:lnTo>
                <a:lnTo>
                  <a:pt x="40898" y="163149"/>
                </a:lnTo>
                <a:lnTo>
                  <a:pt x="40898" y="142868"/>
                </a:lnTo>
                <a:close/>
                <a:moveTo>
                  <a:pt x="81582" y="142868"/>
                </a:moveTo>
                <a:lnTo>
                  <a:pt x="81582" y="163149"/>
                </a:lnTo>
                <a:lnTo>
                  <a:pt x="61300" y="163149"/>
                </a:lnTo>
                <a:lnTo>
                  <a:pt x="61300" y="142868"/>
                </a:lnTo>
                <a:close/>
                <a:moveTo>
                  <a:pt x="101971" y="142868"/>
                </a:moveTo>
                <a:lnTo>
                  <a:pt x="101971" y="163149"/>
                </a:lnTo>
                <a:lnTo>
                  <a:pt x="81689" y="163149"/>
                </a:lnTo>
                <a:lnTo>
                  <a:pt x="81689" y="142868"/>
                </a:lnTo>
                <a:close/>
                <a:moveTo>
                  <a:pt x="122359" y="142868"/>
                </a:moveTo>
                <a:lnTo>
                  <a:pt x="122359" y="163149"/>
                </a:lnTo>
                <a:lnTo>
                  <a:pt x="102077" y="163149"/>
                </a:lnTo>
                <a:lnTo>
                  <a:pt x="102077" y="142868"/>
                </a:lnTo>
                <a:close/>
                <a:moveTo>
                  <a:pt x="142762" y="142868"/>
                </a:moveTo>
                <a:lnTo>
                  <a:pt x="142762" y="163149"/>
                </a:lnTo>
                <a:lnTo>
                  <a:pt x="122480" y="163149"/>
                </a:lnTo>
                <a:lnTo>
                  <a:pt x="122480" y="142868"/>
                </a:lnTo>
                <a:close/>
                <a:moveTo>
                  <a:pt x="163150" y="142868"/>
                </a:moveTo>
                <a:lnTo>
                  <a:pt x="163150" y="163149"/>
                </a:lnTo>
                <a:lnTo>
                  <a:pt x="142868" y="163149"/>
                </a:lnTo>
                <a:lnTo>
                  <a:pt x="142868" y="142868"/>
                </a:lnTo>
                <a:close/>
                <a:moveTo>
                  <a:pt x="183552" y="142868"/>
                </a:moveTo>
                <a:lnTo>
                  <a:pt x="183552" y="163149"/>
                </a:lnTo>
                <a:lnTo>
                  <a:pt x="163270" y="163149"/>
                </a:lnTo>
                <a:lnTo>
                  <a:pt x="163270" y="142868"/>
                </a:lnTo>
                <a:close/>
                <a:moveTo>
                  <a:pt x="203941" y="142868"/>
                </a:moveTo>
                <a:lnTo>
                  <a:pt x="203941" y="163149"/>
                </a:lnTo>
                <a:lnTo>
                  <a:pt x="183659" y="163149"/>
                </a:lnTo>
                <a:lnTo>
                  <a:pt x="183659" y="142868"/>
                </a:lnTo>
                <a:close/>
                <a:moveTo>
                  <a:pt x="224330" y="142868"/>
                </a:moveTo>
                <a:lnTo>
                  <a:pt x="224330" y="163149"/>
                </a:lnTo>
                <a:lnTo>
                  <a:pt x="204048" y="163149"/>
                </a:lnTo>
                <a:lnTo>
                  <a:pt x="204048" y="142868"/>
                </a:lnTo>
                <a:close/>
                <a:moveTo>
                  <a:pt x="244732" y="142868"/>
                </a:moveTo>
                <a:lnTo>
                  <a:pt x="244732" y="163149"/>
                </a:lnTo>
                <a:lnTo>
                  <a:pt x="224450" y="163149"/>
                </a:lnTo>
                <a:lnTo>
                  <a:pt x="224450" y="142868"/>
                </a:lnTo>
                <a:close/>
                <a:moveTo>
                  <a:pt x="265121" y="142868"/>
                </a:moveTo>
                <a:lnTo>
                  <a:pt x="265121" y="163149"/>
                </a:lnTo>
                <a:lnTo>
                  <a:pt x="244839" y="163149"/>
                </a:lnTo>
                <a:lnTo>
                  <a:pt x="244839" y="142868"/>
                </a:lnTo>
                <a:close/>
                <a:moveTo>
                  <a:pt x="285523" y="142868"/>
                </a:moveTo>
                <a:lnTo>
                  <a:pt x="285523" y="163149"/>
                </a:lnTo>
                <a:lnTo>
                  <a:pt x="265241" y="163149"/>
                </a:lnTo>
                <a:lnTo>
                  <a:pt x="265241" y="142868"/>
                </a:lnTo>
                <a:close/>
                <a:moveTo>
                  <a:pt x="0" y="0"/>
                </a:moveTo>
                <a:lnTo>
                  <a:pt x="0" y="163270"/>
                </a:lnTo>
                <a:lnTo>
                  <a:pt x="285630" y="163270"/>
                </a:lnTo>
                <a:lnTo>
                  <a:pt x="2856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5"/>
          <p:cNvSpPr/>
          <p:nvPr/>
        </p:nvSpPr>
        <p:spPr>
          <a:xfrm>
            <a:off x="1122974" y="786025"/>
            <a:ext cx="6897730" cy="3571416"/>
          </a:xfrm>
          <a:custGeom>
            <a:avLst/>
            <a:gdLst/>
            <a:ahLst/>
            <a:cxnLst/>
            <a:rect l="l" t="t" r="r" b="b"/>
            <a:pathLst>
              <a:path w="85102" h="44063" extrusionOk="0">
                <a:moveTo>
                  <a:pt x="2870" y="1"/>
                </a:moveTo>
                <a:cubicBezTo>
                  <a:pt x="2467" y="1"/>
                  <a:pt x="2028" y="106"/>
                  <a:pt x="1533" y="359"/>
                </a:cubicBezTo>
                <a:cubicBezTo>
                  <a:pt x="1" y="1135"/>
                  <a:pt x="3323" y="3183"/>
                  <a:pt x="3323" y="4894"/>
                </a:cubicBezTo>
                <a:cubicBezTo>
                  <a:pt x="3323" y="6605"/>
                  <a:pt x="836" y="6605"/>
                  <a:pt x="836" y="8316"/>
                </a:cubicBezTo>
                <a:cubicBezTo>
                  <a:pt x="836" y="10027"/>
                  <a:pt x="3323" y="10027"/>
                  <a:pt x="3323" y="11757"/>
                </a:cubicBezTo>
                <a:cubicBezTo>
                  <a:pt x="3323" y="13468"/>
                  <a:pt x="836" y="13468"/>
                  <a:pt x="836" y="15179"/>
                </a:cubicBezTo>
                <a:cubicBezTo>
                  <a:pt x="836" y="16890"/>
                  <a:pt x="3323" y="16890"/>
                  <a:pt x="3323" y="18600"/>
                </a:cubicBezTo>
                <a:cubicBezTo>
                  <a:pt x="3323" y="20311"/>
                  <a:pt x="836" y="20311"/>
                  <a:pt x="836" y="22042"/>
                </a:cubicBezTo>
                <a:cubicBezTo>
                  <a:pt x="836" y="23753"/>
                  <a:pt x="3323" y="23753"/>
                  <a:pt x="3323" y="25463"/>
                </a:cubicBezTo>
                <a:cubicBezTo>
                  <a:pt x="3323" y="27174"/>
                  <a:pt x="836" y="27174"/>
                  <a:pt x="836" y="28885"/>
                </a:cubicBezTo>
                <a:cubicBezTo>
                  <a:pt x="836" y="30596"/>
                  <a:pt x="3323" y="30596"/>
                  <a:pt x="3323" y="32306"/>
                </a:cubicBezTo>
                <a:cubicBezTo>
                  <a:pt x="3323" y="34037"/>
                  <a:pt x="836" y="34037"/>
                  <a:pt x="836" y="35748"/>
                </a:cubicBezTo>
                <a:cubicBezTo>
                  <a:pt x="836" y="37459"/>
                  <a:pt x="3323" y="37459"/>
                  <a:pt x="3323" y="39169"/>
                </a:cubicBezTo>
                <a:cubicBezTo>
                  <a:pt x="3323" y="40880"/>
                  <a:pt x="1" y="42929"/>
                  <a:pt x="1533" y="43705"/>
                </a:cubicBezTo>
                <a:cubicBezTo>
                  <a:pt x="2028" y="43958"/>
                  <a:pt x="2466" y="44063"/>
                  <a:pt x="2868" y="44063"/>
                </a:cubicBezTo>
                <a:cubicBezTo>
                  <a:pt x="4905" y="44063"/>
                  <a:pt x="6009" y="41358"/>
                  <a:pt x="8833" y="41358"/>
                </a:cubicBezTo>
                <a:cubicBezTo>
                  <a:pt x="12195" y="41358"/>
                  <a:pt x="12195" y="43844"/>
                  <a:pt x="15577" y="43844"/>
                </a:cubicBezTo>
                <a:cubicBezTo>
                  <a:pt x="18939" y="43844"/>
                  <a:pt x="18939" y="41358"/>
                  <a:pt x="22320" y="41358"/>
                </a:cubicBezTo>
                <a:cubicBezTo>
                  <a:pt x="25682" y="41358"/>
                  <a:pt x="25682" y="43844"/>
                  <a:pt x="29064" y="43844"/>
                </a:cubicBezTo>
                <a:cubicBezTo>
                  <a:pt x="32426" y="43844"/>
                  <a:pt x="32426" y="41358"/>
                  <a:pt x="35808" y="41358"/>
                </a:cubicBezTo>
                <a:cubicBezTo>
                  <a:pt x="39170" y="41358"/>
                  <a:pt x="39170" y="43844"/>
                  <a:pt x="42551" y="43844"/>
                </a:cubicBezTo>
                <a:cubicBezTo>
                  <a:pt x="45913" y="43844"/>
                  <a:pt x="45913" y="41358"/>
                  <a:pt x="49295" y="41358"/>
                </a:cubicBezTo>
                <a:cubicBezTo>
                  <a:pt x="52657" y="41358"/>
                  <a:pt x="52657" y="43844"/>
                  <a:pt x="56039" y="43844"/>
                </a:cubicBezTo>
                <a:cubicBezTo>
                  <a:pt x="59400" y="43844"/>
                  <a:pt x="59400" y="41358"/>
                  <a:pt x="62782" y="41358"/>
                </a:cubicBezTo>
                <a:cubicBezTo>
                  <a:pt x="66144" y="41358"/>
                  <a:pt x="66144" y="43844"/>
                  <a:pt x="69506" y="43844"/>
                </a:cubicBezTo>
                <a:cubicBezTo>
                  <a:pt x="72888" y="43844"/>
                  <a:pt x="72888" y="41358"/>
                  <a:pt x="76250" y="41358"/>
                </a:cubicBezTo>
                <a:cubicBezTo>
                  <a:pt x="79074" y="41358"/>
                  <a:pt x="80191" y="44063"/>
                  <a:pt x="82233" y="44063"/>
                </a:cubicBezTo>
                <a:cubicBezTo>
                  <a:pt x="82636" y="44063"/>
                  <a:pt x="83075" y="43958"/>
                  <a:pt x="83570" y="43705"/>
                </a:cubicBezTo>
                <a:cubicBezTo>
                  <a:pt x="85102" y="42929"/>
                  <a:pt x="82496" y="41895"/>
                  <a:pt x="81800" y="39508"/>
                </a:cubicBezTo>
                <a:cubicBezTo>
                  <a:pt x="81322" y="37876"/>
                  <a:pt x="84246" y="37459"/>
                  <a:pt x="84246" y="35728"/>
                </a:cubicBezTo>
                <a:cubicBezTo>
                  <a:pt x="84246" y="34017"/>
                  <a:pt x="81760" y="34017"/>
                  <a:pt x="81760" y="32306"/>
                </a:cubicBezTo>
                <a:cubicBezTo>
                  <a:pt x="81760" y="30596"/>
                  <a:pt x="84246" y="30596"/>
                  <a:pt x="84246" y="28885"/>
                </a:cubicBezTo>
                <a:cubicBezTo>
                  <a:pt x="84246" y="27174"/>
                  <a:pt x="81760" y="27174"/>
                  <a:pt x="81760" y="25443"/>
                </a:cubicBezTo>
                <a:cubicBezTo>
                  <a:pt x="81760" y="23733"/>
                  <a:pt x="84246" y="23733"/>
                  <a:pt x="84246" y="22022"/>
                </a:cubicBezTo>
                <a:cubicBezTo>
                  <a:pt x="84246" y="20311"/>
                  <a:pt x="81760" y="20311"/>
                  <a:pt x="81760" y="18600"/>
                </a:cubicBezTo>
                <a:cubicBezTo>
                  <a:pt x="81760" y="16890"/>
                  <a:pt x="84246" y="16890"/>
                  <a:pt x="84246" y="15179"/>
                </a:cubicBezTo>
                <a:cubicBezTo>
                  <a:pt x="84246" y="13448"/>
                  <a:pt x="81760" y="13468"/>
                  <a:pt x="81760" y="11737"/>
                </a:cubicBezTo>
                <a:cubicBezTo>
                  <a:pt x="81760" y="10027"/>
                  <a:pt x="84246" y="10027"/>
                  <a:pt x="84246" y="8316"/>
                </a:cubicBezTo>
                <a:cubicBezTo>
                  <a:pt x="84246" y="6605"/>
                  <a:pt x="81760" y="6605"/>
                  <a:pt x="81760" y="4894"/>
                </a:cubicBezTo>
                <a:cubicBezTo>
                  <a:pt x="81760" y="3164"/>
                  <a:pt x="85082" y="1135"/>
                  <a:pt x="83570" y="359"/>
                </a:cubicBezTo>
                <a:cubicBezTo>
                  <a:pt x="83075" y="106"/>
                  <a:pt x="82636" y="1"/>
                  <a:pt x="82233" y="1"/>
                </a:cubicBezTo>
                <a:cubicBezTo>
                  <a:pt x="80191" y="1"/>
                  <a:pt x="79074" y="2706"/>
                  <a:pt x="76250" y="2706"/>
                </a:cubicBezTo>
                <a:cubicBezTo>
                  <a:pt x="72888" y="2706"/>
                  <a:pt x="72888" y="219"/>
                  <a:pt x="69506" y="219"/>
                </a:cubicBezTo>
                <a:cubicBezTo>
                  <a:pt x="66144" y="219"/>
                  <a:pt x="66144" y="2706"/>
                  <a:pt x="62762" y="2706"/>
                </a:cubicBezTo>
                <a:cubicBezTo>
                  <a:pt x="59400" y="2706"/>
                  <a:pt x="59400" y="219"/>
                  <a:pt x="56019" y="219"/>
                </a:cubicBezTo>
                <a:cubicBezTo>
                  <a:pt x="52657" y="219"/>
                  <a:pt x="52657" y="2706"/>
                  <a:pt x="49275" y="2706"/>
                </a:cubicBezTo>
                <a:cubicBezTo>
                  <a:pt x="45913" y="2706"/>
                  <a:pt x="45913" y="219"/>
                  <a:pt x="42531" y="219"/>
                </a:cubicBezTo>
                <a:cubicBezTo>
                  <a:pt x="39170" y="219"/>
                  <a:pt x="39170" y="2706"/>
                  <a:pt x="35808" y="2706"/>
                </a:cubicBezTo>
                <a:cubicBezTo>
                  <a:pt x="32426" y="2706"/>
                  <a:pt x="32426" y="219"/>
                  <a:pt x="29064" y="219"/>
                </a:cubicBezTo>
                <a:cubicBezTo>
                  <a:pt x="25682" y="219"/>
                  <a:pt x="25682" y="2706"/>
                  <a:pt x="22320" y="2706"/>
                </a:cubicBezTo>
                <a:cubicBezTo>
                  <a:pt x="18939" y="2706"/>
                  <a:pt x="18939" y="219"/>
                  <a:pt x="15577" y="219"/>
                </a:cubicBezTo>
                <a:cubicBezTo>
                  <a:pt x="12195" y="219"/>
                  <a:pt x="12195" y="2706"/>
                  <a:pt x="8833" y="2706"/>
                </a:cubicBezTo>
                <a:cubicBezTo>
                  <a:pt x="6026" y="2706"/>
                  <a:pt x="4911" y="1"/>
                  <a:pt x="28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5"/>
          <p:cNvSpPr txBox="1">
            <a:spLocks noGrp="1"/>
          </p:cNvSpPr>
          <p:nvPr>
            <p:ph type="title"/>
          </p:nvPr>
        </p:nvSpPr>
        <p:spPr>
          <a:xfrm>
            <a:off x="2702275" y="2234700"/>
            <a:ext cx="3739200" cy="686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solidFill>
                  <a:schemeClr val="accent4"/>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53" name="Google Shape;1053;p15"/>
          <p:cNvSpPr txBox="1">
            <a:spLocks noGrp="1"/>
          </p:cNvSpPr>
          <p:nvPr>
            <p:ph type="title" idx="2" hasCustomPrompt="1"/>
          </p:nvPr>
        </p:nvSpPr>
        <p:spPr>
          <a:xfrm>
            <a:off x="2996425" y="1528263"/>
            <a:ext cx="3150900" cy="686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54" name="Google Shape;1054;p15"/>
          <p:cNvSpPr txBox="1">
            <a:spLocks noGrp="1"/>
          </p:cNvSpPr>
          <p:nvPr>
            <p:ph type="subTitle" idx="1"/>
          </p:nvPr>
        </p:nvSpPr>
        <p:spPr>
          <a:xfrm>
            <a:off x="2391775" y="3144232"/>
            <a:ext cx="4360200" cy="41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055" name="Google Shape;1055;p15"/>
          <p:cNvGrpSpPr/>
          <p:nvPr/>
        </p:nvGrpSpPr>
        <p:grpSpPr>
          <a:xfrm rot="3565914" flipH="1">
            <a:off x="-116779" y="3799613"/>
            <a:ext cx="1494852" cy="1187584"/>
            <a:chOff x="1023025" y="3297275"/>
            <a:chExt cx="805750" cy="640128"/>
          </a:xfrm>
        </p:grpSpPr>
        <p:sp>
          <p:nvSpPr>
            <p:cNvPr id="1056" name="Google Shape;1056;p15"/>
            <p:cNvSpPr/>
            <p:nvPr/>
          </p:nvSpPr>
          <p:spPr>
            <a:xfrm>
              <a:off x="1184526" y="3526165"/>
              <a:ext cx="402228" cy="396774"/>
            </a:xfrm>
            <a:custGeom>
              <a:avLst/>
              <a:gdLst/>
              <a:ahLst/>
              <a:cxnLst/>
              <a:rect l="l" t="t" r="r" b="b"/>
              <a:pathLst>
                <a:path w="8702" h="8584" fill="none" extrusionOk="0">
                  <a:moveTo>
                    <a:pt x="8701" y="1"/>
                  </a:moveTo>
                  <a:cubicBezTo>
                    <a:pt x="5853" y="2594"/>
                    <a:pt x="3270" y="5472"/>
                    <a:pt x="989" y="8584"/>
                  </a:cubicBezTo>
                  <a:cubicBezTo>
                    <a:pt x="960" y="6352"/>
                    <a:pt x="627" y="4141"/>
                    <a:pt x="1" y="1997"/>
                  </a:cubicBezTo>
                </a:path>
              </a:pathLst>
            </a:custGeom>
            <a:noFill/>
            <a:ln w="4650" cap="flat" cmpd="sng">
              <a:solidFill>
                <a:schemeClr val="dk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5"/>
            <p:cNvSpPr/>
            <p:nvPr/>
          </p:nvSpPr>
          <p:spPr>
            <a:xfrm>
              <a:off x="1342884" y="3301343"/>
              <a:ext cx="485891" cy="482748"/>
            </a:xfrm>
            <a:custGeom>
              <a:avLst/>
              <a:gdLst/>
              <a:ahLst/>
              <a:cxnLst/>
              <a:rect l="l" t="t" r="r" b="b"/>
              <a:pathLst>
                <a:path w="10512" h="10444" extrusionOk="0">
                  <a:moveTo>
                    <a:pt x="10512" y="1"/>
                  </a:moveTo>
                  <a:lnTo>
                    <a:pt x="10512" y="1"/>
                  </a:lnTo>
                  <a:cubicBezTo>
                    <a:pt x="9758" y="382"/>
                    <a:pt x="8926" y="588"/>
                    <a:pt x="8094" y="607"/>
                  </a:cubicBezTo>
                  <a:cubicBezTo>
                    <a:pt x="8029" y="609"/>
                    <a:pt x="7965" y="610"/>
                    <a:pt x="7900" y="610"/>
                  </a:cubicBezTo>
                  <a:cubicBezTo>
                    <a:pt x="7336" y="610"/>
                    <a:pt x="6772" y="541"/>
                    <a:pt x="6213" y="541"/>
                  </a:cubicBezTo>
                  <a:cubicBezTo>
                    <a:pt x="5905" y="541"/>
                    <a:pt x="5599" y="562"/>
                    <a:pt x="5295" y="627"/>
                  </a:cubicBezTo>
                  <a:cubicBezTo>
                    <a:pt x="4199" y="852"/>
                    <a:pt x="3269" y="1635"/>
                    <a:pt x="2633" y="2565"/>
                  </a:cubicBezTo>
                  <a:cubicBezTo>
                    <a:pt x="1791" y="2917"/>
                    <a:pt x="940" y="3367"/>
                    <a:pt x="470" y="4150"/>
                  </a:cubicBezTo>
                  <a:cubicBezTo>
                    <a:pt x="0" y="4923"/>
                    <a:pt x="10" y="6049"/>
                    <a:pt x="695" y="6656"/>
                  </a:cubicBezTo>
                  <a:cubicBezTo>
                    <a:pt x="1143" y="7062"/>
                    <a:pt x="1859" y="7152"/>
                    <a:pt x="2502" y="7152"/>
                  </a:cubicBezTo>
                  <a:cubicBezTo>
                    <a:pt x="2617" y="7152"/>
                    <a:pt x="2730" y="7149"/>
                    <a:pt x="2839" y="7145"/>
                  </a:cubicBezTo>
                  <a:lnTo>
                    <a:pt x="2839" y="7145"/>
                  </a:lnTo>
                  <a:cubicBezTo>
                    <a:pt x="2418" y="7811"/>
                    <a:pt x="2379" y="8652"/>
                    <a:pt x="2741" y="9347"/>
                  </a:cubicBezTo>
                  <a:cubicBezTo>
                    <a:pt x="3104" y="10026"/>
                    <a:pt x="3823" y="10444"/>
                    <a:pt x="4596" y="10444"/>
                  </a:cubicBezTo>
                  <a:cubicBezTo>
                    <a:pt x="4614" y="10444"/>
                    <a:pt x="4631" y="10444"/>
                    <a:pt x="4649" y="10443"/>
                  </a:cubicBezTo>
                  <a:cubicBezTo>
                    <a:pt x="5236" y="10384"/>
                    <a:pt x="5794" y="10120"/>
                    <a:pt x="6205" y="9690"/>
                  </a:cubicBezTo>
                  <a:cubicBezTo>
                    <a:pt x="6626" y="9249"/>
                    <a:pt x="6949" y="8750"/>
                    <a:pt x="7184" y="8192"/>
                  </a:cubicBezTo>
                  <a:cubicBezTo>
                    <a:pt x="8476" y="7722"/>
                    <a:pt x="9425" y="6617"/>
                    <a:pt x="9680" y="5276"/>
                  </a:cubicBezTo>
                  <a:cubicBezTo>
                    <a:pt x="9777" y="4728"/>
                    <a:pt x="9758" y="4170"/>
                    <a:pt x="9777" y="3612"/>
                  </a:cubicBezTo>
                  <a:cubicBezTo>
                    <a:pt x="9817" y="2379"/>
                    <a:pt x="10061" y="1155"/>
                    <a:pt x="105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5"/>
            <p:cNvSpPr/>
            <p:nvPr/>
          </p:nvSpPr>
          <p:spPr>
            <a:xfrm>
              <a:off x="1469996" y="3304070"/>
              <a:ext cx="358779" cy="328919"/>
            </a:xfrm>
            <a:custGeom>
              <a:avLst/>
              <a:gdLst/>
              <a:ahLst/>
              <a:cxnLst/>
              <a:rect l="l" t="t" r="r" b="b"/>
              <a:pathLst>
                <a:path w="7762" h="7116" extrusionOk="0">
                  <a:moveTo>
                    <a:pt x="7762" y="0"/>
                  </a:moveTo>
                  <a:cubicBezTo>
                    <a:pt x="7585" y="137"/>
                    <a:pt x="7409" y="265"/>
                    <a:pt x="7233" y="402"/>
                  </a:cubicBezTo>
                  <a:cubicBezTo>
                    <a:pt x="7057" y="529"/>
                    <a:pt x="6890" y="676"/>
                    <a:pt x="6724" y="813"/>
                  </a:cubicBezTo>
                  <a:cubicBezTo>
                    <a:pt x="6382" y="1096"/>
                    <a:pt x="6049" y="1380"/>
                    <a:pt x="5726" y="1674"/>
                  </a:cubicBezTo>
                  <a:cubicBezTo>
                    <a:pt x="5070" y="2261"/>
                    <a:pt x="4434" y="2868"/>
                    <a:pt x="3808" y="3475"/>
                  </a:cubicBezTo>
                  <a:lnTo>
                    <a:pt x="1919" y="5315"/>
                  </a:lnTo>
                  <a:cubicBezTo>
                    <a:pt x="1606" y="5618"/>
                    <a:pt x="1292" y="5921"/>
                    <a:pt x="969" y="6215"/>
                  </a:cubicBezTo>
                  <a:lnTo>
                    <a:pt x="490" y="6665"/>
                  </a:lnTo>
                  <a:lnTo>
                    <a:pt x="0" y="7115"/>
                  </a:lnTo>
                  <a:cubicBezTo>
                    <a:pt x="353" y="6851"/>
                    <a:pt x="695" y="6567"/>
                    <a:pt x="1028" y="6293"/>
                  </a:cubicBezTo>
                  <a:cubicBezTo>
                    <a:pt x="1361" y="6009"/>
                    <a:pt x="1694" y="5716"/>
                    <a:pt x="2017" y="5422"/>
                  </a:cubicBezTo>
                  <a:cubicBezTo>
                    <a:pt x="2672" y="4835"/>
                    <a:pt x="3299" y="4228"/>
                    <a:pt x="3935" y="3612"/>
                  </a:cubicBezTo>
                  <a:lnTo>
                    <a:pt x="5824" y="1782"/>
                  </a:lnTo>
                  <a:cubicBezTo>
                    <a:pt x="6137" y="1478"/>
                    <a:pt x="6460" y="1175"/>
                    <a:pt x="6783" y="881"/>
                  </a:cubicBezTo>
                  <a:cubicBezTo>
                    <a:pt x="6949" y="734"/>
                    <a:pt x="7106" y="578"/>
                    <a:pt x="7272" y="431"/>
                  </a:cubicBezTo>
                  <a:cubicBezTo>
                    <a:pt x="7439" y="294"/>
                    <a:pt x="7595" y="147"/>
                    <a:pt x="7762" y="0"/>
                  </a:cubicBezTo>
                  <a:close/>
                </a:path>
              </a:pathLst>
            </a:custGeom>
            <a:solidFill>
              <a:srgbClr val="4E7D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5"/>
            <p:cNvSpPr/>
            <p:nvPr/>
          </p:nvSpPr>
          <p:spPr>
            <a:xfrm>
              <a:off x="1520656" y="3570954"/>
              <a:ext cx="123091" cy="168111"/>
            </a:xfrm>
            <a:custGeom>
              <a:avLst/>
              <a:gdLst/>
              <a:ahLst/>
              <a:cxnLst/>
              <a:rect l="l" t="t" r="r" b="b"/>
              <a:pathLst>
                <a:path w="2663" h="3637" extrusionOk="0">
                  <a:moveTo>
                    <a:pt x="470" y="1"/>
                  </a:moveTo>
                  <a:lnTo>
                    <a:pt x="470" y="1"/>
                  </a:lnTo>
                  <a:cubicBezTo>
                    <a:pt x="245" y="412"/>
                    <a:pt x="108" y="852"/>
                    <a:pt x="59" y="1312"/>
                  </a:cubicBezTo>
                  <a:cubicBezTo>
                    <a:pt x="1" y="1782"/>
                    <a:pt x="50" y="2261"/>
                    <a:pt x="206" y="2702"/>
                  </a:cubicBezTo>
                  <a:cubicBezTo>
                    <a:pt x="304" y="2937"/>
                    <a:pt x="451" y="3132"/>
                    <a:pt x="647" y="3279"/>
                  </a:cubicBezTo>
                  <a:cubicBezTo>
                    <a:pt x="832" y="3426"/>
                    <a:pt x="1058" y="3534"/>
                    <a:pt x="1292" y="3583"/>
                  </a:cubicBezTo>
                  <a:cubicBezTo>
                    <a:pt x="1455" y="3621"/>
                    <a:pt x="1620" y="3637"/>
                    <a:pt x="1783" y="3637"/>
                  </a:cubicBezTo>
                  <a:cubicBezTo>
                    <a:pt x="2082" y="3637"/>
                    <a:pt x="2378" y="3584"/>
                    <a:pt x="2663" y="3514"/>
                  </a:cubicBezTo>
                  <a:lnTo>
                    <a:pt x="2663" y="3514"/>
                  </a:lnTo>
                  <a:cubicBezTo>
                    <a:pt x="2473" y="3531"/>
                    <a:pt x="2281" y="3544"/>
                    <a:pt x="2091" y="3544"/>
                  </a:cubicBezTo>
                  <a:cubicBezTo>
                    <a:pt x="1831" y="3544"/>
                    <a:pt x="1575" y="3519"/>
                    <a:pt x="1332" y="3446"/>
                  </a:cubicBezTo>
                  <a:cubicBezTo>
                    <a:pt x="1116" y="3387"/>
                    <a:pt x="921" y="3279"/>
                    <a:pt x="754" y="3152"/>
                  </a:cubicBezTo>
                  <a:cubicBezTo>
                    <a:pt x="588" y="3015"/>
                    <a:pt x="461" y="2839"/>
                    <a:pt x="382" y="2633"/>
                  </a:cubicBezTo>
                  <a:cubicBezTo>
                    <a:pt x="294" y="2428"/>
                    <a:pt x="245" y="2212"/>
                    <a:pt x="226" y="1997"/>
                  </a:cubicBezTo>
                  <a:cubicBezTo>
                    <a:pt x="196" y="1772"/>
                    <a:pt x="196" y="1547"/>
                    <a:pt x="206" y="1332"/>
                  </a:cubicBezTo>
                  <a:cubicBezTo>
                    <a:pt x="226" y="872"/>
                    <a:pt x="314" y="431"/>
                    <a:pt x="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5"/>
            <p:cNvSpPr/>
            <p:nvPr/>
          </p:nvSpPr>
          <p:spPr>
            <a:xfrm>
              <a:off x="1593040" y="3521635"/>
              <a:ext cx="143012" cy="131364"/>
            </a:xfrm>
            <a:custGeom>
              <a:avLst/>
              <a:gdLst/>
              <a:ahLst/>
              <a:cxnLst/>
              <a:rect l="l" t="t" r="r" b="b"/>
              <a:pathLst>
                <a:path w="3094" h="2842" extrusionOk="0">
                  <a:moveTo>
                    <a:pt x="98" y="1"/>
                  </a:moveTo>
                  <a:cubicBezTo>
                    <a:pt x="1" y="392"/>
                    <a:pt x="20" y="813"/>
                    <a:pt x="147" y="1205"/>
                  </a:cubicBezTo>
                  <a:cubicBezTo>
                    <a:pt x="265" y="1596"/>
                    <a:pt x="500" y="1958"/>
                    <a:pt x="803" y="2232"/>
                  </a:cubicBezTo>
                  <a:cubicBezTo>
                    <a:pt x="1116" y="2516"/>
                    <a:pt x="1498" y="2702"/>
                    <a:pt x="1909" y="2790"/>
                  </a:cubicBezTo>
                  <a:cubicBezTo>
                    <a:pt x="2071" y="2822"/>
                    <a:pt x="2240" y="2841"/>
                    <a:pt x="2410" y="2841"/>
                  </a:cubicBezTo>
                  <a:cubicBezTo>
                    <a:pt x="2445" y="2841"/>
                    <a:pt x="2480" y="2841"/>
                    <a:pt x="2516" y="2839"/>
                  </a:cubicBezTo>
                  <a:cubicBezTo>
                    <a:pt x="2721" y="2819"/>
                    <a:pt x="2917" y="2751"/>
                    <a:pt x="3093" y="2633"/>
                  </a:cubicBezTo>
                  <a:lnTo>
                    <a:pt x="3093" y="2633"/>
                  </a:lnTo>
                  <a:cubicBezTo>
                    <a:pt x="2939" y="2707"/>
                    <a:pt x="2777" y="2746"/>
                    <a:pt x="2615" y="2746"/>
                  </a:cubicBezTo>
                  <a:cubicBezTo>
                    <a:pt x="2582" y="2746"/>
                    <a:pt x="2549" y="2744"/>
                    <a:pt x="2516" y="2741"/>
                  </a:cubicBezTo>
                  <a:cubicBezTo>
                    <a:pt x="1929" y="2722"/>
                    <a:pt x="1371" y="2487"/>
                    <a:pt x="930" y="2095"/>
                  </a:cubicBezTo>
                  <a:cubicBezTo>
                    <a:pt x="637" y="1841"/>
                    <a:pt x="412" y="1518"/>
                    <a:pt x="275" y="1156"/>
                  </a:cubicBezTo>
                  <a:cubicBezTo>
                    <a:pt x="138" y="784"/>
                    <a:pt x="79" y="392"/>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5"/>
            <p:cNvSpPr/>
            <p:nvPr/>
          </p:nvSpPr>
          <p:spPr>
            <a:xfrm>
              <a:off x="1655903" y="3458774"/>
              <a:ext cx="135755" cy="98500"/>
            </a:xfrm>
            <a:custGeom>
              <a:avLst/>
              <a:gdLst/>
              <a:ahLst/>
              <a:cxnLst/>
              <a:rect l="l" t="t" r="r" b="b"/>
              <a:pathLst>
                <a:path w="2937" h="2131" extrusionOk="0">
                  <a:moveTo>
                    <a:pt x="79" y="0"/>
                  </a:moveTo>
                  <a:lnTo>
                    <a:pt x="79" y="0"/>
                  </a:lnTo>
                  <a:cubicBezTo>
                    <a:pt x="1" y="363"/>
                    <a:pt x="11" y="734"/>
                    <a:pt x="118" y="1087"/>
                  </a:cubicBezTo>
                  <a:cubicBezTo>
                    <a:pt x="226" y="1449"/>
                    <a:pt x="471" y="1762"/>
                    <a:pt x="794" y="1958"/>
                  </a:cubicBezTo>
                  <a:cubicBezTo>
                    <a:pt x="970" y="2056"/>
                    <a:pt x="1156" y="2105"/>
                    <a:pt x="1342" y="2124"/>
                  </a:cubicBezTo>
                  <a:cubicBezTo>
                    <a:pt x="1410" y="2128"/>
                    <a:pt x="1478" y="2130"/>
                    <a:pt x="1545" y="2130"/>
                  </a:cubicBezTo>
                  <a:cubicBezTo>
                    <a:pt x="1662" y="2130"/>
                    <a:pt x="1778" y="2123"/>
                    <a:pt x="1890" y="2105"/>
                  </a:cubicBezTo>
                  <a:cubicBezTo>
                    <a:pt x="2252" y="2065"/>
                    <a:pt x="2604" y="1958"/>
                    <a:pt x="2937" y="1801"/>
                  </a:cubicBezTo>
                  <a:lnTo>
                    <a:pt x="2937" y="1801"/>
                  </a:lnTo>
                  <a:cubicBezTo>
                    <a:pt x="2585" y="1889"/>
                    <a:pt x="2232" y="1948"/>
                    <a:pt x="1880" y="1968"/>
                  </a:cubicBezTo>
                  <a:cubicBezTo>
                    <a:pt x="1813" y="1969"/>
                    <a:pt x="1746" y="1971"/>
                    <a:pt x="1679" y="1971"/>
                  </a:cubicBezTo>
                  <a:cubicBezTo>
                    <a:pt x="1396" y="1971"/>
                    <a:pt x="1121" y="1944"/>
                    <a:pt x="892" y="1801"/>
                  </a:cubicBezTo>
                  <a:cubicBezTo>
                    <a:pt x="745" y="1723"/>
                    <a:pt x="617" y="1605"/>
                    <a:pt x="510" y="1478"/>
                  </a:cubicBezTo>
                  <a:cubicBezTo>
                    <a:pt x="402" y="1341"/>
                    <a:pt x="314" y="1194"/>
                    <a:pt x="255" y="1038"/>
                  </a:cubicBezTo>
                  <a:cubicBezTo>
                    <a:pt x="128" y="705"/>
                    <a:pt x="69" y="353"/>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5"/>
            <p:cNvSpPr/>
            <p:nvPr/>
          </p:nvSpPr>
          <p:spPr>
            <a:xfrm>
              <a:off x="1684884" y="3434322"/>
              <a:ext cx="111304" cy="38596"/>
            </a:xfrm>
            <a:custGeom>
              <a:avLst/>
              <a:gdLst/>
              <a:ahLst/>
              <a:cxnLst/>
              <a:rect l="l" t="t" r="r" b="b"/>
              <a:pathLst>
                <a:path w="2408" h="835" extrusionOk="0">
                  <a:moveTo>
                    <a:pt x="0" y="1"/>
                  </a:moveTo>
                  <a:cubicBezTo>
                    <a:pt x="10" y="255"/>
                    <a:pt x="157" y="490"/>
                    <a:pt x="372" y="627"/>
                  </a:cubicBezTo>
                  <a:cubicBezTo>
                    <a:pt x="587" y="764"/>
                    <a:pt x="842" y="833"/>
                    <a:pt x="1096" y="833"/>
                  </a:cubicBezTo>
                  <a:cubicBezTo>
                    <a:pt x="1122" y="834"/>
                    <a:pt x="1147" y="834"/>
                    <a:pt x="1172" y="834"/>
                  </a:cubicBezTo>
                  <a:cubicBezTo>
                    <a:pt x="1399" y="834"/>
                    <a:pt x="1619" y="794"/>
                    <a:pt x="1830" y="706"/>
                  </a:cubicBezTo>
                  <a:cubicBezTo>
                    <a:pt x="2065" y="617"/>
                    <a:pt x="2271" y="451"/>
                    <a:pt x="2408" y="246"/>
                  </a:cubicBezTo>
                  <a:lnTo>
                    <a:pt x="2408" y="246"/>
                  </a:lnTo>
                  <a:cubicBezTo>
                    <a:pt x="2222" y="392"/>
                    <a:pt x="2016" y="510"/>
                    <a:pt x="1791" y="578"/>
                  </a:cubicBezTo>
                  <a:cubicBezTo>
                    <a:pt x="1595" y="630"/>
                    <a:pt x="1398" y="658"/>
                    <a:pt x="1195" y="658"/>
                  </a:cubicBezTo>
                  <a:cubicBezTo>
                    <a:pt x="1166" y="658"/>
                    <a:pt x="1136" y="658"/>
                    <a:pt x="1106" y="657"/>
                  </a:cubicBezTo>
                  <a:cubicBezTo>
                    <a:pt x="881" y="647"/>
                    <a:pt x="656" y="598"/>
                    <a:pt x="450" y="500"/>
                  </a:cubicBezTo>
                  <a:cubicBezTo>
                    <a:pt x="235" y="402"/>
                    <a:pt x="79" y="21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5"/>
            <p:cNvSpPr/>
            <p:nvPr/>
          </p:nvSpPr>
          <p:spPr>
            <a:xfrm>
              <a:off x="1740952" y="3371923"/>
              <a:ext cx="67901" cy="18304"/>
            </a:xfrm>
            <a:custGeom>
              <a:avLst/>
              <a:gdLst/>
              <a:ahLst/>
              <a:cxnLst/>
              <a:rect l="l" t="t" r="r" b="b"/>
              <a:pathLst>
                <a:path w="1469" h="396" extrusionOk="0">
                  <a:moveTo>
                    <a:pt x="1469" y="0"/>
                  </a:moveTo>
                  <a:lnTo>
                    <a:pt x="1469" y="0"/>
                  </a:lnTo>
                  <a:cubicBezTo>
                    <a:pt x="1342" y="39"/>
                    <a:pt x="1224" y="79"/>
                    <a:pt x="1107" y="118"/>
                  </a:cubicBezTo>
                  <a:cubicBezTo>
                    <a:pt x="989" y="147"/>
                    <a:pt x="872" y="176"/>
                    <a:pt x="745" y="196"/>
                  </a:cubicBezTo>
                  <a:cubicBezTo>
                    <a:pt x="627" y="216"/>
                    <a:pt x="500" y="235"/>
                    <a:pt x="383" y="245"/>
                  </a:cubicBezTo>
                  <a:cubicBezTo>
                    <a:pt x="255" y="255"/>
                    <a:pt x="128" y="255"/>
                    <a:pt x="1" y="255"/>
                  </a:cubicBezTo>
                  <a:cubicBezTo>
                    <a:pt x="108" y="323"/>
                    <a:pt x="246" y="362"/>
                    <a:pt x="373" y="382"/>
                  </a:cubicBezTo>
                  <a:cubicBezTo>
                    <a:pt x="434" y="391"/>
                    <a:pt x="496" y="395"/>
                    <a:pt x="557" y="395"/>
                  </a:cubicBezTo>
                  <a:cubicBezTo>
                    <a:pt x="768" y="395"/>
                    <a:pt x="974" y="344"/>
                    <a:pt x="1156" y="245"/>
                  </a:cubicBezTo>
                  <a:cubicBezTo>
                    <a:pt x="1283" y="176"/>
                    <a:pt x="1381" y="98"/>
                    <a:pt x="1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5"/>
            <p:cNvSpPr/>
            <p:nvPr/>
          </p:nvSpPr>
          <p:spPr>
            <a:xfrm>
              <a:off x="1732817" y="3326210"/>
              <a:ext cx="14514" cy="55236"/>
            </a:xfrm>
            <a:custGeom>
              <a:avLst/>
              <a:gdLst/>
              <a:ahLst/>
              <a:cxnLst/>
              <a:rect l="l" t="t" r="r" b="b"/>
              <a:pathLst>
                <a:path w="314" h="1195" extrusionOk="0">
                  <a:moveTo>
                    <a:pt x="314" y="1"/>
                  </a:moveTo>
                  <a:lnTo>
                    <a:pt x="314" y="1"/>
                  </a:lnTo>
                  <a:cubicBezTo>
                    <a:pt x="236" y="69"/>
                    <a:pt x="167" y="157"/>
                    <a:pt x="118" y="255"/>
                  </a:cubicBezTo>
                  <a:cubicBezTo>
                    <a:pt x="69" y="353"/>
                    <a:pt x="40" y="461"/>
                    <a:pt x="20" y="568"/>
                  </a:cubicBezTo>
                  <a:cubicBezTo>
                    <a:pt x="1" y="676"/>
                    <a:pt x="1" y="784"/>
                    <a:pt x="20" y="891"/>
                  </a:cubicBezTo>
                  <a:cubicBezTo>
                    <a:pt x="40" y="999"/>
                    <a:pt x="79" y="1107"/>
                    <a:pt x="147" y="1195"/>
                  </a:cubicBezTo>
                  <a:cubicBezTo>
                    <a:pt x="157" y="1087"/>
                    <a:pt x="157" y="980"/>
                    <a:pt x="167" y="882"/>
                  </a:cubicBezTo>
                  <a:cubicBezTo>
                    <a:pt x="177" y="784"/>
                    <a:pt x="187" y="686"/>
                    <a:pt x="206" y="598"/>
                  </a:cubicBezTo>
                  <a:cubicBezTo>
                    <a:pt x="216" y="500"/>
                    <a:pt x="236" y="402"/>
                    <a:pt x="255" y="304"/>
                  </a:cubicBezTo>
                  <a:cubicBezTo>
                    <a:pt x="275" y="206"/>
                    <a:pt x="294" y="109"/>
                    <a:pt x="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5"/>
            <p:cNvSpPr/>
            <p:nvPr/>
          </p:nvSpPr>
          <p:spPr>
            <a:xfrm>
              <a:off x="1667227" y="3332126"/>
              <a:ext cx="23111" cy="103169"/>
            </a:xfrm>
            <a:custGeom>
              <a:avLst/>
              <a:gdLst/>
              <a:ahLst/>
              <a:cxnLst/>
              <a:rect l="l" t="t" r="r" b="b"/>
              <a:pathLst>
                <a:path w="500" h="2232" extrusionOk="0">
                  <a:moveTo>
                    <a:pt x="500" y="0"/>
                  </a:moveTo>
                  <a:cubicBezTo>
                    <a:pt x="431" y="69"/>
                    <a:pt x="363" y="147"/>
                    <a:pt x="324" y="245"/>
                  </a:cubicBezTo>
                  <a:cubicBezTo>
                    <a:pt x="275" y="333"/>
                    <a:pt x="226" y="421"/>
                    <a:pt x="187" y="509"/>
                  </a:cubicBezTo>
                  <a:cubicBezTo>
                    <a:pt x="98" y="695"/>
                    <a:pt x="40" y="891"/>
                    <a:pt x="20" y="1096"/>
                  </a:cubicBezTo>
                  <a:cubicBezTo>
                    <a:pt x="1" y="1302"/>
                    <a:pt x="20" y="1507"/>
                    <a:pt x="79" y="1703"/>
                  </a:cubicBezTo>
                  <a:cubicBezTo>
                    <a:pt x="128" y="1899"/>
                    <a:pt x="235" y="2085"/>
                    <a:pt x="372" y="2231"/>
                  </a:cubicBezTo>
                  <a:cubicBezTo>
                    <a:pt x="294" y="2055"/>
                    <a:pt x="245" y="1860"/>
                    <a:pt x="216" y="1674"/>
                  </a:cubicBezTo>
                  <a:cubicBezTo>
                    <a:pt x="187" y="1488"/>
                    <a:pt x="177" y="1302"/>
                    <a:pt x="196" y="1106"/>
                  </a:cubicBezTo>
                  <a:cubicBezTo>
                    <a:pt x="216" y="920"/>
                    <a:pt x="265" y="734"/>
                    <a:pt x="324" y="558"/>
                  </a:cubicBezTo>
                  <a:lnTo>
                    <a:pt x="402" y="274"/>
                  </a:lnTo>
                  <a:cubicBezTo>
                    <a:pt x="421" y="176"/>
                    <a:pt x="461" y="88"/>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5"/>
            <p:cNvSpPr/>
            <p:nvPr/>
          </p:nvSpPr>
          <p:spPr>
            <a:xfrm>
              <a:off x="1560454" y="3331664"/>
              <a:ext cx="97345" cy="130763"/>
            </a:xfrm>
            <a:custGeom>
              <a:avLst/>
              <a:gdLst/>
              <a:ahLst/>
              <a:cxnLst/>
              <a:rect l="l" t="t" r="r" b="b"/>
              <a:pathLst>
                <a:path w="2106" h="2829" extrusionOk="0">
                  <a:moveTo>
                    <a:pt x="568" y="0"/>
                  </a:moveTo>
                  <a:lnTo>
                    <a:pt x="568" y="0"/>
                  </a:lnTo>
                  <a:cubicBezTo>
                    <a:pt x="314" y="245"/>
                    <a:pt x="157" y="578"/>
                    <a:pt x="118" y="920"/>
                  </a:cubicBezTo>
                  <a:cubicBezTo>
                    <a:pt x="1" y="1654"/>
                    <a:pt x="402" y="2379"/>
                    <a:pt x="1077" y="2672"/>
                  </a:cubicBezTo>
                  <a:cubicBezTo>
                    <a:pt x="1293" y="2777"/>
                    <a:pt x="1521" y="2829"/>
                    <a:pt x="1754" y="2829"/>
                  </a:cubicBezTo>
                  <a:cubicBezTo>
                    <a:pt x="1870" y="2829"/>
                    <a:pt x="1988" y="2816"/>
                    <a:pt x="2105" y="2790"/>
                  </a:cubicBezTo>
                  <a:cubicBezTo>
                    <a:pt x="1762" y="2790"/>
                    <a:pt x="1440" y="2711"/>
                    <a:pt x="1146" y="2545"/>
                  </a:cubicBezTo>
                  <a:cubicBezTo>
                    <a:pt x="549" y="2232"/>
                    <a:pt x="206" y="1605"/>
                    <a:pt x="255" y="940"/>
                  </a:cubicBezTo>
                  <a:cubicBezTo>
                    <a:pt x="275" y="607"/>
                    <a:pt x="383" y="284"/>
                    <a:pt x="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5"/>
            <p:cNvSpPr/>
            <p:nvPr/>
          </p:nvSpPr>
          <p:spPr>
            <a:xfrm>
              <a:off x="1470921" y="3403123"/>
              <a:ext cx="125355" cy="122074"/>
            </a:xfrm>
            <a:custGeom>
              <a:avLst/>
              <a:gdLst/>
              <a:ahLst/>
              <a:cxnLst/>
              <a:rect l="l" t="t" r="r" b="b"/>
              <a:pathLst>
                <a:path w="2712" h="2641" extrusionOk="0">
                  <a:moveTo>
                    <a:pt x="215" y="1"/>
                  </a:moveTo>
                  <a:lnTo>
                    <a:pt x="215" y="1"/>
                  </a:lnTo>
                  <a:cubicBezTo>
                    <a:pt x="39" y="333"/>
                    <a:pt x="0" y="715"/>
                    <a:pt x="88" y="1077"/>
                  </a:cubicBezTo>
                  <a:cubicBezTo>
                    <a:pt x="137" y="1253"/>
                    <a:pt x="206" y="1430"/>
                    <a:pt x="303" y="1596"/>
                  </a:cubicBezTo>
                  <a:cubicBezTo>
                    <a:pt x="401" y="1752"/>
                    <a:pt x="519" y="1899"/>
                    <a:pt x="656" y="2027"/>
                  </a:cubicBezTo>
                  <a:cubicBezTo>
                    <a:pt x="940" y="2271"/>
                    <a:pt x="1272" y="2457"/>
                    <a:pt x="1625" y="2555"/>
                  </a:cubicBezTo>
                  <a:cubicBezTo>
                    <a:pt x="1794" y="2611"/>
                    <a:pt x="1970" y="2641"/>
                    <a:pt x="2147" y="2641"/>
                  </a:cubicBezTo>
                  <a:cubicBezTo>
                    <a:pt x="2337" y="2641"/>
                    <a:pt x="2528" y="2607"/>
                    <a:pt x="2711" y="2535"/>
                  </a:cubicBezTo>
                  <a:lnTo>
                    <a:pt x="2711" y="2535"/>
                  </a:lnTo>
                  <a:cubicBezTo>
                    <a:pt x="2604" y="2553"/>
                    <a:pt x="2496" y="2562"/>
                    <a:pt x="2390" y="2562"/>
                  </a:cubicBezTo>
                  <a:cubicBezTo>
                    <a:pt x="2146" y="2562"/>
                    <a:pt x="1905" y="2516"/>
                    <a:pt x="1674" y="2428"/>
                  </a:cubicBezTo>
                  <a:cubicBezTo>
                    <a:pt x="1351" y="2310"/>
                    <a:pt x="1047" y="2124"/>
                    <a:pt x="783" y="1889"/>
                  </a:cubicBezTo>
                  <a:cubicBezTo>
                    <a:pt x="529" y="1664"/>
                    <a:pt x="333" y="1361"/>
                    <a:pt x="235" y="1038"/>
                  </a:cubicBezTo>
                  <a:cubicBezTo>
                    <a:pt x="117" y="695"/>
                    <a:pt x="117" y="333"/>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5"/>
            <p:cNvSpPr/>
            <p:nvPr/>
          </p:nvSpPr>
          <p:spPr>
            <a:xfrm>
              <a:off x="1384485" y="3457849"/>
              <a:ext cx="149807" cy="128083"/>
            </a:xfrm>
            <a:custGeom>
              <a:avLst/>
              <a:gdLst/>
              <a:ahLst/>
              <a:cxnLst/>
              <a:rect l="l" t="t" r="r" b="b"/>
              <a:pathLst>
                <a:path w="3241" h="2771" extrusionOk="0">
                  <a:moveTo>
                    <a:pt x="343" y="1"/>
                  </a:moveTo>
                  <a:cubicBezTo>
                    <a:pt x="89" y="373"/>
                    <a:pt x="1" y="813"/>
                    <a:pt x="69" y="1254"/>
                  </a:cubicBezTo>
                  <a:cubicBezTo>
                    <a:pt x="148" y="1694"/>
                    <a:pt x="382" y="2095"/>
                    <a:pt x="735" y="2369"/>
                  </a:cubicBezTo>
                  <a:cubicBezTo>
                    <a:pt x="911" y="2506"/>
                    <a:pt x="1116" y="2614"/>
                    <a:pt x="1322" y="2682"/>
                  </a:cubicBezTo>
                  <a:cubicBezTo>
                    <a:pt x="1537" y="2741"/>
                    <a:pt x="1753" y="2771"/>
                    <a:pt x="1978" y="2771"/>
                  </a:cubicBezTo>
                  <a:cubicBezTo>
                    <a:pt x="2408" y="2761"/>
                    <a:pt x="2829" y="2682"/>
                    <a:pt x="3240" y="2545"/>
                  </a:cubicBezTo>
                  <a:lnTo>
                    <a:pt x="3240" y="2545"/>
                  </a:lnTo>
                  <a:cubicBezTo>
                    <a:pt x="2881" y="2605"/>
                    <a:pt x="2513" y="2635"/>
                    <a:pt x="2145" y="2635"/>
                  </a:cubicBezTo>
                  <a:cubicBezTo>
                    <a:pt x="2093" y="2635"/>
                    <a:pt x="2040" y="2635"/>
                    <a:pt x="1987" y="2634"/>
                  </a:cubicBezTo>
                  <a:cubicBezTo>
                    <a:pt x="1576" y="2624"/>
                    <a:pt x="1185" y="2477"/>
                    <a:pt x="852" y="2232"/>
                  </a:cubicBezTo>
                  <a:cubicBezTo>
                    <a:pt x="539" y="1978"/>
                    <a:pt x="304" y="1625"/>
                    <a:pt x="216" y="1224"/>
                  </a:cubicBezTo>
                  <a:cubicBezTo>
                    <a:pt x="128" y="813"/>
                    <a:pt x="167" y="383"/>
                    <a:pt x="3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5"/>
            <p:cNvSpPr/>
            <p:nvPr/>
          </p:nvSpPr>
          <p:spPr>
            <a:xfrm>
              <a:off x="1679430" y="3400303"/>
              <a:ext cx="58887" cy="50383"/>
            </a:xfrm>
            <a:custGeom>
              <a:avLst/>
              <a:gdLst/>
              <a:ahLst/>
              <a:cxnLst/>
              <a:rect l="l" t="t" r="r" b="b"/>
              <a:pathLst>
                <a:path w="1274" h="1090" extrusionOk="0">
                  <a:moveTo>
                    <a:pt x="1183" y="1"/>
                  </a:moveTo>
                  <a:cubicBezTo>
                    <a:pt x="1081" y="1"/>
                    <a:pt x="599" y="297"/>
                    <a:pt x="1" y="717"/>
                  </a:cubicBezTo>
                  <a:cubicBezTo>
                    <a:pt x="79" y="854"/>
                    <a:pt x="177" y="982"/>
                    <a:pt x="294" y="1089"/>
                  </a:cubicBezTo>
                  <a:cubicBezTo>
                    <a:pt x="872" y="502"/>
                    <a:pt x="1273" y="22"/>
                    <a:pt x="1195" y="3"/>
                  </a:cubicBezTo>
                  <a:cubicBezTo>
                    <a:pt x="1192" y="2"/>
                    <a:pt x="1188" y="1"/>
                    <a:pt x="1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5"/>
            <p:cNvSpPr/>
            <p:nvPr/>
          </p:nvSpPr>
          <p:spPr>
            <a:xfrm>
              <a:off x="1655903" y="3433444"/>
              <a:ext cx="37163" cy="39844"/>
            </a:xfrm>
            <a:custGeom>
              <a:avLst/>
              <a:gdLst/>
              <a:ahLst/>
              <a:cxnLst/>
              <a:rect l="l" t="t" r="r" b="b"/>
              <a:pathLst>
                <a:path w="804" h="862" extrusionOk="0">
                  <a:moveTo>
                    <a:pt x="510" y="0"/>
                  </a:moveTo>
                  <a:cubicBezTo>
                    <a:pt x="343" y="118"/>
                    <a:pt x="177" y="235"/>
                    <a:pt x="1" y="372"/>
                  </a:cubicBezTo>
                  <a:cubicBezTo>
                    <a:pt x="79" y="558"/>
                    <a:pt x="177" y="725"/>
                    <a:pt x="314" y="862"/>
                  </a:cubicBezTo>
                  <a:cubicBezTo>
                    <a:pt x="480" y="695"/>
                    <a:pt x="647" y="529"/>
                    <a:pt x="803" y="372"/>
                  </a:cubicBezTo>
                  <a:cubicBezTo>
                    <a:pt x="686" y="265"/>
                    <a:pt x="588" y="137"/>
                    <a:pt x="5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5"/>
            <p:cNvSpPr/>
            <p:nvPr/>
          </p:nvSpPr>
          <p:spPr>
            <a:xfrm>
              <a:off x="1631960" y="3450639"/>
              <a:ext cx="38503" cy="42987"/>
            </a:xfrm>
            <a:custGeom>
              <a:avLst/>
              <a:gdLst/>
              <a:ahLst/>
              <a:cxnLst/>
              <a:rect l="l" t="t" r="r" b="b"/>
              <a:pathLst>
                <a:path w="833" h="930" extrusionOk="0">
                  <a:moveTo>
                    <a:pt x="519" y="0"/>
                  </a:moveTo>
                  <a:cubicBezTo>
                    <a:pt x="353" y="127"/>
                    <a:pt x="176" y="255"/>
                    <a:pt x="0" y="392"/>
                  </a:cubicBezTo>
                  <a:cubicBezTo>
                    <a:pt x="49" y="490"/>
                    <a:pt x="98" y="587"/>
                    <a:pt x="157" y="685"/>
                  </a:cubicBezTo>
                  <a:cubicBezTo>
                    <a:pt x="215" y="773"/>
                    <a:pt x="284" y="852"/>
                    <a:pt x="353" y="930"/>
                  </a:cubicBezTo>
                  <a:cubicBezTo>
                    <a:pt x="519" y="783"/>
                    <a:pt x="675" y="636"/>
                    <a:pt x="832" y="490"/>
                  </a:cubicBezTo>
                  <a:cubicBezTo>
                    <a:pt x="695" y="343"/>
                    <a:pt x="597" y="176"/>
                    <a:pt x="5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5"/>
            <p:cNvSpPr/>
            <p:nvPr/>
          </p:nvSpPr>
          <p:spPr>
            <a:xfrm>
              <a:off x="1601176" y="3468711"/>
              <a:ext cx="47101" cy="49366"/>
            </a:xfrm>
            <a:custGeom>
              <a:avLst/>
              <a:gdLst/>
              <a:ahLst/>
              <a:cxnLst/>
              <a:rect l="l" t="t" r="r" b="b"/>
              <a:pathLst>
                <a:path w="1019" h="1068" extrusionOk="0">
                  <a:moveTo>
                    <a:pt x="656" y="1"/>
                  </a:moveTo>
                  <a:cubicBezTo>
                    <a:pt x="431" y="177"/>
                    <a:pt x="206" y="363"/>
                    <a:pt x="1" y="549"/>
                  </a:cubicBezTo>
                  <a:cubicBezTo>
                    <a:pt x="30" y="598"/>
                    <a:pt x="59" y="656"/>
                    <a:pt x="89" y="705"/>
                  </a:cubicBezTo>
                  <a:cubicBezTo>
                    <a:pt x="177" y="842"/>
                    <a:pt x="284" y="960"/>
                    <a:pt x="402" y="1067"/>
                  </a:cubicBezTo>
                  <a:cubicBezTo>
                    <a:pt x="607" y="901"/>
                    <a:pt x="813" y="725"/>
                    <a:pt x="1019" y="539"/>
                  </a:cubicBezTo>
                  <a:cubicBezTo>
                    <a:pt x="940" y="461"/>
                    <a:pt x="872" y="382"/>
                    <a:pt x="813" y="294"/>
                  </a:cubicBezTo>
                  <a:cubicBezTo>
                    <a:pt x="754" y="196"/>
                    <a:pt x="705" y="108"/>
                    <a:pt x="6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5"/>
            <p:cNvSpPr/>
            <p:nvPr/>
          </p:nvSpPr>
          <p:spPr>
            <a:xfrm>
              <a:off x="1543721" y="3494041"/>
              <a:ext cx="76498" cy="64665"/>
            </a:xfrm>
            <a:custGeom>
              <a:avLst/>
              <a:gdLst/>
              <a:ahLst/>
              <a:cxnLst/>
              <a:rect l="l" t="t" r="r" b="b"/>
              <a:pathLst>
                <a:path w="1655" h="1399" extrusionOk="0">
                  <a:moveTo>
                    <a:pt x="1244" y="1"/>
                  </a:moveTo>
                  <a:cubicBezTo>
                    <a:pt x="519" y="617"/>
                    <a:pt x="1" y="1185"/>
                    <a:pt x="157" y="1361"/>
                  </a:cubicBezTo>
                  <a:cubicBezTo>
                    <a:pt x="183" y="1386"/>
                    <a:pt x="219" y="1398"/>
                    <a:pt x="264" y="1398"/>
                  </a:cubicBezTo>
                  <a:cubicBezTo>
                    <a:pt x="516" y="1398"/>
                    <a:pt x="1057" y="1027"/>
                    <a:pt x="1655" y="529"/>
                  </a:cubicBezTo>
                  <a:cubicBezTo>
                    <a:pt x="1527" y="422"/>
                    <a:pt x="1430" y="294"/>
                    <a:pt x="1342" y="157"/>
                  </a:cubicBezTo>
                  <a:cubicBezTo>
                    <a:pt x="1302" y="108"/>
                    <a:pt x="1273" y="50"/>
                    <a:pt x="1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5"/>
            <p:cNvSpPr/>
            <p:nvPr/>
          </p:nvSpPr>
          <p:spPr>
            <a:xfrm>
              <a:off x="1023025" y="3297275"/>
              <a:ext cx="331184" cy="448497"/>
            </a:xfrm>
            <a:custGeom>
              <a:avLst/>
              <a:gdLst/>
              <a:ahLst/>
              <a:cxnLst/>
              <a:rect l="l" t="t" r="r" b="b"/>
              <a:pathLst>
                <a:path w="7165" h="9703" extrusionOk="0">
                  <a:moveTo>
                    <a:pt x="2017" y="0"/>
                  </a:moveTo>
                  <a:cubicBezTo>
                    <a:pt x="1978" y="686"/>
                    <a:pt x="1772" y="1361"/>
                    <a:pt x="1440" y="1958"/>
                  </a:cubicBezTo>
                  <a:cubicBezTo>
                    <a:pt x="1077" y="2623"/>
                    <a:pt x="549" y="3201"/>
                    <a:pt x="304" y="3925"/>
                  </a:cubicBezTo>
                  <a:cubicBezTo>
                    <a:pt x="1" y="4786"/>
                    <a:pt x="177" y="5755"/>
                    <a:pt x="559" y="6587"/>
                  </a:cubicBezTo>
                  <a:cubicBezTo>
                    <a:pt x="461" y="7321"/>
                    <a:pt x="422" y="8104"/>
                    <a:pt x="774" y="8760"/>
                  </a:cubicBezTo>
                  <a:cubicBezTo>
                    <a:pt x="1063" y="9297"/>
                    <a:pt x="1647" y="9703"/>
                    <a:pt x="2236" y="9703"/>
                  </a:cubicBezTo>
                  <a:cubicBezTo>
                    <a:pt x="2366" y="9703"/>
                    <a:pt x="2496" y="9683"/>
                    <a:pt x="2624" y="9641"/>
                  </a:cubicBezTo>
                  <a:cubicBezTo>
                    <a:pt x="3182" y="9455"/>
                    <a:pt x="3583" y="8848"/>
                    <a:pt x="3857" y="8329"/>
                  </a:cubicBezTo>
                  <a:cubicBezTo>
                    <a:pt x="4151" y="8897"/>
                    <a:pt x="4728" y="9269"/>
                    <a:pt x="5364" y="9308"/>
                  </a:cubicBezTo>
                  <a:cubicBezTo>
                    <a:pt x="5382" y="9308"/>
                    <a:pt x="5399" y="9309"/>
                    <a:pt x="5417" y="9309"/>
                  </a:cubicBezTo>
                  <a:cubicBezTo>
                    <a:pt x="6042" y="9309"/>
                    <a:pt x="6615" y="8969"/>
                    <a:pt x="6911" y="8417"/>
                  </a:cubicBezTo>
                  <a:cubicBezTo>
                    <a:pt x="7126" y="7987"/>
                    <a:pt x="7165" y="7487"/>
                    <a:pt x="7038" y="7018"/>
                  </a:cubicBezTo>
                  <a:cubicBezTo>
                    <a:pt x="6901" y="6548"/>
                    <a:pt x="6685" y="6108"/>
                    <a:pt x="6392" y="5716"/>
                  </a:cubicBezTo>
                  <a:cubicBezTo>
                    <a:pt x="6597" y="4620"/>
                    <a:pt x="6216" y="3494"/>
                    <a:pt x="5374" y="2760"/>
                  </a:cubicBezTo>
                  <a:cubicBezTo>
                    <a:pt x="5031" y="2457"/>
                    <a:pt x="4630" y="2242"/>
                    <a:pt x="4248" y="2007"/>
                  </a:cubicBezTo>
                  <a:cubicBezTo>
                    <a:pt x="3407" y="1469"/>
                    <a:pt x="2643" y="783"/>
                    <a:pt x="20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5"/>
            <p:cNvSpPr/>
            <p:nvPr/>
          </p:nvSpPr>
          <p:spPr>
            <a:xfrm>
              <a:off x="1118058" y="3298615"/>
              <a:ext cx="82368" cy="387298"/>
            </a:xfrm>
            <a:custGeom>
              <a:avLst/>
              <a:gdLst/>
              <a:ahLst/>
              <a:cxnLst/>
              <a:rect l="l" t="t" r="r" b="b"/>
              <a:pathLst>
                <a:path w="1782" h="8379" extrusionOk="0">
                  <a:moveTo>
                    <a:pt x="0" y="1"/>
                  </a:moveTo>
                  <a:cubicBezTo>
                    <a:pt x="30" y="353"/>
                    <a:pt x="69" y="715"/>
                    <a:pt x="127" y="1068"/>
                  </a:cubicBezTo>
                  <a:cubicBezTo>
                    <a:pt x="186" y="1420"/>
                    <a:pt x="245" y="1772"/>
                    <a:pt x="313" y="2125"/>
                  </a:cubicBezTo>
                  <a:cubicBezTo>
                    <a:pt x="450" y="2819"/>
                    <a:pt x="617" y="3514"/>
                    <a:pt x="783" y="4209"/>
                  </a:cubicBezTo>
                  <a:lnTo>
                    <a:pt x="1292" y="6294"/>
                  </a:lnTo>
                  <a:cubicBezTo>
                    <a:pt x="1380" y="6636"/>
                    <a:pt x="1458" y="6989"/>
                    <a:pt x="1537" y="7331"/>
                  </a:cubicBezTo>
                  <a:lnTo>
                    <a:pt x="1664" y="7850"/>
                  </a:lnTo>
                  <a:cubicBezTo>
                    <a:pt x="1703" y="8026"/>
                    <a:pt x="1742" y="8202"/>
                    <a:pt x="1781" y="8378"/>
                  </a:cubicBezTo>
                  <a:cubicBezTo>
                    <a:pt x="1742" y="8026"/>
                    <a:pt x="1693" y="7674"/>
                    <a:pt x="1644" y="7312"/>
                  </a:cubicBezTo>
                  <a:cubicBezTo>
                    <a:pt x="1586" y="6959"/>
                    <a:pt x="1517" y="6607"/>
                    <a:pt x="1449" y="6255"/>
                  </a:cubicBezTo>
                  <a:cubicBezTo>
                    <a:pt x="1302" y="5560"/>
                    <a:pt x="1135" y="4865"/>
                    <a:pt x="969" y="4170"/>
                  </a:cubicBezTo>
                  <a:lnTo>
                    <a:pt x="470" y="2085"/>
                  </a:lnTo>
                  <a:cubicBezTo>
                    <a:pt x="372" y="1743"/>
                    <a:pt x="294" y="1400"/>
                    <a:pt x="225" y="1048"/>
                  </a:cubicBezTo>
                  <a:cubicBezTo>
                    <a:pt x="186" y="872"/>
                    <a:pt x="137" y="696"/>
                    <a:pt x="108" y="529"/>
                  </a:cubicBezTo>
                  <a:cubicBezTo>
                    <a:pt x="78" y="353"/>
                    <a:pt x="39" y="177"/>
                    <a:pt x="0" y="1"/>
                  </a:cubicBezTo>
                  <a:close/>
                </a:path>
              </a:pathLst>
            </a:custGeom>
            <a:solidFill>
              <a:srgbClr val="4E7D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5"/>
            <p:cNvSpPr/>
            <p:nvPr/>
          </p:nvSpPr>
          <p:spPr>
            <a:xfrm>
              <a:off x="1186791" y="3605343"/>
              <a:ext cx="156140" cy="65728"/>
            </a:xfrm>
            <a:custGeom>
              <a:avLst/>
              <a:gdLst/>
              <a:ahLst/>
              <a:cxnLst/>
              <a:rect l="l" t="t" r="r" b="b"/>
              <a:pathLst>
                <a:path w="3378" h="1422" extrusionOk="0">
                  <a:moveTo>
                    <a:pt x="3377" y="0"/>
                  </a:moveTo>
                  <a:lnTo>
                    <a:pt x="3377" y="0"/>
                  </a:lnTo>
                  <a:cubicBezTo>
                    <a:pt x="3221" y="333"/>
                    <a:pt x="3015" y="637"/>
                    <a:pt x="2761" y="901"/>
                  </a:cubicBezTo>
                  <a:cubicBezTo>
                    <a:pt x="2553" y="1117"/>
                    <a:pt x="2266" y="1235"/>
                    <a:pt x="1969" y="1235"/>
                  </a:cubicBezTo>
                  <a:cubicBezTo>
                    <a:pt x="1916" y="1235"/>
                    <a:pt x="1864" y="1231"/>
                    <a:pt x="1811" y="1224"/>
                  </a:cubicBezTo>
                  <a:cubicBezTo>
                    <a:pt x="1635" y="1204"/>
                    <a:pt x="1469" y="1145"/>
                    <a:pt x="1312" y="1077"/>
                  </a:cubicBezTo>
                  <a:cubicBezTo>
                    <a:pt x="1146" y="999"/>
                    <a:pt x="989" y="911"/>
                    <a:pt x="833" y="813"/>
                  </a:cubicBezTo>
                  <a:cubicBezTo>
                    <a:pt x="529" y="607"/>
                    <a:pt x="245" y="372"/>
                    <a:pt x="1" y="88"/>
                  </a:cubicBezTo>
                  <a:lnTo>
                    <a:pt x="1" y="88"/>
                  </a:lnTo>
                  <a:cubicBezTo>
                    <a:pt x="197" y="421"/>
                    <a:pt x="451" y="705"/>
                    <a:pt x="754" y="930"/>
                  </a:cubicBezTo>
                  <a:cubicBezTo>
                    <a:pt x="1048" y="1175"/>
                    <a:pt x="1410" y="1341"/>
                    <a:pt x="1792" y="1410"/>
                  </a:cubicBezTo>
                  <a:cubicBezTo>
                    <a:pt x="1843" y="1417"/>
                    <a:pt x="1895" y="1421"/>
                    <a:pt x="1947" y="1421"/>
                  </a:cubicBezTo>
                  <a:cubicBezTo>
                    <a:pt x="2094" y="1421"/>
                    <a:pt x="2242" y="1392"/>
                    <a:pt x="2379" y="1341"/>
                  </a:cubicBezTo>
                  <a:cubicBezTo>
                    <a:pt x="2565" y="1263"/>
                    <a:pt x="2731" y="1145"/>
                    <a:pt x="2859" y="1008"/>
                  </a:cubicBezTo>
                  <a:cubicBezTo>
                    <a:pt x="3113" y="715"/>
                    <a:pt x="3289" y="372"/>
                    <a:pt x="33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5"/>
            <p:cNvSpPr/>
            <p:nvPr/>
          </p:nvSpPr>
          <p:spPr>
            <a:xfrm>
              <a:off x="1175513" y="3504025"/>
              <a:ext cx="142966" cy="70952"/>
            </a:xfrm>
            <a:custGeom>
              <a:avLst/>
              <a:gdLst/>
              <a:ahLst/>
              <a:cxnLst/>
              <a:rect l="l" t="t" r="r" b="b"/>
              <a:pathLst>
                <a:path w="3093" h="1535" extrusionOk="0">
                  <a:moveTo>
                    <a:pt x="3073" y="0"/>
                  </a:moveTo>
                  <a:cubicBezTo>
                    <a:pt x="3063" y="157"/>
                    <a:pt x="3005" y="303"/>
                    <a:pt x="2907" y="441"/>
                  </a:cubicBezTo>
                  <a:cubicBezTo>
                    <a:pt x="2829" y="568"/>
                    <a:pt x="2721" y="695"/>
                    <a:pt x="2603" y="803"/>
                  </a:cubicBezTo>
                  <a:cubicBezTo>
                    <a:pt x="2378" y="1018"/>
                    <a:pt x="2104" y="1175"/>
                    <a:pt x="1811" y="1272"/>
                  </a:cubicBezTo>
                  <a:cubicBezTo>
                    <a:pt x="1613" y="1336"/>
                    <a:pt x="1411" y="1367"/>
                    <a:pt x="1211" y="1367"/>
                  </a:cubicBezTo>
                  <a:cubicBezTo>
                    <a:pt x="1103" y="1367"/>
                    <a:pt x="996" y="1358"/>
                    <a:pt x="891" y="1341"/>
                  </a:cubicBezTo>
                  <a:cubicBezTo>
                    <a:pt x="568" y="1292"/>
                    <a:pt x="264" y="1175"/>
                    <a:pt x="0" y="998"/>
                  </a:cubicBezTo>
                  <a:lnTo>
                    <a:pt x="0" y="998"/>
                  </a:lnTo>
                  <a:cubicBezTo>
                    <a:pt x="235" y="1243"/>
                    <a:pt x="529" y="1409"/>
                    <a:pt x="852" y="1478"/>
                  </a:cubicBezTo>
                  <a:cubicBezTo>
                    <a:pt x="996" y="1516"/>
                    <a:pt x="1145" y="1534"/>
                    <a:pt x="1293" y="1534"/>
                  </a:cubicBezTo>
                  <a:cubicBezTo>
                    <a:pt x="1485" y="1534"/>
                    <a:pt x="1677" y="1504"/>
                    <a:pt x="1860" y="1449"/>
                  </a:cubicBezTo>
                  <a:cubicBezTo>
                    <a:pt x="2183" y="1341"/>
                    <a:pt x="2476" y="1155"/>
                    <a:pt x="2711" y="900"/>
                  </a:cubicBezTo>
                  <a:cubicBezTo>
                    <a:pt x="2819" y="773"/>
                    <a:pt x="2917" y="636"/>
                    <a:pt x="2985" y="489"/>
                  </a:cubicBezTo>
                  <a:cubicBezTo>
                    <a:pt x="3063" y="333"/>
                    <a:pt x="3093" y="166"/>
                    <a:pt x="30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5"/>
            <p:cNvSpPr/>
            <p:nvPr/>
          </p:nvSpPr>
          <p:spPr>
            <a:xfrm>
              <a:off x="1156931" y="3423044"/>
              <a:ext cx="112690" cy="79826"/>
            </a:xfrm>
            <a:custGeom>
              <a:avLst/>
              <a:gdLst/>
              <a:ahLst/>
              <a:cxnLst/>
              <a:rect l="l" t="t" r="r" b="b"/>
              <a:pathLst>
                <a:path w="2438" h="1727" extrusionOk="0">
                  <a:moveTo>
                    <a:pt x="2438" y="0"/>
                  </a:moveTo>
                  <a:cubicBezTo>
                    <a:pt x="2350" y="274"/>
                    <a:pt x="2242" y="539"/>
                    <a:pt x="2105" y="793"/>
                  </a:cubicBezTo>
                  <a:cubicBezTo>
                    <a:pt x="1968" y="1047"/>
                    <a:pt x="1821" y="1292"/>
                    <a:pt x="1586" y="1419"/>
                  </a:cubicBezTo>
                  <a:cubicBezTo>
                    <a:pt x="1404" y="1514"/>
                    <a:pt x="1206" y="1565"/>
                    <a:pt x="1004" y="1565"/>
                  </a:cubicBezTo>
                  <a:cubicBezTo>
                    <a:pt x="934" y="1565"/>
                    <a:pt x="864" y="1559"/>
                    <a:pt x="794" y="1547"/>
                  </a:cubicBezTo>
                  <a:cubicBezTo>
                    <a:pt x="520" y="1498"/>
                    <a:pt x="246" y="1400"/>
                    <a:pt x="1" y="1253"/>
                  </a:cubicBezTo>
                  <a:lnTo>
                    <a:pt x="1" y="1253"/>
                  </a:lnTo>
                  <a:cubicBezTo>
                    <a:pt x="216" y="1458"/>
                    <a:pt x="480" y="1615"/>
                    <a:pt x="774" y="1693"/>
                  </a:cubicBezTo>
                  <a:cubicBezTo>
                    <a:pt x="871" y="1715"/>
                    <a:pt x="969" y="1726"/>
                    <a:pt x="1067" y="1726"/>
                  </a:cubicBezTo>
                  <a:cubicBezTo>
                    <a:pt x="1278" y="1726"/>
                    <a:pt x="1488" y="1676"/>
                    <a:pt x="1674" y="1576"/>
                  </a:cubicBezTo>
                  <a:cubicBezTo>
                    <a:pt x="1811" y="1488"/>
                    <a:pt x="1929" y="1380"/>
                    <a:pt x="2017" y="1253"/>
                  </a:cubicBezTo>
                  <a:cubicBezTo>
                    <a:pt x="2105" y="1126"/>
                    <a:pt x="2174" y="999"/>
                    <a:pt x="2232" y="852"/>
                  </a:cubicBezTo>
                  <a:cubicBezTo>
                    <a:pt x="2350" y="587"/>
                    <a:pt x="2418" y="294"/>
                    <a:pt x="24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5"/>
            <p:cNvSpPr/>
            <p:nvPr/>
          </p:nvSpPr>
          <p:spPr>
            <a:xfrm>
              <a:off x="1149721" y="3380058"/>
              <a:ext cx="60182" cy="77192"/>
            </a:xfrm>
            <a:custGeom>
              <a:avLst/>
              <a:gdLst/>
              <a:ahLst/>
              <a:cxnLst/>
              <a:rect l="l" t="t" r="r" b="b"/>
              <a:pathLst>
                <a:path w="1302" h="1670" extrusionOk="0">
                  <a:moveTo>
                    <a:pt x="1175" y="0"/>
                  </a:moveTo>
                  <a:lnTo>
                    <a:pt x="1175" y="0"/>
                  </a:lnTo>
                  <a:cubicBezTo>
                    <a:pt x="1194" y="186"/>
                    <a:pt x="1184" y="382"/>
                    <a:pt x="1126" y="568"/>
                  </a:cubicBezTo>
                  <a:cubicBezTo>
                    <a:pt x="1077" y="744"/>
                    <a:pt x="999" y="920"/>
                    <a:pt x="901" y="1077"/>
                  </a:cubicBezTo>
                  <a:cubicBezTo>
                    <a:pt x="813" y="1234"/>
                    <a:pt x="685" y="1361"/>
                    <a:pt x="539" y="1469"/>
                  </a:cubicBezTo>
                  <a:cubicBezTo>
                    <a:pt x="412" y="1556"/>
                    <a:pt x="260" y="1604"/>
                    <a:pt x="108" y="1604"/>
                  </a:cubicBezTo>
                  <a:cubicBezTo>
                    <a:pt x="72" y="1604"/>
                    <a:pt x="36" y="1601"/>
                    <a:pt x="0" y="1596"/>
                  </a:cubicBezTo>
                  <a:lnTo>
                    <a:pt x="0" y="1596"/>
                  </a:lnTo>
                  <a:cubicBezTo>
                    <a:pt x="93" y="1645"/>
                    <a:pt x="196" y="1669"/>
                    <a:pt x="300" y="1669"/>
                  </a:cubicBezTo>
                  <a:cubicBezTo>
                    <a:pt x="404" y="1669"/>
                    <a:pt x="509" y="1645"/>
                    <a:pt x="607" y="1596"/>
                  </a:cubicBezTo>
                  <a:cubicBezTo>
                    <a:pt x="793" y="1498"/>
                    <a:pt x="950" y="1351"/>
                    <a:pt x="1057" y="1175"/>
                  </a:cubicBezTo>
                  <a:cubicBezTo>
                    <a:pt x="1175" y="999"/>
                    <a:pt x="1243" y="803"/>
                    <a:pt x="1273" y="597"/>
                  </a:cubicBezTo>
                  <a:cubicBezTo>
                    <a:pt x="1302" y="392"/>
                    <a:pt x="1263" y="177"/>
                    <a:pt x="1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5"/>
            <p:cNvSpPr/>
            <p:nvPr/>
          </p:nvSpPr>
          <p:spPr>
            <a:xfrm>
              <a:off x="1137934" y="3340261"/>
              <a:ext cx="22233" cy="52971"/>
            </a:xfrm>
            <a:custGeom>
              <a:avLst/>
              <a:gdLst/>
              <a:ahLst/>
              <a:cxnLst/>
              <a:rect l="l" t="t" r="r" b="b"/>
              <a:pathLst>
                <a:path w="481" h="1146" extrusionOk="0">
                  <a:moveTo>
                    <a:pt x="422" y="0"/>
                  </a:moveTo>
                  <a:lnTo>
                    <a:pt x="343" y="304"/>
                  </a:lnTo>
                  <a:cubicBezTo>
                    <a:pt x="314" y="402"/>
                    <a:pt x="285" y="499"/>
                    <a:pt x="245" y="587"/>
                  </a:cubicBezTo>
                  <a:cubicBezTo>
                    <a:pt x="216" y="676"/>
                    <a:pt x="177" y="773"/>
                    <a:pt x="138" y="861"/>
                  </a:cubicBezTo>
                  <a:lnTo>
                    <a:pt x="1" y="1145"/>
                  </a:lnTo>
                  <a:cubicBezTo>
                    <a:pt x="99" y="1096"/>
                    <a:pt x="187" y="1028"/>
                    <a:pt x="255" y="940"/>
                  </a:cubicBezTo>
                  <a:cubicBezTo>
                    <a:pt x="324" y="852"/>
                    <a:pt x="383" y="754"/>
                    <a:pt x="422" y="656"/>
                  </a:cubicBezTo>
                  <a:cubicBezTo>
                    <a:pt x="461" y="548"/>
                    <a:pt x="480" y="441"/>
                    <a:pt x="480" y="323"/>
                  </a:cubicBezTo>
                  <a:cubicBezTo>
                    <a:pt x="480" y="216"/>
                    <a:pt x="461" y="108"/>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5"/>
            <p:cNvSpPr/>
            <p:nvPr/>
          </p:nvSpPr>
          <p:spPr>
            <a:xfrm>
              <a:off x="1099939" y="3364666"/>
              <a:ext cx="35360" cy="28704"/>
            </a:xfrm>
            <a:custGeom>
              <a:avLst/>
              <a:gdLst/>
              <a:ahLst/>
              <a:cxnLst/>
              <a:rect l="l" t="t" r="r" b="b"/>
              <a:pathLst>
                <a:path w="765" h="621" extrusionOk="0">
                  <a:moveTo>
                    <a:pt x="1" y="1"/>
                  </a:moveTo>
                  <a:lnTo>
                    <a:pt x="1" y="1"/>
                  </a:lnTo>
                  <a:cubicBezTo>
                    <a:pt x="10" y="89"/>
                    <a:pt x="40" y="177"/>
                    <a:pt x="89" y="255"/>
                  </a:cubicBezTo>
                  <a:cubicBezTo>
                    <a:pt x="138" y="333"/>
                    <a:pt x="196" y="402"/>
                    <a:pt x="265" y="461"/>
                  </a:cubicBezTo>
                  <a:cubicBezTo>
                    <a:pt x="333" y="510"/>
                    <a:pt x="412" y="559"/>
                    <a:pt x="500" y="588"/>
                  </a:cubicBezTo>
                  <a:cubicBezTo>
                    <a:pt x="566" y="610"/>
                    <a:pt x="632" y="621"/>
                    <a:pt x="698" y="621"/>
                  </a:cubicBezTo>
                  <a:cubicBezTo>
                    <a:pt x="720" y="621"/>
                    <a:pt x="742" y="620"/>
                    <a:pt x="764" y="617"/>
                  </a:cubicBezTo>
                  <a:cubicBezTo>
                    <a:pt x="696" y="559"/>
                    <a:pt x="627" y="510"/>
                    <a:pt x="568" y="461"/>
                  </a:cubicBezTo>
                  <a:lnTo>
                    <a:pt x="382" y="314"/>
                  </a:lnTo>
                  <a:lnTo>
                    <a:pt x="196" y="167"/>
                  </a:lnTo>
                  <a:cubicBezTo>
                    <a:pt x="138" y="108"/>
                    <a:pt x="79" y="59"/>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5"/>
            <p:cNvSpPr/>
            <p:nvPr/>
          </p:nvSpPr>
          <p:spPr>
            <a:xfrm>
              <a:off x="1080942" y="3407190"/>
              <a:ext cx="69704" cy="48441"/>
            </a:xfrm>
            <a:custGeom>
              <a:avLst/>
              <a:gdLst/>
              <a:ahLst/>
              <a:cxnLst/>
              <a:rect l="l" t="t" r="r" b="b"/>
              <a:pathLst>
                <a:path w="1508" h="1048" extrusionOk="0">
                  <a:moveTo>
                    <a:pt x="1" y="1"/>
                  </a:moveTo>
                  <a:lnTo>
                    <a:pt x="1" y="1"/>
                  </a:lnTo>
                  <a:cubicBezTo>
                    <a:pt x="10" y="79"/>
                    <a:pt x="50" y="157"/>
                    <a:pt x="89" y="226"/>
                  </a:cubicBezTo>
                  <a:cubicBezTo>
                    <a:pt x="128" y="304"/>
                    <a:pt x="167" y="373"/>
                    <a:pt x="206" y="441"/>
                  </a:cubicBezTo>
                  <a:cubicBezTo>
                    <a:pt x="304" y="578"/>
                    <a:pt x="421" y="705"/>
                    <a:pt x="549" y="803"/>
                  </a:cubicBezTo>
                  <a:cubicBezTo>
                    <a:pt x="686" y="901"/>
                    <a:pt x="842" y="979"/>
                    <a:pt x="1009" y="1019"/>
                  </a:cubicBezTo>
                  <a:cubicBezTo>
                    <a:pt x="1092" y="1038"/>
                    <a:pt x="1175" y="1048"/>
                    <a:pt x="1258" y="1048"/>
                  </a:cubicBezTo>
                  <a:cubicBezTo>
                    <a:pt x="1341" y="1048"/>
                    <a:pt x="1425" y="1038"/>
                    <a:pt x="1508" y="1019"/>
                  </a:cubicBezTo>
                  <a:cubicBezTo>
                    <a:pt x="1351" y="979"/>
                    <a:pt x="1204" y="930"/>
                    <a:pt x="1058" y="872"/>
                  </a:cubicBezTo>
                  <a:cubicBezTo>
                    <a:pt x="921" y="823"/>
                    <a:pt x="784" y="745"/>
                    <a:pt x="666" y="656"/>
                  </a:cubicBezTo>
                  <a:cubicBezTo>
                    <a:pt x="539" y="559"/>
                    <a:pt x="431" y="461"/>
                    <a:pt x="324" y="343"/>
                  </a:cubicBezTo>
                  <a:cubicBezTo>
                    <a:pt x="275" y="285"/>
                    <a:pt x="216" y="236"/>
                    <a:pt x="157" y="177"/>
                  </a:cubicBezTo>
                  <a:cubicBezTo>
                    <a:pt x="99" y="118"/>
                    <a:pt x="50" y="59"/>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5"/>
            <p:cNvSpPr/>
            <p:nvPr/>
          </p:nvSpPr>
          <p:spPr>
            <a:xfrm>
              <a:off x="1037539" y="3479574"/>
              <a:ext cx="119439" cy="47147"/>
            </a:xfrm>
            <a:custGeom>
              <a:avLst/>
              <a:gdLst/>
              <a:ahLst/>
              <a:cxnLst/>
              <a:rect l="l" t="t" r="r" b="b"/>
              <a:pathLst>
                <a:path w="2584" h="1020" extrusionOk="0">
                  <a:moveTo>
                    <a:pt x="0" y="1"/>
                  </a:moveTo>
                  <a:cubicBezTo>
                    <a:pt x="69" y="284"/>
                    <a:pt x="225" y="529"/>
                    <a:pt x="450" y="715"/>
                  </a:cubicBezTo>
                  <a:cubicBezTo>
                    <a:pt x="698" y="916"/>
                    <a:pt x="1004" y="1019"/>
                    <a:pt x="1311" y="1019"/>
                  </a:cubicBezTo>
                  <a:cubicBezTo>
                    <a:pt x="1587" y="1019"/>
                    <a:pt x="1863" y="936"/>
                    <a:pt x="2095" y="764"/>
                  </a:cubicBezTo>
                  <a:cubicBezTo>
                    <a:pt x="2329" y="598"/>
                    <a:pt x="2506" y="353"/>
                    <a:pt x="2584" y="79"/>
                  </a:cubicBezTo>
                  <a:lnTo>
                    <a:pt x="2584" y="79"/>
                  </a:lnTo>
                  <a:cubicBezTo>
                    <a:pt x="2447" y="314"/>
                    <a:pt x="2251" y="500"/>
                    <a:pt x="2016" y="637"/>
                  </a:cubicBezTo>
                  <a:cubicBezTo>
                    <a:pt x="1796" y="768"/>
                    <a:pt x="1549" y="834"/>
                    <a:pt x="1303" y="834"/>
                  </a:cubicBezTo>
                  <a:cubicBezTo>
                    <a:pt x="1035" y="834"/>
                    <a:pt x="768" y="756"/>
                    <a:pt x="538" y="598"/>
                  </a:cubicBezTo>
                  <a:cubicBezTo>
                    <a:pt x="313" y="451"/>
                    <a:pt x="127" y="245"/>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5"/>
            <p:cNvSpPr/>
            <p:nvPr/>
          </p:nvSpPr>
          <p:spPr>
            <a:xfrm>
              <a:off x="1043871" y="3551032"/>
              <a:ext cx="130301" cy="60690"/>
            </a:xfrm>
            <a:custGeom>
              <a:avLst/>
              <a:gdLst/>
              <a:ahLst/>
              <a:cxnLst/>
              <a:rect l="l" t="t" r="r" b="b"/>
              <a:pathLst>
                <a:path w="2819" h="1313" extrusionOk="0">
                  <a:moveTo>
                    <a:pt x="2819" y="1"/>
                  </a:moveTo>
                  <a:cubicBezTo>
                    <a:pt x="2701" y="265"/>
                    <a:pt x="2525" y="500"/>
                    <a:pt x="2290" y="666"/>
                  </a:cubicBezTo>
                  <a:cubicBezTo>
                    <a:pt x="2075" y="843"/>
                    <a:pt x="1821" y="980"/>
                    <a:pt x="1556" y="1068"/>
                  </a:cubicBezTo>
                  <a:cubicBezTo>
                    <a:pt x="1396" y="1115"/>
                    <a:pt x="1229" y="1141"/>
                    <a:pt x="1061" y="1141"/>
                  </a:cubicBezTo>
                  <a:cubicBezTo>
                    <a:pt x="952" y="1141"/>
                    <a:pt x="842" y="1130"/>
                    <a:pt x="734" y="1107"/>
                  </a:cubicBezTo>
                  <a:cubicBezTo>
                    <a:pt x="460" y="1048"/>
                    <a:pt x="206" y="901"/>
                    <a:pt x="0" y="706"/>
                  </a:cubicBezTo>
                  <a:lnTo>
                    <a:pt x="0" y="706"/>
                  </a:lnTo>
                  <a:cubicBezTo>
                    <a:pt x="157" y="960"/>
                    <a:pt x="411" y="1156"/>
                    <a:pt x="705" y="1244"/>
                  </a:cubicBezTo>
                  <a:cubicBezTo>
                    <a:pt x="852" y="1293"/>
                    <a:pt x="1008" y="1312"/>
                    <a:pt x="1155" y="1312"/>
                  </a:cubicBezTo>
                  <a:cubicBezTo>
                    <a:pt x="1312" y="1303"/>
                    <a:pt x="1468" y="1283"/>
                    <a:pt x="1615" y="1244"/>
                  </a:cubicBezTo>
                  <a:cubicBezTo>
                    <a:pt x="1909" y="1146"/>
                    <a:pt x="2173" y="989"/>
                    <a:pt x="2388" y="774"/>
                  </a:cubicBezTo>
                  <a:cubicBezTo>
                    <a:pt x="2623" y="578"/>
                    <a:pt x="2770" y="295"/>
                    <a:pt x="2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5"/>
            <p:cNvSpPr/>
            <p:nvPr/>
          </p:nvSpPr>
          <p:spPr>
            <a:xfrm>
              <a:off x="1048817" y="3617083"/>
              <a:ext cx="138020" cy="83200"/>
            </a:xfrm>
            <a:custGeom>
              <a:avLst/>
              <a:gdLst/>
              <a:ahLst/>
              <a:cxnLst/>
              <a:rect l="l" t="t" r="r" b="b"/>
              <a:pathLst>
                <a:path w="2986" h="1800" extrusionOk="0">
                  <a:moveTo>
                    <a:pt x="2986" y="1"/>
                  </a:moveTo>
                  <a:lnTo>
                    <a:pt x="2986" y="1"/>
                  </a:lnTo>
                  <a:cubicBezTo>
                    <a:pt x="2859" y="314"/>
                    <a:pt x="2702" y="627"/>
                    <a:pt x="2516" y="911"/>
                  </a:cubicBezTo>
                  <a:cubicBezTo>
                    <a:pt x="2330" y="1195"/>
                    <a:pt x="2076" y="1400"/>
                    <a:pt x="1772" y="1528"/>
                  </a:cubicBezTo>
                  <a:cubicBezTo>
                    <a:pt x="1597" y="1593"/>
                    <a:pt x="1416" y="1625"/>
                    <a:pt x="1235" y="1625"/>
                  </a:cubicBezTo>
                  <a:cubicBezTo>
                    <a:pt x="1093" y="1625"/>
                    <a:pt x="951" y="1606"/>
                    <a:pt x="813" y="1567"/>
                  </a:cubicBezTo>
                  <a:cubicBezTo>
                    <a:pt x="490" y="1459"/>
                    <a:pt x="206" y="1263"/>
                    <a:pt x="1" y="989"/>
                  </a:cubicBezTo>
                  <a:lnTo>
                    <a:pt x="1" y="989"/>
                  </a:lnTo>
                  <a:cubicBezTo>
                    <a:pt x="157" y="1312"/>
                    <a:pt x="422" y="1567"/>
                    <a:pt x="764" y="1704"/>
                  </a:cubicBezTo>
                  <a:cubicBezTo>
                    <a:pt x="935" y="1767"/>
                    <a:pt x="1116" y="1799"/>
                    <a:pt x="1298" y="1799"/>
                  </a:cubicBezTo>
                  <a:cubicBezTo>
                    <a:pt x="1479" y="1799"/>
                    <a:pt x="1660" y="1767"/>
                    <a:pt x="1831" y="1704"/>
                  </a:cubicBezTo>
                  <a:cubicBezTo>
                    <a:pt x="2007" y="1635"/>
                    <a:pt x="2164" y="1537"/>
                    <a:pt x="2301" y="1410"/>
                  </a:cubicBezTo>
                  <a:cubicBezTo>
                    <a:pt x="2428" y="1283"/>
                    <a:pt x="2545" y="1146"/>
                    <a:pt x="2633" y="989"/>
                  </a:cubicBezTo>
                  <a:cubicBezTo>
                    <a:pt x="2800" y="676"/>
                    <a:pt x="2917" y="343"/>
                    <a:pt x="29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5"/>
            <p:cNvSpPr/>
            <p:nvPr/>
          </p:nvSpPr>
          <p:spPr>
            <a:xfrm>
              <a:off x="1144267" y="3403909"/>
              <a:ext cx="20430" cy="52647"/>
            </a:xfrm>
            <a:custGeom>
              <a:avLst/>
              <a:gdLst/>
              <a:ahLst/>
              <a:cxnLst/>
              <a:rect l="l" t="t" r="r" b="b"/>
              <a:pathLst>
                <a:path w="442" h="1139" extrusionOk="0">
                  <a:moveTo>
                    <a:pt x="57" y="1"/>
                  </a:moveTo>
                  <a:cubicBezTo>
                    <a:pt x="54" y="1"/>
                    <a:pt x="52" y="2"/>
                    <a:pt x="50" y="3"/>
                  </a:cubicBezTo>
                  <a:cubicBezTo>
                    <a:pt x="1" y="42"/>
                    <a:pt x="11" y="522"/>
                    <a:pt x="60" y="1138"/>
                  </a:cubicBezTo>
                  <a:cubicBezTo>
                    <a:pt x="187" y="1138"/>
                    <a:pt x="324" y="1129"/>
                    <a:pt x="441" y="1090"/>
                  </a:cubicBezTo>
                  <a:cubicBezTo>
                    <a:pt x="281" y="468"/>
                    <a:pt x="121"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5"/>
            <p:cNvSpPr/>
            <p:nvPr/>
          </p:nvSpPr>
          <p:spPr>
            <a:xfrm>
              <a:off x="1146994" y="3454244"/>
              <a:ext cx="24036" cy="26670"/>
            </a:xfrm>
            <a:custGeom>
              <a:avLst/>
              <a:gdLst/>
              <a:ahLst/>
              <a:cxnLst/>
              <a:rect l="l" t="t" r="r" b="b"/>
              <a:pathLst>
                <a:path w="520" h="577" extrusionOk="0">
                  <a:moveTo>
                    <a:pt x="382" y="1"/>
                  </a:moveTo>
                  <a:cubicBezTo>
                    <a:pt x="265" y="40"/>
                    <a:pt x="128" y="49"/>
                    <a:pt x="1" y="49"/>
                  </a:cubicBezTo>
                  <a:cubicBezTo>
                    <a:pt x="20" y="216"/>
                    <a:pt x="30" y="382"/>
                    <a:pt x="49" y="558"/>
                  </a:cubicBezTo>
                  <a:cubicBezTo>
                    <a:pt x="115" y="571"/>
                    <a:pt x="181" y="576"/>
                    <a:pt x="246" y="576"/>
                  </a:cubicBezTo>
                  <a:cubicBezTo>
                    <a:pt x="337" y="576"/>
                    <a:pt x="428" y="566"/>
                    <a:pt x="519" y="549"/>
                  </a:cubicBezTo>
                  <a:cubicBezTo>
                    <a:pt x="480" y="363"/>
                    <a:pt x="431" y="177"/>
                    <a:pt x="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5"/>
            <p:cNvSpPr/>
            <p:nvPr/>
          </p:nvSpPr>
          <p:spPr>
            <a:xfrm>
              <a:off x="1149259" y="3479574"/>
              <a:ext cx="27179" cy="25838"/>
            </a:xfrm>
            <a:custGeom>
              <a:avLst/>
              <a:gdLst/>
              <a:ahLst/>
              <a:cxnLst/>
              <a:rect l="l" t="t" r="r" b="b"/>
              <a:pathLst>
                <a:path w="588" h="559" extrusionOk="0">
                  <a:moveTo>
                    <a:pt x="470" y="1"/>
                  </a:moveTo>
                  <a:cubicBezTo>
                    <a:pt x="379" y="18"/>
                    <a:pt x="288" y="28"/>
                    <a:pt x="197" y="28"/>
                  </a:cubicBezTo>
                  <a:cubicBezTo>
                    <a:pt x="132" y="28"/>
                    <a:pt x="66" y="23"/>
                    <a:pt x="0" y="10"/>
                  </a:cubicBezTo>
                  <a:lnTo>
                    <a:pt x="0" y="10"/>
                  </a:lnTo>
                  <a:cubicBezTo>
                    <a:pt x="20" y="187"/>
                    <a:pt x="40" y="363"/>
                    <a:pt x="69" y="549"/>
                  </a:cubicBezTo>
                  <a:cubicBezTo>
                    <a:pt x="157" y="558"/>
                    <a:pt x="245" y="558"/>
                    <a:pt x="333" y="558"/>
                  </a:cubicBezTo>
                  <a:cubicBezTo>
                    <a:pt x="421" y="549"/>
                    <a:pt x="509" y="539"/>
                    <a:pt x="588" y="519"/>
                  </a:cubicBezTo>
                  <a:cubicBezTo>
                    <a:pt x="558" y="343"/>
                    <a:pt x="519" y="177"/>
                    <a:pt x="4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5"/>
            <p:cNvSpPr/>
            <p:nvPr/>
          </p:nvSpPr>
          <p:spPr>
            <a:xfrm>
              <a:off x="1151986" y="3503563"/>
              <a:ext cx="29906" cy="33049"/>
            </a:xfrm>
            <a:custGeom>
              <a:avLst/>
              <a:gdLst/>
              <a:ahLst/>
              <a:cxnLst/>
              <a:rect l="l" t="t" r="r" b="b"/>
              <a:pathLst>
                <a:path w="647" h="715" extrusionOk="0">
                  <a:moveTo>
                    <a:pt x="529" y="0"/>
                  </a:moveTo>
                  <a:cubicBezTo>
                    <a:pt x="441" y="20"/>
                    <a:pt x="353" y="30"/>
                    <a:pt x="274" y="39"/>
                  </a:cubicBezTo>
                  <a:cubicBezTo>
                    <a:pt x="176" y="39"/>
                    <a:pt x="88" y="39"/>
                    <a:pt x="0" y="30"/>
                  </a:cubicBezTo>
                  <a:lnTo>
                    <a:pt x="0" y="30"/>
                  </a:lnTo>
                  <a:cubicBezTo>
                    <a:pt x="30" y="265"/>
                    <a:pt x="69" y="490"/>
                    <a:pt x="108" y="715"/>
                  </a:cubicBezTo>
                  <a:lnTo>
                    <a:pt x="264" y="715"/>
                  </a:lnTo>
                  <a:cubicBezTo>
                    <a:pt x="392" y="705"/>
                    <a:pt x="519" y="685"/>
                    <a:pt x="646" y="646"/>
                  </a:cubicBezTo>
                  <a:cubicBezTo>
                    <a:pt x="617" y="431"/>
                    <a:pt x="568" y="216"/>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5"/>
            <p:cNvSpPr/>
            <p:nvPr/>
          </p:nvSpPr>
          <p:spPr>
            <a:xfrm>
              <a:off x="1157394" y="3533422"/>
              <a:ext cx="31709" cy="64342"/>
            </a:xfrm>
            <a:custGeom>
              <a:avLst/>
              <a:gdLst/>
              <a:ahLst/>
              <a:cxnLst/>
              <a:rect l="l" t="t" r="r" b="b"/>
              <a:pathLst>
                <a:path w="686" h="1392" extrusionOk="0">
                  <a:moveTo>
                    <a:pt x="539" y="0"/>
                  </a:moveTo>
                  <a:cubicBezTo>
                    <a:pt x="412" y="39"/>
                    <a:pt x="284" y="59"/>
                    <a:pt x="147" y="69"/>
                  </a:cubicBezTo>
                  <a:lnTo>
                    <a:pt x="1" y="69"/>
                  </a:lnTo>
                  <a:cubicBezTo>
                    <a:pt x="133" y="808"/>
                    <a:pt x="303" y="1392"/>
                    <a:pt x="482" y="1392"/>
                  </a:cubicBezTo>
                  <a:cubicBezTo>
                    <a:pt x="488" y="1392"/>
                    <a:pt x="494" y="1391"/>
                    <a:pt x="500" y="1390"/>
                  </a:cubicBezTo>
                  <a:cubicBezTo>
                    <a:pt x="686" y="1341"/>
                    <a:pt x="656" y="734"/>
                    <a:pt x="5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5"/>
            <p:cNvSpPr/>
            <p:nvPr/>
          </p:nvSpPr>
          <p:spPr>
            <a:xfrm>
              <a:off x="1228854" y="3758707"/>
              <a:ext cx="201807" cy="167880"/>
            </a:xfrm>
            <a:custGeom>
              <a:avLst/>
              <a:gdLst/>
              <a:ahLst/>
              <a:cxnLst/>
              <a:rect l="l" t="t" r="r" b="b"/>
              <a:pathLst>
                <a:path w="4366" h="3632" extrusionOk="0">
                  <a:moveTo>
                    <a:pt x="4366" y="0"/>
                  </a:moveTo>
                  <a:lnTo>
                    <a:pt x="4366" y="0"/>
                  </a:lnTo>
                  <a:cubicBezTo>
                    <a:pt x="3407" y="626"/>
                    <a:pt x="2164" y="754"/>
                    <a:pt x="1244" y="1439"/>
                  </a:cubicBezTo>
                  <a:cubicBezTo>
                    <a:pt x="598" y="1918"/>
                    <a:pt x="1" y="2809"/>
                    <a:pt x="30" y="3631"/>
                  </a:cubicBezTo>
                  <a:cubicBezTo>
                    <a:pt x="167" y="3435"/>
                    <a:pt x="373" y="3289"/>
                    <a:pt x="608" y="3220"/>
                  </a:cubicBezTo>
                  <a:cubicBezTo>
                    <a:pt x="872" y="3161"/>
                    <a:pt x="1136" y="3112"/>
                    <a:pt x="1401" y="3083"/>
                  </a:cubicBezTo>
                  <a:cubicBezTo>
                    <a:pt x="2183" y="2936"/>
                    <a:pt x="2888" y="2525"/>
                    <a:pt x="3397" y="1909"/>
                  </a:cubicBezTo>
                  <a:cubicBezTo>
                    <a:pt x="3847" y="1351"/>
                    <a:pt x="4112" y="666"/>
                    <a:pt x="4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5"/>
            <p:cNvSpPr/>
            <p:nvPr/>
          </p:nvSpPr>
          <p:spPr>
            <a:xfrm>
              <a:off x="1099477" y="3765039"/>
              <a:ext cx="138020" cy="172364"/>
            </a:xfrm>
            <a:custGeom>
              <a:avLst/>
              <a:gdLst/>
              <a:ahLst/>
              <a:cxnLst/>
              <a:rect l="l" t="t" r="r" b="b"/>
              <a:pathLst>
                <a:path w="2986" h="3729" extrusionOk="0">
                  <a:moveTo>
                    <a:pt x="20" y="0"/>
                  </a:moveTo>
                  <a:cubicBezTo>
                    <a:pt x="1" y="519"/>
                    <a:pt x="40" y="1067"/>
                    <a:pt x="324" y="1507"/>
                  </a:cubicBezTo>
                  <a:cubicBezTo>
                    <a:pt x="627" y="1977"/>
                    <a:pt x="1156" y="2241"/>
                    <a:pt x="1635" y="2525"/>
                  </a:cubicBezTo>
                  <a:cubicBezTo>
                    <a:pt x="2125" y="2819"/>
                    <a:pt x="2614" y="3181"/>
                    <a:pt x="2751" y="3729"/>
                  </a:cubicBezTo>
                  <a:cubicBezTo>
                    <a:pt x="2986" y="2877"/>
                    <a:pt x="2683" y="1977"/>
                    <a:pt x="1988" y="1439"/>
                  </a:cubicBezTo>
                  <a:cubicBezTo>
                    <a:pt x="1655" y="1204"/>
                    <a:pt x="1263" y="1057"/>
                    <a:pt x="911" y="871"/>
                  </a:cubicBezTo>
                  <a:cubicBezTo>
                    <a:pt x="549" y="675"/>
                    <a:pt x="158" y="382"/>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3" name="Google Shape;1093;p15"/>
          <p:cNvGrpSpPr/>
          <p:nvPr/>
        </p:nvGrpSpPr>
        <p:grpSpPr>
          <a:xfrm rot="-8100000" flipH="1">
            <a:off x="7012522" y="418948"/>
            <a:ext cx="1086057" cy="1516657"/>
            <a:chOff x="1119225" y="1868950"/>
            <a:chExt cx="788054" cy="1100501"/>
          </a:xfrm>
        </p:grpSpPr>
        <p:sp>
          <p:nvSpPr>
            <p:cNvPr id="1094" name="Google Shape;1094;p15"/>
            <p:cNvSpPr/>
            <p:nvPr/>
          </p:nvSpPr>
          <p:spPr>
            <a:xfrm>
              <a:off x="1119225" y="1938859"/>
              <a:ext cx="300206" cy="488608"/>
            </a:xfrm>
            <a:custGeom>
              <a:avLst/>
              <a:gdLst/>
              <a:ahLst/>
              <a:cxnLst/>
              <a:rect l="l" t="t" r="r" b="b"/>
              <a:pathLst>
                <a:path w="2379" h="3872" extrusionOk="0">
                  <a:moveTo>
                    <a:pt x="828" y="0"/>
                  </a:moveTo>
                  <a:cubicBezTo>
                    <a:pt x="592" y="0"/>
                    <a:pt x="359" y="128"/>
                    <a:pt x="186" y="425"/>
                  </a:cubicBezTo>
                  <a:cubicBezTo>
                    <a:pt x="59" y="660"/>
                    <a:pt x="0" y="924"/>
                    <a:pt x="10" y="1198"/>
                  </a:cubicBezTo>
                  <a:cubicBezTo>
                    <a:pt x="20" y="2314"/>
                    <a:pt x="676" y="3332"/>
                    <a:pt x="1684" y="3811"/>
                  </a:cubicBezTo>
                  <a:cubicBezTo>
                    <a:pt x="1741" y="3851"/>
                    <a:pt x="1808" y="3871"/>
                    <a:pt x="1875" y="3871"/>
                  </a:cubicBezTo>
                  <a:cubicBezTo>
                    <a:pt x="1923" y="3871"/>
                    <a:pt x="1972" y="3861"/>
                    <a:pt x="2016" y="3841"/>
                  </a:cubicBezTo>
                  <a:cubicBezTo>
                    <a:pt x="2065" y="3802"/>
                    <a:pt x="2095" y="3762"/>
                    <a:pt x="2114" y="3704"/>
                  </a:cubicBezTo>
                  <a:cubicBezTo>
                    <a:pt x="2379" y="3146"/>
                    <a:pt x="2271" y="2471"/>
                    <a:pt x="2124" y="1864"/>
                  </a:cubicBezTo>
                  <a:cubicBezTo>
                    <a:pt x="2007" y="1384"/>
                    <a:pt x="1870" y="905"/>
                    <a:pt x="1605" y="494"/>
                  </a:cubicBezTo>
                  <a:cubicBezTo>
                    <a:pt x="1407" y="188"/>
                    <a:pt x="1115"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5"/>
            <p:cNvSpPr/>
            <p:nvPr/>
          </p:nvSpPr>
          <p:spPr>
            <a:xfrm>
              <a:off x="1448957" y="2117796"/>
              <a:ext cx="458322" cy="383744"/>
            </a:xfrm>
            <a:custGeom>
              <a:avLst/>
              <a:gdLst/>
              <a:ahLst/>
              <a:cxnLst/>
              <a:rect l="l" t="t" r="r" b="b"/>
              <a:pathLst>
                <a:path w="3632" h="3041" extrusionOk="0">
                  <a:moveTo>
                    <a:pt x="2850" y="0"/>
                  </a:moveTo>
                  <a:cubicBezTo>
                    <a:pt x="2377" y="0"/>
                    <a:pt x="1845" y="376"/>
                    <a:pt x="1537" y="622"/>
                  </a:cubicBezTo>
                  <a:cubicBezTo>
                    <a:pt x="920" y="1101"/>
                    <a:pt x="431" y="1708"/>
                    <a:pt x="88" y="2403"/>
                  </a:cubicBezTo>
                  <a:cubicBezTo>
                    <a:pt x="30" y="2491"/>
                    <a:pt x="0" y="2599"/>
                    <a:pt x="10" y="2707"/>
                  </a:cubicBezTo>
                  <a:cubicBezTo>
                    <a:pt x="40" y="2814"/>
                    <a:pt x="118" y="2902"/>
                    <a:pt x="225" y="2951"/>
                  </a:cubicBezTo>
                  <a:cubicBezTo>
                    <a:pt x="342" y="3015"/>
                    <a:pt x="470" y="3040"/>
                    <a:pt x="602" y="3040"/>
                  </a:cubicBezTo>
                  <a:cubicBezTo>
                    <a:pt x="790" y="3040"/>
                    <a:pt x="986" y="2989"/>
                    <a:pt x="1165" y="2932"/>
                  </a:cubicBezTo>
                  <a:cubicBezTo>
                    <a:pt x="1762" y="2726"/>
                    <a:pt x="2320" y="2413"/>
                    <a:pt x="2809" y="2021"/>
                  </a:cubicBezTo>
                  <a:cubicBezTo>
                    <a:pt x="3230" y="1669"/>
                    <a:pt x="3631" y="1170"/>
                    <a:pt x="3563" y="622"/>
                  </a:cubicBezTo>
                  <a:cubicBezTo>
                    <a:pt x="3543" y="485"/>
                    <a:pt x="3494" y="358"/>
                    <a:pt x="3406" y="250"/>
                  </a:cubicBezTo>
                  <a:cubicBezTo>
                    <a:pt x="3247" y="70"/>
                    <a:pt x="3054" y="0"/>
                    <a:pt x="28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5"/>
            <p:cNvSpPr/>
            <p:nvPr/>
          </p:nvSpPr>
          <p:spPr>
            <a:xfrm>
              <a:off x="1255004" y="1868950"/>
              <a:ext cx="270551" cy="574417"/>
            </a:xfrm>
            <a:custGeom>
              <a:avLst/>
              <a:gdLst/>
              <a:ahLst/>
              <a:cxnLst/>
              <a:rect l="l" t="t" r="r" b="b"/>
              <a:pathLst>
                <a:path w="2144" h="4552" extrusionOk="0">
                  <a:moveTo>
                    <a:pt x="1089" y="0"/>
                  </a:moveTo>
                  <a:cubicBezTo>
                    <a:pt x="1085" y="0"/>
                    <a:pt x="1081" y="0"/>
                    <a:pt x="1077" y="0"/>
                  </a:cubicBezTo>
                  <a:cubicBezTo>
                    <a:pt x="833" y="10"/>
                    <a:pt x="617" y="128"/>
                    <a:pt x="471" y="323"/>
                  </a:cubicBezTo>
                  <a:cubicBezTo>
                    <a:pt x="324" y="509"/>
                    <a:pt x="226" y="734"/>
                    <a:pt x="177" y="959"/>
                  </a:cubicBezTo>
                  <a:cubicBezTo>
                    <a:pt x="1" y="1713"/>
                    <a:pt x="50" y="2506"/>
                    <a:pt x="304" y="3230"/>
                  </a:cubicBezTo>
                  <a:cubicBezTo>
                    <a:pt x="431" y="3680"/>
                    <a:pt x="676" y="4082"/>
                    <a:pt x="999" y="4404"/>
                  </a:cubicBezTo>
                  <a:cubicBezTo>
                    <a:pt x="1077" y="4493"/>
                    <a:pt x="1195" y="4541"/>
                    <a:pt x="1312" y="4551"/>
                  </a:cubicBezTo>
                  <a:cubicBezTo>
                    <a:pt x="1498" y="4532"/>
                    <a:pt x="1586" y="4316"/>
                    <a:pt x="1635" y="4140"/>
                  </a:cubicBezTo>
                  <a:cubicBezTo>
                    <a:pt x="1841" y="3269"/>
                    <a:pt x="1988" y="2379"/>
                    <a:pt x="2066" y="1488"/>
                  </a:cubicBezTo>
                  <a:cubicBezTo>
                    <a:pt x="2144" y="904"/>
                    <a:pt x="1786" y="0"/>
                    <a:pt x="10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5"/>
            <p:cNvSpPr/>
            <p:nvPr/>
          </p:nvSpPr>
          <p:spPr>
            <a:xfrm>
              <a:off x="1317973" y="1896081"/>
              <a:ext cx="463370" cy="585900"/>
            </a:xfrm>
            <a:custGeom>
              <a:avLst/>
              <a:gdLst/>
              <a:ahLst/>
              <a:cxnLst/>
              <a:rect l="l" t="t" r="r" b="b"/>
              <a:pathLst>
                <a:path w="3672" h="4643" extrusionOk="0">
                  <a:moveTo>
                    <a:pt x="2462" y="0"/>
                  </a:moveTo>
                  <a:cubicBezTo>
                    <a:pt x="2335" y="0"/>
                    <a:pt x="2207" y="17"/>
                    <a:pt x="2086" y="50"/>
                  </a:cubicBezTo>
                  <a:cubicBezTo>
                    <a:pt x="1577" y="196"/>
                    <a:pt x="1166" y="568"/>
                    <a:pt x="833" y="979"/>
                  </a:cubicBezTo>
                  <a:cubicBezTo>
                    <a:pt x="392" y="1527"/>
                    <a:pt x="60" y="2183"/>
                    <a:pt x="30" y="2888"/>
                  </a:cubicBezTo>
                  <a:cubicBezTo>
                    <a:pt x="1" y="3455"/>
                    <a:pt x="206" y="4150"/>
                    <a:pt x="676" y="4503"/>
                  </a:cubicBezTo>
                  <a:cubicBezTo>
                    <a:pt x="804" y="4602"/>
                    <a:pt x="961" y="4642"/>
                    <a:pt x="1128" y="4642"/>
                  </a:cubicBezTo>
                  <a:cubicBezTo>
                    <a:pt x="1485" y="4642"/>
                    <a:pt x="1884" y="4458"/>
                    <a:pt x="2125" y="4278"/>
                  </a:cubicBezTo>
                  <a:cubicBezTo>
                    <a:pt x="2438" y="4043"/>
                    <a:pt x="2692" y="3749"/>
                    <a:pt x="2898" y="3426"/>
                  </a:cubicBezTo>
                  <a:cubicBezTo>
                    <a:pt x="3329" y="2780"/>
                    <a:pt x="3671" y="2036"/>
                    <a:pt x="3671" y="1263"/>
                  </a:cubicBezTo>
                  <a:cubicBezTo>
                    <a:pt x="3671" y="999"/>
                    <a:pt x="3612" y="735"/>
                    <a:pt x="3485" y="510"/>
                  </a:cubicBezTo>
                  <a:cubicBezTo>
                    <a:pt x="3269" y="167"/>
                    <a:pt x="2867" y="0"/>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5"/>
            <p:cNvSpPr/>
            <p:nvPr/>
          </p:nvSpPr>
          <p:spPr>
            <a:xfrm>
              <a:off x="1129068" y="2375349"/>
              <a:ext cx="327463" cy="126695"/>
            </a:xfrm>
            <a:custGeom>
              <a:avLst/>
              <a:gdLst/>
              <a:ahLst/>
              <a:cxnLst/>
              <a:rect l="l" t="t" r="r" b="b"/>
              <a:pathLst>
                <a:path w="2595" h="1004" extrusionOk="0">
                  <a:moveTo>
                    <a:pt x="1" y="0"/>
                  </a:moveTo>
                  <a:cubicBezTo>
                    <a:pt x="118" y="391"/>
                    <a:pt x="343" y="793"/>
                    <a:pt x="725" y="930"/>
                  </a:cubicBezTo>
                  <a:cubicBezTo>
                    <a:pt x="866" y="984"/>
                    <a:pt x="1017" y="1004"/>
                    <a:pt x="1172" y="1004"/>
                  </a:cubicBezTo>
                  <a:cubicBezTo>
                    <a:pt x="1436" y="1004"/>
                    <a:pt x="1712" y="947"/>
                    <a:pt x="1978" y="910"/>
                  </a:cubicBezTo>
                  <a:cubicBezTo>
                    <a:pt x="2075" y="896"/>
                    <a:pt x="2195" y="873"/>
                    <a:pt x="2308" y="873"/>
                  </a:cubicBezTo>
                  <a:cubicBezTo>
                    <a:pt x="2420" y="873"/>
                    <a:pt x="2526" y="896"/>
                    <a:pt x="2594" y="969"/>
                  </a:cubicBezTo>
                  <a:cubicBezTo>
                    <a:pt x="2477" y="626"/>
                    <a:pt x="2183" y="372"/>
                    <a:pt x="1831" y="323"/>
                  </a:cubicBezTo>
                  <a:cubicBezTo>
                    <a:pt x="1776" y="314"/>
                    <a:pt x="1722" y="311"/>
                    <a:pt x="1668" y="311"/>
                  </a:cubicBezTo>
                  <a:cubicBezTo>
                    <a:pt x="1421" y="311"/>
                    <a:pt x="1175" y="382"/>
                    <a:pt x="929" y="382"/>
                  </a:cubicBezTo>
                  <a:cubicBezTo>
                    <a:pt x="916" y="382"/>
                    <a:pt x="904" y="382"/>
                    <a:pt x="891" y="382"/>
                  </a:cubicBezTo>
                  <a:cubicBezTo>
                    <a:pt x="558" y="382"/>
                    <a:pt x="235" y="24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5"/>
            <p:cNvSpPr/>
            <p:nvPr/>
          </p:nvSpPr>
          <p:spPr>
            <a:xfrm>
              <a:off x="1426747" y="2458887"/>
              <a:ext cx="336044" cy="173259"/>
            </a:xfrm>
            <a:custGeom>
              <a:avLst/>
              <a:gdLst/>
              <a:ahLst/>
              <a:cxnLst/>
              <a:rect l="l" t="t" r="r" b="b"/>
              <a:pathLst>
                <a:path w="2663" h="1373" extrusionOk="0">
                  <a:moveTo>
                    <a:pt x="629" y="1"/>
                  </a:moveTo>
                  <a:cubicBezTo>
                    <a:pt x="405" y="1"/>
                    <a:pt x="184" y="70"/>
                    <a:pt x="0" y="209"/>
                  </a:cubicBezTo>
                  <a:cubicBezTo>
                    <a:pt x="52" y="201"/>
                    <a:pt x="103" y="197"/>
                    <a:pt x="154" y="197"/>
                  </a:cubicBezTo>
                  <a:cubicBezTo>
                    <a:pt x="528" y="197"/>
                    <a:pt x="874" y="414"/>
                    <a:pt x="1038" y="767"/>
                  </a:cubicBezTo>
                  <a:cubicBezTo>
                    <a:pt x="1077" y="875"/>
                    <a:pt x="1116" y="982"/>
                    <a:pt x="1175" y="1080"/>
                  </a:cubicBezTo>
                  <a:cubicBezTo>
                    <a:pt x="1299" y="1279"/>
                    <a:pt x="1543" y="1373"/>
                    <a:pt x="1782" y="1373"/>
                  </a:cubicBezTo>
                  <a:cubicBezTo>
                    <a:pt x="1824" y="1373"/>
                    <a:pt x="1867" y="1370"/>
                    <a:pt x="1909" y="1364"/>
                  </a:cubicBezTo>
                  <a:cubicBezTo>
                    <a:pt x="2183" y="1325"/>
                    <a:pt x="2418" y="1168"/>
                    <a:pt x="2662" y="1031"/>
                  </a:cubicBezTo>
                  <a:lnTo>
                    <a:pt x="2662" y="1031"/>
                  </a:lnTo>
                  <a:cubicBezTo>
                    <a:pt x="2603" y="1051"/>
                    <a:pt x="2543" y="1060"/>
                    <a:pt x="2482" y="1060"/>
                  </a:cubicBezTo>
                  <a:cubicBezTo>
                    <a:pt x="2242" y="1060"/>
                    <a:pt x="2000" y="919"/>
                    <a:pt x="1821" y="747"/>
                  </a:cubicBezTo>
                  <a:cubicBezTo>
                    <a:pt x="1595" y="532"/>
                    <a:pt x="1400" y="278"/>
                    <a:pt x="1126" y="121"/>
                  </a:cubicBezTo>
                  <a:cubicBezTo>
                    <a:pt x="969" y="41"/>
                    <a:pt x="798" y="1"/>
                    <a:pt x="6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5"/>
            <p:cNvSpPr/>
            <p:nvPr/>
          </p:nvSpPr>
          <p:spPr>
            <a:xfrm>
              <a:off x="1431669" y="2203605"/>
              <a:ext cx="170483" cy="278123"/>
            </a:xfrm>
            <a:custGeom>
              <a:avLst/>
              <a:gdLst/>
              <a:ahLst/>
              <a:cxnLst/>
              <a:rect l="l" t="t" r="r" b="b"/>
              <a:pathLst>
                <a:path w="1351" h="2204" extrusionOk="0">
                  <a:moveTo>
                    <a:pt x="1351" y="1"/>
                  </a:moveTo>
                  <a:cubicBezTo>
                    <a:pt x="1126" y="363"/>
                    <a:pt x="676" y="529"/>
                    <a:pt x="382" y="842"/>
                  </a:cubicBezTo>
                  <a:cubicBezTo>
                    <a:pt x="128" y="1107"/>
                    <a:pt x="0" y="1478"/>
                    <a:pt x="30" y="1850"/>
                  </a:cubicBezTo>
                  <a:cubicBezTo>
                    <a:pt x="30" y="1925"/>
                    <a:pt x="58" y="2203"/>
                    <a:pt x="144" y="2203"/>
                  </a:cubicBezTo>
                  <a:cubicBezTo>
                    <a:pt x="159" y="2203"/>
                    <a:pt x="177" y="2194"/>
                    <a:pt x="196" y="2173"/>
                  </a:cubicBezTo>
                  <a:cubicBezTo>
                    <a:pt x="235" y="2124"/>
                    <a:pt x="255" y="1958"/>
                    <a:pt x="294" y="1889"/>
                  </a:cubicBezTo>
                  <a:cubicBezTo>
                    <a:pt x="343" y="1801"/>
                    <a:pt x="411" y="1713"/>
                    <a:pt x="480" y="1635"/>
                  </a:cubicBezTo>
                  <a:cubicBezTo>
                    <a:pt x="656" y="1439"/>
                    <a:pt x="862" y="1273"/>
                    <a:pt x="1018" y="1058"/>
                  </a:cubicBezTo>
                  <a:cubicBezTo>
                    <a:pt x="1224" y="744"/>
                    <a:pt x="1292" y="363"/>
                    <a:pt x="1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5"/>
            <p:cNvSpPr/>
            <p:nvPr/>
          </p:nvSpPr>
          <p:spPr>
            <a:xfrm>
              <a:off x="1247685" y="2465449"/>
              <a:ext cx="207583" cy="504003"/>
            </a:xfrm>
            <a:custGeom>
              <a:avLst/>
              <a:gdLst/>
              <a:ahLst/>
              <a:cxnLst/>
              <a:rect l="l" t="t" r="r" b="b"/>
              <a:pathLst>
                <a:path w="1645" h="3994" fill="none" extrusionOk="0">
                  <a:moveTo>
                    <a:pt x="1644" y="0"/>
                  </a:moveTo>
                  <a:cubicBezTo>
                    <a:pt x="1586" y="1175"/>
                    <a:pt x="1038" y="2261"/>
                    <a:pt x="460" y="3289"/>
                  </a:cubicBezTo>
                  <a:cubicBezTo>
                    <a:pt x="333" y="3543"/>
                    <a:pt x="176" y="3778"/>
                    <a:pt x="0" y="3994"/>
                  </a:cubicBezTo>
                </a:path>
              </a:pathLst>
            </a:custGeom>
            <a:solidFill>
              <a:schemeClr val="dk1"/>
            </a:solidFill>
            <a:ln w="4650" cap="flat" cmpd="sng">
              <a:solidFill>
                <a:srgbClr val="4E7D77"/>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2">
  <p:cSld name="CUSTOM_3_1">
    <p:spTree>
      <p:nvGrpSpPr>
        <p:cNvPr id="1" name="Shape 1102"/>
        <p:cNvGrpSpPr/>
        <p:nvPr/>
      </p:nvGrpSpPr>
      <p:grpSpPr>
        <a:xfrm>
          <a:off x="0" y="0"/>
          <a:ext cx="0" cy="0"/>
          <a:chOff x="0" y="0"/>
          <a:chExt cx="0" cy="0"/>
        </a:xfrm>
      </p:grpSpPr>
      <p:grpSp>
        <p:nvGrpSpPr>
          <p:cNvPr id="1103" name="Google Shape;1103;p16"/>
          <p:cNvGrpSpPr/>
          <p:nvPr/>
        </p:nvGrpSpPr>
        <p:grpSpPr>
          <a:xfrm>
            <a:off x="-158966" y="623763"/>
            <a:ext cx="9461932" cy="3979156"/>
            <a:chOff x="-158966" y="-502299"/>
            <a:chExt cx="9461932" cy="3979156"/>
          </a:xfrm>
        </p:grpSpPr>
        <p:sp>
          <p:nvSpPr>
            <p:cNvPr id="1104" name="Google Shape;1104;p16"/>
            <p:cNvSpPr/>
            <p:nvPr/>
          </p:nvSpPr>
          <p:spPr>
            <a:xfrm>
              <a:off x="-158966" y="156276"/>
              <a:ext cx="9461932" cy="3320581"/>
            </a:xfrm>
            <a:custGeom>
              <a:avLst/>
              <a:gdLst/>
              <a:ahLst/>
              <a:cxnLst/>
              <a:rect l="l" t="t" r="r" b="b"/>
              <a:pathLst>
                <a:path w="129204" h="45343" extrusionOk="0">
                  <a:moveTo>
                    <a:pt x="126822" y="1"/>
                  </a:moveTo>
                  <a:cubicBezTo>
                    <a:pt x="124947" y="1"/>
                    <a:pt x="124223" y="1705"/>
                    <a:pt x="121605" y="1705"/>
                  </a:cubicBezTo>
                  <a:cubicBezTo>
                    <a:pt x="118422" y="1705"/>
                    <a:pt x="118422" y="213"/>
                    <a:pt x="115259" y="213"/>
                  </a:cubicBezTo>
                  <a:cubicBezTo>
                    <a:pt x="112096" y="213"/>
                    <a:pt x="112096" y="1705"/>
                    <a:pt x="108933" y="1705"/>
                  </a:cubicBezTo>
                  <a:cubicBezTo>
                    <a:pt x="105770" y="1705"/>
                    <a:pt x="105750" y="213"/>
                    <a:pt x="102587" y="213"/>
                  </a:cubicBezTo>
                  <a:cubicBezTo>
                    <a:pt x="99424" y="213"/>
                    <a:pt x="99424" y="1705"/>
                    <a:pt x="96261" y="1705"/>
                  </a:cubicBezTo>
                  <a:cubicBezTo>
                    <a:pt x="93099" y="1705"/>
                    <a:pt x="93099" y="213"/>
                    <a:pt x="89936" y="213"/>
                  </a:cubicBezTo>
                  <a:cubicBezTo>
                    <a:pt x="86753" y="213"/>
                    <a:pt x="86753" y="1705"/>
                    <a:pt x="83590" y="1705"/>
                  </a:cubicBezTo>
                  <a:cubicBezTo>
                    <a:pt x="80427" y="1705"/>
                    <a:pt x="80427" y="213"/>
                    <a:pt x="77264" y="213"/>
                  </a:cubicBezTo>
                  <a:cubicBezTo>
                    <a:pt x="74101" y="213"/>
                    <a:pt x="74101" y="1705"/>
                    <a:pt x="70938" y="1705"/>
                  </a:cubicBezTo>
                  <a:cubicBezTo>
                    <a:pt x="67755" y="1705"/>
                    <a:pt x="67755" y="213"/>
                    <a:pt x="64592" y="213"/>
                  </a:cubicBezTo>
                  <a:cubicBezTo>
                    <a:pt x="61429" y="213"/>
                    <a:pt x="61429" y="1705"/>
                    <a:pt x="58266" y="1705"/>
                  </a:cubicBezTo>
                  <a:cubicBezTo>
                    <a:pt x="55104" y="1705"/>
                    <a:pt x="55104" y="213"/>
                    <a:pt x="51941" y="213"/>
                  </a:cubicBezTo>
                  <a:cubicBezTo>
                    <a:pt x="48758" y="213"/>
                    <a:pt x="48758" y="1705"/>
                    <a:pt x="45595" y="1705"/>
                  </a:cubicBezTo>
                  <a:cubicBezTo>
                    <a:pt x="42432" y="1705"/>
                    <a:pt x="42432" y="213"/>
                    <a:pt x="39269" y="213"/>
                  </a:cubicBezTo>
                  <a:cubicBezTo>
                    <a:pt x="36106" y="213"/>
                    <a:pt x="36106" y="1705"/>
                    <a:pt x="32943" y="1705"/>
                  </a:cubicBezTo>
                  <a:cubicBezTo>
                    <a:pt x="29760" y="1705"/>
                    <a:pt x="29760" y="213"/>
                    <a:pt x="26597" y="213"/>
                  </a:cubicBezTo>
                  <a:cubicBezTo>
                    <a:pt x="23434" y="213"/>
                    <a:pt x="23434" y="1705"/>
                    <a:pt x="20271" y="1705"/>
                  </a:cubicBezTo>
                  <a:cubicBezTo>
                    <a:pt x="17108" y="1705"/>
                    <a:pt x="17108" y="213"/>
                    <a:pt x="13946" y="213"/>
                  </a:cubicBezTo>
                  <a:cubicBezTo>
                    <a:pt x="10763" y="213"/>
                    <a:pt x="10763" y="1705"/>
                    <a:pt x="7600" y="1705"/>
                  </a:cubicBezTo>
                  <a:cubicBezTo>
                    <a:pt x="4976" y="1705"/>
                    <a:pt x="4241" y="8"/>
                    <a:pt x="2364" y="8"/>
                  </a:cubicBezTo>
                  <a:cubicBezTo>
                    <a:pt x="1978" y="8"/>
                    <a:pt x="1544" y="79"/>
                    <a:pt x="1035" y="253"/>
                  </a:cubicBezTo>
                  <a:cubicBezTo>
                    <a:pt x="1" y="611"/>
                    <a:pt x="2030" y="2043"/>
                    <a:pt x="2030" y="3137"/>
                  </a:cubicBezTo>
                  <a:cubicBezTo>
                    <a:pt x="2030" y="4231"/>
                    <a:pt x="538" y="4231"/>
                    <a:pt x="538" y="5305"/>
                  </a:cubicBezTo>
                  <a:cubicBezTo>
                    <a:pt x="538" y="6399"/>
                    <a:pt x="2030" y="6399"/>
                    <a:pt x="2030" y="7474"/>
                  </a:cubicBezTo>
                  <a:cubicBezTo>
                    <a:pt x="2030" y="8568"/>
                    <a:pt x="538" y="8568"/>
                    <a:pt x="538" y="9662"/>
                  </a:cubicBezTo>
                  <a:cubicBezTo>
                    <a:pt x="538" y="10736"/>
                    <a:pt x="2030" y="10736"/>
                    <a:pt x="2030" y="11830"/>
                  </a:cubicBezTo>
                  <a:cubicBezTo>
                    <a:pt x="2030" y="12904"/>
                    <a:pt x="538" y="12904"/>
                    <a:pt x="538" y="13998"/>
                  </a:cubicBezTo>
                  <a:cubicBezTo>
                    <a:pt x="538" y="15073"/>
                    <a:pt x="2030" y="15092"/>
                    <a:pt x="2030" y="16167"/>
                  </a:cubicBezTo>
                  <a:cubicBezTo>
                    <a:pt x="2030" y="17261"/>
                    <a:pt x="538" y="17261"/>
                    <a:pt x="538" y="18335"/>
                  </a:cubicBezTo>
                  <a:cubicBezTo>
                    <a:pt x="538" y="19429"/>
                    <a:pt x="2030" y="19429"/>
                    <a:pt x="2030" y="20503"/>
                  </a:cubicBezTo>
                  <a:cubicBezTo>
                    <a:pt x="2030" y="21597"/>
                    <a:pt x="538" y="21597"/>
                    <a:pt x="538" y="22692"/>
                  </a:cubicBezTo>
                  <a:cubicBezTo>
                    <a:pt x="538" y="23766"/>
                    <a:pt x="2030" y="23766"/>
                    <a:pt x="2030" y="24860"/>
                  </a:cubicBezTo>
                  <a:cubicBezTo>
                    <a:pt x="2030" y="25934"/>
                    <a:pt x="538" y="25934"/>
                    <a:pt x="538" y="27028"/>
                  </a:cubicBezTo>
                  <a:cubicBezTo>
                    <a:pt x="538" y="28102"/>
                    <a:pt x="2030" y="28102"/>
                    <a:pt x="2030" y="29196"/>
                  </a:cubicBezTo>
                  <a:cubicBezTo>
                    <a:pt x="2030" y="30291"/>
                    <a:pt x="538" y="30291"/>
                    <a:pt x="538" y="31365"/>
                  </a:cubicBezTo>
                  <a:cubicBezTo>
                    <a:pt x="538" y="32459"/>
                    <a:pt x="2030" y="32459"/>
                    <a:pt x="2030" y="33533"/>
                  </a:cubicBezTo>
                  <a:cubicBezTo>
                    <a:pt x="2030" y="34627"/>
                    <a:pt x="538" y="34627"/>
                    <a:pt x="538" y="35701"/>
                  </a:cubicBezTo>
                  <a:cubicBezTo>
                    <a:pt x="538" y="36795"/>
                    <a:pt x="2030" y="36795"/>
                    <a:pt x="2030" y="37890"/>
                  </a:cubicBezTo>
                  <a:cubicBezTo>
                    <a:pt x="2030" y="38964"/>
                    <a:pt x="538" y="38964"/>
                    <a:pt x="538" y="40058"/>
                  </a:cubicBezTo>
                  <a:cubicBezTo>
                    <a:pt x="538" y="41132"/>
                    <a:pt x="2030" y="41132"/>
                    <a:pt x="2030" y="42226"/>
                  </a:cubicBezTo>
                  <a:cubicBezTo>
                    <a:pt x="2030" y="43300"/>
                    <a:pt x="1" y="44753"/>
                    <a:pt x="1035" y="45091"/>
                  </a:cubicBezTo>
                  <a:cubicBezTo>
                    <a:pt x="1549" y="45269"/>
                    <a:pt x="1987" y="45343"/>
                    <a:pt x="2375" y="45343"/>
                  </a:cubicBezTo>
                  <a:cubicBezTo>
                    <a:pt x="4244" y="45343"/>
                    <a:pt x="4981" y="43639"/>
                    <a:pt x="7600" y="43639"/>
                  </a:cubicBezTo>
                  <a:cubicBezTo>
                    <a:pt x="10783" y="43639"/>
                    <a:pt x="10783" y="45131"/>
                    <a:pt x="13946" y="45131"/>
                  </a:cubicBezTo>
                  <a:cubicBezTo>
                    <a:pt x="17108" y="45131"/>
                    <a:pt x="17108" y="43639"/>
                    <a:pt x="20271" y="43639"/>
                  </a:cubicBezTo>
                  <a:cubicBezTo>
                    <a:pt x="23434" y="43639"/>
                    <a:pt x="23434" y="45131"/>
                    <a:pt x="26617" y="45131"/>
                  </a:cubicBezTo>
                  <a:cubicBezTo>
                    <a:pt x="29780" y="45131"/>
                    <a:pt x="29780" y="43639"/>
                    <a:pt x="32943" y="43639"/>
                  </a:cubicBezTo>
                  <a:cubicBezTo>
                    <a:pt x="36106" y="43639"/>
                    <a:pt x="36106" y="45131"/>
                    <a:pt x="39269" y="45131"/>
                  </a:cubicBezTo>
                  <a:cubicBezTo>
                    <a:pt x="42452" y="45131"/>
                    <a:pt x="42452" y="43639"/>
                    <a:pt x="45615" y="43639"/>
                  </a:cubicBezTo>
                  <a:cubicBezTo>
                    <a:pt x="48778" y="43639"/>
                    <a:pt x="48778" y="45131"/>
                    <a:pt x="51941" y="45131"/>
                  </a:cubicBezTo>
                  <a:cubicBezTo>
                    <a:pt x="55104" y="45131"/>
                    <a:pt x="55104" y="43639"/>
                    <a:pt x="58266" y="43639"/>
                  </a:cubicBezTo>
                  <a:cubicBezTo>
                    <a:pt x="61429" y="43639"/>
                    <a:pt x="61449" y="45131"/>
                    <a:pt x="64612" y="45131"/>
                  </a:cubicBezTo>
                  <a:cubicBezTo>
                    <a:pt x="67775" y="45131"/>
                    <a:pt x="67775" y="43639"/>
                    <a:pt x="70938" y="43639"/>
                  </a:cubicBezTo>
                  <a:cubicBezTo>
                    <a:pt x="74101" y="43639"/>
                    <a:pt x="74101" y="45131"/>
                    <a:pt x="77264" y="45131"/>
                  </a:cubicBezTo>
                  <a:cubicBezTo>
                    <a:pt x="80447" y="45131"/>
                    <a:pt x="80447" y="43639"/>
                    <a:pt x="83610" y="43639"/>
                  </a:cubicBezTo>
                  <a:cubicBezTo>
                    <a:pt x="86773" y="43639"/>
                    <a:pt x="86773" y="45131"/>
                    <a:pt x="89936" y="45131"/>
                  </a:cubicBezTo>
                  <a:cubicBezTo>
                    <a:pt x="93099" y="45131"/>
                    <a:pt x="93099" y="43639"/>
                    <a:pt x="96261" y="43639"/>
                  </a:cubicBezTo>
                  <a:cubicBezTo>
                    <a:pt x="99444" y="43639"/>
                    <a:pt x="99424" y="45131"/>
                    <a:pt x="102607" y="45131"/>
                  </a:cubicBezTo>
                  <a:cubicBezTo>
                    <a:pt x="105770" y="45131"/>
                    <a:pt x="105770" y="43639"/>
                    <a:pt x="108933" y="43639"/>
                  </a:cubicBezTo>
                  <a:cubicBezTo>
                    <a:pt x="112096" y="43639"/>
                    <a:pt x="112096" y="45131"/>
                    <a:pt x="115259" y="45131"/>
                  </a:cubicBezTo>
                  <a:cubicBezTo>
                    <a:pt x="118422" y="45131"/>
                    <a:pt x="118422" y="43639"/>
                    <a:pt x="121605" y="43639"/>
                  </a:cubicBezTo>
                  <a:cubicBezTo>
                    <a:pt x="124223" y="43639"/>
                    <a:pt x="124960" y="45343"/>
                    <a:pt x="126829" y="45343"/>
                  </a:cubicBezTo>
                  <a:cubicBezTo>
                    <a:pt x="127218" y="45343"/>
                    <a:pt x="127656" y="45269"/>
                    <a:pt x="128169" y="45091"/>
                  </a:cubicBezTo>
                  <a:cubicBezTo>
                    <a:pt x="129204" y="44753"/>
                    <a:pt x="127612" y="43937"/>
                    <a:pt x="127195" y="42405"/>
                  </a:cubicBezTo>
                  <a:cubicBezTo>
                    <a:pt x="126936" y="41371"/>
                    <a:pt x="128667" y="41132"/>
                    <a:pt x="128667" y="40038"/>
                  </a:cubicBezTo>
                  <a:cubicBezTo>
                    <a:pt x="128667" y="38964"/>
                    <a:pt x="127175" y="38964"/>
                    <a:pt x="127175" y="37870"/>
                  </a:cubicBezTo>
                  <a:cubicBezTo>
                    <a:pt x="127175" y="36795"/>
                    <a:pt x="128667" y="36795"/>
                    <a:pt x="128667" y="35701"/>
                  </a:cubicBezTo>
                  <a:cubicBezTo>
                    <a:pt x="128667" y="34607"/>
                    <a:pt x="127175" y="34607"/>
                    <a:pt x="127175" y="33533"/>
                  </a:cubicBezTo>
                  <a:cubicBezTo>
                    <a:pt x="127175" y="32439"/>
                    <a:pt x="128667" y="32439"/>
                    <a:pt x="128667" y="31365"/>
                  </a:cubicBezTo>
                  <a:cubicBezTo>
                    <a:pt x="128667" y="30271"/>
                    <a:pt x="127175" y="30271"/>
                    <a:pt x="127175" y="29196"/>
                  </a:cubicBezTo>
                  <a:cubicBezTo>
                    <a:pt x="127175" y="28102"/>
                    <a:pt x="128667" y="28102"/>
                    <a:pt x="128667" y="27008"/>
                  </a:cubicBezTo>
                  <a:cubicBezTo>
                    <a:pt x="128667" y="25934"/>
                    <a:pt x="127175" y="25934"/>
                    <a:pt x="127175" y="24840"/>
                  </a:cubicBezTo>
                  <a:cubicBezTo>
                    <a:pt x="127175" y="23766"/>
                    <a:pt x="128667" y="23766"/>
                    <a:pt x="128667" y="22672"/>
                  </a:cubicBezTo>
                  <a:cubicBezTo>
                    <a:pt x="128667" y="21597"/>
                    <a:pt x="127175" y="21578"/>
                    <a:pt x="127175" y="20503"/>
                  </a:cubicBezTo>
                  <a:cubicBezTo>
                    <a:pt x="127175" y="19409"/>
                    <a:pt x="128667" y="19409"/>
                    <a:pt x="128667" y="18335"/>
                  </a:cubicBezTo>
                  <a:cubicBezTo>
                    <a:pt x="128667" y="17241"/>
                    <a:pt x="127175" y="17241"/>
                    <a:pt x="127175" y="16167"/>
                  </a:cubicBezTo>
                  <a:cubicBezTo>
                    <a:pt x="127175" y="15073"/>
                    <a:pt x="128667" y="15073"/>
                    <a:pt x="128667" y="13978"/>
                  </a:cubicBezTo>
                  <a:cubicBezTo>
                    <a:pt x="128667" y="12904"/>
                    <a:pt x="127175" y="12904"/>
                    <a:pt x="127175" y="11810"/>
                  </a:cubicBezTo>
                  <a:cubicBezTo>
                    <a:pt x="127175" y="10736"/>
                    <a:pt x="128667" y="10736"/>
                    <a:pt x="128667" y="9642"/>
                  </a:cubicBezTo>
                  <a:cubicBezTo>
                    <a:pt x="128667" y="8568"/>
                    <a:pt x="127175" y="8568"/>
                    <a:pt x="127175" y="7474"/>
                  </a:cubicBezTo>
                  <a:cubicBezTo>
                    <a:pt x="127175" y="6399"/>
                    <a:pt x="128667" y="6379"/>
                    <a:pt x="128667" y="5305"/>
                  </a:cubicBezTo>
                  <a:cubicBezTo>
                    <a:pt x="128667" y="4211"/>
                    <a:pt x="127175" y="4211"/>
                    <a:pt x="127175" y="3137"/>
                  </a:cubicBezTo>
                  <a:cubicBezTo>
                    <a:pt x="127175" y="2043"/>
                    <a:pt x="129204" y="611"/>
                    <a:pt x="128169" y="253"/>
                  </a:cubicBezTo>
                  <a:cubicBezTo>
                    <a:pt x="127652" y="74"/>
                    <a:pt x="127212" y="1"/>
                    <a:pt x="126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6"/>
            <p:cNvSpPr/>
            <p:nvPr/>
          </p:nvSpPr>
          <p:spPr>
            <a:xfrm>
              <a:off x="-158966" y="-502299"/>
              <a:ext cx="9461932" cy="3320581"/>
            </a:xfrm>
            <a:custGeom>
              <a:avLst/>
              <a:gdLst/>
              <a:ahLst/>
              <a:cxnLst/>
              <a:rect l="l" t="t" r="r" b="b"/>
              <a:pathLst>
                <a:path w="129204" h="45343" extrusionOk="0">
                  <a:moveTo>
                    <a:pt x="126822" y="1"/>
                  </a:moveTo>
                  <a:cubicBezTo>
                    <a:pt x="124947" y="1"/>
                    <a:pt x="124223" y="1705"/>
                    <a:pt x="121605" y="1705"/>
                  </a:cubicBezTo>
                  <a:cubicBezTo>
                    <a:pt x="118422" y="1705"/>
                    <a:pt x="118422" y="213"/>
                    <a:pt x="115259" y="213"/>
                  </a:cubicBezTo>
                  <a:cubicBezTo>
                    <a:pt x="112096" y="213"/>
                    <a:pt x="112096" y="1705"/>
                    <a:pt x="108933" y="1705"/>
                  </a:cubicBezTo>
                  <a:cubicBezTo>
                    <a:pt x="105770" y="1705"/>
                    <a:pt x="105750" y="213"/>
                    <a:pt x="102587" y="213"/>
                  </a:cubicBezTo>
                  <a:cubicBezTo>
                    <a:pt x="99424" y="213"/>
                    <a:pt x="99424" y="1705"/>
                    <a:pt x="96261" y="1705"/>
                  </a:cubicBezTo>
                  <a:cubicBezTo>
                    <a:pt x="93099" y="1705"/>
                    <a:pt x="93099" y="213"/>
                    <a:pt x="89936" y="213"/>
                  </a:cubicBezTo>
                  <a:cubicBezTo>
                    <a:pt x="86753" y="213"/>
                    <a:pt x="86753" y="1705"/>
                    <a:pt x="83590" y="1705"/>
                  </a:cubicBezTo>
                  <a:cubicBezTo>
                    <a:pt x="80427" y="1705"/>
                    <a:pt x="80427" y="213"/>
                    <a:pt x="77264" y="213"/>
                  </a:cubicBezTo>
                  <a:cubicBezTo>
                    <a:pt x="74101" y="213"/>
                    <a:pt x="74101" y="1705"/>
                    <a:pt x="70938" y="1705"/>
                  </a:cubicBezTo>
                  <a:cubicBezTo>
                    <a:pt x="67755" y="1705"/>
                    <a:pt x="67755" y="213"/>
                    <a:pt x="64592" y="213"/>
                  </a:cubicBezTo>
                  <a:cubicBezTo>
                    <a:pt x="61429" y="213"/>
                    <a:pt x="61429" y="1705"/>
                    <a:pt x="58266" y="1705"/>
                  </a:cubicBezTo>
                  <a:cubicBezTo>
                    <a:pt x="55104" y="1705"/>
                    <a:pt x="55104" y="213"/>
                    <a:pt x="51941" y="213"/>
                  </a:cubicBezTo>
                  <a:cubicBezTo>
                    <a:pt x="48758" y="213"/>
                    <a:pt x="48758" y="1705"/>
                    <a:pt x="45595" y="1705"/>
                  </a:cubicBezTo>
                  <a:cubicBezTo>
                    <a:pt x="42432" y="1705"/>
                    <a:pt x="42432" y="213"/>
                    <a:pt x="39269" y="213"/>
                  </a:cubicBezTo>
                  <a:cubicBezTo>
                    <a:pt x="36106" y="213"/>
                    <a:pt x="36106" y="1705"/>
                    <a:pt x="32943" y="1705"/>
                  </a:cubicBezTo>
                  <a:cubicBezTo>
                    <a:pt x="29760" y="1705"/>
                    <a:pt x="29760" y="213"/>
                    <a:pt x="26597" y="213"/>
                  </a:cubicBezTo>
                  <a:cubicBezTo>
                    <a:pt x="23434" y="213"/>
                    <a:pt x="23434" y="1705"/>
                    <a:pt x="20271" y="1705"/>
                  </a:cubicBezTo>
                  <a:cubicBezTo>
                    <a:pt x="17108" y="1705"/>
                    <a:pt x="17108" y="213"/>
                    <a:pt x="13946" y="213"/>
                  </a:cubicBezTo>
                  <a:cubicBezTo>
                    <a:pt x="10763" y="213"/>
                    <a:pt x="10763" y="1705"/>
                    <a:pt x="7600" y="1705"/>
                  </a:cubicBezTo>
                  <a:cubicBezTo>
                    <a:pt x="4976" y="1705"/>
                    <a:pt x="4241" y="8"/>
                    <a:pt x="2364" y="8"/>
                  </a:cubicBezTo>
                  <a:cubicBezTo>
                    <a:pt x="1978" y="8"/>
                    <a:pt x="1544" y="79"/>
                    <a:pt x="1035" y="253"/>
                  </a:cubicBezTo>
                  <a:cubicBezTo>
                    <a:pt x="1" y="611"/>
                    <a:pt x="2030" y="2043"/>
                    <a:pt x="2030" y="3137"/>
                  </a:cubicBezTo>
                  <a:cubicBezTo>
                    <a:pt x="2030" y="4231"/>
                    <a:pt x="538" y="4231"/>
                    <a:pt x="538" y="5305"/>
                  </a:cubicBezTo>
                  <a:cubicBezTo>
                    <a:pt x="538" y="6399"/>
                    <a:pt x="2030" y="6399"/>
                    <a:pt x="2030" y="7474"/>
                  </a:cubicBezTo>
                  <a:cubicBezTo>
                    <a:pt x="2030" y="8568"/>
                    <a:pt x="538" y="8568"/>
                    <a:pt x="538" y="9662"/>
                  </a:cubicBezTo>
                  <a:cubicBezTo>
                    <a:pt x="538" y="10736"/>
                    <a:pt x="2030" y="10736"/>
                    <a:pt x="2030" y="11830"/>
                  </a:cubicBezTo>
                  <a:cubicBezTo>
                    <a:pt x="2030" y="12904"/>
                    <a:pt x="538" y="12904"/>
                    <a:pt x="538" y="13998"/>
                  </a:cubicBezTo>
                  <a:cubicBezTo>
                    <a:pt x="538" y="15073"/>
                    <a:pt x="2030" y="15092"/>
                    <a:pt x="2030" y="16167"/>
                  </a:cubicBezTo>
                  <a:cubicBezTo>
                    <a:pt x="2030" y="17261"/>
                    <a:pt x="538" y="17261"/>
                    <a:pt x="538" y="18335"/>
                  </a:cubicBezTo>
                  <a:cubicBezTo>
                    <a:pt x="538" y="19429"/>
                    <a:pt x="2030" y="19429"/>
                    <a:pt x="2030" y="20503"/>
                  </a:cubicBezTo>
                  <a:cubicBezTo>
                    <a:pt x="2030" y="21597"/>
                    <a:pt x="538" y="21597"/>
                    <a:pt x="538" y="22692"/>
                  </a:cubicBezTo>
                  <a:cubicBezTo>
                    <a:pt x="538" y="23766"/>
                    <a:pt x="2030" y="23766"/>
                    <a:pt x="2030" y="24860"/>
                  </a:cubicBezTo>
                  <a:cubicBezTo>
                    <a:pt x="2030" y="25934"/>
                    <a:pt x="538" y="25934"/>
                    <a:pt x="538" y="27028"/>
                  </a:cubicBezTo>
                  <a:cubicBezTo>
                    <a:pt x="538" y="28102"/>
                    <a:pt x="2030" y="28102"/>
                    <a:pt x="2030" y="29196"/>
                  </a:cubicBezTo>
                  <a:cubicBezTo>
                    <a:pt x="2030" y="30291"/>
                    <a:pt x="538" y="30291"/>
                    <a:pt x="538" y="31365"/>
                  </a:cubicBezTo>
                  <a:cubicBezTo>
                    <a:pt x="538" y="32459"/>
                    <a:pt x="2030" y="32459"/>
                    <a:pt x="2030" y="33533"/>
                  </a:cubicBezTo>
                  <a:cubicBezTo>
                    <a:pt x="2030" y="34627"/>
                    <a:pt x="538" y="34627"/>
                    <a:pt x="538" y="35701"/>
                  </a:cubicBezTo>
                  <a:cubicBezTo>
                    <a:pt x="538" y="36795"/>
                    <a:pt x="2030" y="36795"/>
                    <a:pt x="2030" y="37890"/>
                  </a:cubicBezTo>
                  <a:cubicBezTo>
                    <a:pt x="2030" y="38964"/>
                    <a:pt x="538" y="38964"/>
                    <a:pt x="538" y="40058"/>
                  </a:cubicBezTo>
                  <a:cubicBezTo>
                    <a:pt x="538" y="41132"/>
                    <a:pt x="2030" y="41132"/>
                    <a:pt x="2030" y="42226"/>
                  </a:cubicBezTo>
                  <a:cubicBezTo>
                    <a:pt x="2030" y="43300"/>
                    <a:pt x="1" y="44753"/>
                    <a:pt x="1035" y="45091"/>
                  </a:cubicBezTo>
                  <a:cubicBezTo>
                    <a:pt x="1549" y="45269"/>
                    <a:pt x="1987" y="45343"/>
                    <a:pt x="2375" y="45343"/>
                  </a:cubicBezTo>
                  <a:cubicBezTo>
                    <a:pt x="4244" y="45343"/>
                    <a:pt x="4981" y="43639"/>
                    <a:pt x="7600" y="43639"/>
                  </a:cubicBezTo>
                  <a:cubicBezTo>
                    <a:pt x="10783" y="43639"/>
                    <a:pt x="10783" y="45131"/>
                    <a:pt x="13946" y="45131"/>
                  </a:cubicBezTo>
                  <a:cubicBezTo>
                    <a:pt x="17108" y="45131"/>
                    <a:pt x="17108" y="43639"/>
                    <a:pt x="20271" y="43639"/>
                  </a:cubicBezTo>
                  <a:cubicBezTo>
                    <a:pt x="23434" y="43639"/>
                    <a:pt x="23434" y="45131"/>
                    <a:pt x="26617" y="45131"/>
                  </a:cubicBezTo>
                  <a:cubicBezTo>
                    <a:pt x="29780" y="45131"/>
                    <a:pt x="29780" y="43639"/>
                    <a:pt x="32943" y="43639"/>
                  </a:cubicBezTo>
                  <a:cubicBezTo>
                    <a:pt x="36106" y="43639"/>
                    <a:pt x="36106" y="45131"/>
                    <a:pt x="39269" y="45131"/>
                  </a:cubicBezTo>
                  <a:cubicBezTo>
                    <a:pt x="42452" y="45131"/>
                    <a:pt x="42452" y="43639"/>
                    <a:pt x="45615" y="43639"/>
                  </a:cubicBezTo>
                  <a:cubicBezTo>
                    <a:pt x="48778" y="43639"/>
                    <a:pt x="48778" y="45131"/>
                    <a:pt x="51941" y="45131"/>
                  </a:cubicBezTo>
                  <a:cubicBezTo>
                    <a:pt x="55104" y="45131"/>
                    <a:pt x="55104" y="43639"/>
                    <a:pt x="58266" y="43639"/>
                  </a:cubicBezTo>
                  <a:cubicBezTo>
                    <a:pt x="61429" y="43639"/>
                    <a:pt x="61449" y="45131"/>
                    <a:pt x="64612" y="45131"/>
                  </a:cubicBezTo>
                  <a:cubicBezTo>
                    <a:pt x="67775" y="45131"/>
                    <a:pt x="67775" y="43639"/>
                    <a:pt x="70938" y="43639"/>
                  </a:cubicBezTo>
                  <a:cubicBezTo>
                    <a:pt x="74101" y="43639"/>
                    <a:pt x="74101" y="45131"/>
                    <a:pt x="77264" y="45131"/>
                  </a:cubicBezTo>
                  <a:cubicBezTo>
                    <a:pt x="80447" y="45131"/>
                    <a:pt x="80447" y="43639"/>
                    <a:pt x="83610" y="43639"/>
                  </a:cubicBezTo>
                  <a:cubicBezTo>
                    <a:pt x="86773" y="43639"/>
                    <a:pt x="86773" y="45131"/>
                    <a:pt x="89936" y="45131"/>
                  </a:cubicBezTo>
                  <a:cubicBezTo>
                    <a:pt x="93099" y="45131"/>
                    <a:pt x="93099" y="43639"/>
                    <a:pt x="96261" y="43639"/>
                  </a:cubicBezTo>
                  <a:cubicBezTo>
                    <a:pt x="99444" y="43639"/>
                    <a:pt x="99424" y="45131"/>
                    <a:pt x="102607" y="45131"/>
                  </a:cubicBezTo>
                  <a:cubicBezTo>
                    <a:pt x="105770" y="45131"/>
                    <a:pt x="105770" y="43639"/>
                    <a:pt x="108933" y="43639"/>
                  </a:cubicBezTo>
                  <a:cubicBezTo>
                    <a:pt x="112096" y="43639"/>
                    <a:pt x="112096" y="45131"/>
                    <a:pt x="115259" y="45131"/>
                  </a:cubicBezTo>
                  <a:cubicBezTo>
                    <a:pt x="118422" y="45131"/>
                    <a:pt x="118422" y="43639"/>
                    <a:pt x="121605" y="43639"/>
                  </a:cubicBezTo>
                  <a:cubicBezTo>
                    <a:pt x="124223" y="43639"/>
                    <a:pt x="124960" y="45343"/>
                    <a:pt x="126829" y="45343"/>
                  </a:cubicBezTo>
                  <a:cubicBezTo>
                    <a:pt x="127218" y="45343"/>
                    <a:pt x="127656" y="45269"/>
                    <a:pt x="128169" y="45091"/>
                  </a:cubicBezTo>
                  <a:cubicBezTo>
                    <a:pt x="129204" y="44753"/>
                    <a:pt x="127612" y="43937"/>
                    <a:pt x="127195" y="42405"/>
                  </a:cubicBezTo>
                  <a:cubicBezTo>
                    <a:pt x="126936" y="41371"/>
                    <a:pt x="128667" y="41132"/>
                    <a:pt x="128667" y="40038"/>
                  </a:cubicBezTo>
                  <a:cubicBezTo>
                    <a:pt x="128667" y="38964"/>
                    <a:pt x="127175" y="38964"/>
                    <a:pt x="127175" y="37870"/>
                  </a:cubicBezTo>
                  <a:cubicBezTo>
                    <a:pt x="127175" y="36795"/>
                    <a:pt x="128667" y="36795"/>
                    <a:pt x="128667" y="35701"/>
                  </a:cubicBezTo>
                  <a:cubicBezTo>
                    <a:pt x="128667" y="34607"/>
                    <a:pt x="127175" y="34607"/>
                    <a:pt x="127175" y="33533"/>
                  </a:cubicBezTo>
                  <a:cubicBezTo>
                    <a:pt x="127175" y="32439"/>
                    <a:pt x="128667" y="32439"/>
                    <a:pt x="128667" y="31365"/>
                  </a:cubicBezTo>
                  <a:cubicBezTo>
                    <a:pt x="128667" y="30271"/>
                    <a:pt x="127175" y="30271"/>
                    <a:pt x="127175" y="29196"/>
                  </a:cubicBezTo>
                  <a:cubicBezTo>
                    <a:pt x="127175" y="28102"/>
                    <a:pt x="128667" y="28102"/>
                    <a:pt x="128667" y="27008"/>
                  </a:cubicBezTo>
                  <a:cubicBezTo>
                    <a:pt x="128667" y="25934"/>
                    <a:pt x="127175" y="25934"/>
                    <a:pt x="127175" y="24840"/>
                  </a:cubicBezTo>
                  <a:cubicBezTo>
                    <a:pt x="127175" y="23766"/>
                    <a:pt x="128667" y="23766"/>
                    <a:pt x="128667" y="22672"/>
                  </a:cubicBezTo>
                  <a:cubicBezTo>
                    <a:pt x="128667" y="21597"/>
                    <a:pt x="127175" y="21578"/>
                    <a:pt x="127175" y="20503"/>
                  </a:cubicBezTo>
                  <a:cubicBezTo>
                    <a:pt x="127175" y="19409"/>
                    <a:pt x="128667" y="19409"/>
                    <a:pt x="128667" y="18335"/>
                  </a:cubicBezTo>
                  <a:cubicBezTo>
                    <a:pt x="128667" y="17241"/>
                    <a:pt x="127175" y="17241"/>
                    <a:pt x="127175" y="16167"/>
                  </a:cubicBezTo>
                  <a:cubicBezTo>
                    <a:pt x="127175" y="15073"/>
                    <a:pt x="128667" y="15073"/>
                    <a:pt x="128667" y="13978"/>
                  </a:cubicBezTo>
                  <a:cubicBezTo>
                    <a:pt x="128667" y="12904"/>
                    <a:pt x="127175" y="12904"/>
                    <a:pt x="127175" y="11810"/>
                  </a:cubicBezTo>
                  <a:cubicBezTo>
                    <a:pt x="127175" y="10736"/>
                    <a:pt x="128667" y="10736"/>
                    <a:pt x="128667" y="9642"/>
                  </a:cubicBezTo>
                  <a:cubicBezTo>
                    <a:pt x="128667" y="8568"/>
                    <a:pt x="127175" y="8568"/>
                    <a:pt x="127175" y="7474"/>
                  </a:cubicBezTo>
                  <a:cubicBezTo>
                    <a:pt x="127175" y="6399"/>
                    <a:pt x="128667" y="6379"/>
                    <a:pt x="128667" y="5305"/>
                  </a:cubicBezTo>
                  <a:cubicBezTo>
                    <a:pt x="128667" y="4211"/>
                    <a:pt x="127175" y="4211"/>
                    <a:pt x="127175" y="3137"/>
                  </a:cubicBezTo>
                  <a:cubicBezTo>
                    <a:pt x="127175" y="2043"/>
                    <a:pt x="129204" y="611"/>
                    <a:pt x="128169" y="253"/>
                  </a:cubicBezTo>
                  <a:cubicBezTo>
                    <a:pt x="127652" y="74"/>
                    <a:pt x="127212" y="1"/>
                    <a:pt x="126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6" name="Google Shape;1106;p16"/>
          <p:cNvSpPr/>
          <p:nvPr/>
        </p:nvSpPr>
        <p:spPr>
          <a:xfrm>
            <a:off x="0" y="0"/>
            <a:ext cx="9143730" cy="5226681"/>
          </a:xfrm>
          <a:custGeom>
            <a:avLst/>
            <a:gdLst/>
            <a:ahLst/>
            <a:cxnLst/>
            <a:rect l="l" t="t" r="r" b="b"/>
            <a:pathLst>
              <a:path w="285630" h="163270" extrusionOk="0">
                <a:moveTo>
                  <a:pt x="20389" y="107"/>
                </a:moveTo>
                <a:lnTo>
                  <a:pt x="20389" y="20402"/>
                </a:lnTo>
                <a:lnTo>
                  <a:pt x="107" y="20402"/>
                </a:lnTo>
                <a:lnTo>
                  <a:pt x="107" y="107"/>
                </a:lnTo>
                <a:close/>
                <a:moveTo>
                  <a:pt x="40791" y="107"/>
                </a:moveTo>
                <a:lnTo>
                  <a:pt x="40791" y="20402"/>
                </a:lnTo>
                <a:lnTo>
                  <a:pt x="20509" y="20402"/>
                </a:lnTo>
                <a:lnTo>
                  <a:pt x="20509" y="107"/>
                </a:lnTo>
                <a:close/>
                <a:moveTo>
                  <a:pt x="61180" y="107"/>
                </a:moveTo>
                <a:lnTo>
                  <a:pt x="61180" y="20402"/>
                </a:lnTo>
                <a:lnTo>
                  <a:pt x="40898" y="20402"/>
                </a:lnTo>
                <a:lnTo>
                  <a:pt x="40898" y="107"/>
                </a:lnTo>
                <a:close/>
                <a:moveTo>
                  <a:pt x="81582" y="107"/>
                </a:moveTo>
                <a:lnTo>
                  <a:pt x="81582" y="20402"/>
                </a:lnTo>
                <a:lnTo>
                  <a:pt x="61300" y="20402"/>
                </a:lnTo>
                <a:lnTo>
                  <a:pt x="61287" y="107"/>
                </a:lnTo>
                <a:close/>
                <a:moveTo>
                  <a:pt x="101971" y="107"/>
                </a:moveTo>
                <a:lnTo>
                  <a:pt x="101971" y="20402"/>
                </a:lnTo>
                <a:lnTo>
                  <a:pt x="81689" y="20402"/>
                </a:lnTo>
                <a:lnTo>
                  <a:pt x="81689" y="107"/>
                </a:lnTo>
                <a:close/>
                <a:moveTo>
                  <a:pt x="122359" y="107"/>
                </a:moveTo>
                <a:lnTo>
                  <a:pt x="122359" y="20402"/>
                </a:lnTo>
                <a:lnTo>
                  <a:pt x="102077" y="20402"/>
                </a:lnTo>
                <a:lnTo>
                  <a:pt x="102077" y="107"/>
                </a:lnTo>
                <a:close/>
                <a:moveTo>
                  <a:pt x="142762" y="107"/>
                </a:moveTo>
                <a:lnTo>
                  <a:pt x="142762" y="20402"/>
                </a:lnTo>
                <a:lnTo>
                  <a:pt x="122480" y="20402"/>
                </a:lnTo>
                <a:lnTo>
                  <a:pt x="122480" y="107"/>
                </a:lnTo>
                <a:close/>
                <a:moveTo>
                  <a:pt x="163150" y="107"/>
                </a:moveTo>
                <a:lnTo>
                  <a:pt x="163150" y="20402"/>
                </a:lnTo>
                <a:lnTo>
                  <a:pt x="142868" y="20402"/>
                </a:lnTo>
                <a:lnTo>
                  <a:pt x="142868" y="107"/>
                </a:lnTo>
                <a:close/>
                <a:moveTo>
                  <a:pt x="183552" y="107"/>
                </a:moveTo>
                <a:lnTo>
                  <a:pt x="183552" y="20402"/>
                </a:lnTo>
                <a:lnTo>
                  <a:pt x="163270" y="20402"/>
                </a:lnTo>
                <a:lnTo>
                  <a:pt x="163270" y="107"/>
                </a:lnTo>
                <a:close/>
                <a:moveTo>
                  <a:pt x="203941" y="107"/>
                </a:moveTo>
                <a:lnTo>
                  <a:pt x="203941" y="20402"/>
                </a:lnTo>
                <a:lnTo>
                  <a:pt x="183659" y="20402"/>
                </a:lnTo>
                <a:lnTo>
                  <a:pt x="183659" y="107"/>
                </a:lnTo>
                <a:close/>
                <a:moveTo>
                  <a:pt x="224330" y="107"/>
                </a:moveTo>
                <a:lnTo>
                  <a:pt x="224330" y="20402"/>
                </a:lnTo>
                <a:lnTo>
                  <a:pt x="204048" y="20402"/>
                </a:lnTo>
                <a:lnTo>
                  <a:pt x="204048" y="107"/>
                </a:lnTo>
                <a:close/>
                <a:moveTo>
                  <a:pt x="244732" y="107"/>
                </a:moveTo>
                <a:lnTo>
                  <a:pt x="244732" y="20402"/>
                </a:lnTo>
                <a:lnTo>
                  <a:pt x="224450" y="20402"/>
                </a:lnTo>
                <a:lnTo>
                  <a:pt x="224450" y="107"/>
                </a:lnTo>
                <a:close/>
                <a:moveTo>
                  <a:pt x="265121" y="107"/>
                </a:moveTo>
                <a:lnTo>
                  <a:pt x="265121" y="20402"/>
                </a:lnTo>
                <a:lnTo>
                  <a:pt x="244839" y="20402"/>
                </a:lnTo>
                <a:lnTo>
                  <a:pt x="244839" y="107"/>
                </a:lnTo>
                <a:close/>
                <a:moveTo>
                  <a:pt x="285523" y="107"/>
                </a:moveTo>
                <a:lnTo>
                  <a:pt x="285523" y="20402"/>
                </a:lnTo>
                <a:lnTo>
                  <a:pt x="265241" y="20402"/>
                </a:lnTo>
                <a:lnTo>
                  <a:pt x="265241" y="107"/>
                </a:lnTo>
                <a:close/>
                <a:moveTo>
                  <a:pt x="20389" y="20509"/>
                </a:moveTo>
                <a:lnTo>
                  <a:pt x="20389" y="40791"/>
                </a:lnTo>
                <a:lnTo>
                  <a:pt x="107" y="40791"/>
                </a:lnTo>
                <a:lnTo>
                  <a:pt x="107" y="20509"/>
                </a:lnTo>
                <a:close/>
                <a:moveTo>
                  <a:pt x="40791" y="20509"/>
                </a:moveTo>
                <a:lnTo>
                  <a:pt x="40791" y="40791"/>
                </a:lnTo>
                <a:lnTo>
                  <a:pt x="20509" y="40791"/>
                </a:lnTo>
                <a:lnTo>
                  <a:pt x="20509" y="20509"/>
                </a:lnTo>
                <a:close/>
                <a:moveTo>
                  <a:pt x="61180" y="20509"/>
                </a:moveTo>
                <a:lnTo>
                  <a:pt x="61193" y="40791"/>
                </a:lnTo>
                <a:lnTo>
                  <a:pt x="40898" y="40791"/>
                </a:lnTo>
                <a:lnTo>
                  <a:pt x="40898" y="20509"/>
                </a:lnTo>
                <a:close/>
                <a:moveTo>
                  <a:pt x="81582" y="20509"/>
                </a:moveTo>
                <a:lnTo>
                  <a:pt x="81582" y="40791"/>
                </a:lnTo>
                <a:lnTo>
                  <a:pt x="61300" y="40791"/>
                </a:lnTo>
                <a:lnTo>
                  <a:pt x="61300" y="20509"/>
                </a:lnTo>
                <a:close/>
                <a:moveTo>
                  <a:pt x="101971" y="20509"/>
                </a:moveTo>
                <a:lnTo>
                  <a:pt x="101984" y="40791"/>
                </a:lnTo>
                <a:lnTo>
                  <a:pt x="81689" y="40791"/>
                </a:lnTo>
                <a:lnTo>
                  <a:pt x="81689" y="20509"/>
                </a:lnTo>
                <a:close/>
                <a:moveTo>
                  <a:pt x="122359" y="20509"/>
                </a:moveTo>
                <a:lnTo>
                  <a:pt x="122373" y="40791"/>
                </a:lnTo>
                <a:lnTo>
                  <a:pt x="102077" y="40791"/>
                </a:lnTo>
                <a:lnTo>
                  <a:pt x="102077" y="20509"/>
                </a:lnTo>
                <a:close/>
                <a:moveTo>
                  <a:pt x="142762" y="20509"/>
                </a:moveTo>
                <a:lnTo>
                  <a:pt x="142762" y="40791"/>
                </a:lnTo>
                <a:lnTo>
                  <a:pt x="122480" y="40791"/>
                </a:lnTo>
                <a:lnTo>
                  <a:pt x="122480" y="20509"/>
                </a:lnTo>
                <a:close/>
                <a:moveTo>
                  <a:pt x="163150" y="20509"/>
                </a:moveTo>
                <a:lnTo>
                  <a:pt x="163164" y="40791"/>
                </a:lnTo>
                <a:lnTo>
                  <a:pt x="142868" y="40791"/>
                </a:lnTo>
                <a:lnTo>
                  <a:pt x="142868" y="20509"/>
                </a:lnTo>
                <a:close/>
                <a:moveTo>
                  <a:pt x="183552" y="20509"/>
                </a:moveTo>
                <a:lnTo>
                  <a:pt x="183552" y="40791"/>
                </a:lnTo>
                <a:lnTo>
                  <a:pt x="163270" y="40791"/>
                </a:lnTo>
                <a:lnTo>
                  <a:pt x="163270" y="20509"/>
                </a:lnTo>
                <a:close/>
                <a:moveTo>
                  <a:pt x="203941" y="20509"/>
                </a:moveTo>
                <a:lnTo>
                  <a:pt x="203955" y="40791"/>
                </a:lnTo>
                <a:lnTo>
                  <a:pt x="183659" y="40791"/>
                </a:lnTo>
                <a:lnTo>
                  <a:pt x="183659" y="20509"/>
                </a:lnTo>
                <a:close/>
                <a:moveTo>
                  <a:pt x="224330" y="20509"/>
                </a:moveTo>
                <a:lnTo>
                  <a:pt x="224343" y="40791"/>
                </a:lnTo>
                <a:lnTo>
                  <a:pt x="204048" y="40791"/>
                </a:lnTo>
                <a:lnTo>
                  <a:pt x="204048" y="20509"/>
                </a:lnTo>
                <a:close/>
                <a:moveTo>
                  <a:pt x="244732" y="20509"/>
                </a:moveTo>
                <a:lnTo>
                  <a:pt x="244732" y="40791"/>
                </a:lnTo>
                <a:lnTo>
                  <a:pt x="224450" y="40791"/>
                </a:lnTo>
                <a:lnTo>
                  <a:pt x="224450" y="20509"/>
                </a:lnTo>
                <a:close/>
                <a:moveTo>
                  <a:pt x="265121" y="20509"/>
                </a:moveTo>
                <a:lnTo>
                  <a:pt x="265121" y="40791"/>
                </a:lnTo>
                <a:lnTo>
                  <a:pt x="244839" y="40791"/>
                </a:lnTo>
                <a:lnTo>
                  <a:pt x="244839" y="20509"/>
                </a:lnTo>
                <a:close/>
                <a:moveTo>
                  <a:pt x="285523" y="20509"/>
                </a:moveTo>
                <a:lnTo>
                  <a:pt x="285523" y="40791"/>
                </a:lnTo>
                <a:lnTo>
                  <a:pt x="265241" y="40791"/>
                </a:lnTo>
                <a:lnTo>
                  <a:pt x="265241" y="20509"/>
                </a:lnTo>
                <a:close/>
                <a:moveTo>
                  <a:pt x="20389" y="40898"/>
                </a:moveTo>
                <a:lnTo>
                  <a:pt x="20389" y="61179"/>
                </a:lnTo>
                <a:lnTo>
                  <a:pt x="107" y="61179"/>
                </a:lnTo>
                <a:lnTo>
                  <a:pt x="107" y="40898"/>
                </a:lnTo>
                <a:close/>
                <a:moveTo>
                  <a:pt x="40791" y="40898"/>
                </a:moveTo>
                <a:lnTo>
                  <a:pt x="40791" y="61179"/>
                </a:lnTo>
                <a:lnTo>
                  <a:pt x="20509" y="61179"/>
                </a:lnTo>
                <a:lnTo>
                  <a:pt x="20509" y="40898"/>
                </a:lnTo>
                <a:close/>
                <a:moveTo>
                  <a:pt x="61180" y="40898"/>
                </a:moveTo>
                <a:lnTo>
                  <a:pt x="61180" y="61179"/>
                </a:lnTo>
                <a:lnTo>
                  <a:pt x="40898" y="61179"/>
                </a:lnTo>
                <a:lnTo>
                  <a:pt x="40898" y="40898"/>
                </a:lnTo>
                <a:close/>
                <a:moveTo>
                  <a:pt x="81582" y="40898"/>
                </a:moveTo>
                <a:lnTo>
                  <a:pt x="81582" y="61179"/>
                </a:lnTo>
                <a:lnTo>
                  <a:pt x="61300" y="61179"/>
                </a:lnTo>
                <a:lnTo>
                  <a:pt x="61300" y="40898"/>
                </a:lnTo>
                <a:close/>
                <a:moveTo>
                  <a:pt x="101971" y="40898"/>
                </a:moveTo>
                <a:lnTo>
                  <a:pt x="101971" y="61179"/>
                </a:lnTo>
                <a:lnTo>
                  <a:pt x="81689" y="61179"/>
                </a:lnTo>
                <a:lnTo>
                  <a:pt x="81689" y="40898"/>
                </a:lnTo>
                <a:close/>
                <a:moveTo>
                  <a:pt x="122359" y="40898"/>
                </a:moveTo>
                <a:lnTo>
                  <a:pt x="122359" y="61179"/>
                </a:lnTo>
                <a:lnTo>
                  <a:pt x="102077" y="61179"/>
                </a:lnTo>
                <a:lnTo>
                  <a:pt x="102077" y="40898"/>
                </a:lnTo>
                <a:close/>
                <a:moveTo>
                  <a:pt x="142762" y="40898"/>
                </a:moveTo>
                <a:lnTo>
                  <a:pt x="142762" y="61179"/>
                </a:lnTo>
                <a:lnTo>
                  <a:pt x="122480" y="61179"/>
                </a:lnTo>
                <a:lnTo>
                  <a:pt x="122480" y="40898"/>
                </a:lnTo>
                <a:close/>
                <a:moveTo>
                  <a:pt x="163150" y="40898"/>
                </a:moveTo>
                <a:lnTo>
                  <a:pt x="163150" y="61179"/>
                </a:lnTo>
                <a:lnTo>
                  <a:pt x="142868" y="61179"/>
                </a:lnTo>
                <a:lnTo>
                  <a:pt x="142868" y="40898"/>
                </a:lnTo>
                <a:close/>
                <a:moveTo>
                  <a:pt x="183552" y="40898"/>
                </a:moveTo>
                <a:lnTo>
                  <a:pt x="183552" y="61179"/>
                </a:lnTo>
                <a:lnTo>
                  <a:pt x="163270" y="61179"/>
                </a:lnTo>
                <a:lnTo>
                  <a:pt x="163270" y="40898"/>
                </a:lnTo>
                <a:close/>
                <a:moveTo>
                  <a:pt x="203941" y="40898"/>
                </a:moveTo>
                <a:lnTo>
                  <a:pt x="203941" y="61179"/>
                </a:lnTo>
                <a:lnTo>
                  <a:pt x="183659" y="61179"/>
                </a:lnTo>
                <a:lnTo>
                  <a:pt x="183659" y="40898"/>
                </a:lnTo>
                <a:close/>
                <a:moveTo>
                  <a:pt x="224330" y="40898"/>
                </a:moveTo>
                <a:lnTo>
                  <a:pt x="224330" y="61179"/>
                </a:lnTo>
                <a:lnTo>
                  <a:pt x="204048" y="61179"/>
                </a:lnTo>
                <a:lnTo>
                  <a:pt x="204048" y="40898"/>
                </a:lnTo>
                <a:close/>
                <a:moveTo>
                  <a:pt x="244732" y="40898"/>
                </a:moveTo>
                <a:lnTo>
                  <a:pt x="244732" y="61179"/>
                </a:lnTo>
                <a:lnTo>
                  <a:pt x="224450" y="61179"/>
                </a:lnTo>
                <a:lnTo>
                  <a:pt x="224450" y="40898"/>
                </a:lnTo>
                <a:close/>
                <a:moveTo>
                  <a:pt x="265121" y="40898"/>
                </a:moveTo>
                <a:lnTo>
                  <a:pt x="265121" y="61179"/>
                </a:lnTo>
                <a:lnTo>
                  <a:pt x="244839" y="61179"/>
                </a:lnTo>
                <a:lnTo>
                  <a:pt x="244839" y="40898"/>
                </a:lnTo>
                <a:close/>
                <a:moveTo>
                  <a:pt x="285523" y="40898"/>
                </a:moveTo>
                <a:lnTo>
                  <a:pt x="285523" y="61179"/>
                </a:lnTo>
                <a:lnTo>
                  <a:pt x="265241" y="61179"/>
                </a:lnTo>
                <a:lnTo>
                  <a:pt x="265241" y="40898"/>
                </a:lnTo>
                <a:close/>
                <a:moveTo>
                  <a:pt x="20389" y="61300"/>
                </a:moveTo>
                <a:lnTo>
                  <a:pt x="20389" y="81568"/>
                </a:lnTo>
                <a:lnTo>
                  <a:pt x="107" y="81568"/>
                </a:lnTo>
                <a:lnTo>
                  <a:pt x="107" y="61300"/>
                </a:lnTo>
                <a:close/>
                <a:moveTo>
                  <a:pt x="40791" y="61300"/>
                </a:moveTo>
                <a:lnTo>
                  <a:pt x="40791" y="81568"/>
                </a:lnTo>
                <a:lnTo>
                  <a:pt x="20509" y="81568"/>
                </a:lnTo>
                <a:lnTo>
                  <a:pt x="20509" y="61300"/>
                </a:lnTo>
                <a:close/>
                <a:moveTo>
                  <a:pt x="61180" y="61300"/>
                </a:moveTo>
                <a:lnTo>
                  <a:pt x="61180" y="81568"/>
                </a:lnTo>
                <a:lnTo>
                  <a:pt x="40898" y="81568"/>
                </a:lnTo>
                <a:lnTo>
                  <a:pt x="40898" y="61300"/>
                </a:lnTo>
                <a:close/>
                <a:moveTo>
                  <a:pt x="81582" y="61300"/>
                </a:moveTo>
                <a:lnTo>
                  <a:pt x="81582" y="81568"/>
                </a:lnTo>
                <a:lnTo>
                  <a:pt x="61300" y="81568"/>
                </a:lnTo>
                <a:lnTo>
                  <a:pt x="61300" y="61300"/>
                </a:lnTo>
                <a:close/>
                <a:moveTo>
                  <a:pt x="101971" y="61300"/>
                </a:moveTo>
                <a:lnTo>
                  <a:pt x="101971" y="81568"/>
                </a:lnTo>
                <a:lnTo>
                  <a:pt x="81689" y="81568"/>
                </a:lnTo>
                <a:lnTo>
                  <a:pt x="81689" y="61300"/>
                </a:lnTo>
                <a:close/>
                <a:moveTo>
                  <a:pt x="122359" y="61300"/>
                </a:moveTo>
                <a:lnTo>
                  <a:pt x="122359" y="81568"/>
                </a:lnTo>
                <a:lnTo>
                  <a:pt x="102077" y="81568"/>
                </a:lnTo>
                <a:lnTo>
                  <a:pt x="102077" y="61300"/>
                </a:lnTo>
                <a:close/>
                <a:moveTo>
                  <a:pt x="142762" y="61300"/>
                </a:moveTo>
                <a:lnTo>
                  <a:pt x="142762" y="81568"/>
                </a:lnTo>
                <a:lnTo>
                  <a:pt x="122480" y="81568"/>
                </a:lnTo>
                <a:lnTo>
                  <a:pt x="122480" y="61300"/>
                </a:lnTo>
                <a:close/>
                <a:moveTo>
                  <a:pt x="163150" y="61300"/>
                </a:moveTo>
                <a:lnTo>
                  <a:pt x="163150" y="81568"/>
                </a:lnTo>
                <a:lnTo>
                  <a:pt x="142868" y="81568"/>
                </a:lnTo>
                <a:lnTo>
                  <a:pt x="142868" y="61300"/>
                </a:lnTo>
                <a:close/>
                <a:moveTo>
                  <a:pt x="183552" y="61300"/>
                </a:moveTo>
                <a:lnTo>
                  <a:pt x="183552" y="81568"/>
                </a:lnTo>
                <a:lnTo>
                  <a:pt x="163270" y="81568"/>
                </a:lnTo>
                <a:lnTo>
                  <a:pt x="163270" y="61300"/>
                </a:lnTo>
                <a:close/>
                <a:moveTo>
                  <a:pt x="203941" y="61300"/>
                </a:moveTo>
                <a:lnTo>
                  <a:pt x="203941" y="81568"/>
                </a:lnTo>
                <a:lnTo>
                  <a:pt x="183659" y="81568"/>
                </a:lnTo>
                <a:lnTo>
                  <a:pt x="183659" y="61300"/>
                </a:lnTo>
                <a:close/>
                <a:moveTo>
                  <a:pt x="244732" y="61300"/>
                </a:moveTo>
                <a:lnTo>
                  <a:pt x="244732" y="81568"/>
                </a:lnTo>
                <a:lnTo>
                  <a:pt x="224450" y="81568"/>
                </a:lnTo>
                <a:lnTo>
                  <a:pt x="224450" y="61300"/>
                </a:lnTo>
                <a:close/>
                <a:moveTo>
                  <a:pt x="224330" y="61300"/>
                </a:moveTo>
                <a:lnTo>
                  <a:pt x="224330" y="81581"/>
                </a:lnTo>
                <a:lnTo>
                  <a:pt x="204048" y="81581"/>
                </a:lnTo>
                <a:lnTo>
                  <a:pt x="204048" y="61300"/>
                </a:lnTo>
                <a:close/>
                <a:moveTo>
                  <a:pt x="265121" y="61300"/>
                </a:moveTo>
                <a:lnTo>
                  <a:pt x="265121" y="81581"/>
                </a:lnTo>
                <a:lnTo>
                  <a:pt x="244839" y="81581"/>
                </a:lnTo>
                <a:lnTo>
                  <a:pt x="244839" y="61300"/>
                </a:lnTo>
                <a:close/>
                <a:moveTo>
                  <a:pt x="285523" y="61300"/>
                </a:moveTo>
                <a:lnTo>
                  <a:pt x="285523" y="81581"/>
                </a:lnTo>
                <a:lnTo>
                  <a:pt x="265241" y="81581"/>
                </a:lnTo>
                <a:lnTo>
                  <a:pt x="265241" y="61300"/>
                </a:lnTo>
                <a:close/>
                <a:moveTo>
                  <a:pt x="20389" y="81688"/>
                </a:moveTo>
                <a:lnTo>
                  <a:pt x="20389" y="101970"/>
                </a:lnTo>
                <a:lnTo>
                  <a:pt x="107" y="101970"/>
                </a:lnTo>
                <a:lnTo>
                  <a:pt x="107" y="81688"/>
                </a:lnTo>
                <a:close/>
                <a:moveTo>
                  <a:pt x="40791" y="81688"/>
                </a:moveTo>
                <a:lnTo>
                  <a:pt x="40791" y="101970"/>
                </a:lnTo>
                <a:lnTo>
                  <a:pt x="20509" y="101970"/>
                </a:lnTo>
                <a:lnTo>
                  <a:pt x="20509" y="81688"/>
                </a:lnTo>
                <a:close/>
                <a:moveTo>
                  <a:pt x="61180" y="81688"/>
                </a:moveTo>
                <a:lnTo>
                  <a:pt x="61180" y="101970"/>
                </a:lnTo>
                <a:lnTo>
                  <a:pt x="40898" y="101970"/>
                </a:lnTo>
                <a:lnTo>
                  <a:pt x="40898" y="81688"/>
                </a:lnTo>
                <a:close/>
                <a:moveTo>
                  <a:pt x="81582" y="81688"/>
                </a:moveTo>
                <a:lnTo>
                  <a:pt x="81582" y="101970"/>
                </a:lnTo>
                <a:lnTo>
                  <a:pt x="61300" y="101970"/>
                </a:lnTo>
                <a:lnTo>
                  <a:pt x="61300" y="81688"/>
                </a:lnTo>
                <a:close/>
                <a:moveTo>
                  <a:pt x="101971" y="81688"/>
                </a:moveTo>
                <a:lnTo>
                  <a:pt x="101971" y="101970"/>
                </a:lnTo>
                <a:lnTo>
                  <a:pt x="81689" y="101970"/>
                </a:lnTo>
                <a:lnTo>
                  <a:pt x="81689" y="81688"/>
                </a:lnTo>
                <a:close/>
                <a:moveTo>
                  <a:pt x="122359" y="81688"/>
                </a:moveTo>
                <a:lnTo>
                  <a:pt x="122359" y="101970"/>
                </a:lnTo>
                <a:lnTo>
                  <a:pt x="102077" y="101970"/>
                </a:lnTo>
                <a:lnTo>
                  <a:pt x="102077" y="81688"/>
                </a:lnTo>
                <a:close/>
                <a:moveTo>
                  <a:pt x="142762" y="81688"/>
                </a:moveTo>
                <a:lnTo>
                  <a:pt x="142762" y="101970"/>
                </a:lnTo>
                <a:lnTo>
                  <a:pt x="122480" y="101970"/>
                </a:lnTo>
                <a:lnTo>
                  <a:pt x="122480" y="81688"/>
                </a:lnTo>
                <a:close/>
                <a:moveTo>
                  <a:pt x="163150" y="81688"/>
                </a:moveTo>
                <a:lnTo>
                  <a:pt x="163150" y="101970"/>
                </a:lnTo>
                <a:lnTo>
                  <a:pt x="142868" y="101970"/>
                </a:lnTo>
                <a:lnTo>
                  <a:pt x="142868" y="81688"/>
                </a:lnTo>
                <a:close/>
                <a:moveTo>
                  <a:pt x="183552" y="81688"/>
                </a:moveTo>
                <a:lnTo>
                  <a:pt x="183552" y="101970"/>
                </a:lnTo>
                <a:lnTo>
                  <a:pt x="163270" y="101970"/>
                </a:lnTo>
                <a:lnTo>
                  <a:pt x="163270" y="81688"/>
                </a:lnTo>
                <a:close/>
                <a:moveTo>
                  <a:pt x="203941" y="81688"/>
                </a:moveTo>
                <a:lnTo>
                  <a:pt x="203941" y="101970"/>
                </a:lnTo>
                <a:lnTo>
                  <a:pt x="183659" y="101970"/>
                </a:lnTo>
                <a:lnTo>
                  <a:pt x="183659" y="81688"/>
                </a:lnTo>
                <a:close/>
                <a:moveTo>
                  <a:pt x="224330" y="81688"/>
                </a:moveTo>
                <a:lnTo>
                  <a:pt x="224330" y="101970"/>
                </a:lnTo>
                <a:lnTo>
                  <a:pt x="204048" y="101970"/>
                </a:lnTo>
                <a:lnTo>
                  <a:pt x="204048" y="81688"/>
                </a:lnTo>
                <a:close/>
                <a:moveTo>
                  <a:pt x="244732" y="81688"/>
                </a:moveTo>
                <a:lnTo>
                  <a:pt x="244732" y="101970"/>
                </a:lnTo>
                <a:lnTo>
                  <a:pt x="224450" y="101970"/>
                </a:lnTo>
                <a:lnTo>
                  <a:pt x="224450" y="81688"/>
                </a:lnTo>
                <a:close/>
                <a:moveTo>
                  <a:pt x="265121" y="81688"/>
                </a:moveTo>
                <a:lnTo>
                  <a:pt x="265121" y="101970"/>
                </a:lnTo>
                <a:lnTo>
                  <a:pt x="244839" y="101970"/>
                </a:lnTo>
                <a:lnTo>
                  <a:pt x="244839" y="81688"/>
                </a:lnTo>
                <a:close/>
                <a:moveTo>
                  <a:pt x="285523" y="81688"/>
                </a:moveTo>
                <a:lnTo>
                  <a:pt x="285523" y="101970"/>
                </a:lnTo>
                <a:lnTo>
                  <a:pt x="265241" y="101970"/>
                </a:lnTo>
                <a:lnTo>
                  <a:pt x="265241" y="81688"/>
                </a:lnTo>
                <a:close/>
                <a:moveTo>
                  <a:pt x="20389" y="102077"/>
                </a:moveTo>
                <a:lnTo>
                  <a:pt x="20389" y="122359"/>
                </a:lnTo>
                <a:lnTo>
                  <a:pt x="107" y="122359"/>
                </a:lnTo>
                <a:lnTo>
                  <a:pt x="107" y="102077"/>
                </a:lnTo>
                <a:close/>
                <a:moveTo>
                  <a:pt x="40791" y="102077"/>
                </a:moveTo>
                <a:lnTo>
                  <a:pt x="40791" y="122359"/>
                </a:lnTo>
                <a:lnTo>
                  <a:pt x="20509" y="122359"/>
                </a:lnTo>
                <a:lnTo>
                  <a:pt x="20509" y="102077"/>
                </a:lnTo>
                <a:close/>
                <a:moveTo>
                  <a:pt x="61180" y="102077"/>
                </a:moveTo>
                <a:lnTo>
                  <a:pt x="61180" y="122359"/>
                </a:lnTo>
                <a:lnTo>
                  <a:pt x="40898" y="122359"/>
                </a:lnTo>
                <a:lnTo>
                  <a:pt x="40898" y="102077"/>
                </a:lnTo>
                <a:close/>
                <a:moveTo>
                  <a:pt x="81582" y="102077"/>
                </a:moveTo>
                <a:lnTo>
                  <a:pt x="81582" y="122359"/>
                </a:lnTo>
                <a:lnTo>
                  <a:pt x="61300" y="122359"/>
                </a:lnTo>
                <a:lnTo>
                  <a:pt x="61300" y="102077"/>
                </a:lnTo>
                <a:close/>
                <a:moveTo>
                  <a:pt x="101971" y="102077"/>
                </a:moveTo>
                <a:lnTo>
                  <a:pt x="101971" y="122359"/>
                </a:lnTo>
                <a:lnTo>
                  <a:pt x="81689" y="122359"/>
                </a:lnTo>
                <a:lnTo>
                  <a:pt x="81702" y="102077"/>
                </a:lnTo>
                <a:close/>
                <a:moveTo>
                  <a:pt x="122359" y="102077"/>
                </a:moveTo>
                <a:lnTo>
                  <a:pt x="122359" y="122359"/>
                </a:lnTo>
                <a:lnTo>
                  <a:pt x="102077" y="122359"/>
                </a:lnTo>
                <a:lnTo>
                  <a:pt x="102091" y="102077"/>
                </a:lnTo>
                <a:close/>
                <a:moveTo>
                  <a:pt x="142762" y="102077"/>
                </a:moveTo>
                <a:lnTo>
                  <a:pt x="142762" y="122359"/>
                </a:lnTo>
                <a:lnTo>
                  <a:pt x="122480" y="122359"/>
                </a:lnTo>
                <a:lnTo>
                  <a:pt x="122480" y="102077"/>
                </a:lnTo>
                <a:close/>
                <a:moveTo>
                  <a:pt x="163164" y="102077"/>
                </a:moveTo>
                <a:lnTo>
                  <a:pt x="163164" y="122359"/>
                </a:lnTo>
                <a:lnTo>
                  <a:pt x="142868" y="122359"/>
                </a:lnTo>
                <a:lnTo>
                  <a:pt x="142882" y="102077"/>
                </a:lnTo>
                <a:close/>
                <a:moveTo>
                  <a:pt x="183552" y="102077"/>
                </a:moveTo>
                <a:lnTo>
                  <a:pt x="183552" y="122359"/>
                </a:lnTo>
                <a:lnTo>
                  <a:pt x="163270" y="122359"/>
                </a:lnTo>
                <a:lnTo>
                  <a:pt x="163270" y="102077"/>
                </a:lnTo>
                <a:close/>
                <a:moveTo>
                  <a:pt x="203955" y="102077"/>
                </a:moveTo>
                <a:lnTo>
                  <a:pt x="203955" y="122359"/>
                </a:lnTo>
                <a:lnTo>
                  <a:pt x="183659" y="122359"/>
                </a:lnTo>
                <a:lnTo>
                  <a:pt x="183659" y="102077"/>
                </a:lnTo>
                <a:close/>
                <a:moveTo>
                  <a:pt x="224343" y="102077"/>
                </a:moveTo>
                <a:lnTo>
                  <a:pt x="224343" y="122359"/>
                </a:lnTo>
                <a:lnTo>
                  <a:pt x="204048" y="122359"/>
                </a:lnTo>
                <a:lnTo>
                  <a:pt x="204061" y="102077"/>
                </a:lnTo>
                <a:close/>
                <a:moveTo>
                  <a:pt x="244732" y="102077"/>
                </a:moveTo>
                <a:lnTo>
                  <a:pt x="244732" y="122359"/>
                </a:lnTo>
                <a:lnTo>
                  <a:pt x="224450" y="122359"/>
                </a:lnTo>
                <a:lnTo>
                  <a:pt x="224450" y="102077"/>
                </a:lnTo>
                <a:close/>
                <a:moveTo>
                  <a:pt x="265121" y="102077"/>
                </a:moveTo>
                <a:lnTo>
                  <a:pt x="265121" y="122359"/>
                </a:lnTo>
                <a:lnTo>
                  <a:pt x="244839" y="122359"/>
                </a:lnTo>
                <a:lnTo>
                  <a:pt x="244839" y="102077"/>
                </a:lnTo>
                <a:close/>
                <a:moveTo>
                  <a:pt x="285523" y="102077"/>
                </a:moveTo>
                <a:lnTo>
                  <a:pt x="285523" y="122359"/>
                </a:lnTo>
                <a:lnTo>
                  <a:pt x="265241" y="122359"/>
                </a:lnTo>
                <a:lnTo>
                  <a:pt x="265241" y="102077"/>
                </a:lnTo>
                <a:close/>
                <a:moveTo>
                  <a:pt x="20389" y="122479"/>
                </a:moveTo>
                <a:lnTo>
                  <a:pt x="20389" y="142761"/>
                </a:lnTo>
                <a:lnTo>
                  <a:pt x="107" y="142761"/>
                </a:lnTo>
                <a:lnTo>
                  <a:pt x="107" y="122479"/>
                </a:lnTo>
                <a:close/>
                <a:moveTo>
                  <a:pt x="40791" y="122479"/>
                </a:moveTo>
                <a:lnTo>
                  <a:pt x="40791" y="142761"/>
                </a:lnTo>
                <a:lnTo>
                  <a:pt x="20509" y="142761"/>
                </a:lnTo>
                <a:lnTo>
                  <a:pt x="20509" y="122479"/>
                </a:lnTo>
                <a:close/>
                <a:moveTo>
                  <a:pt x="61180" y="122479"/>
                </a:moveTo>
                <a:lnTo>
                  <a:pt x="61180" y="142761"/>
                </a:lnTo>
                <a:lnTo>
                  <a:pt x="40898" y="142761"/>
                </a:lnTo>
                <a:lnTo>
                  <a:pt x="40898" y="122479"/>
                </a:lnTo>
                <a:close/>
                <a:moveTo>
                  <a:pt x="81582" y="122479"/>
                </a:moveTo>
                <a:lnTo>
                  <a:pt x="81582" y="142761"/>
                </a:lnTo>
                <a:lnTo>
                  <a:pt x="61300" y="142761"/>
                </a:lnTo>
                <a:lnTo>
                  <a:pt x="61300" y="122479"/>
                </a:lnTo>
                <a:close/>
                <a:moveTo>
                  <a:pt x="101971" y="122479"/>
                </a:moveTo>
                <a:lnTo>
                  <a:pt x="101971" y="142761"/>
                </a:lnTo>
                <a:lnTo>
                  <a:pt x="81689" y="142761"/>
                </a:lnTo>
                <a:lnTo>
                  <a:pt x="81689" y="122479"/>
                </a:lnTo>
                <a:close/>
                <a:moveTo>
                  <a:pt x="122359" y="122479"/>
                </a:moveTo>
                <a:lnTo>
                  <a:pt x="122359" y="142761"/>
                </a:lnTo>
                <a:lnTo>
                  <a:pt x="102077" y="142761"/>
                </a:lnTo>
                <a:lnTo>
                  <a:pt x="102077" y="122479"/>
                </a:lnTo>
                <a:close/>
                <a:moveTo>
                  <a:pt x="142762" y="122479"/>
                </a:moveTo>
                <a:lnTo>
                  <a:pt x="142762" y="142761"/>
                </a:lnTo>
                <a:lnTo>
                  <a:pt x="122480" y="142761"/>
                </a:lnTo>
                <a:lnTo>
                  <a:pt x="122480" y="122479"/>
                </a:lnTo>
                <a:close/>
                <a:moveTo>
                  <a:pt x="163150" y="122479"/>
                </a:moveTo>
                <a:lnTo>
                  <a:pt x="163150" y="142761"/>
                </a:lnTo>
                <a:lnTo>
                  <a:pt x="142868" y="142761"/>
                </a:lnTo>
                <a:lnTo>
                  <a:pt x="142868" y="122479"/>
                </a:lnTo>
                <a:close/>
                <a:moveTo>
                  <a:pt x="183552" y="122479"/>
                </a:moveTo>
                <a:lnTo>
                  <a:pt x="183552" y="142761"/>
                </a:lnTo>
                <a:lnTo>
                  <a:pt x="163270" y="142761"/>
                </a:lnTo>
                <a:lnTo>
                  <a:pt x="163270" y="122479"/>
                </a:lnTo>
                <a:close/>
                <a:moveTo>
                  <a:pt x="203941" y="122479"/>
                </a:moveTo>
                <a:lnTo>
                  <a:pt x="203941" y="142761"/>
                </a:lnTo>
                <a:lnTo>
                  <a:pt x="183659" y="142761"/>
                </a:lnTo>
                <a:lnTo>
                  <a:pt x="183659" y="122479"/>
                </a:lnTo>
                <a:close/>
                <a:moveTo>
                  <a:pt x="224330" y="122479"/>
                </a:moveTo>
                <a:lnTo>
                  <a:pt x="224330" y="142761"/>
                </a:lnTo>
                <a:lnTo>
                  <a:pt x="204048" y="142761"/>
                </a:lnTo>
                <a:lnTo>
                  <a:pt x="204048" y="122479"/>
                </a:lnTo>
                <a:close/>
                <a:moveTo>
                  <a:pt x="244732" y="122479"/>
                </a:moveTo>
                <a:lnTo>
                  <a:pt x="244732" y="142761"/>
                </a:lnTo>
                <a:lnTo>
                  <a:pt x="224450" y="142761"/>
                </a:lnTo>
                <a:lnTo>
                  <a:pt x="224450" y="122479"/>
                </a:lnTo>
                <a:close/>
                <a:moveTo>
                  <a:pt x="265121" y="122479"/>
                </a:moveTo>
                <a:lnTo>
                  <a:pt x="265121" y="142761"/>
                </a:lnTo>
                <a:lnTo>
                  <a:pt x="244839" y="142761"/>
                </a:lnTo>
                <a:lnTo>
                  <a:pt x="244839" y="122479"/>
                </a:lnTo>
                <a:close/>
                <a:moveTo>
                  <a:pt x="285523" y="122479"/>
                </a:moveTo>
                <a:lnTo>
                  <a:pt x="285523" y="142761"/>
                </a:lnTo>
                <a:lnTo>
                  <a:pt x="265241" y="142761"/>
                </a:lnTo>
                <a:lnTo>
                  <a:pt x="265241" y="122479"/>
                </a:lnTo>
                <a:close/>
                <a:moveTo>
                  <a:pt x="20389" y="142868"/>
                </a:moveTo>
                <a:lnTo>
                  <a:pt x="20389" y="163149"/>
                </a:lnTo>
                <a:lnTo>
                  <a:pt x="107" y="163149"/>
                </a:lnTo>
                <a:lnTo>
                  <a:pt x="107" y="142868"/>
                </a:lnTo>
                <a:close/>
                <a:moveTo>
                  <a:pt x="40791" y="142868"/>
                </a:moveTo>
                <a:lnTo>
                  <a:pt x="40791" y="163149"/>
                </a:lnTo>
                <a:lnTo>
                  <a:pt x="20509" y="163149"/>
                </a:lnTo>
                <a:lnTo>
                  <a:pt x="20509" y="142868"/>
                </a:lnTo>
                <a:close/>
                <a:moveTo>
                  <a:pt x="61180" y="142868"/>
                </a:moveTo>
                <a:lnTo>
                  <a:pt x="61180" y="163149"/>
                </a:lnTo>
                <a:lnTo>
                  <a:pt x="40898" y="163149"/>
                </a:lnTo>
                <a:lnTo>
                  <a:pt x="40898" y="142868"/>
                </a:lnTo>
                <a:close/>
                <a:moveTo>
                  <a:pt x="81582" y="142868"/>
                </a:moveTo>
                <a:lnTo>
                  <a:pt x="81582" y="163149"/>
                </a:lnTo>
                <a:lnTo>
                  <a:pt x="61300" y="163149"/>
                </a:lnTo>
                <a:lnTo>
                  <a:pt x="61300" y="142868"/>
                </a:lnTo>
                <a:close/>
                <a:moveTo>
                  <a:pt x="101971" y="142868"/>
                </a:moveTo>
                <a:lnTo>
                  <a:pt x="101971" y="163149"/>
                </a:lnTo>
                <a:lnTo>
                  <a:pt x="81689" y="163149"/>
                </a:lnTo>
                <a:lnTo>
                  <a:pt x="81689" y="142868"/>
                </a:lnTo>
                <a:close/>
                <a:moveTo>
                  <a:pt x="122359" y="142868"/>
                </a:moveTo>
                <a:lnTo>
                  <a:pt x="122359" y="163149"/>
                </a:lnTo>
                <a:lnTo>
                  <a:pt x="102077" y="163149"/>
                </a:lnTo>
                <a:lnTo>
                  <a:pt x="102077" y="142868"/>
                </a:lnTo>
                <a:close/>
                <a:moveTo>
                  <a:pt x="142762" y="142868"/>
                </a:moveTo>
                <a:lnTo>
                  <a:pt x="142762" y="163149"/>
                </a:lnTo>
                <a:lnTo>
                  <a:pt x="122480" y="163149"/>
                </a:lnTo>
                <a:lnTo>
                  <a:pt x="122480" y="142868"/>
                </a:lnTo>
                <a:close/>
                <a:moveTo>
                  <a:pt x="163150" y="142868"/>
                </a:moveTo>
                <a:lnTo>
                  <a:pt x="163150" y="163149"/>
                </a:lnTo>
                <a:lnTo>
                  <a:pt x="142868" y="163149"/>
                </a:lnTo>
                <a:lnTo>
                  <a:pt x="142868" y="142868"/>
                </a:lnTo>
                <a:close/>
                <a:moveTo>
                  <a:pt x="183552" y="142868"/>
                </a:moveTo>
                <a:lnTo>
                  <a:pt x="183552" y="163149"/>
                </a:lnTo>
                <a:lnTo>
                  <a:pt x="163270" y="163149"/>
                </a:lnTo>
                <a:lnTo>
                  <a:pt x="163270" y="142868"/>
                </a:lnTo>
                <a:close/>
                <a:moveTo>
                  <a:pt x="203941" y="142868"/>
                </a:moveTo>
                <a:lnTo>
                  <a:pt x="203941" y="163149"/>
                </a:lnTo>
                <a:lnTo>
                  <a:pt x="183659" y="163149"/>
                </a:lnTo>
                <a:lnTo>
                  <a:pt x="183659" y="142868"/>
                </a:lnTo>
                <a:close/>
                <a:moveTo>
                  <a:pt x="224330" y="142868"/>
                </a:moveTo>
                <a:lnTo>
                  <a:pt x="224330" y="163149"/>
                </a:lnTo>
                <a:lnTo>
                  <a:pt x="204048" y="163149"/>
                </a:lnTo>
                <a:lnTo>
                  <a:pt x="204048" y="142868"/>
                </a:lnTo>
                <a:close/>
                <a:moveTo>
                  <a:pt x="244732" y="142868"/>
                </a:moveTo>
                <a:lnTo>
                  <a:pt x="244732" y="163149"/>
                </a:lnTo>
                <a:lnTo>
                  <a:pt x="224450" y="163149"/>
                </a:lnTo>
                <a:lnTo>
                  <a:pt x="224450" y="142868"/>
                </a:lnTo>
                <a:close/>
                <a:moveTo>
                  <a:pt x="265121" y="142868"/>
                </a:moveTo>
                <a:lnTo>
                  <a:pt x="265121" y="163149"/>
                </a:lnTo>
                <a:lnTo>
                  <a:pt x="244839" y="163149"/>
                </a:lnTo>
                <a:lnTo>
                  <a:pt x="244839" y="142868"/>
                </a:lnTo>
                <a:close/>
                <a:moveTo>
                  <a:pt x="285523" y="142868"/>
                </a:moveTo>
                <a:lnTo>
                  <a:pt x="285523" y="163149"/>
                </a:lnTo>
                <a:lnTo>
                  <a:pt x="265241" y="163149"/>
                </a:lnTo>
                <a:lnTo>
                  <a:pt x="265241" y="142868"/>
                </a:lnTo>
                <a:close/>
                <a:moveTo>
                  <a:pt x="0" y="0"/>
                </a:moveTo>
                <a:lnTo>
                  <a:pt x="0" y="163270"/>
                </a:lnTo>
                <a:lnTo>
                  <a:pt x="285630" y="163270"/>
                </a:lnTo>
                <a:lnTo>
                  <a:pt x="2856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6"/>
          <p:cNvSpPr txBox="1">
            <a:spLocks noGrp="1"/>
          </p:cNvSpPr>
          <p:nvPr>
            <p:ph type="title"/>
          </p:nvPr>
        </p:nvSpPr>
        <p:spPr>
          <a:xfrm>
            <a:off x="4108825" y="2234700"/>
            <a:ext cx="3739200" cy="6867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solidFill>
                  <a:schemeClr val="accent4"/>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08" name="Google Shape;1108;p16"/>
          <p:cNvSpPr txBox="1">
            <a:spLocks noGrp="1"/>
          </p:cNvSpPr>
          <p:nvPr>
            <p:ph type="title" idx="2" hasCustomPrompt="1"/>
          </p:nvPr>
        </p:nvSpPr>
        <p:spPr>
          <a:xfrm>
            <a:off x="4108825" y="1528263"/>
            <a:ext cx="3150900" cy="6867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109" name="Google Shape;1109;p16"/>
          <p:cNvSpPr txBox="1">
            <a:spLocks noGrp="1"/>
          </p:cNvSpPr>
          <p:nvPr>
            <p:ph type="subTitle" idx="1"/>
          </p:nvPr>
        </p:nvSpPr>
        <p:spPr>
          <a:xfrm>
            <a:off x="4108825" y="3144225"/>
            <a:ext cx="3797100" cy="41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110" name="Google Shape;1110;p16"/>
          <p:cNvGrpSpPr/>
          <p:nvPr/>
        </p:nvGrpSpPr>
        <p:grpSpPr>
          <a:xfrm rot="-10363339">
            <a:off x="6766846" y="-290251"/>
            <a:ext cx="1964528" cy="1950960"/>
            <a:chOff x="4088800" y="3407675"/>
            <a:chExt cx="1209247" cy="1200822"/>
          </a:xfrm>
        </p:grpSpPr>
        <p:sp>
          <p:nvSpPr>
            <p:cNvPr id="1111" name="Google Shape;1111;p16"/>
            <p:cNvSpPr/>
            <p:nvPr/>
          </p:nvSpPr>
          <p:spPr>
            <a:xfrm>
              <a:off x="4613328" y="3948244"/>
              <a:ext cx="56034" cy="55961"/>
            </a:xfrm>
            <a:custGeom>
              <a:avLst/>
              <a:gdLst/>
              <a:ahLst/>
              <a:cxnLst/>
              <a:rect l="l" t="t" r="r" b="b"/>
              <a:pathLst>
                <a:path w="765" h="764" extrusionOk="0">
                  <a:moveTo>
                    <a:pt x="382" y="0"/>
                  </a:moveTo>
                  <a:cubicBezTo>
                    <a:pt x="167" y="0"/>
                    <a:pt x="1" y="166"/>
                    <a:pt x="1" y="382"/>
                  </a:cubicBezTo>
                  <a:cubicBezTo>
                    <a:pt x="1" y="597"/>
                    <a:pt x="167" y="763"/>
                    <a:pt x="382" y="763"/>
                  </a:cubicBezTo>
                  <a:cubicBezTo>
                    <a:pt x="598" y="763"/>
                    <a:pt x="764" y="597"/>
                    <a:pt x="764" y="382"/>
                  </a:cubicBezTo>
                  <a:cubicBezTo>
                    <a:pt x="764" y="166"/>
                    <a:pt x="598" y="0"/>
                    <a:pt x="3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6"/>
            <p:cNvSpPr/>
            <p:nvPr/>
          </p:nvSpPr>
          <p:spPr>
            <a:xfrm>
              <a:off x="4587545" y="3999444"/>
              <a:ext cx="69512" cy="56694"/>
            </a:xfrm>
            <a:custGeom>
              <a:avLst/>
              <a:gdLst/>
              <a:ahLst/>
              <a:cxnLst/>
              <a:rect l="l" t="t" r="r" b="b"/>
              <a:pathLst>
                <a:path w="949" h="774" extrusionOk="0">
                  <a:moveTo>
                    <a:pt x="477" y="1"/>
                  </a:moveTo>
                  <a:cubicBezTo>
                    <a:pt x="425" y="1"/>
                    <a:pt x="373" y="12"/>
                    <a:pt x="323" y="35"/>
                  </a:cubicBezTo>
                  <a:cubicBezTo>
                    <a:pt x="0" y="172"/>
                    <a:pt x="20" y="622"/>
                    <a:pt x="343" y="750"/>
                  </a:cubicBezTo>
                  <a:cubicBezTo>
                    <a:pt x="388" y="766"/>
                    <a:pt x="434" y="774"/>
                    <a:pt x="477" y="774"/>
                  </a:cubicBezTo>
                  <a:cubicBezTo>
                    <a:pt x="742" y="774"/>
                    <a:pt x="949" y="490"/>
                    <a:pt x="823" y="221"/>
                  </a:cubicBezTo>
                  <a:cubicBezTo>
                    <a:pt x="758" y="84"/>
                    <a:pt x="619" y="1"/>
                    <a:pt x="4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6"/>
            <p:cNvSpPr/>
            <p:nvPr/>
          </p:nvSpPr>
          <p:spPr>
            <a:xfrm>
              <a:off x="4677127" y="3991167"/>
              <a:ext cx="66875" cy="56620"/>
            </a:xfrm>
            <a:custGeom>
              <a:avLst/>
              <a:gdLst/>
              <a:ahLst/>
              <a:cxnLst/>
              <a:rect l="l" t="t" r="r" b="b"/>
              <a:pathLst>
                <a:path w="913" h="773" extrusionOk="0">
                  <a:moveTo>
                    <a:pt x="508" y="1"/>
                  </a:moveTo>
                  <a:cubicBezTo>
                    <a:pt x="502" y="1"/>
                    <a:pt x="496" y="1"/>
                    <a:pt x="490" y="1"/>
                  </a:cubicBezTo>
                  <a:cubicBezTo>
                    <a:pt x="148" y="31"/>
                    <a:pt x="1" y="451"/>
                    <a:pt x="255" y="677"/>
                  </a:cubicBezTo>
                  <a:cubicBezTo>
                    <a:pt x="333" y="743"/>
                    <a:pt x="424" y="773"/>
                    <a:pt x="511" y="773"/>
                  </a:cubicBezTo>
                  <a:cubicBezTo>
                    <a:pt x="719" y="773"/>
                    <a:pt x="912" y="605"/>
                    <a:pt x="891" y="363"/>
                  </a:cubicBezTo>
                  <a:cubicBezTo>
                    <a:pt x="882" y="154"/>
                    <a:pt x="707" y="1"/>
                    <a:pt x="5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6"/>
            <p:cNvSpPr/>
            <p:nvPr/>
          </p:nvSpPr>
          <p:spPr>
            <a:xfrm>
              <a:off x="4640577" y="4032699"/>
              <a:ext cx="67021" cy="55961"/>
            </a:xfrm>
            <a:custGeom>
              <a:avLst/>
              <a:gdLst/>
              <a:ahLst/>
              <a:cxnLst/>
              <a:rect l="l" t="t" r="r" b="b"/>
              <a:pathLst>
                <a:path w="915" h="764" extrusionOk="0">
                  <a:moveTo>
                    <a:pt x="525" y="0"/>
                  </a:moveTo>
                  <a:cubicBezTo>
                    <a:pt x="513" y="0"/>
                    <a:pt x="502" y="1"/>
                    <a:pt x="490" y="2"/>
                  </a:cubicBezTo>
                  <a:cubicBezTo>
                    <a:pt x="147" y="21"/>
                    <a:pt x="1" y="442"/>
                    <a:pt x="265" y="667"/>
                  </a:cubicBezTo>
                  <a:cubicBezTo>
                    <a:pt x="340" y="734"/>
                    <a:pt x="428" y="764"/>
                    <a:pt x="515" y="764"/>
                  </a:cubicBezTo>
                  <a:cubicBezTo>
                    <a:pt x="720" y="764"/>
                    <a:pt x="915" y="595"/>
                    <a:pt x="901" y="354"/>
                  </a:cubicBezTo>
                  <a:cubicBezTo>
                    <a:pt x="883" y="151"/>
                    <a:pt x="716" y="0"/>
                    <a:pt x="5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6"/>
            <p:cNvSpPr/>
            <p:nvPr/>
          </p:nvSpPr>
          <p:spPr>
            <a:xfrm>
              <a:off x="4730012" y="4059947"/>
              <a:ext cx="66948" cy="56327"/>
            </a:xfrm>
            <a:custGeom>
              <a:avLst/>
              <a:gdLst/>
              <a:ahLst/>
              <a:cxnLst/>
              <a:rect l="l" t="t" r="r" b="b"/>
              <a:pathLst>
                <a:path w="914" h="769" extrusionOk="0">
                  <a:moveTo>
                    <a:pt x="496" y="1"/>
                  </a:moveTo>
                  <a:cubicBezTo>
                    <a:pt x="209" y="1"/>
                    <a:pt x="0" y="314"/>
                    <a:pt x="160" y="579"/>
                  </a:cubicBezTo>
                  <a:cubicBezTo>
                    <a:pt x="237" y="708"/>
                    <a:pt x="365" y="769"/>
                    <a:pt x="491" y="769"/>
                  </a:cubicBezTo>
                  <a:cubicBezTo>
                    <a:pt x="654" y="769"/>
                    <a:pt x="815" y="668"/>
                    <a:pt x="864" y="481"/>
                  </a:cubicBezTo>
                  <a:cubicBezTo>
                    <a:pt x="913" y="276"/>
                    <a:pt x="796" y="70"/>
                    <a:pt x="590" y="12"/>
                  </a:cubicBezTo>
                  <a:cubicBezTo>
                    <a:pt x="558" y="4"/>
                    <a:pt x="527" y="1"/>
                    <a:pt x="4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6"/>
            <p:cNvSpPr/>
            <p:nvPr/>
          </p:nvSpPr>
          <p:spPr>
            <a:xfrm>
              <a:off x="4682767" y="4087708"/>
              <a:ext cx="66875" cy="56547"/>
            </a:xfrm>
            <a:custGeom>
              <a:avLst/>
              <a:gdLst/>
              <a:ahLst/>
              <a:cxnLst/>
              <a:rect l="l" t="t" r="r" b="b"/>
              <a:pathLst>
                <a:path w="913" h="772" extrusionOk="0">
                  <a:moveTo>
                    <a:pt x="481" y="1"/>
                  </a:moveTo>
                  <a:cubicBezTo>
                    <a:pt x="204" y="1"/>
                    <a:pt x="1" y="319"/>
                    <a:pt x="159" y="582"/>
                  </a:cubicBezTo>
                  <a:cubicBezTo>
                    <a:pt x="236" y="711"/>
                    <a:pt x="364" y="772"/>
                    <a:pt x="490" y="772"/>
                  </a:cubicBezTo>
                  <a:cubicBezTo>
                    <a:pt x="653" y="772"/>
                    <a:pt x="814" y="671"/>
                    <a:pt x="863" y="484"/>
                  </a:cubicBezTo>
                  <a:cubicBezTo>
                    <a:pt x="912" y="279"/>
                    <a:pt x="795" y="63"/>
                    <a:pt x="580" y="14"/>
                  </a:cubicBezTo>
                  <a:cubicBezTo>
                    <a:pt x="546" y="5"/>
                    <a:pt x="513" y="1"/>
                    <a:pt x="4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6"/>
            <p:cNvSpPr/>
            <p:nvPr/>
          </p:nvSpPr>
          <p:spPr>
            <a:xfrm>
              <a:off x="4766270" y="4155096"/>
              <a:ext cx="65776" cy="56620"/>
            </a:xfrm>
            <a:custGeom>
              <a:avLst/>
              <a:gdLst/>
              <a:ahLst/>
              <a:cxnLst/>
              <a:rect l="l" t="t" r="r" b="b"/>
              <a:pathLst>
                <a:path w="898" h="773" extrusionOk="0">
                  <a:moveTo>
                    <a:pt x="449" y="0"/>
                  </a:moveTo>
                  <a:cubicBezTo>
                    <a:pt x="206" y="0"/>
                    <a:pt x="0" y="242"/>
                    <a:pt x="95" y="504"/>
                  </a:cubicBezTo>
                  <a:cubicBezTo>
                    <a:pt x="153" y="681"/>
                    <a:pt x="305" y="773"/>
                    <a:pt x="459" y="773"/>
                  </a:cubicBezTo>
                  <a:cubicBezTo>
                    <a:pt x="593" y="773"/>
                    <a:pt x="727" y="704"/>
                    <a:pt x="800" y="562"/>
                  </a:cubicBezTo>
                  <a:cubicBezTo>
                    <a:pt x="898" y="367"/>
                    <a:pt x="819" y="141"/>
                    <a:pt x="624" y="44"/>
                  </a:cubicBezTo>
                  <a:cubicBezTo>
                    <a:pt x="566" y="14"/>
                    <a:pt x="506" y="0"/>
                    <a:pt x="4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6"/>
            <p:cNvSpPr/>
            <p:nvPr/>
          </p:nvSpPr>
          <p:spPr>
            <a:xfrm>
              <a:off x="4714484" y="4172309"/>
              <a:ext cx="65264" cy="56254"/>
            </a:xfrm>
            <a:custGeom>
              <a:avLst/>
              <a:gdLst/>
              <a:ahLst/>
              <a:cxnLst/>
              <a:rect l="l" t="t" r="r" b="b"/>
              <a:pathLst>
                <a:path w="891" h="768" extrusionOk="0">
                  <a:moveTo>
                    <a:pt x="448" y="0"/>
                  </a:moveTo>
                  <a:cubicBezTo>
                    <a:pt x="202" y="0"/>
                    <a:pt x="1" y="242"/>
                    <a:pt x="88" y="503"/>
                  </a:cubicBezTo>
                  <a:cubicBezTo>
                    <a:pt x="145" y="676"/>
                    <a:pt x="298" y="768"/>
                    <a:pt x="451" y="768"/>
                  </a:cubicBezTo>
                  <a:cubicBezTo>
                    <a:pt x="585" y="768"/>
                    <a:pt x="720" y="698"/>
                    <a:pt x="792" y="552"/>
                  </a:cubicBezTo>
                  <a:cubicBezTo>
                    <a:pt x="890" y="366"/>
                    <a:pt x="812" y="132"/>
                    <a:pt x="626" y="43"/>
                  </a:cubicBezTo>
                  <a:cubicBezTo>
                    <a:pt x="566" y="14"/>
                    <a:pt x="506" y="0"/>
                    <a:pt x="4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6"/>
            <p:cNvSpPr/>
            <p:nvPr/>
          </p:nvSpPr>
          <p:spPr>
            <a:xfrm>
              <a:off x="4178309" y="4182344"/>
              <a:ext cx="65190" cy="56401"/>
            </a:xfrm>
            <a:custGeom>
              <a:avLst/>
              <a:gdLst/>
              <a:ahLst/>
              <a:cxnLst/>
              <a:rect l="l" t="t" r="r" b="b"/>
              <a:pathLst>
                <a:path w="890" h="770" extrusionOk="0">
                  <a:moveTo>
                    <a:pt x="451" y="0"/>
                  </a:moveTo>
                  <a:cubicBezTo>
                    <a:pt x="208" y="0"/>
                    <a:pt x="0" y="242"/>
                    <a:pt x="87" y="503"/>
                  </a:cubicBezTo>
                  <a:cubicBezTo>
                    <a:pt x="145" y="678"/>
                    <a:pt x="300" y="769"/>
                    <a:pt x="455" y="769"/>
                  </a:cubicBezTo>
                  <a:cubicBezTo>
                    <a:pt x="587" y="769"/>
                    <a:pt x="720" y="702"/>
                    <a:pt x="792" y="562"/>
                  </a:cubicBezTo>
                  <a:cubicBezTo>
                    <a:pt x="890" y="376"/>
                    <a:pt x="811" y="141"/>
                    <a:pt x="625" y="44"/>
                  </a:cubicBezTo>
                  <a:cubicBezTo>
                    <a:pt x="567" y="14"/>
                    <a:pt x="508" y="0"/>
                    <a:pt x="4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6"/>
            <p:cNvSpPr/>
            <p:nvPr/>
          </p:nvSpPr>
          <p:spPr>
            <a:xfrm>
              <a:off x="4125937" y="4198825"/>
              <a:ext cx="65264" cy="56620"/>
            </a:xfrm>
            <a:custGeom>
              <a:avLst/>
              <a:gdLst/>
              <a:ahLst/>
              <a:cxnLst/>
              <a:rect l="l" t="t" r="r" b="b"/>
              <a:pathLst>
                <a:path w="891" h="773" extrusionOk="0">
                  <a:moveTo>
                    <a:pt x="451" y="0"/>
                  </a:moveTo>
                  <a:cubicBezTo>
                    <a:pt x="208" y="0"/>
                    <a:pt x="1" y="242"/>
                    <a:pt x="88" y="504"/>
                  </a:cubicBezTo>
                  <a:cubicBezTo>
                    <a:pt x="145" y="681"/>
                    <a:pt x="298" y="773"/>
                    <a:pt x="451" y="773"/>
                  </a:cubicBezTo>
                  <a:cubicBezTo>
                    <a:pt x="585" y="773"/>
                    <a:pt x="719" y="704"/>
                    <a:pt x="792" y="562"/>
                  </a:cubicBezTo>
                  <a:cubicBezTo>
                    <a:pt x="890" y="376"/>
                    <a:pt x="812" y="141"/>
                    <a:pt x="626" y="44"/>
                  </a:cubicBezTo>
                  <a:cubicBezTo>
                    <a:pt x="568" y="14"/>
                    <a:pt x="509" y="0"/>
                    <a:pt x="4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6"/>
            <p:cNvSpPr/>
            <p:nvPr/>
          </p:nvSpPr>
          <p:spPr>
            <a:xfrm>
              <a:off x="4156042" y="4072912"/>
              <a:ext cx="62407" cy="56620"/>
            </a:xfrm>
            <a:custGeom>
              <a:avLst/>
              <a:gdLst/>
              <a:ahLst/>
              <a:cxnLst/>
              <a:rect l="l" t="t" r="r" b="b"/>
              <a:pathLst>
                <a:path w="852" h="773" extrusionOk="0">
                  <a:moveTo>
                    <a:pt x="420" y="1"/>
                  </a:moveTo>
                  <a:cubicBezTo>
                    <a:pt x="205" y="1"/>
                    <a:pt x="0" y="189"/>
                    <a:pt x="29" y="441"/>
                  </a:cubicBezTo>
                  <a:cubicBezTo>
                    <a:pt x="59" y="649"/>
                    <a:pt x="238" y="772"/>
                    <a:pt x="418" y="772"/>
                  </a:cubicBezTo>
                  <a:cubicBezTo>
                    <a:pt x="527" y="772"/>
                    <a:pt x="637" y="727"/>
                    <a:pt x="714" y="627"/>
                  </a:cubicBezTo>
                  <a:cubicBezTo>
                    <a:pt x="851" y="451"/>
                    <a:pt x="812" y="216"/>
                    <a:pt x="646" y="79"/>
                  </a:cubicBezTo>
                  <a:cubicBezTo>
                    <a:pt x="576" y="25"/>
                    <a:pt x="497" y="1"/>
                    <a:pt x="4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6"/>
            <p:cNvSpPr/>
            <p:nvPr/>
          </p:nvSpPr>
          <p:spPr>
            <a:xfrm>
              <a:off x="4101032" y="4080090"/>
              <a:ext cx="62187" cy="56401"/>
            </a:xfrm>
            <a:custGeom>
              <a:avLst/>
              <a:gdLst/>
              <a:ahLst/>
              <a:cxnLst/>
              <a:rect l="l" t="t" r="r" b="b"/>
              <a:pathLst>
                <a:path w="849" h="770" extrusionOk="0">
                  <a:moveTo>
                    <a:pt x="421" y="0"/>
                  </a:moveTo>
                  <a:cubicBezTo>
                    <a:pt x="202" y="0"/>
                    <a:pt x="0" y="187"/>
                    <a:pt x="36" y="431"/>
                  </a:cubicBezTo>
                  <a:cubicBezTo>
                    <a:pt x="67" y="644"/>
                    <a:pt x="243" y="769"/>
                    <a:pt x="422" y="769"/>
                  </a:cubicBezTo>
                  <a:cubicBezTo>
                    <a:pt x="532" y="769"/>
                    <a:pt x="643" y="722"/>
                    <a:pt x="721" y="617"/>
                  </a:cubicBezTo>
                  <a:cubicBezTo>
                    <a:pt x="849" y="451"/>
                    <a:pt x="819" y="206"/>
                    <a:pt x="653" y="79"/>
                  </a:cubicBezTo>
                  <a:cubicBezTo>
                    <a:pt x="580" y="25"/>
                    <a:pt x="499" y="0"/>
                    <a:pt x="4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6"/>
            <p:cNvSpPr/>
            <p:nvPr/>
          </p:nvSpPr>
          <p:spPr>
            <a:xfrm>
              <a:off x="4143296" y="3957107"/>
              <a:ext cx="62187" cy="56474"/>
            </a:xfrm>
            <a:custGeom>
              <a:avLst/>
              <a:gdLst/>
              <a:ahLst/>
              <a:cxnLst/>
              <a:rect l="l" t="t" r="r" b="b"/>
              <a:pathLst>
                <a:path w="849" h="771" extrusionOk="0">
                  <a:moveTo>
                    <a:pt x="415" y="0"/>
                  </a:moveTo>
                  <a:cubicBezTo>
                    <a:pt x="199" y="0"/>
                    <a:pt x="1" y="187"/>
                    <a:pt x="37" y="437"/>
                  </a:cubicBezTo>
                  <a:cubicBezTo>
                    <a:pt x="61" y="649"/>
                    <a:pt x="238" y="771"/>
                    <a:pt x="419" y="771"/>
                  </a:cubicBezTo>
                  <a:cubicBezTo>
                    <a:pt x="530" y="771"/>
                    <a:pt x="643" y="724"/>
                    <a:pt x="722" y="623"/>
                  </a:cubicBezTo>
                  <a:cubicBezTo>
                    <a:pt x="849" y="456"/>
                    <a:pt x="820" y="212"/>
                    <a:pt x="653" y="85"/>
                  </a:cubicBezTo>
                  <a:cubicBezTo>
                    <a:pt x="579" y="26"/>
                    <a:pt x="496" y="0"/>
                    <a:pt x="4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6"/>
            <p:cNvSpPr/>
            <p:nvPr/>
          </p:nvSpPr>
          <p:spPr>
            <a:xfrm>
              <a:off x="4088800" y="3963919"/>
              <a:ext cx="62260" cy="56401"/>
            </a:xfrm>
            <a:custGeom>
              <a:avLst/>
              <a:gdLst/>
              <a:ahLst/>
              <a:cxnLst/>
              <a:rect l="l" t="t" r="r" b="b"/>
              <a:pathLst>
                <a:path w="850" h="770" extrusionOk="0">
                  <a:moveTo>
                    <a:pt x="421" y="1"/>
                  </a:moveTo>
                  <a:cubicBezTo>
                    <a:pt x="203" y="1"/>
                    <a:pt x="1" y="187"/>
                    <a:pt x="37" y="432"/>
                  </a:cubicBezTo>
                  <a:cubicBezTo>
                    <a:pt x="67" y="644"/>
                    <a:pt x="244" y="770"/>
                    <a:pt x="423" y="770"/>
                  </a:cubicBezTo>
                  <a:cubicBezTo>
                    <a:pt x="533" y="770"/>
                    <a:pt x="644" y="722"/>
                    <a:pt x="722" y="618"/>
                  </a:cubicBezTo>
                  <a:cubicBezTo>
                    <a:pt x="849" y="452"/>
                    <a:pt x="820" y="207"/>
                    <a:pt x="653" y="80"/>
                  </a:cubicBezTo>
                  <a:cubicBezTo>
                    <a:pt x="581" y="25"/>
                    <a:pt x="500" y="1"/>
                    <a:pt x="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6"/>
            <p:cNvSpPr/>
            <p:nvPr/>
          </p:nvSpPr>
          <p:spPr>
            <a:xfrm>
              <a:off x="4152599" y="3835296"/>
              <a:ext cx="62260" cy="56401"/>
            </a:xfrm>
            <a:custGeom>
              <a:avLst/>
              <a:gdLst/>
              <a:ahLst/>
              <a:cxnLst/>
              <a:rect l="l" t="t" r="r" b="b"/>
              <a:pathLst>
                <a:path w="850" h="770" extrusionOk="0">
                  <a:moveTo>
                    <a:pt x="416" y="0"/>
                  </a:moveTo>
                  <a:cubicBezTo>
                    <a:pt x="235" y="0"/>
                    <a:pt x="61" y="126"/>
                    <a:pt x="37" y="338"/>
                  </a:cubicBezTo>
                  <a:cubicBezTo>
                    <a:pt x="1" y="583"/>
                    <a:pt x="203" y="769"/>
                    <a:pt x="421" y="769"/>
                  </a:cubicBezTo>
                  <a:cubicBezTo>
                    <a:pt x="500" y="769"/>
                    <a:pt x="581" y="745"/>
                    <a:pt x="653" y="691"/>
                  </a:cubicBezTo>
                  <a:cubicBezTo>
                    <a:pt x="820" y="554"/>
                    <a:pt x="849" y="319"/>
                    <a:pt x="722" y="152"/>
                  </a:cubicBezTo>
                  <a:cubicBezTo>
                    <a:pt x="640" y="48"/>
                    <a:pt x="527" y="0"/>
                    <a:pt x="4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6"/>
            <p:cNvSpPr/>
            <p:nvPr/>
          </p:nvSpPr>
          <p:spPr>
            <a:xfrm>
              <a:off x="4098688" y="3827385"/>
              <a:ext cx="61674" cy="56547"/>
            </a:xfrm>
            <a:custGeom>
              <a:avLst/>
              <a:gdLst/>
              <a:ahLst/>
              <a:cxnLst/>
              <a:rect l="l" t="t" r="r" b="b"/>
              <a:pathLst>
                <a:path w="842" h="772" extrusionOk="0">
                  <a:moveTo>
                    <a:pt x="415" y="1"/>
                  </a:moveTo>
                  <a:cubicBezTo>
                    <a:pt x="236" y="1"/>
                    <a:pt x="59" y="127"/>
                    <a:pt x="29" y="339"/>
                  </a:cubicBezTo>
                  <a:cubicBezTo>
                    <a:pt x="0" y="589"/>
                    <a:pt x="196" y="771"/>
                    <a:pt x="411" y="771"/>
                  </a:cubicBezTo>
                  <a:cubicBezTo>
                    <a:pt x="490" y="771"/>
                    <a:pt x="572" y="746"/>
                    <a:pt x="646" y="691"/>
                  </a:cubicBezTo>
                  <a:cubicBezTo>
                    <a:pt x="812" y="564"/>
                    <a:pt x="841" y="319"/>
                    <a:pt x="714" y="153"/>
                  </a:cubicBezTo>
                  <a:cubicBezTo>
                    <a:pt x="636" y="48"/>
                    <a:pt x="525" y="1"/>
                    <a:pt x="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6"/>
            <p:cNvSpPr/>
            <p:nvPr/>
          </p:nvSpPr>
          <p:spPr>
            <a:xfrm>
              <a:off x="4176038" y="3720077"/>
              <a:ext cx="63872" cy="56620"/>
            </a:xfrm>
            <a:custGeom>
              <a:avLst/>
              <a:gdLst/>
              <a:ahLst/>
              <a:cxnLst/>
              <a:rect l="l" t="t" r="r" b="b"/>
              <a:pathLst>
                <a:path w="872" h="773" extrusionOk="0">
                  <a:moveTo>
                    <a:pt x="440" y="1"/>
                  </a:moveTo>
                  <a:cubicBezTo>
                    <a:pt x="283" y="1"/>
                    <a:pt x="133" y="96"/>
                    <a:pt x="79" y="257"/>
                  </a:cubicBezTo>
                  <a:cubicBezTo>
                    <a:pt x="1" y="453"/>
                    <a:pt x="108" y="668"/>
                    <a:pt x="304" y="747"/>
                  </a:cubicBezTo>
                  <a:cubicBezTo>
                    <a:pt x="348" y="764"/>
                    <a:pt x="393" y="772"/>
                    <a:pt x="438" y="772"/>
                  </a:cubicBezTo>
                  <a:cubicBezTo>
                    <a:pt x="593" y="772"/>
                    <a:pt x="740" y="673"/>
                    <a:pt x="793" y="522"/>
                  </a:cubicBezTo>
                  <a:cubicBezTo>
                    <a:pt x="872" y="326"/>
                    <a:pt x="774" y="101"/>
                    <a:pt x="568" y="22"/>
                  </a:cubicBezTo>
                  <a:cubicBezTo>
                    <a:pt x="526" y="8"/>
                    <a:pt x="483" y="1"/>
                    <a:pt x="4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6"/>
            <p:cNvSpPr/>
            <p:nvPr/>
          </p:nvSpPr>
          <p:spPr>
            <a:xfrm>
              <a:off x="4123813" y="3700959"/>
              <a:ext cx="65923" cy="56474"/>
            </a:xfrm>
            <a:custGeom>
              <a:avLst/>
              <a:gdLst/>
              <a:ahLst/>
              <a:cxnLst/>
              <a:rect l="l" t="t" r="r" b="b"/>
              <a:pathLst>
                <a:path w="900" h="771" extrusionOk="0">
                  <a:moveTo>
                    <a:pt x="464" y="0"/>
                  </a:moveTo>
                  <a:cubicBezTo>
                    <a:pt x="314" y="0"/>
                    <a:pt x="163" y="86"/>
                    <a:pt x="97" y="254"/>
                  </a:cubicBezTo>
                  <a:cubicBezTo>
                    <a:pt x="0" y="512"/>
                    <a:pt x="203" y="771"/>
                    <a:pt x="453" y="771"/>
                  </a:cubicBezTo>
                  <a:cubicBezTo>
                    <a:pt x="506" y="771"/>
                    <a:pt x="561" y="759"/>
                    <a:pt x="616" y="734"/>
                  </a:cubicBezTo>
                  <a:cubicBezTo>
                    <a:pt x="812" y="646"/>
                    <a:pt x="900" y="420"/>
                    <a:pt x="812" y="225"/>
                  </a:cubicBezTo>
                  <a:cubicBezTo>
                    <a:pt x="741" y="74"/>
                    <a:pt x="603" y="0"/>
                    <a:pt x="4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6"/>
            <p:cNvSpPr/>
            <p:nvPr/>
          </p:nvSpPr>
          <p:spPr>
            <a:xfrm>
              <a:off x="4369633" y="3407675"/>
              <a:ext cx="359206" cy="417291"/>
            </a:xfrm>
            <a:custGeom>
              <a:avLst/>
              <a:gdLst/>
              <a:ahLst/>
              <a:cxnLst/>
              <a:rect l="l" t="t" r="r" b="b"/>
              <a:pathLst>
                <a:path w="4904" h="5697" extrusionOk="0">
                  <a:moveTo>
                    <a:pt x="4903" y="1"/>
                  </a:moveTo>
                  <a:cubicBezTo>
                    <a:pt x="3798" y="715"/>
                    <a:pt x="2613" y="1342"/>
                    <a:pt x="1684" y="2281"/>
                  </a:cubicBezTo>
                  <a:cubicBezTo>
                    <a:pt x="901" y="3074"/>
                    <a:pt x="0" y="4522"/>
                    <a:pt x="382" y="5697"/>
                  </a:cubicBezTo>
                  <a:cubicBezTo>
                    <a:pt x="607" y="5472"/>
                    <a:pt x="705" y="5061"/>
                    <a:pt x="920" y="4806"/>
                  </a:cubicBezTo>
                  <a:cubicBezTo>
                    <a:pt x="1145" y="4522"/>
                    <a:pt x="1409" y="4278"/>
                    <a:pt x="1693" y="4052"/>
                  </a:cubicBezTo>
                  <a:cubicBezTo>
                    <a:pt x="2271" y="3593"/>
                    <a:pt x="2907" y="3211"/>
                    <a:pt x="3416" y="2682"/>
                  </a:cubicBezTo>
                  <a:cubicBezTo>
                    <a:pt x="4120" y="1939"/>
                    <a:pt x="4522" y="960"/>
                    <a:pt x="49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6"/>
            <p:cNvSpPr/>
            <p:nvPr/>
          </p:nvSpPr>
          <p:spPr>
            <a:xfrm>
              <a:off x="4576045" y="3548897"/>
              <a:ext cx="481822" cy="147081"/>
            </a:xfrm>
            <a:custGeom>
              <a:avLst/>
              <a:gdLst/>
              <a:ahLst/>
              <a:cxnLst/>
              <a:rect l="l" t="t" r="r" b="b"/>
              <a:pathLst>
                <a:path w="6578" h="2008" extrusionOk="0">
                  <a:moveTo>
                    <a:pt x="6578" y="1"/>
                  </a:moveTo>
                  <a:lnTo>
                    <a:pt x="6578" y="1"/>
                  </a:lnTo>
                  <a:cubicBezTo>
                    <a:pt x="5942" y="167"/>
                    <a:pt x="5266" y="138"/>
                    <a:pt x="4601" y="167"/>
                  </a:cubicBezTo>
                  <a:cubicBezTo>
                    <a:pt x="3847" y="206"/>
                    <a:pt x="3094" y="353"/>
                    <a:pt x="2379" y="598"/>
                  </a:cubicBezTo>
                  <a:cubicBezTo>
                    <a:pt x="1762" y="813"/>
                    <a:pt x="1" y="2007"/>
                    <a:pt x="1" y="2007"/>
                  </a:cubicBezTo>
                  <a:cubicBezTo>
                    <a:pt x="236" y="1909"/>
                    <a:pt x="480" y="1831"/>
                    <a:pt x="735" y="1782"/>
                  </a:cubicBezTo>
                  <a:cubicBezTo>
                    <a:pt x="1048" y="1713"/>
                    <a:pt x="1351" y="1635"/>
                    <a:pt x="1674" y="1606"/>
                  </a:cubicBezTo>
                  <a:cubicBezTo>
                    <a:pt x="2898" y="1488"/>
                    <a:pt x="4229" y="1694"/>
                    <a:pt x="5354" y="1087"/>
                  </a:cubicBezTo>
                  <a:cubicBezTo>
                    <a:pt x="5834" y="813"/>
                    <a:pt x="6255" y="441"/>
                    <a:pt x="65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6"/>
            <p:cNvSpPr/>
            <p:nvPr/>
          </p:nvSpPr>
          <p:spPr>
            <a:xfrm>
              <a:off x="4801136" y="3714437"/>
              <a:ext cx="496911" cy="325585"/>
            </a:xfrm>
            <a:custGeom>
              <a:avLst/>
              <a:gdLst/>
              <a:ahLst/>
              <a:cxnLst/>
              <a:rect l="l" t="t" r="r" b="b"/>
              <a:pathLst>
                <a:path w="6784" h="4445" extrusionOk="0">
                  <a:moveTo>
                    <a:pt x="439" y="0"/>
                  </a:moveTo>
                  <a:cubicBezTo>
                    <a:pt x="293" y="0"/>
                    <a:pt x="147" y="7"/>
                    <a:pt x="1" y="21"/>
                  </a:cubicBezTo>
                  <a:cubicBezTo>
                    <a:pt x="1978" y="1900"/>
                    <a:pt x="4278" y="3398"/>
                    <a:pt x="6783" y="4445"/>
                  </a:cubicBezTo>
                  <a:cubicBezTo>
                    <a:pt x="6000" y="3270"/>
                    <a:pt x="5110" y="2125"/>
                    <a:pt x="3974" y="1274"/>
                  </a:cubicBezTo>
                  <a:cubicBezTo>
                    <a:pt x="2956" y="519"/>
                    <a:pt x="1709"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6"/>
            <p:cNvSpPr/>
            <p:nvPr/>
          </p:nvSpPr>
          <p:spPr>
            <a:xfrm>
              <a:off x="4942358" y="3877267"/>
              <a:ext cx="314085" cy="520497"/>
            </a:xfrm>
            <a:custGeom>
              <a:avLst/>
              <a:gdLst/>
              <a:ahLst/>
              <a:cxnLst/>
              <a:rect l="l" t="t" r="r" b="b"/>
              <a:pathLst>
                <a:path w="4288" h="7106" extrusionOk="0">
                  <a:moveTo>
                    <a:pt x="1" y="0"/>
                  </a:moveTo>
                  <a:cubicBezTo>
                    <a:pt x="1078" y="2525"/>
                    <a:pt x="2487" y="5050"/>
                    <a:pt x="4288" y="7105"/>
                  </a:cubicBezTo>
                  <a:cubicBezTo>
                    <a:pt x="3945" y="5716"/>
                    <a:pt x="3603" y="4306"/>
                    <a:pt x="2947" y="3024"/>
                  </a:cubicBezTo>
                  <a:cubicBezTo>
                    <a:pt x="2291" y="1752"/>
                    <a:pt x="1312" y="57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6"/>
            <p:cNvSpPr/>
            <p:nvPr/>
          </p:nvSpPr>
          <p:spPr>
            <a:xfrm>
              <a:off x="4947412" y="3991973"/>
              <a:ext cx="113314" cy="616524"/>
            </a:xfrm>
            <a:custGeom>
              <a:avLst/>
              <a:gdLst/>
              <a:ahLst/>
              <a:cxnLst/>
              <a:rect l="l" t="t" r="r" b="b"/>
              <a:pathLst>
                <a:path w="1547" h="8417" extrusionOk="0">
                  <a:moveTo>
                    <a:pt x="421" y="0"/>
                  </a:moveTo>
                  <a:cubicBezTo>
                    <a:pt x="206" y="1419"/>
                    <a:pt x="0" y="2838"/>
                    <a:pt x="20" y="4267"/>
                  </a:cubicBezTo>
                  <a:cubicBezTo>
                    <a:pt x="40" y="5706"/>
                    <a:pt x="294" y="7154"/>
                    <a:pt x="960" y="8417"/>
                  </a:cubicBezTo>
                  <a:cubicBezTo>
                    <a:pt x="1469" y="7154"/>
                    <a:pt x="1547" y="5941"/>
                    <a:pt x="1429" y="4590"/>
                  </a:cubicBezTo>
                  <a:cubicBezTo>
                    <a:pt x="1292" y="3014"/>
                    <a:pt x="1106" y="1429"/>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6"/>
            <p:cNvSpPr/>
            <p:nvPr/>
          </p:nvSpPr>
          <p:spPr>
            <a:xfrm>
              <a:off x="4246283" y="3674370"/>
              <a:ext cx="739214" cy="829455"/>
            </a:xfrm>
            <a:custGeom>
              <a:avLst/>
              <a:gdLst/>
              <a:ahLst/>
              <a:cxnLst/>
              <a:rect l="l" t="t" r="r" b="b"/>
              <a:pathLst>
                <a:path w="10092" h="11324" fill="none" extrusionOk="0">
                  <a:moveTo>
                    <a:pt x="10091" y="4659"/>
                  </a:moveTo>
                  <a:cubicBezTo>
                    <a:pt x="9876" y="3582"/>
                    <a:pt x="9475" y="2535"/>
                    <a:pt x="8790" y="1684"/>
                  </a:cubicBezTo>
                  <a:cubicBezTo>
                    <a:pt x="8104" y="832"/>
                    <a:pt x="7096" y="206"/>
                    <a:pt x="6010" y="98"/>
                  </a:cubicBezTo>
                  <a:cubicBezTo>
                    <a:pt x="4924" y="0"/>
                    <a:pt x="3837" y="441"/>
                    <a:pt x="2996" y="1146"/>
                  </a:cubicBezTo>
                  <a:cubicBezTo>
                    <a:pt x="2164" y="1850"/>
                    <a:pt x="1577" y="2809"/>
                    <a:pt x="1146" y="3808"/>
                  </a:cubicBezTo>
                  <a:cubicBezTo>
                    <a:pt x="148" y="6156"/>
                    <a:pt x="1" y="8789"/>
                    <a:pt x="255" y="11324"/>
                  </a:cubicBezTo>
                  <a:cubicBezTo>
                    <a:pt x="373" y="9660"/>
                    <a:pt x="862" y="8045"/>
                    <a:pt x="1674" y="6597"/>
                  </a:cubicBezTo>
                  <a:cubicBezTo>
                    <a:pt x="2027" y="5951"/>
                    <a:pt x="2457" y="5334"/>
                    <a:pt x="3045" y="4884"/>
                  </a:cubicBezTo>
                  <a:cubicBezTo>
                    <a:pt x="3632" y="4434"/>
                    <a:pt x="4415" y="4209"/>
                    <a:pt x="5129" y="4405"/>
                  </a:cubicBezTo>
                  <a:cubicBezTo>
                    <a:pt x="5638" y="4561"/>
                    <a:pt x="6088" y="4884"/>
                    <a:pt x="6401" y="5325"/>
                  </a:cubicBezTo>
                  <a:cubicBezTo>
                    <a:pt x="6715" y="5765"/>
                    <a:pt x="6950" y="6244"/>
                    <a:pt x="7116" y="6763"/>
                  </a:cubicBezTo>
                  <a:cubicBezTo>
                    <a:pt x="7292" y="7282"/>
                    <a:pt x="7429" y="7810"/>
                    <a:pt x="7537" y="8349"/>
                  </a:cubicBezTo>
                </a:path>
              </a:pathLst>
            </a:custGeom>
            <a:noFill/>
            <a:ln w="4650"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6"/>
            <p:cNvSpPr/>
            <p:nvPr/>
          </p:nvSpPr>
          <p:spPr>
            <a:xfrm>
              <a:off x="4143809" y="3622071"/>
              <a:ext cx="121225" cy="881753"/>
            </a:xfrm>
            <a:custGeom>
              <a:avLst/>
              <a:gdLst/>
              <a:ahLst/>
              <a:cxnLst/>
              <a:rect l="l" t="t" r="r" b="b"/>
              <a:pathLst>
                <a:path w="1655" h="12038" fill="none" extrusionOk="0">
                  <a:moveTo>
                    <a:pt x="1253" y="0"/>
                  </a:moveTo>
                  <a:cubicBezTo>
                    <a:pt x="343" y="1566"/>
                    <a:pt x="0" y="3416"/>
                    <a:pt x="39" y="5226"/>
                  </a:cubicBezTo>
                  <a:cubicBezTo>
                    <a:pt x="88" y="7027"/>
                    <a:pt x="1116" y="10315"/>
                    <a:pt x="1654" y="12038"/>
                  </a:cubicBezTo>
                </a:path>
              </a:pathLst>
            </a:custGeom>
            <a:noFill/>
            <a:ln w="4650"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6"/>
            <p:cNvSpPr/>
            <p:nvPr/>
          </p:nvSpPr>
          <p:spPr>
            <a:xfrm>
              <a:off x="4401862" y="3413462"/>
              <a:ext cx="324120" cy="407915"/>
            </a:xfrm>
            <a:custGeom>
              <a:avLst/>
              <a:gdLst/>
              <a:ahLst/>
              <a:cxnLst/>
              <a:rect l="l" t="t" r="r" b="b"/>
              <a:pathLst>
                <a:path w="4425" h="5569" extrusionOk="0">
                  <a:moveTo>
                    <a:pt x="4424" y="0"/>
                  </a:moveTo>
                  <a:lnTo>
                    <a:pt x="4424" y="0"/>
                  </a:lnTo>
                  <a:cubicBezTo>
                    <a:pt x="3925" y="352"/>
                    <a:pt x="3455" y="744"/>
                    <a:pt x="3015" y="1165"/>
                  </a:cubicBezTo>
                  <a:cubicBezTo>
                    <a:pt x="2575" y="1585"/>
                    <a:pt x="2124" y="2006"/>
                    <a:pt x="1704" y="2447"/>
                  </a:cubicBezTo>
                  <a:cubicBezTo>
                    <a:pt x="1283" y="2877"/>
                    <a:pt x="832" y="3288"/>
                    <a:pt x="480" y="3807"/>
                  </a:cubicBezTo>
                  <a:cubicBezTo>
                    <a:pt x="304" y="4071"/>
                    <a:pt x="177" y="4355"/>
                    <a:pt x="98" y="4649"/>
                  </a:cubicBezTo>
                  <a:cubicBezTo>
                    <a:pt x="10" y="4952"/>
                    <a:pt x="1" y="5265"/>
                    <a:pt x="69" y="5569"/>
                  </a:cubicBezTo>
                  <a:cubicBezTo>
                    <a:pt x="40" y="5265"/>
                    <a:pt x="69" y="4962"/>
                    <a:pt x="177" y="4678"/>
                  </a:cubicBezTo>
                  <a:cubicBezTo>
                    <a:pt x="275" y="4394"/>
                    <a:pt x="421" y="4130"/>
                    <a:pt x="598" y="3895"/>
                  </a:cubicBezTo>
                  <a:cubicBezTo>
                    <a:pt x="950" y="3416"/>
                    <a:pt x="1410" y="3005"/>
                    <a:pt x="1841" y="2574"/>
                  </a:cubicBezTo>
                  <a:cubicBezTo>
                    <a:pt x="2271" y="2143"/>
                    <a:pt x="2692" y="1703"/>
                    <a:pt x="3113" y="1272"/>
                  </a:cubicBezTo>
                  <a:cubicBezTo>
                    <a:pt x="3543" y="832"/>
                    <a:pt x="3964" y="401"/>
                    <a:pt x="4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6"/>
            <p:cNvSpPr/>
            <p:nvPr/>
          </p:nvSpPr>
          <p:spPr>
            <a:xfrm>
              <a:off x="4586813" y="3556808"/>
              <a:ext cx="460287" cy="134116"/>
            </a:xfrm>
            <a:custGeom>
              <a:avLst/>
              <a:gdLst/>
              <a:ahLst/>
              <a:cxnLst/>
              <a:rect l="l" t="t" r="r" b="b"/>
              <a:pathLst>
                <a:path w="6284" h="1831" extrusionOk="0">
                  <a:moveTo>
                    <a:pt x="6284" y="0"/>
                  </a:moveTo>
                  <a:lnTo>
                    <a:pt x="6284" y="0"/>
                  </a:lnTo>
                  <a:cubicBezTo>
                    <a:pt x="6049" y="147"/>
                    <a:pt x="5785" y="235"/>
                    <a:pt x="5520" y="284"/>
                  </a:cubicBezTo>
                  <a:cubicBezTo>
                    <a:pt x="5256" y="343"/>
                    <a:pt x="4982" y="382"/>
                    <a:pt x="4718" y="431"/>
                  </a:cubicBezTo>
                  <a:cubicBezTo>
                    <a:pt x="4180" y="519"/>
                    <a:pt x="3632" y="617"/>
                    <a:pt x="3093" y="725"/>
                  </a:cubicBezTo>
                  <a:cubicBezTo>
                    <a:pt x="2555" y="832"/>
                    <a:pt x="2027" y="969"/>
                    <a:pt x="1498" y="1145"/>
                  </a:cubicBezTo>
                  <a:cubicBezTo>
                    <a:pt x="970" y="1322"/>
                    <a:pt x="470" y="1547"/>
                    <a:pt x="1" y="1831"/>
                  </a:cubicBezTo>
                  <a:cubicBezTo>
                    <a:pt x="500" y="1615"/>
                    <a:pt x="1009" y="1429"/>
                    <a:pt x="1537" y="1282"/>
                  </a:cubicBezTo>
                  <a:cubicBezTo>
                    <a:pt x="2066" y="1136"/>
                    <a:pt x="2594" y="1018"/>
                    <a:pt x="3132" y="911"/>
                  </a:cubicBezTo>
                  <a:cubicBezTo>
                    <a:pt x="3661" y="793"/>
                    <a:pt x="4209" y="695"/>
                    <a:pt x="4738" y="568"/>
                  </a:cubicBezTo>
                  <a:cubicBezTo>
                    <a:pt x="5012" y="509"/>
                    <a:pt x="5276" y="451"/>
                    <a:pt x="5540" y="372"/>
                  </a:cubicBezTo>
                  <a:cubicBezTo>
                    <a:pt x="5814" y="304"/>
                    <a:pt x="6059" y="177"/>
                    <a:pt x="62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6"/>
            <p:cNvSpPr/>
            <p:nvPr/>
          </p:nvSpPr>
          <p:spPr>
            <a:xfrm>
              <a:off x="4817690" y="3728134"/>
              <a:ext cx="478892" cy="308299"/>
            </a:xfrm>
            <a:custGeom>
              <a:avLst/>
              <a:gdLst/>
              <a:ahLst/>
              <a:cxnLst/>
              <a:rect l="l" t="t" r="r" b="b"/>
              <a:pathLst>
                <a:path w="6538" h="4209" extrusionOk="0">
                  <a:moveTo>
                    <a:pt x="0" y="0"/>
                  </a:moveTo>
                  <a:lnTo>
                    <a:pt x="0" y="0"/>
                  </a:lnTo>
                  <a:cubicBezTo>
                    <a:pt x="1184" y="539"/>
                    <a:pt x="2271" y="1253"/>
                    <a:pt x="3328" y="1997"/>
                  </a:cubicBezTo>
                  <a:cubicBezTo>
                    <a:pt x="4385" y="2751"/>
                    <a:pt x="5412" y="3553"/>
                    <a:pt x="6538" y="4209"/>
                  </a:cubicBezTo>
                  <a:cubicBezTo>
                    <a:pt x="5500" y="3426"/>
                    <a:pt x="4492" y="2604"/>
                    <a:pt x="3435" y="1850"/>
                  </a:cubicBezTo>
                  <a:cubicBezTo>
                    <a:pt x="2907" y="1469"/>
                    <a:pt x="2349" y="1116"/>
                    <a:pt x="1781" y="793"/>
                  </a:cubicBezTo>
                  <a:cubicBezTo>
                    <a:pt x="1214" y="470"/>
                    <a:pt x="617" y="206"/>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6"/>
            <p:cNvSpPr/>
            <p:nvPr/>
          </p:nvSpPr>
          <p:spPr>
            <a:xfrm>
              <a:off x="4955323" y="3892283"/>
              <a:ext cx="301120" cy="501892"/>
            </a:xfrm>
            <a:custGeom>
              <a:avLst/>
              <a:gdLst/>
              <a:ahLst/>
              <a:cxnLst/>
              <a:rect l="l" t="t" r="r" b="b"/>
              <a:pathLst>
                <a:path w="4111" h="6852" extrusionOk="0">
                  <a:moveTo>
                    <a:pt x="0" y="1"/>
                  </a:moveTo>
                  <a:lnTo>
                    <a:pt x="0" y="1"/>
                  </a:lnTo>
                  <a:cubicBezTo>
                    <a:pt x="382" y="549"/>
                    <a:pt x="764" y="1097"/>
                    <a:pt x="1106" y="1664"/>
                  </a:cubicBezTo>
                  <a:cubicBezTo>
                    <a:pt x="1449" y="2232"/>
                    <a:pt x="1781" y="2810"/>
                    <a:pt x="2104" y="3397"/>
                  </a:cubicBezTo>
                  <a:cubicBezTo>
                    <a:pt x="2427" y="3974"/>
                    <a:pt x="2750" y="4552"/>
                    <a:pt x="3083" y="5129"/>
                  </a:cubicBezTo>
                  <a:lnTo>
                    <a:pt x="3582" y="6000"/>
                  </a:lnTo>
                  <a:cubicBezTo>
                    <a:pt x="3758" y="6284"/>
                    <a:pt x="3925" y="6568"/>
                    <a:pt x="4111" y="6851"/>
                  </a:cubicBezTo>
                  <a:cubicBezTo>
                    <a:pt x="3964" y="6548"/>
                    <a:pt x="3807" y="6254"/>
                    <a:pt x="3660" y="5951"/>
                  </a:cubicBezTo>
                  <a:lnTo>
                    <a:pt x="3200" y="5070"/>
                  </a:lnTo>
                  <a:cubicBezTo>
                    <a:pt x="2897" y="4473"/>
                    <a:pt x="2584" y="3886"/>
                    <a:pt x="2261" y="3309"/>
                  </a:cubicBezTo>
                  <a:cubicBezTo>
                    <a:pt x="1928" y="2721"/>
                    <a:pt x="1586" y="2144"/>
                    <a:pt x="1214" y="1596"/>
                  </a:cubicBezTo>
                  <a:cubicBezTo>
                    <a:pt x="1028" y="1312"/>
                    <a:pt x="842" y="1038"/>
                    <a:pt x="636" y="774"/>
                  </a:cubicBezTo>
                  <a:cubicBezTo>
                    <a:pt x="431" y="510"/>
                    <a:pt x="225" y="245"/>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6"/>
            <p:cNvSpPr/>
            <p:nvPr/>
          </p:nvSpPr>
          <p:spPr>
            <a:xfrm>
              <a:off x="4985428" y="4017756"/>
              <a:ext cx="31570" cy="590009"/>
            </a:xfrm>
            <a:custGeom>
              <a:avLst/>
              <a:gdLst/>
              <a:ahLst/>
              <a:cxnLst/>
              <a:rect l="l" t="t" r="r" b="b"/>
              <a:pathLst>
                <a:path w="431" h="8055" extrusionOk="0">
                  <a:moveTo>
                    <a:pt x="0" y="0"/>
                  </a:moveTo>
                  <a:lnTo>
                    <a:pt x="0" y="0"/>
                  </a:lnTo>
                  <a:cubicBezTo>
                    <a:pt x="20" y="167"/>
                    <a:pt x="30" y="333"/>
                    <a:pt x="49" y="509"/>
                  </a:cubicBezTo>
                  <a:lnTo>
                    <a:pt x="88" y="1008"/>
                  </a:lnTo>
                  <a:lnTo>
                    <a:pt x="118" y="1517"/>
                  </a:lnTo>
                  <a:lnTo>
                    <a:pt x="127" y="2016"/>
                  </a:lnTo>
                  <a:cubicBezTo>
                    <a:pt x="127" y="2692"/>
                    <a:pt x="108" y="3357"/>
                    <a:pt x="108" y="4033"/>
                  </a:cubicBezTo>
                  <a:cubicBezTo>
                    <a:pt x="98" y="4708"/>
                    <a:pt x="98" y="5383"/>
                    <a:pt x="137" y="6058"/>
                  </a:cubicBezTo>
                  <a:lnTo>
                    <a:pt x="186" y="6558"/>
                  </a:lnTo>
                  <a:lnTo>
                    <a:pt x="245" y="7067"/>
                  </a:lnTo>
                  <a:lnTo>
                    <a:pt x="323" y="7566"/>
                  </a:lnTo>
                  <a:cubicBezTo>
                    <a:pt x="362" y="7722"/>
                    <a:pt x="401" y="7889"/>
                    <a:pt x="431" y="8055"/>
                  </a:cubicBezTo>
                  <a:cubicBezTo>
                    <a:pt x="411" y="7889"/>
                    <a:pt x="392" y="7722"/>
                    <a:pt x="372" y="7556"/>
                  </a:cubicBezTo>
                  <a:lnTo>
                    <a:pt x="333" y="7047"/>
                  </a:lnTo>
                  <a:lnTo>
                    <a:pt x="304" y="6548"/>
                  </a:lnTo>
                  <a:lnTo>
                    <a:pt x="284" y="6049"/>
                  </a:lnTo>
                  <a:cubicBezTo>
                    <a:pt x="274" y="5373"/>
                    <a:pt x="284" y="4708"/>
                    <a:pt x="294" y="4033"/>
                  </a:cubicBezTo>
                  <a:cubicBezTo>
                    <a:pt x="294" y="3357"/>
                    <a:pt x="304" y="2682"/>
                    <a:pt x="264" y="2007"/>
                  </a:cubicBezTo>
                  <a:lnTo>
                    <a:pt x="225" y="1498"/>
                  </a:lnTo>
                  <a:lnTo>
                    <a:pt x="176" y="999"/>
                  </a:lnTo>
                  <a:lnTo>
                    <a:pt x="98" y="500"/>
                  </a:lnTo>
                  <a:cubicBezTo>
                    <a:pt x="69" y="333"/>
                    <a:pt x="39" y="16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6"/>
            <p:cNvSpPr/>
            <p:nvPr/>
          </p:nvSpPr>
          <p:spPr>
            <a:xfrm>
              <a:off x="4766270" y="4256837"/>
              <a:ext cx="65776" cy="56694"/>
            </a:xfrm>
            <a:custGeom>
              <a:avLst/>
              <a:gdLst/>
              <a:ahLst/>
              <a:cxnLst/>
              <a:rect l="l" t="t" r="r" b="b"/>
              <a:pathLst>
                <a:path w="898" h="774" extrusionOk="0">
                  <a:moveTo>
                    <a:pt x="449" y="1"/>
                  </a:moveTo>
                  <a:cubicBezTo>
                    <a:pt x="206" y="1"/>
                    <a:pt x="0" y="243"/>
                    <a:pt x="95" y="504"/>
                  </a:cubicBezTo>
                  <a:cubicBezTo>
                    <a:pt x="153" y="682"/>
                    <a:pt x="305" y="773"/>
                    <a:pt x="459" y="773"/>
                  </a:cubicBezTo>
                  <a:cubicBezTo>
                    <a:pt x="593" y="773"/>
                    <a:pt x="727" y="704"/>
                    <a:pt x="800" y="563"/>
                  </a:cubicBezTo>
                  <a:cubicBezTo>
                    <a:pt x="898" y="367"/>
                    <a:pt x="819" y="142"/>
                    <a:pt x="624" y="44"/>
                  </a:cubicBezTo>
                  <a:cubicBezTo>
                    <a:pt x="566" y="14"/>
                    <a:pt x="506"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6"/>
            <p:cNvSpPr/>
            <p:nvPr/>
          </p:nvSpPr>
          <p:spPr>
            <a:xfrm>
              <a:off x="4200503" y="3602002"/>
              <a:ext cx="65264" cy="56547"/>
            </a:xfrm>
            <a:custGeom>
              <a:avLst/>
              <a:gdLst/>
              <a:ahLst/>
              <a:cxnLst/>
              <a:rect l="l" t="t" r="r" b="b"/>
              <a:pathLst>
                <a:path w="891" h="772" extrusionOk="0">
                  <a:moveTo>
                    <a:pt x="460" y="1"/>
                  </a:moveTo>
                  <a:cubicBezTo>
                    <a:pt x="309" y="1"/>
                    <a:pt x="158" y="87"/>
                    <a:pt x="97" y="254"/>
                  </a:cubicBezTo>
                  <a:cubicBezTo>
                    <a:pt x="0" y="513"/>
                    <a:pt x="203" y="771"/>
                    <a:pt x="453" y="771"/>
                  </a:cubicBezTo>
                  <a:cubicBezTo>
                    <a:pt x="506" y="771"/>
                    <a:pt x="561" y="760"/>
                    <a:pt x="616" y="734"/>
                  </a:cubicBezTo>
                  <a:cubicBezTo>
                    <a:pt x="812" y="646"/>
                    <a:pt x="890" y="421"/>
                    <a:pt x="812" y="225"/>
                  </a:cubicBezTo>
                  <a:cubicBezTo>
                    <a:pt x="741" y="74"/>
                    <a:pt x="600" y="1"/>
                    <a:pt x="4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3">
  <p:cSld name="CUSTOM_3_1_1">
    <p:spTree>
      <p:nvGrpSpPr>
        <p:cNvPr id="1" name="Shape 1143"/>
        <p:cNvGrpSpPr/>
        <p:nvPr/>
      </p:nvGrpSpPr>
      <p:grpSpPr>
        <a:xfrm>
          <a:off x="0" y="0"/>
          <a:ext cx="0" cy="0"/>
          <a:chOff x="0" y="0"/>
          <a:chExt cx="0" cy="0"/>
        </a:xfrm>
      </p:grpSpPr>
      <p:sp>
        <p:nvSpPr>
          <p:cNvPr id="1144" name="Google Shape;1144;p17"/>
          <p:cNvSpPr/>
          <p:nvPr/>
        </p:nvSpPr>
        <p:spPr>
          <a:xfrm>
            <a:off x="0" y="0"/>
            <a:ext cx="9143730" cy="5226681"/>
          </a:xfrm>
          <a:custGeom>
            <a:avLst/>
            <a:gdLst/>
            <a:ahLst/>
            <a:cxnLst/>
            <a:rect l="l" t="t" r="r" b="b"/>
            <a:pathLst>
              <a:path w="285630" h="163270" extrusionOk="0">
                <a:moveTo>
                  <a:pt x="20389" y="107"/>
                </a:moveTo>
                <a:lnTo>
                  <a:pt x="20389" y="20402"/>
                </a:lnTo>
                <a:lnTo>
                  <a:pt x="107" y="20402"/>
                </a:lnTo>
                <a:lnTo>
                  <a:pt x="107" y="107"/>
                </a:lnTo>
                <a:close/>
                <a:moveTo>
                  <a:pt x="40791" y="107"/>
                </a:moveTo>
                <a:lnTo>
                  <a:pt x="40791" y="20402"/>
                </a:lnTo>
                <a:lnTo>
                  <a:pt x="20509" y="20402"/>
                </a:lnTo>
                <a:lnTo>
                  <a:pt x="20509" y="107"/>
                </a:lnTo>
                <a:close/>
                <a:moveTo>
                  <a:pt x="61180" y="107"/>
                </a:moveTo>
                <a:lnTo>
                  <a:pt x="61180" y="20402"/>
                </a:lnTo>
                <a:lnTo>
                  <a:pt x="40898" y="20402"/>
                </a:lnTo>
                <a:lnTo>
                  <a:pt x="40898" y="107"/>
                </a:lnTo>
                <a:close/>
                <a:moveTo>
                  <a:pt x="81582" y="107"/>
                </a:moveTo>
                <a:lnTo>
                  <a:pt x="81582" y="20402"/>
                </a:lnTo>
                <a:lnTo>
                  <a:pt x="61300" y="20402"/>
                </a:lnTo>
                <a:lnTo>
                  <a:pt x="61287" y="107"/>
                </a:lnTo>
                <a:close/>
                <a:moveTo>
                  <a:pt x="101971" y="107"/>
                </a:moveTo>
                <a:lnTo>
                  <a:pt x="101971" y="20402"/>
                </a:lnTo>
                <a:lnTo>
                  <a:pt x="81689" y="20402"/>
                </a:lnTo>
                <a:lnTo>
                  <a:pt x="81689" y="107"/>
                </a:lnTo>
                <a:close/>
                <a:moveTo>
                  <a:pt x="122359" y="107"/>
                </a:moveTo>
                <a:lnTo>
                  <a:pt x="122359" y="20402"/>
                </a:lnTo>
                <a:lnTo>
                  <a:pt x="102077" y="20402"/>
                </a:lnTo>
                <a:lnTo>
                  <a:pt x="102077" y="107"/>
                </a:lnTo>
                <a:close/>
                <a:moveTo>
                  <a:pt x="142762" y="107"/>
                </a:moveTo>
                <a:lnTo>
                  <a:pt x="142762" y="20402"/>
                </a:lnTo>
                <a:lnTo>
                  <a:pt x="122480" y="20402"/>
                </a:lnTo>
                <a:lnTo>
                  <a:pt x="122480" y="107"/>
                </a:lnTo>
                <a:close/>
                <a:moveTo>
                  <a:pt x="163150" y="107"/>
                </a:moveTo>
                <a:lnTo>
                  <a:pt x="163150" y="20402"/>
                </a:lnTo>
                <a:lnTo>
                  <a:pt x="142868" y="20402"/>
                </a:lnTo>
                <a:lnTo>
                  <a:pt x="142868" y="107"/>
                </a:lnTo>
                <a:close/>
                <a:moveTo>
                  <a:pt x="183552" y="107"/>
                </a:moveTo>
                <a:lnTo>
                  <a:pt x="183552" y="20402"/>
                </a:lnTo>
                <a:lnTo>
                  <a:pt x="163270" y="20402"/>
                </a:lnTo>
                <a:lnTo>
                  <a:pt x="163270" y="107"/>
                </a:lnTo>
                <a:close/>
                <a:moveTo>
                  <a:pt x="203941" y="107"/>
                </a:moveTo>
                <a:lnTo>
                  <a:pt x="203941" y="20402"/>
                </a:lnTo>
                <a:lnTo>
                  <a:pt x="183659" y="20402"/>
                </a:lnTo>
                <a:lnTo>
                  <a:pt x="183659" y="107"/>
                </a:lnTo>
                <a:close/>
                <a:moveTo>
                  <a:pt x="224330" y="107"/>
                </a:moveTo>
                <a:lnTo>
                  <a:pt x="224330" y="20402"/>
                </a:lnTo>
                <a:lnTo>
                  <a:pt x="204048" y="20402"/>
                </a:lnTo>
                <a:lnTo>
                  <a:pt x="204048" y="107"/>
                </a:lnTo>
                <a:close/>
                <a:moveTo>
                  <a:pt x="244732" y="107"/>
                </a:moveTo>
                <a:lnTo>
                  <a:pt x="244732" y="20402"/>
                </a:lnTo>
                <a:lnTo>
                  <a:pt x="224450" y="20402"/>
                </a:lnTo>
                <a:lnTo>
                  <a:pt x="224450" y="107"/>
                </a:lnTo>
                <a:close/>
                <a:moveTo>
                  <a:pt x="265121" y="107"/>
                </a:moveTo>
                <a:lnTo>
                  <a:pt x="265121" y="20402"/>
                </a:lnTo>
                <a:lnTo>
                  <a:pt x="244839" y="20402"/>
                </a:lnTo>
                <a:lnTo>
                  <a:pt x="244839" y="107"/>
                </a:lnTo>
                <a:close/>
                <a:moveTo>
                  <a:pt x="285523" y="107"/>
                </a:moveTo>
                <a:lnTo>
                  <a:pt x="285523" y="20402"/>
                </a:lnTo>
                <a:lnTo>
                  <a:pt x="265241" y="20402"/>
                </a:lnTo>
                <a:lnTo>
                  <a:pt x="265241" y="107"/>
                </a:lnTo>
                <a:close/>
                <a:moveTo>
                  <a:pt x="20389" y="20509"/>
                </a:moveTo>
                <a:lnTo>
                  <a:pt x="20389" y="40791"/>
                </a:lnTo>
                <a:lnTo>
                  <a:pt x="107" y="40791"/>
                </a:lnTo>
                <a:lnTo>
                  <a:pt x="107" y="20509"/>
                </a:lnTo>
                <a:close/>
                <a:moveTo>
                  <a:pt x="40791" y="20509"/>
                </a:moveTo>
                <a:lnTo>
                  <a:pt x="40791" y="40791"/>
                </a:lnTo>
                <a:lnTo>
                  <a:pt x="20509" y="40791"/>
                </a:lnTo>
                <a:lnTo>
                  <a:pt x="20509" y="20509"/>
                </a:lnTo>
                <a:close/>
                <a:moveTo>
                  <a:pt x="61180" y="20509"/>
                </a:moveTo>
                <a:lnTo>
                  <a:pt x="61193" y="40791"/>
                </a:lnTo>
                <a:lnTo>
                  <a:pt x="40898" y="40791"/>
                </a:lnTo>
                <a:lnTo>
                  <a:pt x="40898" y="20509"/>
                </a:lnTo>
                <a:close/>
                <a:moveTo>
                  <a:pt x="81582" y="20509"/>
                </a:moveTo>
                <a:lnTo>
                  <a:pt x="81582" y="40791"/>
                </a:lnTo>
                <a:lnTo>
                  <a:pt x="61300" y="40791"/>
                </a:lnTo>
                <a:lnTo>
                  <a:pt x="61300" y="20509"/>
                </a:lnTo>
                <a:close/>
                <a:moveTo>
                  <a:pt x="101971" y="20509"/>
                </a:moveTo>
                <a:lnTo>
                  <a:pt x="101984" y="40791"/>
                </a:lnTo>
                <a:lnTo>
                  <a:pt x="81689" y="40791"/>
                </a:lnTo>
                <a:lnTo>
                  <a:pt x="81689" y="20509"/>
                </a:lnTo>
                <a:close/>
                <a:moveTo>
                  <a:pt x="122359" y="20509"/>
                </a:moveTo>
                <a:lnTo>
                  <a:pt x="122373" y="40791"/>
                </a:lnTo>
                <a:lnTo>
                  <a:pt x="102077" y="40791"/>
                </a:lnTo>
                <a:lnTo>
                  <a:pt x="102077" y="20509"/>
                </a:lnTo>
                <a:close/>
                <a:moveTo>
                  <a:pt x="142762" y="20509"/>
                </a:moveTo>
                <a:lnTo>
                  <a:pt x="142762" y="40791"/>
                </a:lnTo>
                <a:lnTo>
                  <a:pt x="122480" y="40791"/>
                </a:lnTo>
                <a:lnTo>
                  <a:pt x="122480" y="20509"/>
                </a:lnTo>
                <a:close/>
                <a:moveTo>
                  <a:pt x="163150" y="20509"/>
                </a:moveTo>
                <a:lnTo>
                  <a:pt x="163164" y="40791"/>
                </a:lnTo>
                <a:lnTo>
                  <a:pt x="142868" y="40791"/>
                </a:lnTo>
                <a:lnTo>
                  <a:pt x="142868" y="20509"/>
                </a:lnTo>
                <a:close/>
                <a:moveTo>
                  <a:pt x="183552" y="20509"/>
                </a:moveTo>
                <a:lnTo>
                  <a:pt x="183552" y="40791"/>
                </a:lnTo>
                <a:lnTo>
                  <a:pt x="163270" y="40791"/>
                </a:lnTo>
                <a:lnTo>
                  <a:pt x="163270" y="20509"/>
                </a:lnTo>
                <a:close/>
                <a:moveTo>
                  <a:pt x="203941" y="20509"/>
                </a:moveTo>
                <a:lnTo>
                  <a:pt x="203955" y="40791"/>
                </a:lnTo>
                <a:lnTo>
                  <a:pt x="183659" y="40791"/>
                </a:lnTo>
                <a:lnTo>
                  <a:pt x="183659" y="20509"/>
                </a:lnTo>
                <a:close/>
                <a:moveTo>
                  <a:pt x="224330" y="20509"/>
                </a:moveTo>
                <a:lnTo>
                  <a:pt x="224343" y="40791"/>
                </a:lnTo>
                <a:lnTo>
                  <a:pt x="204048" y="40791"/>
                </a:lnTo>
                <a:lnTo>
                  <a:pt x="204048" y="20509"/>
                </a:lnTo>
                <a:close/>
                <a:moveTo>
                  <a:pt x="244732" y="20509"/>
                </a:moveTo>
                <a:lnTo>
                  <a:pt x="244732" y="40791"/>
                </a:lnTo>
                <a:lnTo>
                  <a:pt x="224450" y="40791"/>
                </a:lnTo>
                <a:lnTo>
                  <a:pt x="224450" y="20509"/>
                </a:lnTo>
                <a:close/>
                <a:moveTo>
                  <a:pt x="265121" y="20509"/>
                </a:moveTo>
                <a:lnTo>
                  <a:pt x="265121" y="40791"/>
                </a:lnTo>
                <a:lnTo>
                  <a:pt x="244839" y="40791"/>
                </a:lnTo>
                <a:lnTo>
                  <a:pt x="244839" y="20509"/>
                </a:lnTo>
                <a:close/>
                <a:moveTo>
                  <a:pt x="285523" y="20509"/>
                </a:moveTo>
                <a:lnTo>
                  <a:pt x="285523" y="40791"/>
                </a:lnTo>
                <a:lnTo>
                  <a:pt x="265241" y="40791"/>
                </a:lnTo>
                <a:lnTo>
                  <a:pt x="265241" y="20509"/>
                </a:lnTo>
                <a:close/>
                <a:moveTo>
                  <a:pt x="20389" y="40898"/>
                </a:moveTo>
                <a:lnTo>
                  <a:pt x="20389" y="61179"/>
                </a:lnTo>
                <a:lnTo>
                  <a:pt x="107" y="61179"/>
                </a:lnTo>
                <a:lnTo>
                  <a:pt x="107" y="40898"/>
                </a:lnTo>
                <a:close/>
                <a:moveTo>
                  <a:pt x="40791" y="40898"/>
                </a:moveTo>
                <a:lnTo>
                  <a:pt x="40791" y="61179"/>
                </a:lnTo>
                <a:lnTo>
                  <a:pt x="20509" y="61179"/>
                </a:lnTo>
                <a:lnTo>
                  <a:pt x="20509" y="40898"/>
                </a:lnTo>
                <a:close/>
                <a:moveTo>
                  <a:pt x="61180" y="40898"/>
                </a:moveTo>
                <a:lnTo>
                  <a:pt x="61180" y="61179"/>
                </a:lnTo>
                <a:lnTo>
                  <a:pt x="40898" y="61179"/>
                </a:lnTo>
                <a:lnTo>
                  <a:pt x="40898" y="40898"/>
                </a:lnTo>
                <a:close/>
                <a:moveTo>
                  <a:pt x="81582" y="40898"/>
                </a:moveTo>
                <a:lnTo>
                  <a:pt x="81582" y="61179"/>
                </a:lnTo>
                <a:lnTo>
                  <a:pt x="61300" y="61179"/>
                </a:lnTo>
                <a:lnTo>
                  <a:pt x="61300" y="40898"/>
                </a:lnTo>
                <a:close/>
                <a:moveTo>
                  <a:pt x="101971" y="40898"/>
                </a:moveTo>
                <a:lnTo>
                  <a:pt x="101971" y="61179"/>
                </a:lnTo>
                <a:lnTo>
                  <a:pt x="81689" y="61179"/>
                </a:lnTo>
                <a:lnTo>
                  <a:pt x="81689" y="40898"/>
                </a:lnTo>
                <a:close/>
                <a:moveTo>
                  <a:pt x="122359" y="40898"/>
                </a:moveTo>
                <a:lnTo>
                  <a:pt x="122359" y="61179"/>
                </a:lnTo>
                <a:lnTo>
                  <a:pt x="102077" y="61179"/>
                </a:lnTo>
                <a:lnTo>
                  <a:pt x="102077" y="40898"/>
                </a:lnTo>
                <a:close/>
                <a:moveTo>
                  <a:pt x="142762" y="40898"/>
                </a:moveTo>
                <a:lnTo>
                  <a:pt x="142762" y="61179"/>
                </a:lnTo>
                <a:lnTo>
                  <a:pt x="122480" y="61179"/>
                </a:lnTo>
                <a:lnTo>
                  <a:pt x="122480" y="40898"/>
                </a:lnTo>
                <a:close/>
                <a:moveTo>
                  <a:pt x="163150" y="40898"/>
                </a:moveTo>
                <a:lnTo>
                  <a:pt x="163150" y="61179"/>
                </a:lnTo>
                <a:lnTo>
                  <a:pt x="142868" y="61179"/>
                </a:lnTo>
                <a:lnTo>
                  <a:pt x="142868" y="40898"/>
                </a:lnTo>
                <a:close/>
                <a:moveTo>
                  <a:pt x="183552" y="40898"/>
                </a:moveTo>
                <a:lnTo>
                  <a:pt x="183552" y="61179"/>
                </a:lnTo>
                <a:lnTo>
                  <a:pt x="163270" y="61179"/>
                </a:lnTo>
                <a:lnTo>
                  <a:pt x="163270" y="40898"/>
                </a:lnTo>
                <a:close/>
                <a:moveTo>
                  <a:pt x="203941" y="40898"/>
                </a:moveTo>
                <a:lnTo>
                  <a:pt x="203941" y="61179"/>
                </a:lnTo>
                <a:lnTo>
                  <a:pt x="183659" y="61179"/>
                </a:lnTo>
                <a:lnTo>
                  <a:pt x="183659" y="40898"/>
                </a:lnTo>
                <a:close/>
                <a:moveTo>
                  <a:pt x="224330" y="40898"/>
                </a:moveTo>
                <a:lnTo>
                  <a:pt x="224330" y="61179"/>
                </a:lnTo>
                <a:lnTo>
                  <a:pt x="204048" y="61179"/>
                </a:lnTo>
                <a:lnTo>
                  <a:pt x="204048" y="40898"/>
                </a:lnTo>
                <a:close/>
                <a:moveTo>
                  <a:pt x="244732" y="40898"/>
                </a:moveTo>
                <a:lnTo>
                  <a:pt x="244732" y="61179"/>
                </a:lnTo>
                <a:lnTo>
                  <a:pt x="224450" y="61179"/>
                </a:lnTo>
                <a:lnTo>
                  <a:pt x="224450" y="40898"/>
                </a:lnTo>
                <a:close/>
                <a:moveTo>
                  <a:pt x="265121" y="40898"/>
                </a:moveTo>
                <a:lnTo>
                  <a:pt x="265121" y="61179"/>
                </a:lnTo>
                <a:lnTo>
                  <a:pt x="244839" y="61179"/>
                </a:lnTo>
                <a:lnTo>
                  <a:pt x="244839" y="40898"/>
                </a:lnTo>
                <a:close/>
                <a:moveTo>
                  <a:pt x="285523" y="40898"/>
                </a:moveTo>
                <a:lnTo>
                  <a:pt x="285523" y="61179"/>
                </a:lnTo>
                <a:lnTo>
                  <a:pt x="265241" y="61179"/>
                </a:lnTo>
                <a:lnTo>
                  <a:pt x="265241" y="40898"/>
                </a:lnTo>
                <a:close/>
                <a:moveTo>
                  <a:pt x="20389" y="61300"/>
                </a:moveTo>
                <a:lnTo>
                  <a:pt x="20389" y="81568"/>
                </a:lnTo>
                <a:lnTo>
                  <a:pt x="107" y="81568"/>
                </a:lnTo>
                <a:lnTo>
                  <a:pt x="107" y="61300"/>
                </a:lnTo>
                <a:close/>
                <a:moveTo>
                  <a:pt x="40791" y="61300"/>
                </a:moveTo>
                <a:lnTo>
                  <a:pt x="40791" y="81568"/>
                </a:lnTo>
                <a:lnTo>
                  <a:pt x="20509" y="81568"/>
                </a:lnTo>
                <a:lnTo>
                  <a:pt x="20509" y="61300"/>
                </a:lnTo>
                <a:close/>
                <a:moveTo>
                  <a:pt x="61180" y="61300"/>
                </a:moveTo>
                <a:lnTo>
                  <a:pt x="61180" y="81568"/>
                </a:lnTo>
                <a:lnTo>
                  <a:pt x="40898" y="81568"/>
                </a:lnTo>
                <a:lnTo>
                  <a:pt x="40898" y="61300"/>
                </a:lnTo>
                <a:close/>
                <a:moveTo>
                  <a:pt x="81582" y="61300"/>
                </a:moveTo>
                <a:lnTo>
                  <a:pt x="81582" y="81568"/>
                </a:lnTo>
                <a:lnTo>
                  <a:pt x="61300" y="81568"/>
                </a:lnTo>
                <a:lnTo>
                  <a:pt x="61300" y="61300"/>
                </a:lnTo>
                <a:close/>
                <a:moveTo>
                  <a:pt x="101971" y="61300"/>
                </a:moveTo>
                <a:lnTo>
                  <a:pt x="101971" y="81568"/>
                </a:lnTo>
                <a:lnTo>
                  <a:pt x="81689" y="81568"/>
                </a:lnTo>
                <a:lnTo>
                  <a:pt x="81689" y="61300"/>
                </a:lnTo>
                <a:close/>
                <a:moveTo>
                  <a:pt x="122359" y="61300"/>
                </a:moveTo>
                <a:lnTo>
                  <a:pt x="122359" y="81568"/>
                </a:lnTo>
                <a:lnTo>
                  <a:pt x="102077" y="81568"/>
                </a:lnTo>
                <a:lnTo>
                  <a:pt x="102077" y="61300"/>
                </a:lnTo>
                <a:close/>
                <a:moveTo>
                  <a:pt x="142762" y="61300"/>
                </a:moveTo>
                <a:lnTo>
                  <a:pt x="142762" y="81568"/>
                </a:lnTo>
                <a:lnTo>
                  <a:pt x="122480" y="81568"/>
                </a:lnTo>
                <a:lnTo>
                  <a:pt x="122480" y="61300"/>
                </a:lnTo>
                <a:close/>
                <a:moveTo>
                  <a:pt x="163150" y="61300"/>
                </a:moveTo>
                <a:lnTo>
                  <a:pt x="163150" y="81568"/>
                </a:lnTo>
                <a:lnTo>
                  <a:pt x="142868" y="81568"/>
                </a:lnTo>
                <a:lnTo>
                  <a:pt x="142868" y="61300"/>
                </a:lnTo>
                <a:close/>
                <a:moveTo>
                  <a:pt x="183552" y="61300"/>
                </a:moveTo>
                <a:lnTo>
                  <a:pt x="183552" y="81568"/>
                </a:lnTo>
                <a:lnTo>
                  <a:pt x="163270" y="81568"/>
                </a:lnTo>
                <a:lnTo>
                  <a:pt x="163270" y="61300"/>
                </a:lnTo>
                <a:close/>
                <a:moveTo>
                  <a:pt x="203941" y="61300"/>
                </a:moveTo>
                <a:lnTo>
                  <a:pt x="203941" y="81568"/>
                </a:lnTo>
                <a:lnTo>
                  <a:pt x="183659" y="81568"/>
                </a:lnTo>
                <a:lnTo>
                  <a:pt x="183659" y="61300"/>
                </a:lnTo>
                <a:close/>
                <a:moveTo>
                  <a:pt x="244732" y="61300"/>
                </a:moveTo>
                <a:lnTo>
                  <a:pt x="244732" y="81568"/>
                </a:lnTo>
                <a:lnTo>
                  <a:pt x="224450" y="81568"/>
                </a:lnTo>
                <a:lnTo>
                  <a:pt x="224450" y="61300"/>
                </a:lnTo>
                <a:close/>
                <a:moveTo>
                  <a:pt x="224330" y="61300"/>
                </a:moveTo>
                <a:lnTo>
                  <a:pt x="224330" y="81581"/>
                </a:lnTo>
                <a:lnTo>
                  <a:pt x="204048" y="81581"/>
                </a:lnTo>
                <a:lnTo>
                  <a:pt x="204048" y="61300"/>
                </a:lnTo>
                <a:close/>
                <a:moveTo>
                  <a:pt x="265121" y="61300"/>
                </a:moveTo>
                <a:lnTo>
                  <a:pt x="265121" y="81581"/>
                </a:lnTo>
                <a:lnTo>
                  <a:pt x="244839" y="81581"/>
                </a:lnTo>
                <a:lnTo>
                  <a:pt x="244839" y="61300"/>
                </a:lnTo>
                <a:close/>
                <a:moveTo>
                  <a:pt x="285523" y="61300"/>
                </a:moveTo>
                <a:lnTo>
                  <a:pt x="285523" y="81581"/>
                </a:lnTo>
                <a:lnTo>
                  <a:pt x="265241" y="81581"/>
                </a:lnTo>
                <a:lnTo>
                  <a:pt x="265241" y="61300"/>
                </a:lnTo>
                <a:close/>
                <a:moveTo>
                  <a:pt x="20389" y="81688"/>
                </a:moveTo>
                <a:lnTo>
                  <a:pt x="20389" y="101970"/>
                </a:lnTo>
                <a:lnTo>
                  <a:pt x="107" y="101970"/>
                </a:lnTo>
                <a:lnTo>
                  <a:pt x="107" y="81688"/>
                </a:lnTo>
                <a:close/>
                <a:moveTo>
                  <a:pt x="40791" y="81688"/>
                </a:moveTo>
                <a:lnTo>
                  <a:pt x="40791" y="101970"/>
                </a:lnTo>
                <a:lnTo>
                  <a:pt x="20509" y="101970"/>
                </a:lnTo>
                <a:lnTo>
                  <a:pt x="20509" y="81688"/>
                </a:lnTo>
                <a:close/>
                <a:moveTo>
                  <a:pt x="61180" y="81688"/>
                </a:moveTo>
                <a:lnTo>
                  <a:pt x="61180" y="101970"/>
                </a:lnTo>
                <a:lnTo>
                  <a:pt x="40898" y="101970"/>
                </a:lnTo>
                <a:lnTo>
                  <a:pt x="40898" y="81688"/>
                </a:lnTo>
                <a:close/>
                <a:moveTo>
                  <a:pt x="81582" y="81688"/>
                </a:moveTo>
                <a:lnTo>
                  <a:pt x="81582" y="101970"/>
                </a:lnTo>
                <a:lnTo>
                  <a:pt x="61300" y="101970"/>
                </a:lnTo>
                <a:lnTo>
                  <a:pt x="61300" y="81688"/>
                </a:lnTo>
                <a:close/>
                <a:moveTo>
                  <a:pt x="101971" y="81688"/>
                </a:moveTo>
                <a:lnTo>
                  <a:pt x="101971" y="101970"/>
                </a:lnTo>
                <a:lnTo>
                  <a:pt x="81689" y="101970"/>
                </a:lnTo>
                <a:lnTo>
                  <a:pt x="81689" y="81688"/>
                </a:lnTo>
                <a:close/>
                <a:moveTo>
                  <a:pt x="122359" y="81688"/>
                </a:moveTo>
                <a:lnTo>
                  <a:pt x="122359" y="101970"/>
                </a:lnTo>
                <a:lnTo>
                  <a:pt x="102077" y="101970"/>
                </a:lnTo>
                <a:lnTo>
                  <a:pt x="102077" y="81688"/>
                </a:lnTo>
                <a:close/>
                <a:moveTo>
                  <a:pt x="142762" y="81688"/>
                </a:moveTo>
                <a:lnTo>
                  <a:pt x="142762" y="101970"/>
                </a:lnTo>
                <a:lnTo>
                  <a:pt x="122480" y="101970"/>
                </a:lnTo>
                <a:lnTo>
                  <a:pt x="122480" y="81688"/>
                </a:lnTo>
                <a:close/>
                <a:moveTo>
                  <a:pt x="163150" y="81688"/>
                </a:moveTo>
                <a:lnTo>
                  <a:pt x="163150" y="101970"/>
                </a:lnTo>
                <a:lnTo>
                  <a:pt x="142868" y="101970"/>
                </a:lnTo>
                <a:lnTo>
                  <a:pt x="142868" y="81688"/>
                </a:lnTo>
                <a:close/>
                <a:moveTo>
                  <a:pt x="183552" y="81688"/>
                </a:moveTo>
                <a:lnTo>
                  <a:pt x="183552" y="101970"/>
                </a:lnTo>
                <a:lnTo>
                  <a:pt x="163270" y="101970"/>
                </a:lnTo>
                <a:lnTo>
                  <a:pt x="163270" y="81688"/>
                </a:lnTo>
                <a:close/>
                <a:moveTo>
                  <a:pt x="203941" y="81688"/>
                </a:moveTo>
                <a:lnTo>
                  <a:pt x="203941" y="101970"/>
                </a:lnTo>
                <a:lnTo>
                  <a:pt x="183659" y="101970"/>
                </a:lnTo>
                <a:lnTo>
                  <a:pt x="183659" y="81688"/>
                </a:lnTo>
                <a:close/>
                <a:moveTo>
                  <a:pt x="224330" y="81688"/>
                </a:moveTo>
                <a:lnTo>
                  <a:pt x="224330" y="101970"/>
                </a:lnTo>
                <a:lnTo>
                  <a:pt x="204048" y="101970"/>
                </a:lnTo>
                <a:lnTo>
                  <a:pt x="204048" y="81688"/>
                </a:lnTo>
                <a:close/>
                <a:moveTo>
                  <a:pt x="244732" y="81688"/>
                </a:moveTo>
                <a:lnTo>
                  <a:pt x="244732" y="101970"/>
                </a:lnTo>
                <a:lnTo>
                  <a:pt x="224450" y="101970"/>
                </a:lnTo>
                <a:lnTo>
                  <a:pt x="224450" y="81688"/>
                </a:lnTo>
                <a:close/>
                <a:moveTo>
                  <a:pt x="265121" y="81688"/>
                </a:moveTo>
                <a:lnTo>
                  <a:pt x="265121" y="101970"/>
                </a:lnTo>
                <a:lnTo>
                  <a:pt x="244839" y="101970"/>
                </a:lnTo>
                <a:lnTo>
                  <a:pt x="244839" y="81688"/>
                </a:lnTo>
                <a:close/>
                <a:moveTo>
                  <a:pt x="285523" y="81688"/>
                </a:moveTo>
                <a:lnTo>
                  <a:pt x="285523" y="101970"/>
                </a:lnTo>
                <a:lnTo>
                  <a:pt x="265241" y="101970"/>
                </a:lnTo>
                <a:lnTo>
                  <a:pt x="265241" y="81688"/>
                </a:lnTo>
                <a:close/>
                <a:moveTo>
                  <a:pt x="20389" y="102077"/>
                </a:moveTo>
                <a:lnTo>
                  <a:pt x="20389" y="122359"/>
                </a:lnTo>
                <a:lnTo>
                  <a:pt x="107" y="122359"/>
                </a:lnTo>
                <a:lnTo>
                  <a:pt x="107" y="102077"/>
                </a:lnTo>
                <a:close/>
                <a:moveTo>
                  <a:pt x="40791" y="102077"/>
                </a:moveTo>
                <a:lnTo>
                  <a:pt x="40791" y="122359"/>
                </a:lnTo>
                <a:lnTo>
                  <a:pt x="20509" y="122359"/>
                </a:lnTo>
                <a:lnTo>
                  <a:pt x="20509" y="102077"/>
                </a:lnTo>
                <a:close/>
                <a:moveTo>
                  <a:pt x="61180" y="102077"/>
                </a:moveTo>
                <a:lnTo>
                  <a:pt x="61180" y="122359"/>
                </a:lnTo>
                <a:lnTo>
                  <a:pt x="40898" y="122359"/>
                </a:lnTo>
                <a:lnTo>
                  <a:pt x="40898" y="102077"/>
                </a:lnTo>
                <a:close/>
                <a:moveTo>
                  <a:pt x="81582" y="102077"/>
                </a:moveTo>
                <a:lnTo>
                  <a:pt x="81582" y="122359"/>
                </a:lnTo>
                <a:lnTo>
                  <a:pt x="61300" y="122359"/>
                </a:lnTo>
                <a:lnTo>
                  <a:pt x="61300" y="102077"/>
                </a:lnTo>
                <a:close/>
                <a:moveTo>
                  <a:pt x="101971" y="102077"/>
                </a:moveTo>
                <a:lnTo>
                  <a:pt x="101971" y="122359"/>
                </a:lnTo>
                <a:lnTo>
                  <a:pt x="81689" y="122359"/>
                </a:lnTo>
                <a:lnTo>
                  <a:pt x="81702" y="102077"/>
                </a:lnTo>
                <a:close/>
                <a:moveTo>
                  <a:pt x="122359" y="102077"/>
                </a:moveTo>
                <a:lnTo>
                  <a:pt x="122359" y="122359"/>
                </a:lnTo>
                <a:lnTo>
                  <a:pt x="102077" y="122359"/>
                </a:lnTo>
                <a:lnTo>
                  <a:pt x="102091" y="102077"/>
                </a:lnTo>
                <a:close/>
                <a:moveTo>
                  <a:pt x="142762" y="102077"/>
                </a:moveTo>
                <a:lnTo>
                  <a:pt x="142762" y="122359"/>
                </a:lnTo>
                <a:lnTo>
                  <a:pt x="122480" y="122359"/>
                </a:lnTo>
                <a:lnTo>
                  <a:pt x="122480" y="102077"/>
                </a:lnTo>
                <a:close/>
                <a:moveTo>
                  <a:pt x="163164" y="102077"/>
                </a:moveTo>
                <a:lnTo>
                  <a:pt x="163164" y="122359"/>
                </a:lnTo>
                <a:lnTo>
                  <a:pt x="142868" y="122359"/>
                </a:lnTo>
                <a:lnTo>
                  <a:pt x="142882" y="102077"/>
                </a:lnTo>
                <a:close/>
                <a:moveTo>
                  <a:pt x="183552" y="102077"/>
                </a:moveTo>
                <a:lnTo>
                  <a:pt x="183552" y="122359"/>
                </a:lnTo>
                <a:lnTo>
                  <a:pt x="163270" y="122359"/>
                </a:lnTo>
                <a:lnTo>
                  <a:pt x="163270" y="102077"/>
                </a:lnTo>
                <a:close/>
                <a:moveTo>
                  <a:pt x="203955" y="102077"/>
                </a:moveTo>
                <a:lnTo>
                  <a:pt x="203955" y="122359"/>
                </a:lnTo>
                <a:lnTo>
                  <a:pt x="183659" y="122359"/>
                </a:lnTo>
                <a:lnTo>
                  <a:pt x="183659" y="102077"/>
                </a:lnTo>
                <a:close/>
                <a:moveTo>
                  <a:pt x="224343" y="102077"/>
                </a:moveTo>
                <a:lnTo>
                  <a:pt x="224343" y="122359"/>
                </a:lnTo>
                <a:lnTo>
                  <a:pt x="204048" y="122359"/>
                </a:lnTo>
                <a:lnTo>
                  <a:pt x="204061" y="102077"/>
                </a:lnTo>
                <a:close/>
                <a:moveTo>
                  <a:pt x="244732" y="102077"/>
                </a:moveTo>
                <a:lnTo>
                  <a:pt x="244732" y="122359"/>
                </a:lnTo>
                <a:lnTo>
                  <a:pt x="224450" y="122359"/>
                </a:lnTo>
                <a:lnTo>
                  <a:pt x="224450" y="102077"/>
                </a:lnTo>
                <a:close/>
                <a:moveTo>
                  <a:pt x="265121" y="102077"/>
                </a:moveTo>
                <a:lnTo>
                  <a:pt x="265121" y="122359"/>
                </a:lnTo>
                <a:lnTo>
                  <a:pt x="244839" y="122359"/>
                </a:lnTo>
                <a:lnTo>
                  <a:pt x="244839" y="102077"/>
                </a:lnTo>
                <a:close/>
                <a:moveTo>
                  <a:pt x="285523" y="102077"/>
                </a:moveTo>
                <a:lnTo>
                  <a:pt x="285523" y="122359"/>
                </a:lnTo>
                <a:lnTo>
                  <a:pt x="265241" y="122359"/>
                </a:lnTo>
                <a:lnTo>
                  <a:pt x="265241" y="102077"/>
                </a:lnTo>
                <a:close/>
                <a:moveTo>
                  <a:pt x="20389" y="122479"/>
                </a:moveTo>
                <a:lnTo>
                  <a:pt x="20389" y="142761"/>
                </a:lnTo>
                <a:lnTo>
                  <a:pt x="107" y="142761"/>
                </a:lnTo>
                <a:lnTo>
                  <a:pt x="107" y="122479"/>
                </a:lnTo>
                <a:close/>
                <a:moveTo>
                  <a:pt x="40791" y="122479"/>
                </a:moveTo>
                <a:lnTo>
                  <a:pt x="40791" y="142761"/>
                </a:lnTo>
                <a:lnTo>
                  <a:pt x="20509" y="142761"/>
                </a:lnTo>
                <a:lnTo>
                  <a:pt x="20509" y="122479"/>
                </a:lnTo>
                <a:close/>
                <a:moveTo>
                  <a:pt x="61180" y="122479"/>
                </a:moveTo>
                <a:lnTo>
                  <a:pt x="61180" y="142761"/>
                </a:lnTo>
                <a:lnTo>
                  <a:pt x="40898" y="142761"/>
                </a:lnTo>
                <a:lnTo>
                  <a:pt x="40898" y="122479"/>
                </a:lnTo>
                <a:close/>
                <a:moveTo>
                  <a:pt x="81582" y="122479"/>
                </a:moveTo>
                <a:lnTo>
                  <a:pt x="81582" y="142761"/>
                </a:lnTo>
                <a:lnTo>
                  <a:pt x="61300" y="142761"/>
                </a:lnTo>
                <a:lnTo>
                  <a:pt x="61300" y="122479"/>
                </a:lnTo>
                <a:close/>
                <a:moveTo>
                  <a:pt x="101971" y="122479"/>
                </a:moveTo>
                <a:lnTo>
                  <a:pt x="101971" y="142761"/>
                </a:lnTo>
                <a:lnTo>
                  <a:pt x="81689" y="142761"/>
                </a:lnTo>
                <a:lnTo>
                  <a:pt x="81689" y="122479"/>
                </a:lnTo>
                <a:close/>
                <a:moveTo>
                  <a:pt x="122359" y="122479"/>
                </a:moveTo>
                <a:lnTo>
                  <a:pt x="122359" y="142761"/>
                </a:lnTo>
                <a:lnTo>
                  <a:pt x="102077" y="142761"/>
                </a:lnTo>
                <a:lnTo>
                  <a:pt x="102077" y="122479"/>
                </a:lnTo>
                <a:close/>
                <a:moveTo>
                  <a:pt x="142762" y="122479"/>
                </a:moveTo>
                <a:lnTo>
                  <a:pt x="142762" y="142761"/>
                </a:lnTo>
                <a:lnTo>
                  <a:pt x="122480" y="142761"/>
                </a:lnTo>
                <a:lnTo>
                  <a:pt x="122480" y="122479"/>
                </a:lnTo>
                <a:close/>
                <a:moveTo>
                  <a:pt x="163150" y="122479"/>
                </a:moveTo>
                <a:lnTo>
                  <a:pt x="163150" y="142761"/>
                </a:lnTo>
                <a:lnTo>
                  <a:pt x="142868" y="142761"/>
                </a:lnTo>
                <a:lnTo>
                  <a:pt x="142868" y="122479"/>
                </a:lnTo>
                <a:close/>
                <a:moveTo>
                  <a:pt x="183552" y="122479"/>
                </a:moveTo>
                <a:lnTo>
                  <a:pt x="183552" y="142761"/>
                </a:lnTo>
                <a:lnTo>
                  <a:pt x="163270" y="142761"/>
                </a:lnTo>
                <a:lnTo>
                  <a:pt x="163270" y="122479"/>
                </a:lnTo>
                <a:close/>
                <a:moveTo>
                  <a:pt x="203941" y="122479"/>
                </a:moveTo>
                <a:lnTo>
                  <a:pt x="203941" y="142761"/>
                </a:lnTo>
                <a:lnTo>
                  <a:pt x="183659" y="142761"/>
                </a:lnTo>
                <a:lnTo>
                  <a:pt x="183659" y="122479"/>
                </a:lnTo>
                <a:close/>
                <a:moveTo>
                  <a:pt x="224330" y="122479"/>
                </a:moveTo>
                <a:lnTo>
                  <a:pt x="224330" y="142761"/>
                </a:lnTo>
                <a:lnTo>
                  <a:pt x="204048" y="142761"/>
                </a:lnTo>
                <a:lnTo>
                  <a:pt x="204048" y="122479"/>
                </a:lnTo>
                <a:close/>
                <a:moveTo>
                  <a:pt x="244732" y="122479"/>
                </a:moveTo>
                <a:lnTo>
                  <a:pt x="244732" y="142761"/>
                </a:lnTo>
                <a:lnTo>
                  <a:pt x="224450" y="142761"/>
                </a:lnTo>
                <a:lnTo>
                  <a:pt x="224450" y="122479"/>
                </a:lnTo>
                <a:close/>
                <a:moveTo>
                  <a:pt x="265121" y="122479"/>
                </a:moveTo>
                <a:lnTo>
                  <a:pt x="265121" y="142761"/>
                </a:lnTo>
                <a:lnTo>
                  <a:pt x="244839" y="142761"/>
                </a:lnTo>
                <a:lnTo>
                  <a:pt x="244839" y="122479"/>
                </a:lnTo>
                <a:close/>
                <a:moveTo>
                  <a:pt x="285523" y="122479"/>
                </a:moveTo>
                <a:lnTo>
                  <a:pt x="285523" y="142761"/>
                </a:lnTo>
                <a:lnTo>
                  <a:pt x="265241" y="142761"/>
                </a:lnTo>
                <a:lnTo>
                  <a:pt x="265241" y="122479"/>
                </a:lnTo>
                <a:close/>
                <a:moveTo>
                  <a:pt x="20389" y="142868"/>
                </a:moveTo>
                <a:lnTo>
                  <a:pt x="20389" y="163149"/>
                </a:lnTo>
                <a:lnTo>
                  <a:pt x="107" y="163149"/>
                </a:lnTo>
                <a:lnTo>
                  <a:pt x="107" y="142868"/>
                </a:lnTo>
                <a:close/>
                <a:moveTo>
                  <a:pt x="40791" y="142868"/>
                </a:moveTo>
                <a:lnTo>
                  <a:pt x="40791" y="163149"/>
                </a:lnTo>
                <a:lnTo>
                  <a:pt x="20509" y="163149"/>
                </a:lnTo>
                <a:lnTo>
                  <a:pt x="20509" y="142868"/>
                </a:lnTo>
                <a:close/>
                <a:moveTo>
                  <a:pt x="61180" y="142868"/>
                </a:moveTo>
                <a:lnTo>
                  <a:pt x="61180" y="163149"/>
                </a:lnTo>
                <a:lnTo>
                  <a:pt x="40898" y="163149"/>
                </a:lnTo>
                <a:lnTo>
                  <a:pt x="40898" y="142868"/>
                </a:lnTo>
                <a:close/>
                <a:moveTo>
                  <a:pt x="81582" y="142868"/>
                </a:moveTo>
                <a:lnTo>
                  <a:pt x="81582" y="163149"/>
                </a:lnTo>
                <a:lnTo>
                  <a:pt x="61300" y="163149"/>
                </a:lnTo>
                <a:lnTo>
                  <a:pt x="61300" y="142868"/>
                </a:lnTo>
                <a:close/>
                <a:moveTo>
                  <a:pt x="101971" y="142868"/>
                </a:moveTo>
                <a:lnTo>
                  <a:pt x="101971" y="163149"/>
                </a:lnTo>
                <a:lnTo>
                  <a:pt x="81689" y="163149"/>
                </a:lnTo>
                <a:lnTo>
                  <a:pt x="81689" y="142868"/>
                </a:lnTo>
                <a:close/>
                <a:moveTo>
                  <a:pt x="122359" y="142868"/>
                </a:moveTo>
                <a:lnTo>
                  <a:pt x="122359" y="163149"/>
                </a:lnTo>
                <a:lnTo>
                  <a:pt x="102077" y="163149"/>
                </a:lnTo>
                <a:lnTo>
                  <a:pt x="102077" y="142868"/>
                </a:lnTo>
                <a:close/>
                <a:moveTo>
                  <a:pt x="142762" y="142868"/>
                </a:moveTo>
                <a:lnTo>
                  <a:pt x="142762" y="163149"/>
                </a:lnTo>
                <a:lnTo>
                  <a:pt x="122480" y="163149"/>
                </a:lnTo>
                <a:lnTo>
                  <a:pt x="122480" y="142868"/>
                </a:lnTo>
                <a:close/>
                <a:moveTo>
                  <a:pt x="163150" y="142868"/>
                </a:moveTo>
                <a:lnTo>
                  <a:pt x="163150" y="163149"/>
                </a:lnTo>
                <a:lnTo>
                  <a:pt x="142868" y="163149"/>
                </a:lnTo>
                <a:lnTo>
                  <a:pt x="142868" y="142868"/>
                </a:lnTo>
                <a:close/>
                <a:moveTo>
                  <a:pt x="183552" y="142868"/>
                </a:moveTo>
                <a:lnTo>
                  <a:pt x="183552" y="163149"/>
                </a:lnTo>
                <a:lnTo>
                  <a:pt x="163270" y="163149"/>
                </a:lnTo>
                <a:lnTo>
                  <a:pt x="163270" y="142868"/>
                </a:lnTo>
                <a:close/>
                <a:moveTo>
                  <a:pt x="203941" y="142868"/>
                </a:moveTo>
                <a:lnTo>
                  <a:pt x="203941" y="163149"/>
                </a:lnTo>
                <a:lnTo>
                  <a:pt x="183659" y="163149"/>
                </a:lnTo>
                <a:lnTo>
                  <a:pt x="183659" y="142868"/>
                </a:lnTo>
                <a:close/>
                <a:moveTo>
                  <a:pt x="224330" y="142868"/>
                </a:moveTo>
                <a:lnTo>
                  <a:pt x="224330" y="163149"/>
                </a:lnTo>
                <a:lnTo>
                  <a:pt x="204048" y="163149"/>
                </a:lnTo>
                <a:lnTo>
                  <a:pt x="204048" y="142868"/>
                </a:lnTo>
                <a:close/>
                <a:moveTo>
                  <a:pt x="244732" y="142868"/>
                </a:moveTo>
                <a:lnTo>
                  <a:pt x="244732" y="163149"/>
                </a:lnTo>
                <a:lnTo>
                  <a:pt x="224450" y="163149"/>
                </a:lnTo>
                <a:lnTo>
                  <a:pt x="224450" y="142868"/>
                </a:lnTo>
                <a:close/>
                <a:moveTo>
                  <a:pt x="265121" y="142868"/>
                </a:moveTo>
                <a:lnTo>
                  <a:pt x="265121" y="163149"/>
                </a:lnTo>
                <a:lnTo>
                  <a:pt x="244839" y="163149"/>
                </a:lnTo>
                <a:lnTo>
                  <a:pt x="244839" y="142868"/>
                </a:lnTo>
                <a:close/>
                <a:moveTo>
                  <a:pt x="285523" y="142868"/>
                </a:moveTo>
                <a:lnTo>
                  <a:pt x="285523" y="163149"/>
                </a:lnTo>
                <a:lnTo>
                  <a:pt x="265241" y="163149"/>
                </a:lnTo>
                <a:lnTo>
                  <a:pt x="265241" y="142868"/>
                </a:lnTo>
                <a:close/>
                <a:moveTo>
                  <a:pt x="0" y="0"/>
                </a:moveTo>
                <a:lnTo>
                  <a:pt x="0" y="163270"/>
                </a:lnTo>
                <a:lnTo>
                  <a:pt x="285630" y="163270"/>
                </a:lnTo>
                <a:lnTo>
                  <a:pt x="2856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5" name="Google Shape;1145;p17"/>
          <p:cNvGrpSpPr/>
          <p:nvPr/>
        </p:nvGrpSpPr>
        <p:grpSpPr>
          <a:xfrm>
            <a:off x="1702551" y="-560251"/>
            <a:ext cx="5738876" cy="6499452"/>
            <a:chOff x="596013" y="-560251"/>
            <a:chExt cx="5738876" cy="6499452"/>
          </a:xfrm>
        </p:grpSpPr>
        <p:grpSp>
          <p:nvGrpSpPr>
            <p:cNvPr id="1146" name="Google Shape;1146;p17"/>
            <p:cNvGrpSpPr/>
            <p:nvPr/>
          </p:nvGrpSpPr>
          <p:grpSpPr>
            <a:xfrm>
              <a:off x="596013" y="-560251"/>
              <a:ext cx="5087851" cy="6499452"/>
              <a:chOff x="545613" y="-560251"/>
              <a:chExt cx="5087851" cy="6499452"/>
            </a:xfrm>
          </p:grpSpPr>
          <p:sp>
            <p:nvSpPr>
              <p:cNvPr id="1147" name="Google Shape;1147;p17"/>
              <p:cNvSpPr/>
              <p:nvPr/>
            </p:nvSpPr>
            <p:spPr>
              <a:xfrm rot="5400000">
                <a:off x="701137" y="1006875"/>
                <a:ext cx="6499452" cy="3365201"/>
              </a:xfrm>
              <a:custGeom>
                <a:avLst/>
                <a:gdLst/>
                <a:ahLst/>
                <a:cxnLst/>
                <a:rect l="l" t="t" r="r" b="b"/>
                <a:pathLst>
                  <a:path w="85102" h="44063" extrusionOk="0">
                    <a:moveTo>
                      <a:pt x="2870" y="1"/>
                    </a:moveTo>
                    <a:cubicBezTo>
                      <a:pt x="2467" y="1"/>
                      <a:pt x="2028" y="106"/>
                      <a:pt x="1533" y="359"/>
                    </a:cubicBezTo>
                    <a:cubicBezTo>
                      <a:pt x="1" y="1135"/>
                      <a:pt x="3323" y="3183"/>
                      <a:pt x="3323" y="4894"/>
                    </a:cubicBezTo>
                    <a:cubicBezTo>
                      <a:pt x="3323" y="6605"/>
                      <a:pt x="836" y="6605"/>
                      <a:pt x="836" y="8316"/>
                    </a:cubicBezTo>
                    <a:cubicBezTo>
                      <a:pt x="836" y="10027"/>
                      <a:pt x="3323" y="10027"/>
                      <a:pt x="3323" y="11757"/>
                    </a:cubicBezTo>
                    <a:cubicBezTo>
                      <a:pt x="3323" y="13468"/>
                      <a:pt x="836" y="13468"/>
                      <a:pt x="836" y="15179"/>
                    </a:cubicBezTo>
                    <a:cubicBezTo>
                      <a:pt x="836" y="16890"/>
                      <a:pt x="3323" y="16890"/>
                      <a:pt x="3323" y="18600"/>
                    </a:cubicBezTo>
                    <a:cubicBezTo>
                      <a:pt x="3323" y="20311"/>
                      <a:pt x="836" y="20311"/>
                      <a:pt x="836" y="22042"/>
                    </a:cubicBezTo>
                    <a:cubicBezTo>
                      <a:pt x="836" y="23753"/>
                      <a:pt x="3323" y="23753"/>
                      <a:pt x="3323" y="25463"/>
                    </a:cubicBezTo>
                    <a:cubicBezTo>
                      <a:pt x="3323" y="27174"/>
                      <a:pt x="836" y="27174"/>
                      <a:pt x="836" y="28885"/>
                    </a:cubicBezTo>
                    <a:cubicBezTo>
                      <a:pt x="836" y="30596"/>
                      <a:pt x="3323" y="30596"/>
                      <a:pt x="3323" y="32306"/>
                    </a:cubicBezTo>
                    <a:cubicBezTo>
                      <a:pt x="3323" y="34037"/>
                      <a:pt x="836" y="34037"/>
                      <a:pt x="836" y="35748"/>
                    </a:cubicBezTo>
                    <a:cubicBezTo>
                      <a:pt x="836" y="37459"/>
                      <a:pt x="3323" y="37459"/>
                      <a:pt x="3323" y="39169"/>
                    </a:cubicBezTo>
                    <a:cubicBezTo>
                      <a:pt x="3323" y="40880"/>
                      <a:pt x="1" y="42929"/>
                      <a:pt x="1533" y="43705"/>
                    </a:cubicBezTo>
                    <a:cubicBezTo>
                      <a:pt x="2028" y="43958"/>
                      <a:pt x="2466" y="44063"/>
                      <a:pt x="2868" y="44063"/>
                    </a:cubicBezTo>
                    <a:cubicBezTo>
                      <a:pt x="4905" y="44063"/>
                      <a:pt x="6009" y="41358"/>
                      <a:pt x="8833" y="41358"/>
                    </a:cubicBezTo>
                    <a:cubicBezTo>
                      <a:pt x="12195" y="41358"/>
                      <a:pt x="12195" y="43844"/>
                      <a:pt x="15577" y="43844"/>
                    </a:cubicBezTo>
                    <a:cubicBezTo>
                      <a:pt x="18939" y="43844"/>
                      <a:pt x="18939" y="41358"/>
                      <a:pt x="22320" y="41358"/>
                    </a:cubicBezTo>
                    <a:cubicBezTo>
                      <a:pt x="25682" y="41358"/>
                      <a:pt x="25682" y="43844"/>
                      <a:pt x="29064" y="43844"/>
                    </a:cubicBezTo>
                    <a:cubicBezTo>
                      <a:pt x="32426" y="43844"/>
                      <a:pt x="32426" y="41358"/>
                      <a:pt x="35808" y="41358"/>
                    </a:cubicBezTo>
                    <a:cubicBezTo>
                      <a:pt x="39170" y="41358"/>
                      <a:pt x="39170" y="43844"/>
                      <a:pt x="42551" y="43844"/>
                    </a:cubicBezTo>
                    <a:cubicBezTo>
                      <a:pt x="45913" y="43844"/>
                      <a:pt x="45913" y="41358"/>
                      <a:pt x="49295" y="41358"/>
                    </a:cubicBezTo>
                    <a:cubicBezTo>
                      <a:pt x="52657" y="41358"/>
                      <a:pt x="52657" y="43844"/>
                      <a:pt x="56039" y="43844"/>
                    </a:cubicBezTo>
                    <a:cubicBezTo>
                      <a:pt x="59400" y="43844"/>
                      <a:pt x="59400" y="41358"/>
                      <a:pt x="62782" y="41358"/>
                    </a:cubicBezTo>
                    <a:cubicBezTo>
                      <a:pt x="66144" y="41358"/>
                      <a:pt x="66144" y="43844"/>
                      <a:pt x="69506" y="43844"/>
                    </a:cubicBezTo>
                    <a:cubicBezTo>
                      <a:pt x="72888" y="43844"/>
                      <a:pt x="72888" y="41358"/>
                      <a:pt x="76250" y="41358"/>
                    </a:cubicBezTo>
                    <a:cubicBezTo>
                      <a:pt x="79074" y="41358"/>
                      <a:pt x="80191" y="44063"/>
                      <a:pt x="82233" y="44063"/>
                    </a:cubicBezTo>
                    <a:cubicBezTo>
                      <a:pt x="82636" y="44063"/>
                      <a:pt x="83075" y="43958"/>
                      <a:pt x="83570" y="43705"/>
                    </a:cubicBezTo>
                    <a:cubicBezTo>
                      <a:pt x="85102" y="42929"/>
                      <a:pt x="82496" y="41895"/>
                      <a:pt x="81800" y="39508"/>
                    </a:cubicBezTo>
                    <a:cubicBezTo>
                      <a:pt x="81322" y="37876"/>
                      <a:pt x="84246" y="37459"/>
                      <a:pt x="84246" y="35728"/>
                    </a:cubicBezTo>
                    <a:cubicBezTo>
                      <a:pt x="84246" y="34017"/>
                      <a:pt x="81760" y="34017"/>
                      <a:pt x="81760" y="32306"/>
                    </a:cubicBezTo>
                    <a:cubicBezTo>
                      <a:pt x="81760" y="30596"/>
                      <a:pt x="84246" y="30596"/>
                      <a:pt x="84246" y="28885"/>
                    </a:cubicBezTo>
                    <a:cubicBezTo>
                      <a:pt x="84246" y="27174"/>
                      <a:pt x="81760" y="27174"/>
                      <a:pt x="81760" y="25443"/>
                    </a:cubicBezTo>
                    <a:cubicBezTo>
                      <a:pt x="81760" y="23733"/>
                      <a:pt x="84246" y="23733"/>
                      <a:pt x="84246" y="22022"/>
                    </a:cubicBezTo>
                    <a:cubicBezTo>
                      <a:pt x="84246" y="20311"/>
                      <a:pt x="81760" y="20311"/>
                      <a:pt x="81760" y="18600"/>
                    </a:cubicBezTo>
                    <a:cubicBezTo>
                      <a:pt x="81760" y="16890"/>
                      <a:pt x="84246" y="16890"/>
                      <a:pt x="84246" y="15179"/>
                    </a:cubicBezTo>
                    <a:cubicBezTo>
                      <a:pt x="84246" y="13448"/>
                      <a:pt x="81760" y="13468"/>
                      <a:pt x="81760" y="11737"/>
                    </a:cubicBezTo>
                    <a:cubicBezTo>
                      <a:pt x="81760" y="10027"/>
                      <a:pt x="84246" y="10027"/>
                      <a:pt x="84246" y="8316"/>
                    </a:cubicBezTo>
                    <a:cubicBezTo>
                      <a:pt x="84246" y="6605"/>
                      <a:pt x="81760" y="6605"/>
                      <a:pt x="81760" y="4894"/>
                    </a:cubicBezTo>
                    <a:cubicBezTo>
                      <a:pt x="81760" y="3164"/>
                      <a:pt x="85082" y="1135"/>
                      <a:pt x="83570" y="359"/>
                    </a:cubicBezTo>
                    <a:cubicBezTo>
                      <a:pt x="83075" y="106"/>
                      <a:pt x="82636" y="1"/>
                      <a:pt x="82233" y="1"/>
                    </a:cubicBezTo>
                    <a:cubicBezTo>
                      <a:pt x="80191" y="1"/>
                      <a:pt x="79074" y="2706"/>
                      <a:pt x="76250" y="2706"/>
                    </a:cubicBezTo>
                    <a:cubicBezTo>
                      <a:pt x="72888" y="2706"/>
                      <a:pt x="72888" y="219"/>
                      <a:pt x="69506" y="219"/>
                    </a:cubicBezTo>
                    <a:cubicBezTo>
                      <a:pt x="66144" y="219"/>
                      <a:pt x="66144" y="2706"/>
                      <a:pt x="62762" y="2706"/>
                    </a:cubicBezTo>
                    <a:cubicBezTo>
                      <a:pt x="59400" y="2706"/>
                      <a:pt x="59400" y="219"/>
                      <a:pt x="56019" y="219"/>
                    </a:cubicBezTo>
                    <a:cubicBezTo>
                      <a:pt x="52657" y="219"/>
                      <a:pt x="52657" y="2706"/>
                      <a:pt x="49275" y="2706"/>
                    </a:cubicBezTo>
                    <a:cubicBezTo>
                      <a:pt x="45913" y="2706"/>
                      <a:pt x="45913" y="219"/>
                      <a:pt x="42531" y="219"/>
                    </a:cubicBezTo>
                    <a:cubicBezTo>
                      <a:pt x="39170" y="219"/>
                      <a:pt x="39170" y="2706"/>
                      <a:pt x="35808" y="2706"/>
                    </a:cubicBezTo>
                    <a:cubicBezTo>
                      <a:pt x="32426" y="2706"/>
                      <a:pt x="32426" y="219"/>
                      <a:pt x="29064" y="219"/>
                    </a:cubicBezTo>
                    <a:cubicBezTo>
                      <a:pt x="25682" y="219"/>
                      <a:pt x="25682" y="2706"/>
                      <a:pt x="22320" y="2706"/>
                    </a:cubicBezTo>
                    <a:cubicBezTo>
                      <a:pt x="18939" y="2706"/>
                      <a:pt x="18939" y="219"/>
                      <a:pt x="15577" y="219"/>
                    </a:cubicBezTo>
                    <a:cubicBezTo>
                      <a:pt x="12195" y="219"/>
                      <a:pt x="12195" y="2706"/>
                      <a:pt x="8833" y="2706"/>
                    </a:cubicBezTo>
                    <a:cubicBezTo>
                      <a:pt x="6026" y="2706"/>
                      <a:pt x="4911" y="1"/>
                      <a:pt x="28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7"/>
              <p:cNvSpPr/>
              <p:nvPr/>
            </p:nvSpPr>
            <p:spPr>
              <a:xfrm rot="5400000">
                <a:off x="-1021513" y="1006875"/>
                <a:ext cx="6499452" cy="3365201"/>
              </a:xfrm>
              <a:custGeom>
                <a:avLst/>
                <a:gdLst/>
                <a:ahLst/>
                <a:cxnLst/>
                <a:rect l="l" t="t" r="r" b="b"/>
                <a:pathLst>
                  <a:path w="85102" h="44063" extrusionOk="0">
                    <a:moveTo>
                      <a:pt x="2870" y="1"/>
                    </a:moveTo>
                    <a:cubicBezTo>
                      <a:pt x="2467" y="1"/>
                      <a:pt x="2028" y="106"/>
                      <a:pt x="1533" y="359"/>
                    </a:cubicBezTo>
                    <a:cubicBezTo>
                      <a:pt x="1" y="1135"/>
                      <a:pt x="3323" y="3183"/>
                      <a:pt x="3323" y="4894"/>
                    </a:cubicBezTo>
                    <a:cubicBezTo>
                      <a:pt x="3323" y="6605"/>
                      <a:pt x="836" y="6605"/>
                      <a:pt x="836" y="8316"/>
                    </a:cubicBezTo>
                    <a:cubicBezTo>
                      <a:pt x="836" y="10027"/>
                      <a:pt x="3323" y="10027"/>
                      <a:pt x="3323" y="11757"/>
                    </a:cubicBezTo>
                    <a:cubicBezTo>
                      <a:pt x="3323" y="13468"/>
                      <a:pt x="836" y="13468"/>
                      <a:pt x="836" y="15179"/>
                    </a:cubicBezTo>
                    <a:cubicBezTo>
                      <a:pt x="836" y="16890"/>
                      <a:pt x="3323" y="16890"/>
                      <a:pt x="3323" y="18600"/>
                    </a:cubicBezTo>
                    <a:cubicBezTo>
                      <a:pt x="3323" y="20311"/>
                      <a:pt x="836" y="20311"/>
                      <a:pt x="836" y="22042"/>
                    </a:cubicBezTo>
                    <a:cubicBezTo>
                      <a:pt x="836" y="23753"/>
                      <a:pt x="3323" y="23753"/>
                      <a:pt x="3323" y="25463"/>
                    </a:cubicBezTo>
                    <a:cubicBezTo>
                      <a:pt x="3323" y="27174"/>
                      <a:pt x="836" y="27174"/>
                      <a:pt x="836" y="28885"/>
                    </a:cubicBezTo>
                    <a:cubicBezTo>
                      <a:pt x="836" y="30596"/>
                      <a:pt x="3323" y="30596"/>
                      <a:pt x="3323" y="32306"/>
                    </a:cubicBezTo>
                    <a:cubicBezTo>
                      <a:pt x="3323" y="34037"/>
                      <a:pt x="836" y="34037"/>
                      <a:pt x="836" y="35748"/>
                    </a:cubicBezTo>
                    <a:cubicBezTo>
                      <a:pt x="836" y="37459"/>
                      <a:pt x="3323" y="37459"/>
                      <a:pt x="3323" y="39169"/>
                    </a:cubicBezTo>
                    <a:cubicBezTo>
                      <a:pt x="3323" y="40880"/>
                      <a:pt x="1" y="42929"/>
                      <a:pt x="1533" y="43705"/>
                    </a:cubicBezTo>
                    <a:cubicBezTo>
                      <a:pt x="2028" y="43958"/>
                      <a:pt x="2466" y="44063"/>
                      <a:pt x="2868" y="44063"/>
                    </a:cubicBezTo>
                    <a:cubicBezTo>
                      <a:pt x="4905" y="44063"/>
                      <a:pt x="6009" y="41358"/>
                      <a:pt x="8833" y="41358"/>
                    </a:cubicBezTo>
                    <a:cubicBezTo>
                      <a:pt x="12195" y="41358"/>
                      <a:pt x="12195" y="43844"/>
                      <a:pt x="15577" y="43844"/>
                    </a:cubicBezTo>
                    <a:cubicBezTo>
                      <a:pt x="18939" y="43844"/>
                      <a:pt x="18939" y="41358"/>
                      <a:pt x="22320" y="41358"/>
                    </a:cubicBezTo>
                    <a:cubicBezTo>
                      <a:pt x="25682" y="41358"/>
                      <a:pt x="25682" y="43844"/>
                      <a:pt x="29064" y="43844"/>
                    </a:cubicBezTo>
                    <a:cubicBezTo>
                      <a:pt x="32426" y="43844"/>
                      <a:pt x="32426" y="41358"/>
                      <a:pt x="35808" y="41358"/>
                    </a:cubicBezTo>
                    <a:cubicBezTo>
                      <a:pt x="39170" y="41358"/>
                      <a:pt x="39170" y="43844"/>
                      <a:pt x="42551" y="43844"/>
                    </a:cubicBezTo>
                    <a:cubicBezTo>
                      <a:pt x="45913" y="43844"/>
                      <a:pt x="45913" y="41358"/>
                      <a:pt x="49295" y="41358"/>
                    </a:cubicBezTo>
                    <a:cubicBezTo>
                      <a:pt x="52657" y="41358"/>
                      <a:pt x="52657" y="43844"/>
                      <a:pt x="56039" y="43844"/>
                    </a:cubicBezTo>
                    <a:cubicBezTo>
                      <a:pt x="59400" y="43844"/>
                      <a:pt x="59400" y="41358"/>
                      <a:pt x="62782" y="41358"/>
                    </a:cubicBezTo>
                    <a:cubicBezTo>
                      <a:pt x="66144" y="41358"/>
                      <a:pt x="66144" y="43844"/>
                      <a:pt x="69506" y="43844"/>
                    </a:cubicBezTo>
                    <a:cubicBezTo>
                      <a:pt x="72888" y="43844"/>
                      <a:pt x="72888" y="41358"/>
                      <a:pt x="76250" y="41358"/>
                    </a:cubicBezTo>
                    <a:cubicBezTo>
                      <a:pt x="79074" y="41358"/>
                      <a:pt x="80191" y="44063"/>
                      <a:pt x="82233" y="44063"/>
                    </a:cubicBezTo>
                    <a:cubicBezTo>
                      <a:pt x="82636" y="44063"/>
                      <a:pt x="83075" y="43958"/>
                      <a:pt x="83570" y="43705"/>
                    </a:cubicBezTo>
                    <a:cubicBezTo>
                      <a:pt x="85102" y="42929"/>
                      <a:pt x="82496" y="41895"/>
                      <a:pt x="81800" y="39508"/>
                    </a:cubicBezTo>
                    <a:cubicBezTo>
                      <a:pt x="81322" y="37876"/>
                      <a:pt x="84246" y="37459"/>
                      <a:pt x="84246" y="35728"/>
                    </a:cubicBezTo>
                    <a:cubicBezTo>
                      <a:pt x="84246" y="34017"/>
                      <a:pt x="81760" y="34017"/>
                      <a:pt x="81760" y="32306"/>
                    </a:cubicBezTo>
                    <a:cubicBezTo>
                      <a:pt x="81760" y="30596"/>
                      <a:pt x="84246" y="30596"/>
                      <a:pt x="84246" y="28885"/>
                    </a:cubicBezTo>
                    <a:cubicBezTo>
                      <a:pt x="84246" y="27174"/>
                      <a:pt x="81760" y="27174"/>
                      <a:pt x="81760" y="25443"/>
                    </a:cubicBezTo>
                    <a:cubicBezTo>
                      <a:pt x="81760" y="23733"/>
                      <a:pt x="84246" y="23733"/>
                      <a:pt x="84246" y="22022"/>
                    </a:cubicBezTo>
                    <a:cubicBezTo>
                      <a:pt x="84246" y="20311"/>
                      <a:pt x="81760" y="20311"/>
                      <a:pt x="81760" y="18600"/>
                    </a:cubicBezTo>
                    <a:cubicBezTo>
                      <a:pt x="81760" y="16890"/>
                      <a:pt x="84246" y="16890"/>
                      <a:pt x="84246" y="15179"/>
                    </a:cubicBezTo>
                    <a:cubicBezTo>
                      <a:pt x="84246" y="13448"/>
                      <a:pt x="81760" y="13468"/>
                      <a:pt x="81760" y="11737"/>
                    </a:cubicBezTo>
                    <a:cubicBezTo>
                      <a:pt x="81760" y="10027"/>
                      <a:pt x="84246" y="10027"/>
                      <a:pt x="84246" y="8316"/>
                    </a:cubicBezTo>
                    <a:cubicBezTo>
                      <a:pt x="84246" y="6605"/>
                      <a:pt x="81760" y="6605"/>
                      <a:pt x="81760" y="4894"/>
                    </a:cubicBezTo>
                    <a:cubicBezTo>
                      <a:pt x="81760" y="3164"/>
                      <a:pt x="85082" y="1135"/>
                      <a:pt x="83570" y="359"/>
                    </a:cubicBezTo>
                    <a:cubicBezTo>
                      <a:pt x="83075" y="106"/>
                      <a:pt x="82636" y="1"/>
                      <a:pt x="82233" y="1"/>
                    </a:cubicBezTo>
                    <a:cubicBezTo>
                      <a:pt x="80191" y="1"/>
                      <a:pt x="79074" y="2706"/>
                      <a:pt x="76250" y="2706"/>
                    </a:cubicBezTo>
                    <a:cubicBezTo>
                      <a:pt x="72888" y="2706"/>
                      <a:pt x="72888" y="219"/>
                      <a:pt x="69506" y="219"/>
                    </a:cubicBezTo>
                    <a:cubicBezTo>
                      <a:pt x="66144" y="219"/>
                      <a:pt x="66144" y="2706"/>
                      <a:pt x="62762" y="2706"/>
                    </a:cubicBezTo>
                    <a:cubicBezTo>
                      <a:pt x="59400" y="2706"/>
                      <a:pt x="59400" y="219"/>
                      <a:pt x="56019" y="219"/>
                    </a:cubicBezTo>
                    <a:cubicBezTo>
                      <a:pt x="52657" y="219"/>
                      <a:pt x="52657" y="2706"/>
                      <a:pt x="49275" y="2706"/>
                    </a:cubicBezTo>
                    <a:cubicBezTo>
                      <a:pt x="45913" y="2706"/>
                      <a:pt x="45913" y="219"/>
                      <a:pt x="42531" y="219"/>
                    </a:cubicBezTo>
                    <a:cubicBezTo>
                      <a:pt x="39170" y="219"/>
                      <a:pt x="39170" y="2706"/>
                      <a:pt x="35808" y="2706"/>
                    </a:cubicBezTo>
                    <a:cubicBezTo>
                      <a:pt x="32426" y="2706"/>
                      <a:pt x="32426" y="219"/>
                      <a:pt x="29064" y="219"/>
                    </a:cubicBezTo>
                    <a:cubicBezTo>
                      <a:pt x="25682" y="219"/>
                      <a:pt x="25682" y="2706"/>
                      <a:pt x="22320" y="2706"/>
                    </a:cubicBezTo>
                    <a:cubicBezTo>
                      <a:pt x="18939" y="2706"/>
                      <a:pt x="18939" y="219"/>
                      <a:pt x="15577" y="219"/>
                    </a:cubicBezTo>
                    <a:cubicBezTo>
                      <a:pt x="12195" y="219"/>
                      <a:pt x="12195" y="2706"/>
                      <a:pt x="8833" y="2706"/>
                    </a:cubicBezTo>
                    <a:cubicBezTo>
                      <a:pt x="6026" y="2706"/>
                      <a:pt x="4911" y="1"/>
                      <a:pt x="28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9" name="Google Shape;1149;p17"/>
            <p:cNvGrpSpPr/>
            <p:nvPr/>
          </p:nvGrpSpPr>
          <p:grpSpPr>
            <a:xfrm>
              <a:off x="2149876" y="-560251"/>
              <a:ext cx="4185014" cy="6499452"/>
              <a:chOff x="179326" y="-560251"/>
              <a:chExt cx="4185014" cy="6499452"/>
            </a:xfrm>
          </p:grpSpPr>
          <p:sp>
            <p:nvSpPr>
              <p:cNvPr id="1150" name="Google Shape;1150;p17"/>
              <p:cNvSpPr/>
              <p:nvPr/>
            </p:nvSpPr>
            <p:spPr>
              <a:xfrm rot="5400000">
                <a:off x="-567988" y="1006875"/>
                <a:ext cx="6499452" cy="3365201"/>
              </a:xfrm>
              <a:custGeom>
                <a:avLst/>
                <a:gdLst/>
                <a:ahLst/>
                <a:cxnLst/>
                <a:rect l="l" t="t" r="r" b="b"/>
                <a:pathLst>
                  <a:path w="85102" h="44063" extrusionOk="0">
                    <a:moveTo>
                      <a:pt x="2870" y="1"/>
                    </a:moveTo>
                    <a:cubicBezTo>
                      <a:pt x="2467" y="1"/>
                      <a:pt x="2028" y="106"/>
                      <a:pt x="1533" y="359"/>
                    </a:cubicBezTo>
                    <a:cubicBezTo>
                      <a:pt x="1" y="1135"/>
                      <a:pt x="3323" y="3183"/>
                      <a:pt x="3323" y="4894"/>
                    </a:cubicBezTo>
                    <a:cubicBezTo>
                      <a:pt x="3323" y="6605"/>
                      <a:pt x="836" y="6605"/>
                      <a:pt x="836" y="8316"/>
                    </a:cubicBezTo>
                    <a:cubicBezTo>
                      <a:pt x="836" y="10027"/>
                      <a:pt x="3323" y="10027"/>
                      <a:pt x="3323" y="11757"/>
                    </a:cubicBezTo>
                    <a:cubicBezTo>
                      <a:pt x="3323" y="13468"/>
                      <a:pt x="836" y="13468"/>
                      <a:pt x="836" y="15179"/>
                    </a:cubicBezTo>
                    <a:cubicBezTo>
                      <a:pt x="836" y="16890"/>
                      <a:pt x="3323" y="16890"/>
                      <a:pt x="3323" y="18600"/>
                    </a:cubicBezTo>
                    <a:cubicBezTo>
                      <a:pt x="3323" y="20311"/>
                      <a:pt x="836" y="20311"/>
                      <a:pt x="836" y="22042"/>
                    </a:cubicBezTo>
                    <a:cubicBezTo>
                      <a:pt x="836" y="23753"/>
                      <a:pt x="3323" y="23753"/>
                      <a:pt x="3323" y="25463"/>
                    </a:cubicBezTo>
                    <a:cubicBezTo>
                      <a:pt x="3323" y="27174"/>
                      <a:pt x="836" y="27174"/>
                      <a:pt x="836" y="28885"/>
                    </a:cubicBezTo>
                    <a:cubicBezTo>
                      <a:pt x="836" y="30596"/>
                      <a:pt x="3323" y="30596"/>
                      <a:pt x="3323" y="32306"/>
                    </a:cubicBezTo>
                    <a:cubicBezTo>
                      <a:pt x="3323" y="34037"/>
                      <a:pt x="836" y="34037"/>
                      <a:pt x="836" y="35748"/>
                    </a:cubicBezTo>
                    <a:cubicBezTo>
                      <a:pt x="836" y="37459"/>
                      <a:pt x="3323" y="37459"/>
                      <a:pt x="3323" y="39169"/>
                    </a:cubicBezTo>
                    <a:cubicBezTo>
                      <a:pt x="3323" y="40880"/>
                      <a:pt x="1" y="42929"/>
                      <a:pt x="1533" y="43705"/>
                    </a:cubicBezTo>
                    <a:cubicBezTo>
                      <a:pt x="2028" y="43958"/>
                      <a:pt x="2466" y="44063"/>
                      <a:pt x="2868" y="44063"/>
                    </a:cubicBezTo>
                    <a:cubicBezTo>
                      <a:pt x="4905" y="44063"/>
                      <a:pt x="6009" y="41358"/>
                      <a:pt x="8833" y="41358"/>
                    </a:cubicBezTo>
                    <a:cubicBezTo>
                      <a:pt x="12195" y="41358"/>
                      <a:pt x="12195" y="43844"/>
                      <a:pt x="15577" y="43844"/>
                    </a:cubicBezTo>
                    <a:cubicBezTo>
                      <a:pt x="18939" y="43844"/>
                      <a:pt x="18939" y="41358"/>
                      <a:pt x="22320" y="41358"/>
                    </a:cubicBezTo>
                    <a:cubicBezTo>
                      <a:pt x="25682" y="41358"/>
                      <a:pt x="25682" y="43844"/>
                      <a:pt x="29064" y="43844"/>
                    </a:cubicBezTo>
                    <a:cubicBezTo>
                      <a:pt x="32426" y="43844"/>
                      <a:pt x="32426" y="41358"/>
                      <a:pt x="35808" y="41358"/>
                    </a:cubicBezTo>
                    <a:cubicBezTo>
                      <a:pt x="39170" y="41358"/>
                      <a:pt x="39170" y="43844"/>
                      <a:pt x="42551" y="43844"/>
                    </a:cubicBezTo>
                    <a:cubicBezTo>
                      <a:pt x="45913" y="43844"/>
                      <a:pt x="45913" y="41358"/>
                      <a:pt x="49295" y="41358"/>
                    </a:cubicBezTo>
                    <a:cubicBezTo>
                      <a:pt x="52657" y="41358"/>
                      <a:pt x="52657" y="43844"/>
                      <a:pt x="56039" y="43844"/>
                    </a:cubicBezTo>
                    <a:cubicBezTo>
                      <a:pt x="59400" y="43844"/>
                      <a:pt x="59400" y="41358"/>
                      <a:pt x="62782" y="41358"/>
                    </a:cubicBezTo>
                    <a:cubicBezTo>
                      <a:pt x="66144" y="41358"/>
                      <a:pt x="66144" y="43844"/>
                      <a:pt x="69506" y="43844"/>
                    </a:cubicBezTo>
                    <a:cubicBezTo>
                      <a:pt x="72888" y="43844"/>
                      <a:pt x="72888" y="41358"/>
                      <a:pt x="76250" y="41358"/>
                    </a:cubicBezTo>
                    <a:cubicBezTo>
                      <a:pt x="79074" y="41358"/>
                      <a:pt x="80191" y="44063"/>
                      <a:pt x="82233" y="44063"/>
                    </a:cubicBezTo>
                    <a:cubicBezTo>
                      <a:pt x="82636" y="44063"/>
                      <a:pt x="83075" y="43958"/>
                      <a:pt x="83570" y="43705"/>
                    </a:cubicBezTo>
                    <a:cubicBezTo>
                      <a:pt x="85102" y="42929"/>
                      <a:pt x="82496" y="41895"/>
                      <a:pt x="81800" y="39508"/>
                    </a:cubicBezTo>
                    <a:cubicBezTo>
                      <a:pt x="81322" y="37876"/>
                      <a:pt x="84246" y="37459"/>
                      <a:pt x="84246" y="35728"/>
                    </a:cubicBezTo>
                    <a:cubicBezTo>
                      <a:pt x="84246" y="34017"/>
                      <a:pt x="81760" y="34017"/>
                      <a:pt x="81760" y="32306"/>
                    </a:cubicBezTo>
                    <a:cubicBezTo>
                      <a:pt x="81760" y="30596"/>
                      <a:pt x="84246" y="30596"/>
                      <a:pt x="84246" y="28885"/>
                    </a:cubicBezTo>
                    <a:cubicBezTo>
                      <a:pt x="84246" y="27174"/>
                      <a:pt x="81760" y="27174"/>
                      <a:pt x="81760" y="25443"/>
                    </a:cubicBezTo>
                    <a:cubicBezTo>
                      <a:pt x="81760" y="23733"/>
                      <a:pt x="84246" y="23733"/>
                      <a:pt x="84246" y="22022"/>
                    </a:cubicBezTo>
                    <a:cubicBezTo>
                      <a:pt x="84246" y="20311"/>
                      <a:pt x="81760" y="20311"/>
                      <a:pt x="81760" y="18600"/>
                    </a:cubicBezTo>
                    <a:cubicBezTo>
                      <a:pt x="81760" y="16890"/>
                      <a:pt x="84246" y="16890"/>
                      <a:pt x="84246" y="15179"/>
                    </a:cubicBezTo>
                    <a:cubicBezTo>
                      <a:pt x="84246" y="13448"/>
                      <a:pt x="81760" y="13468"/>
                      <a:pt x="81760" y="11737"/>
                    </a:cubicBezTo>
                    <a:cubicBezTo>
                      <a:pt x="81760" y="10027"/>
                      <a:pt x="84246" y="10027"/>
                      <a:pt x="84246" y="8316"/>
                    </a:cubicBezTo>
                    <a:cubicBezTo>
                      <a:pt x="84246" y="6605"/>
                      <a:pt x="81760" y="6605"/>
                      <a:pt x="81760" y="4894"/>
                    </a:cubicBezTo>
                    <a:cubicBezTo>
                      <a:pt x="81760" y="3164"/>
                      <a:pt x="85082" y="1135"/>
                      <a:pt x="83570" y="359"/>
                    </a:cubicBezTo>
                    <a:cubicBezTo>
                      <a:pt x="83075" y="106"/>
                      <a:pt x="82636" y="1"/>
                      <a:pt x="82233" y="1"/>
                    </a:cubicBezTo>
                    <a:cubicBezTo>
                      <a:pt x="80191" y="1"/>
                      <a:pt x="79074" y="2706"/>
                      <a:pt x="76250" y="2706"/>
                    </a:cubicBezTo>
                    <a:cubicBezTo>
                      <a:pt x="72888" y="2706"/>
                      <a:pt x="72888" y="219"/>
                      <a:pt x="69506" y="219"/>
                    </a:cubicBezTo>
                    <a:cubicBezTo>
                      <a:pt x="66144" y="219"/>
                      <a:pt x="66144" y="2706"/>
                      <a:pt x="62762" y="2706"/>
                    </a:cubicBezTo>
                    <a:cubicBezTo>
                      <a:pt x="59400" y="2706"/>
                      <a:pt x="59400" y="219"/>
                      <a:pt x="56019" y="219"/>
                    </a:cubicBezTo>
                    <a:cubicBezTo>
                      <a:pt x="52657" y="219"/>
                      <a:pt x="52657" y="2706"/>
                      <a:pt x="49275" y="2706"/>
                    </a:cubicBezTo>
                    <a:cubicBezTo>
                      <a:pt x="45913" y="2706"/>
                      <a:pt x="45913" y="219"/>
                      <a:pt x="42531" y="219"/>
                    </a:cubicBezTo>
                    <a:cubicBezTo>
                      <a:pt x="39170" y="219"/>
                      <a:pt x="39170" y="2706"/>
                      <a:pt x="35808" y="2706"/>
                    </a:cubicBezTo>
                    <a:cubicBezTo>
                      <a:pt x="32426" y="2706"/>
                      <a:pt x="32426" y="219"/>
                      <a:pt x="29064" y="219"/>
                    </a:cubicBezTo>
                    <a:cubicBezTo>
                      <a:pt x="25682" y="219"/>
                      <a:pt x="25682" y="2706"/>
                      <a:pt x="22320" y="2706"/>
                    </a:cubicBezTo>
                    <a:cubicBezTo>
                      <a:pt x="18939" y="2706"/>
                      <a:pt x="18939" y="219"/>
                      <a:pt x="15577" y="219"/>
                    </a:cubicBezTo>
                    <a:cubicBezTo>
                      <a:pt x="12195" y="219"/>
                      <a:pt x="12195" y="2706"/>
                      <a:pt x="8833" y="2706"/>
                    </a:cubicBezTo>
                    <a:cubicBezTo>
                      <a:pt x="6026" y="2706"/>
                      <a:pt x="4911" y="1"/>
                      <a:pt x="28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7"/>
              <p:cNvSpPr/>
              <p:nvPr/>
            </p:nvSpPr>
            <p:spPr>
              <a:xfrm rot="5400000">
                <a:off x="-1387800" y="1006875"/>
                <a:ext cx="6499452" cy="3365201"/>
              </a:xfrm>
              <a:custGeom>
                <a:avLst/>
                <a:gdLst/>
                <a:ahLst/>
                <a:cxnLst/>
                <a:rect l="l" t="t" r="r" b="b"/>
                <a:pathLst>
                  <a:path w="85102" h="44063" extrusionOk="0">
                    <a:moveTo>
                      <a:pt x="2870" y="1"/>
                    </a:moveTo>
                    <a:cubicBezTo>
                      <a:pt x="2467" y="1"/>
                      <a:pt x="2028" y="106"/>
                      <a:pt x="1533" y="359"/>
                    </a:cubicBezTo>
                    <a:cubicBezTo>
                      <a:pt x="1" y="1135"/>
                      <a:pt x="3323" y="3183"/>
                      <a:pt x="3323" y="4894"/>
                    </a:cubicBezTo>
                    <a:cubicBezTo>
                      <a:pt x="3323" y="6605"/>
                      <a:pt x="836" y="6605"/>
                      <a:pt x="836" y="8316"/>
                    </a:cubicBezTo>
                    <a:cubicBezTo>
                      <a:pt x="836" y="10027"/>
                      <a:pt x="3323" y="10027"/>
                      <a:pt x="3323" y="11757"/>
                    </a:cubicBezTo>
                    <a:cubicBezTo>
                      <a:pt x="3323" y="13468"/>
                      <a:pt x="836" y="13468"/>
                      <a:pt x="836" y="15179"/>
                    </a:cubicBezTo>
                    <a:cubicBezTo>
                      <a:pt x="836" y="16890"/>
                      <a:pt x="3323" y="16890"/>
                      <a:pt x="3323" y="18600"/>
                    </a:cubicBezTo>
                    <a:cubicBezTo>
                      <a:pt x="3323" y="20311"/>
                      <a:pt x="836" y="20311"/>
                      <a:pt x="836" y="22042"/>
                    </a:cubicBezTo>
                    <a:cubicBezTo>
                      <a:pt x="836" y="23753"/>
                      <a:pt x="3323" y="23753"/>
                      <a:pt x="3323" y="25463"/>
                    </a:cubicBezTo>
                    <a:cubicBezTo>
                      <a:pt x="3323" y="27174"/>
                      <a:pt x="836" y="27174"/>
                      <a:pt x="836" y="28885"/>
                    </a:cubicBezTo>
                    <a:cubicBezTo>
                      <a:pt x="836" y="30596"/>
                      <a:pt x="3323" y="30596"/>
                      <a:pt x="3323" y="32306"/>
                    </a:cubicBezTo>
                    <a:cubicBezTo>
                      <a:pt x="3323" y="34037"/>
                      <a:pt x="836" y="34037"/>
                      <a:pt x="836" y="35748"/>
                    </a:cubicBezTo>
                    <a:cubicBezTo>
                      <a:pt x="836" y="37459"/>
                      <a:pt x="3323" y="37459"/>
                      <a:pt x="3323" y="39169"/>
                    </a:cubicBezTo>
                    <a:cubicBezTo>
                      <a:pt x="3323" y="40880"/>
                      <a:pt x="1" y="42929"/>
                      <a:pt x="1533" y="43705"/>
                    </a:cubicBezTo>
                    <a:cubicBezTo>
                      <a:pt x="2028" y="43958"/>
                      <a:pt x="2466" y="44063"/>
                      <a:pt x="2868" y="44063"/>
                    </a:cubicBezTo>
                    <a:cubicBezTo>
                      <a:pt x="4905" y="44063"/>
                      <a:pt x="6009" y="41358"/>
                      <a:pt x="8833" y="41358"/>
                    </a:cubicBezTo>
                    <a:cubicBezTo>
                      <a:pt x="12195" y="41358"/>
                      <a:pt x="12195" y="43844"/>
                      <a:pt x="15577" y="43844"/>
                    </a:cubicBezTo>
                    <a:cubicBezTo>
                      <a:pt x="18939" y="43844"/>
                      <a:pt x="18939" y="41358"/>
                      <a:pt x="22320" y="41358"/>
                    </a:cubicBezTo>
                    <a:cubicBezTo>
                      <a:pt x="25682" y="41358"/>
                      <a:pt x="25682" y="43844"/>
                      <a:pt x="29064" y="43844"/>
                    </a:cubicBezTo>
                    <a:cubicBezTo>
                      <a:pt x="32426" y="43844"/>
                      <a:pt x="32426" y="41358"/>
                      <a:pt x="35808" y="41358"/>
                    </a:cubicBezTo>
                    <a:cubicBezTo>
                      <a:pt x="39170" y="41358"/>
                      <a:pt x="39170" y="43844"/>
                      <a:pt x="42551" y="43844"/>
                    </a:cubicBezTo>
                    <a:cubicBezTo>
                      <a:pt x="45913" y="43844"/>
                      <a:pt x="45913" y="41358"/>
                      <a:pt x="49295" y="41358"/>
                    </a:cubicBezTo>
                    <a:cubicBezTo>
                      <a:pt x="52657" y="41358"/>
                      <a:pt x="52657" y="43844"/>
                      <a:pt x="56039" y="43844"/>
                    </a:cubicBezTo>
                    <a:cubicBezTo>
                      <a:pt x="59400" y="43844"/>
                      <a:pt x="59400" y="41358"/>
                      <a:pt x="62782" y="41358"/>
                    </a:cubicBezTo>
                    <a:cubicBezTo>
                      <a:pt x="66144" y="41358"/>
                      <a:pt x="66144" y="43844"/>
                      <a:pt x="69506" y="43844"/>
                    </a:cubicBezTo>
                    <a:cubicBezTo>
                      <a:pt x="72888" y="43844"/>
                      <a:pt x="72888" y="41358"/>
                      <a:pt x="76250" y="41358"/>
                    </a:cubicBezTo>
                    <a:cubicBezTo>
                      <a:pt x="79074" y="41358"/>
                      <a:pt x="80191" y="44063"/>
                      <a:pt x="82233" y="44063"/>
                    </a:cubicBezTo>
                    <a:cubicBezTo>
                      <a:pt x="82636" y="44063"/>
                      <a:pt x="83075" y="43958"/>
                      <a:pt x="83570" y="43705"/>
                    </a:cubicBezTo>
                    <a:cubicBezTo>
                      <a:pt x="85102" y="42929"/>
                      <a:pt x="82496" y="41895"/>
                      <a:pt x="81800" y="39508"/>
                    </a:cubicBezTo>
                    <a:cubicBezTo>
                      <a:pt x="81322" y="37876"/>
                      <a:pt x="84246" y="37459"/>
                      <a:pt x="84246" y="35728"/>
                    </a:cubicBezTo>
                    <a:cubicBezTo>
                      <a:pt x="84246" y="34017"/>
                      <a:pt x="81760" y="34017"/>
                      <a:pt x="81760" y="32306"/>
                    </a:cubicBezTo>
                    <a:cubicBezTo>
                      <a:pt x="81760" y="30596"/>
                      <a:pt x="84246" y="30596"/>
                      <a:pt x="84246" y="28885"/>
                    </a:cubicBezTo>
                    <a:cubicBezTo>
                      <a:pt x="84246" y="27174"/>
                      <a:pt x="81760" y="27174"/>
                      <a:pt x="81760" y="25443"/>
                    </a:cubicBezTo>
                    <a:cubicBezTo>
                      <a:pt x="81760" y="23733"/>
                      <a:pt x="84246" y="23733"/>
                      <a:pt x="84246" y="22022"/>
                    </a:cubicBezTo>
                    <a:cubicBezTo>
                      <a:pt x="84246" y="20311"/>
                      <a:pt x="81760" y="20311"/>
                      <a:pt x="81760" y="18600"/>
                    </a:cubicBezTo>
                    <a:cubicBezTo>
                      <a:pt x="81760" y="16890"/>
                      <a:pt x="84246" y="16890"/>
                      <a:pt x="84246" y="15179"/>
                    </a:cubicBezTo>
                    <a:cubicBezTo>
                      <a:pt x="84246" y="13448"/>
                      <a:pt x="81760" y="13468"/>
                      <a:pt x="81760" y="11737"/>
                    </a:cubicBezTo>
                    <a:cubicBezTo>
                      <a:pt x="81760" y="10027"/>
                      <a:pt x="84246" y="10027"/>
                      <a:pt x="84246" y="8316"/>
                    </a:cubicBezTo>
                    <a:cubicBezTo>
                      <a:pt x="84246" y="6605"/>
                      <a:pt x="81760" y="6605"/>
                      <a:pt x="81760" y="4894"/>
                    </a:cubicBezTo>
                    <a:cubicBezTo>
                      <a:pt x="81760" y="3164"/>
                      <a:pt x="85082" y="1135"/>
                      <a:pt x="83570" y="359"/>
                    </a:cubicBezTo>
                    <a:cubicBezTo>
                      <a:pt x="83075" y="106"/>
                      <a:pt x="82636" y="1"/>
                      <a:pt x="82233" y="1"/>
                    </a:cubicBezTo>
                    <a:cubicBezTo>
                      <a:pt x="80191" y="1"/>
                      <a:pt x="79074" y="2706"/>
                      <a:pt x="76250" y="2706"/>
                    </a:cubicBezTo>
                    <a:cubicBezTo>
                      <a:pt x="72888" y="2706"/>
                      <a:pt x="72888" y="219"/>
                      <a:pt x="69506" y="219"/>
                    </a:cubicBezTo>
                    <a:cubicBezTo>
                      <a:pt x="66144" y="219"/>
                      <a:pt x="66144" y="2706"/>
                      <a:pt x="62762" y="2706"/>
                    </a:cubicBezTo>
                    <a:cubicBezTo>
                      <a:pt x="59400" y="2706"/>
                      <a:pt x="59400" y="219"/>
                      <a:pt x="56019" y="219"/>
                    </a:cubicBezTo>
                    <a:cubicBezTo>
                      <a:pt x="52657" y="219"/>
                      <a:pt x="52657" y="2706"/>
                      <a:pt x="49275" y="2706"/>
                    </a:cubicBezTo>
                    <a:cubicBezTo>
                      <a:pt x="45913" y="2706"/>
                      <a:pt x="45913" y="219"/>
                      <a:pt x="42531" y="219"/>
                    </a:cubicBezTo>
                    <a:cubicBezTo>
                      <a:pt x="39170" y="219"/>
                      <a:pt x="39170" y="2706"/>
                      <a:pt x="35808" y="2706"/>
                    </a:cubicBezTo>
                    <a:cubicBezTo>
                      <a:pt x="32426" y="2706"/>
                      <a:pt x="32426" y="219"/>
                      <a:pt x="29064" y="219"/>
                    </a:cubicBezTo>
                    <a:cubicBezTo>
                      <a:pt x="25682" y="219"/>
                      <a:pt x="25682" y="2706"/>
                      <a:pt x="22320" y="2706"/>
                    </a:cubicBezTo>
                    <a:cubicBezTo>
                      <a:pt x="18939" y="2706"/>
                      <a:pt x="18939" y="219"/>
                      <a:pt x="15577" y="219"/>
                    </a:cubicBezTo>
                    <a:cubicBezTo>
                      <a:pt x="12195" y="219"/>
                      <a:pt x="12195" y="2706"/>
                      <a:pt x="8833" y="2706"/>
                    </a:cubicBezTo>
                    <a:cubicBezTo>
                      <a:pt x="6026" y="2706"/>
                      <a:pt x="4911" y="1"/>
                      <a:pt x="28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52" name="Google Shape;1152;p17"/>
          <p:cNvSpPr txBox="1">
            <a:spLocks noGrp="1"/>
          </p:cNvSpPr>
          <p:nvPr>
            <p:ph type="title"/>
          </p:nvPr>
        </p:nvSpPr>
        <p:spPr>
          <a:xfrm>
            <a:off x="2702275" y="2015500"/>
            <a:ext cx="3739200" cy="1108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solidFill>
                  <a:schemeClr val="accent4"/>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53" name="Google Shape;1153;p17"/>
          <p:cNvSpPr txBox="1">
            <a:spLocks noGrp="1"/>
          </p:cNvSpPr>
          <p:nvPr>
            <p:ph type="title" idx="2" hasCustomPrompt="1"/>
          </p:nvPr>
        </p:nvSpPr>
        <p:spPr>
          <a:xfrm>
            <a:off x="2996425" y="1263263"/>
            <a:ext cx="3150900" cy="686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154" name="Google Shape;1154;p17"/>
          <p:cNvSpPr txBox="1">
            <a:spLocks noGrp="1"/>
          </p:cNvSpPr>
          <p:nvPr>
            <p:ph type="subTitle" idx="1"/>
          </p:nvPr>
        </p:nvSpPr>
        <p:spPr>
          <a:xfrm>
            <a:off x="2391775" y="3409232"/>
            <a:ext cx="4360200" cy="41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155" name="Google Shape;1155;p17"/>
          <p:cNvGrpSpPr/>
          <p:nvPr/>
        </p:nvGrpSpPr>
        <p:grpSpPr>
          <a:xfrm rot="8757447" flipH="1">
            <a:off x="130599" y="-65723"/>
            <a:ext cx="2866143" cy="2277005"/>
            <a:chOff x="1023025" y="3297275"/>
            <a:chExt cx="805750" cy="640128"/>
          </a:xfrm>
        </p:grpSpPr>
        <p:sp>
          <p:nvSpPr>
            <p:cNvPr id="1156" name="Google Shape;1156;p17"/>
            <p:cNvSpPr/>
            <p:nvPr/>
          </p:nvSpPr>
          <p:spPr>
            <a:xfrm>
              <a:off x="1184526" y="3526165"/>
              <a:ext cx="402228" cy="396774"/>
            </a:xfrm>
            <a:custGeom>
              <a:avLst/>
              <a:gdLst/>
              <a:ahLst/>
              <a:cxnLst/>
              <a:rect l="l" t="t" r="r" b="b"/>
              <a:pathLst>
                <a:path w="8702" h="8584" fill="none" extrusionOk="0">
                  <a:moveTo>
                    <a:pt x="8701" y="1"/>
                  </a:moveTo>
                  <a:cubicBezTo>
                    <a:pt x="5853" y="2594"/>
                    <a:pt x="3270" y="5472"/>
                    <a:pt x="989" y="8584"/>
                  </a:cubicBezTo>
                  <a:cubicBezTo>
                    <a:pt x="960" y="6352"/>
                    <a:pt x="627" y="4141"/>
                    <a:pt x="1" y="1997"/>
                  </a:cubicBezTo>
                </a:path>
              </a:pathLst>
            </a:custGeom>
            <a:noFill/>
            <a:ln w="4650" cap="flat" cmpd="sng">
              <a:solidFill>
                <a:schemeClr val="dk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7"/>
            <p:cNvSpPr/>
            <p:nvPr/>
          </p:nvSpPr>
          <p:spPr>
            <a:xfrm>
              <a:off x="1342884" y="3301343"/>
              <a:ext cx="485891" cy="482748"/>
            </a:xfrm>
            <a:custGeom>
              <a:avLst/>
              <a:gdLst/>
              <a:ahLst/>
              <a:cxnLst/>
              <a:rect l="l" t="t" r="r" b="b"/>
              <a:pathLst>
                <a:path w="10512" h="10444" extrusionOk="0">
                  <a:moveTo>
                    <a:pt x="10512" y="1"/>
                  </a:moveTo>
                  <a:lnTo>
                    <a:pt x="10512" y="1"/>
                  </a:lnTo>
                  <a:cubicBezTo>
                    <a:pt x="9758" y="382"/>
                    <a:pt x="8926" y="588"/>
                    <a:pt x="8094" y="607"/>
                  </a:cubicBezTo>
                  <a:cubicBezTo>
                    <a:pt x="8029" y="609"/>
                    <a:pt x="7965" y="610"/>
                    <a:pt x="7900" y="610"/>
                  </a:cubicBezTo>
                  <a:cubicBezTo>
                    <a:pt x="7336" y="610"/>
                    <a:pt x="6772" y="541"/>
                    <a:pt x="6213" y="541"/>
                  </a:cubicBezTo>
                  <a:cubicBezTo>
                    <a:pt x="5905" y="541"/>
                    <a:pt x="5599" y="562"/>
                    <a:pt x="5295" y="627"/>
                  </a:cubicBezTo>
                  <a:cubicBezTo>
                    <a:pt x="4199" y="852"/>
                    <a:pt x="3269" y="1635"/>
                    <a:pt x="2633" y="2565"/>
                  </a:cubicBezTo>
                  <a:cubicBezTo>
                    <a:pt x="1791" y="2917"/>
                    <a:pt x="940" y="3367"/>
                    <a:pt x="470" y="4150"/>
                  </a:cubicBezTo>
                  <a:cubicBezTo>
                    <a:pt x="0" y="4923"/>
                    <a:pt x="10" y="6049"/>
                    <a:pt x="695" y="6656"/>
                  </a:cubicBezTo>
                  <a:cubicBezTo>
                    <a:pt x="1143" y="7062"/>
                    <a:pt x="1859" y="7152"/>
                    <a:pt x="2502" y="7152"/>
                  </a:cubicBezTo>
                  <a:cubicBezTo>
                    <a:pt x="2617" y="7152"/>
                    <a:pt x="2730" y="7149"/>
                    <a:pt x="2839" y="7145"/>
                  </a:cubicBezTo>
                  <a:lnTo>
                    <a:pt x="2839" y="7145"/>
                  </a:lnTo>
                  <a:cubicBezTo>
                    <a:pt x="2418" y="7811"/>
                    <a:pt x="2379" y="8652"/>
                    <a:pt x="2741" y="9347"/>
                  </a:cubicBezTo>
                  <a:cubicBezTo>
                    <a:pt x="3104" y="10026"/>
                    <a:pt x="3823" y="10444"/>
                    <a:pt x="4596" y="10444"/>
                  </a:cubicBezTo>
                  <a:cubicBezTo>
                    <a:pt x="4614" y="10444"/>
                    <a:pt x="4631" y="10444"/>
                    <a:pt x="4649" y="10443"/>
                  </a:cubicBezTo>
                  <a:cubicBezTo>
                    <a:pt x="5236" y="10384"/>
                    <a:pt x="5794" y="10120"/>
                    <a:pt x="6205" y="9690"/>
                  </a:cubicBezTo>
                  <a:cubicBezTo>
                    <a:pt x="6626" y="9249"/>
                    <a:pt x="6949" y="8750"/>
                    <a:pt x="7184" y="8192"/>
                  </a:cubicBezTo>
                  <a:cubicBezTo>
                    <a:pt x="8476" y="7722"/>
                    <a:pt x="9425" y="6617"/>
                    <a:pt x="9680" y="5276"/>
                  </a:cubicBezTo>
                  <a:cubicBezTo>
                    <a:pt x="9777" y="4728"/>
                    <a:pt x="9758" y="4170"/>
                    <a:pt x="9777" y="3612"/>
                  </a:cubicBezTo>
                  <a:cubicBezTo>
                    <a:pt x="9817" y="2379"/>
                    <a:pt x="10061" y="1155"/>
                    <a:pt x="105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7"/>
            <p:cNvSpPr/>
            <p:nvPr/>
          </p:nvSpPr>
          <p:spPr>
            <a:xfrm>
              <a:off x="1469996" y="3304070"/>
              <a:ext cx="358779" cy="328919"/>
            </a:xfrm>
            <a:custGeom>
              <a:avLst/>
              <a:gdLst/>
              <a:ahLst/>
              <a:cxnLst/>
              <a:rect l="l" t="t" r="r" b="b"/>
              <a:pathLst>
                <a:path w="7762" h="7116" extrusionOk="0">
                  <a:moveTo>
                    <a:pt x="7762" y="0"/>
                  </a:moveTo>
                  <a:cubicBezTo>
                    <a:pt x="7585" y="137"/>
                    <a:pt x="7409" y="265"/>
                    <a:pt x="7233" y="402"/>
                  </a:cubicBezTo>
                  <a:cubicBezTo>
                    <a:pt x="7057" y="529"/>
                    <a:pt x="6890" y="676"/>
                    <a:pt x="6724" y="813"/>
                  </a:cubicBezTo>
                  <a:cubicBezTo>
                    <a:pt x="6382" y="1096"/>
                    <a:pt x="6049" y="1380"/>
                    <a:pt x="5726" y="1674"/>
                  </a:cubicBezTo>
                  <a:cubicBezTo>
                    <a:pt x="5070" y="2261"/>
                    <a:pt x="4434" y="2868"/>
                    <a:pt x="3808" y="3475"/>
                  </a:cubicBezTo>
                  <a:lnTo>
                    <a:pt x="1919" y="5315"/>
                  </a:lnTo>
                  <a:cubicBezTo>
                    <a:pt x="1606" y="5618"/>
                    <a:pt x="1292" y="5921"/>
                    <a:pt x="969" y="6215"/>
                  </a:cubicBezTo>
                  <a:lnTo>
                    <a:pt x="490" y="6665"/>
                  </a:lnTo>
                  <a:lnTo>
                    <a:pt x="0" y="7115"/>
                  </a:lnTo>
                  <a:cubicBezTo>
                    <a:pt x="353" y="6851"/>
                    <a:pt x="695" y="6567"/>
                    <a:pt x="1028" y="6293"/>
                  </a:cubicBezTo>
                  <a:cubicBezTo>
                    <a:pt x="1361" y="6009"/>
                    <a:pt x="1694" y="5716"/>
                    <a:pt x="2017" y="5422"/>
                  </a:cubicBezTo>
                  <a:cubicBezTo>
                    <a:pt x="2672" y="4835"/>
                    <a:pt x="3299" y="4228"/>
                    <a:pt x="3935" y="3612"/>
                  </a:cubicBezTo>
                  <a:lnTo>
                    <a:pt x="5824" y="1782"/>
                  </a:lnTo>
                  <a:cubicBezTo>
                    <a:pt x="6137" y="1478"/>
                    <a:pt x="6460" y="1175"/>
                    <a:pt x="6783" y="881"/>
                  </a:cubicBezTo>
                  <a:cubicBezTo>
                    <a:pt x="6949" y="734"/>
                    <a:pt x="7106" y="578"/>
                    <a:pt x="7272" y="431"/>
                  </a:cubicBezTo>
                  <a:cubicBezTo>
                    <a:pt x="7439" y="294"/>
                    <a:pt x="7595" y="147"/>
                    <a:pt x="7762" y="0"/>
                  </a:cubicBezTo>
                  <a:close/>
                </a:path>
              </a:pathLst>
            </a:custGeom>
            <a:solidFill>
              <a:srgbClr val="4E7D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7"/>
            <p:cNvSpPr/>
            <p:nvPr/>
          </p:nvSpPr>
          <p:spPr>
            <a:xfrm>
              <a:off x="1520656" y="3570954"/>
              <a:ext cx="123091" cy="168111"/>
            </a:xfrm>
            <a:custGeom>
              <a:avLst/>
              <a:gdLst/>
              <a:ahLst/>
              <a:cxnLst/>
              <a:rect l="l" t="t" r="r" b="b"/>
              <a:pathLst>
                <a:path w="2663" h="3637" extrusionOk="0">
                  <a:moveTo>
                    <a:pt x="470" y="1"/>
                  </a:moveTo>
                  <a:lnTo>
                    <a:pt x="470" y="1"/>
                  </a:lnTo>
                  <a:cubicBezTo>
                    <a:pt x="245" y="412"/>
                    <a:pt x="108" y="852"/>
                    <a:pt x="59" y="1312"/>
                  </a:cubicBezTo>
                  <a:cubicBezTo>
                    <a:pt x="1" y="1782"/>
                    <a:pt x="50" y="2261"/>
                    <a:pt x="206" y="2702"/>
                  </a:cubicBezTo>
                  <a:cubicBezTo>
                    <a:pt x="304" y="2937"/>
                    <a:pt x="451" y="3132"/>
                    <a:pt x="647" y="3279"/>
                  </a:cubicBezTo>
                  <a:cubicBezTo>
                    <a:pt x="832" y="3426"/>
                    <a:pt x="1058" y="3534"/>
                    <a:pt x="1292" y="3583"/>
                  </a:cubicBezTo>
                  <a:cubicBezTo>
                    <a:pt x="1455" y="3621"/>
                    <a:pt x="1620" y="3637"/>
                    <a:pt x="1783" y="3637"/>
                  </a:cubicBezTo>
                  <a:cubicBezTo>
                    <a:pt x="2082" y="3637"/>
                    <a:pt x="2378" y="3584"/>
                    <a:pt x="2663" y="3514"/>
                  </a:cubicBezTo>
                  <a:lnTo>
                    <a:pt x="2663" y="3514"/>
                  </a:lnTo>
                  <a:cubicBezTo>
                    <a:pt x="2473" y="3531"/>
                    <a:pt x="2281" y="3544"/>
                    <a:pt x="2091" y="3544"/>
                  </a:cubicBezTo>
                  <a:cubicBezTo>
                    <a:pt x="1831" y="3544"/>
                    <a:pt x="1575" y="3519"/>
                    <a:pt x="1332" y="3446"/>
                  </a:cubicBezTo>
                  <a:cubicBezTo>
                    <a:pt x="1116" y="3387"/>
                    <a:pt x="921" y="3279"/>
                    <a:pt x="754" y="3152"/>
                  </a:cubicBezTo>
                  <a:cubicBezTo>
                    <a:pt x="588" y="3015"/>
                    <a:pt x="461" y="2839"/>
                    <a:pt x="382" y="2633"/>
                  </a:cubicBezTo>
                  <a:cubicBezTo>
                    <a:pt x="294" y="2428"/>
                    <a:pt x="245" y="2212"/>
                    <a:pt x="226" y="1997"/>
                  </a:cubicBezTo>
                  <a:cubicBezTo>
                    <a:pt x="196" y="1772"/>
                    <a:pt x="196" y="1547"/>
                    <a:pt x="206" y="1332"/>
                  </a:cubicBezTo>
                  <a:cubicBezTo>
                    <a:pt x="226" y="872"/>
                    <a:pt x="314" y="431"/>
                    <a:pt x="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7"/>
            <p:cNvSpPr/>
            <p:nvPr/>
          </p:nvSpPr>
          <p:spPr>
            <a:xfrm>
              <a:off x="1593040" y="3521635"/>
              <a:ext cx="143012" cy="131364"/>
            </a:xfrm>
            <a:custGeom>
              <a:avLst/>
              <a:gdLst/>
              <a:ahLst/>
              <a:cxnLst/>
              <a:rect l="l" t="t" r="r" b="b"/>
              <a:pathLst>
                <a:path w="3094" h="2842" extrusionOk="0">
                  <a:moveTo>
                    <a:pt x="98" y="1"/>
                  </a:moveTo>
                  <a:cubicBezTo>
                    <a:pt x="1" y="392"/>
                    <a:pt x="20" y="813"/>
                    <a:pt x="147" y="1205"/>
                  </a:cubicBezTo>
                  <a:cubicBezTo>
                    <a:pt x="265" y="1596"/>
                    <a:pt x="500" y="1958"/>
                    <a:pt x="803" y="2232"/>
                  </a:cubicBezTo>
                  <a:cubicBezTo>
                    <a:pt x="1116" y="2516"/>
                    <a:pt x="1498" y="2702"/>
                    <a:pt x="1909" y="2790"/>
                  </a:cubicBezTo>
                  <a:cubicBezTo>
                    <a:pt x="2071" y="2822"/>
                    <a:pt x="2240" y="2841"/>
                    <a:pt x="2410" y="2841"/>
                  </a:cubicBezTo>
                  <a:cubicBezTo>
                    <a:pt x="2445" y="2841"/>
                    <a:pt x="2480" y="2841"/>
                    <a:pt x="2516" y="2839"/>
                  </a:cubicBezTo>
                  <a:cubicBezTo>
                    <a:pt x="2721" y="2819"/>
                    <a:pt x="2917" y="2751"/>
                    <a:pt x="3093" y="2633"/>
                  </a:cubicBezTo>
                  <a:lnTo>
                    <a:pt x="3093" y="2633"/>
                  </a:lnTo>
                  <a:cubicBezTo>
                    <a:pt x="2939" y="2707"/>
                    <a:pt x="2777" y="2746"/>
                    <a:pt x="2615" y="2746"/>
                  </a:cubicBezTo>
                  <a:cubicBezTo>
                    <a:pt x="2582" y="2746"/>
                    <a:pt x="2549" y="2744"/>
                    <a:pt x="2516" y="2741"/>
                  </a:cubicBezTo>
                  <a:cubicBezTo>
                    <a:pt x="1929" y="2722"/>
                    <a:pt x="1371" y="2487"/>
                    <a:pt x="930" y="2095"/>
                  </a:cubicBezTo>
                  <a:cubicBezTo>
                    <a:pt x="637" y="1841"/>
                    <a:pt x="412" y="1518"/>
                    <a:pt x="275" y="1156"/>
                  </a:cubicBezTo>
                  <a:cubicBezTo>
                    <a:pt x="138" y="784"/>
                    <a:pt x="79" y="392"/>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7"/>
            <p:cNvSpPr/>
            <p:nvPr/>
          </p:nvSpPr>
          <p:spPr>
            <a:xfrm>
              <a:off x="1655903" y="3458774"/>
              <a:ext cx="135755" cy="98500"/>
            </a:xfrm>
            <a:custGeom>
              <a:avLst/>
              <a:gdLst/>
              <a:ahLst/>
              <a:cxnLst/>
              <a:rect l="l" t="t" r="r" b="b"/>
              <a:pathLst>
                <a:path w="2937" h="2131" extrusionOk="0">
                  <a:moveTo>
                    <a:pt x="79" y="0"/>
                  </a:moveTo>
                  <a:lnTo>
                    <a:pt x="79" y="0"/>
                  </a:lnTo>
                  <a:cubicBezTo>
                    <a:pt x="1" y="363"/>
                    <a:pt x="11" y="734"/>
                    <a:pt x="118" y="1087"/>
                  </a:cubicBezTo>
                  <a:cubicBezTo>
                    <a:pt x="226" y="1449"/>
                    <a:pt x="471" y="1762"/>
                    <a:pt x="794" y="1958"/>
                  </a:cubicBezTo>
                  <a:cubicBezTo>
                    <a:pt x="970" y="2056"/>
                    <a:pt x="1156" y="2105"/>
                    <a:pt x="1342" y="2124"/>
                  </a:cubicBezTo>
                  <a:cubicBezTo>
                    <a:pt x="1410" y="2128"/>
                    <a:pt x="1478" y="2130"/>
                    <a:pt x="1545" y="2130"/>
                  </a:cubicBezTo>
                  <a:cubicBezTo>
                    <a:pt x="1662" y="2130"/>
                    <a:pt x="1778" y="2123"/>
                    <a:pt x="1890" y="2105"/>
                  </a:cubicBezTo>
                  <a:cubicBezTo>
                    <a:pt x="2252" y="2065"/>
                    <a:pt x="2604" y="1958"/>
                    <a:pt x="2937" y="1801"/>
                  </a:cubicBezTo>
                  <a:lnTo>
                    <a:pt x="2937" y="1801"/>
                  </a:lnTo>
                  <a:cubicBezTo>
                    <a:pt x="2585" y="1889"/>
                    <a:pt x="2232" y="1948"/>
                    <a:pt x="1880" y="1968"/>
                  </a:cubicBezTo>
                  <a:cubicBezTo>
                    <a:pt x="1813" y="1969"/>
                    <a:pt x="1746" y="1971"/>
                    <a:pt x="1679" y="1971"/>
                  </a:cubicBezTo>
                  <a:cubicBezTo>
                    <a:pt x="1396" y="1971"/>
                    <a:pt x="1121" y="1944"/>
                    <a:pt x="892" y="1801"/>
                  </a:cubicBezTo>
                  <a:cubicBezTo>
                    <a:pt x="745" y="1723"/>
                    <a:pt x="617" y="1605"/>
                    <a:pt x="510" y="1478"/>
                  </a:cubicBezTo>
                  <a:cubicBezTo>
                    <a:pt x="402" y="1341"/>
                    <a:pt x="314" y="1194"/>
                    <a:pt x="255" y="1038"/>
                  </a:cubicBezTo>
                  <a:cubicBezTo>
                    <a:pt x="128" y="705"/>
                    <a:pt x="69" y="353"/>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7"/>
            <p:cNvSpPr/>
            <p:nvPr/>
          </p:nvSpPr>
          <p:spPr>
            <a:xfrm>
              <a:off x="1684884" y="3434322"/>
              <a:ext cx="111304" cy="38596"/>
            </a:xfrm>
            <a:custGeom>
              <a:avLst/>
              <a:gdLst/>
              <a:ahLst/>
              <a:cxnLst/>
              <a:rect l="l" t="t" r="r" b="b"/>
              <a:pathLst>
                <a:path w="2408" h="835" extrusionOk="0">
                  <a:moveTo>
                    <a:pt x="0" y="1"/>
                  </a:moveTo>
                  <a:cubicBezTo>
                    <a:pt x="10" y="255"/>
                    <a:pt x="157" y="490"/>
                    <a:pt x="372" y="627"/>
                  </a:cubicBezTo>
                  <a:cubicBezTo>
                    <a:pt x="587" y="764"/>
                    <a:pt x="842" y="833"/>
                    <a:pt x="1096" y="833"/>
                  </a:cubicBezTo>
                  <a:cubicBezTo>
                    <a:pt x="1122" y="834"/>
                    <a:pt x="1147" y="834"/>
                    <a:pt x="1172" y="834"/>
                  </a:cubicBezTo>
                  <a:cubicBezTo>
                    <a:pt x="1399" y="834"/>
                    <a:pt x="1619" y="794"/>
                    <a:pt x="1830" y="706"/>
                  </a:cubicBezTo>
                  <a:cubicBezTo>
                    <a:pt x="2065" y="617"/>
                    <a:pt x="2271" y="451"/>
                    <a:pt x="2408" y="246"/>
                  </a:cubicBezTo>
                  <a:lnTo>
                    <a:pt x="2408" y="246"/>
                  </a:lnTo>
                  <a:cubicBezTo>
                    <a:pt x="2222" y="392"/>
                    <a:pt x="2016" y="510"/>
                    <a:pt x="1791" y="578"/>
                  </a:cubicBezTo>
                  <a:cubicBezTo>
                    <a:pt x="1595" y="630"/>
                    <a:pt x="1398" y="658"/>
                    <a:pt x="1195" y="658"/>
                  </a:cubicBezTo>
                  <a:cubicBezTo>
                    <a:pt x="1166" y="658"/>
                    <a:pt x="1136" y="658"/>
                    <a:pt x="1106" y="657"/>
                  </a:cubicBezTo>
                  <a:cubicBezTo>
                    <a:pt x="881" y="647"/>
                    <a:pt x="656" y="598"/>
                    <a:pt x="450" y="500"/>
                  </a:cubicBezTo>
                  <a:cubicBezTo>
                    <a:pt x="235" y="402"/>
                    <a:pt x="79" y="21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7"/>
            <p:cNvSpPr/>
            <p:nvPr/>
          </p:nvSpPr>
          <p:spPr>
            <a:xfrm>
              <a:off x="1740952" y="3371923"/>
              <a:ext cx="67901" cy="18304"/>
            </a:xfrm>
            <a:custGeom>
              <a:avLst/>
              <a:gdLst/>
              <a:ahLst/>
              <a:cxnLst/>
              <a:rect l="l" t="t" r="r" b="b"/>
              <a:pathLst>
                <a:path w="1469" h="396" extrusionOk="0">
                  <a:moveTo>
                    <a:pt x="1469" y="0"/>
                  </a:moveTo>
                  <a:lnTo>
                    <a:pt x="1469" y="0"/>
                  </a:lnTo>
                  <a:cubicBezTo>
                    <a:pt x="1342" y="39"/>
                    <a:pt x="1224" y="79"/>
                    <a:pt x="1107" y="118"/>
                  </a:cubicBezTo>
                  <a:cubicBezTo>
                    <a:pt x="989" y="147"/>
                    <a:pt x="872" y="176"/>
                    <a:pt x="745" y="196"/>
                  </a:cubicBezTo>
                  <a:cubicBezTo>
                    <a:pt x="627" y="216"/>
                    <a:pt x="500" y="235"/>
                    <a:pt x="383" y="245"/>
                  </a:cubicBezTo>
                  <a:cubicBezTo>
                    <a:pt x="255" y="255"/>
                    <a:pt x="128" y="255"/>
                    <a:pt x="1" y="255"/>
                  </a:cubicBezTo>
                  <a:cubicBezTo>
                    <a:pt x="108" y="323"/>
                    <a:pt x="246" y="362"/>
                    <a:pt x="373" y="382"/>
                  </a:cubicBezTo>
                  <a:cubicBezTo>
                    <a:pt x="434" y="391"/>
                    <a:pt x="496" y="395"/>
                    <a:pt x="557" y="395"/>
                  </a:cubicBezTo>
                  <a:cubicBezTo>
                    <a:pt x="768" y="395"/>
                    <a:pt x="974" y="344"/>
                    <a:pt x="1156" y="245"/>
                  </a:cubicBezTo>
                  <a:cubicBezTo>
                    <a:pt x="1283" y="176"/>
                    <a:pt x="1381" y="98"/>
                    <a:pt x="1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7"/>
            <p:cNvSpPr/>
            <p:nvPr/>
          </p:nvSpPr>
          <p:spPr>
            <a:xfrm>
              <a:off x="1732817" y="3326210"/>
              <a:ext cx="14514" cy="55236"/>
            </a:xfrm>
            <a:custGeom>
              <a:avLst/>
              <a:gdLst/>
              <a:ahLst/>
              <a:cxnLst/>
              <a:rect l="l" t="t" r="r" b="b"/>
              <a:pathLst>
                <a:path w="314" h="1195" extrusionOk="0">
                  <a:moveTo>
                    <a:pt x="314" y="1"/>
                  </a:moveTo>
                  <a:lnTo>
                    <a:pt x="314" y="1"/>
                  </a:lnTo>
                  <a:cubicBezTo>
                    <a:pt x="236" y="69"/>
                    <a:pt x="167" y="157"/>
                    <a:pt x="118" y="255"/>
                  </a:cubicBezTo>
                  <a:cubicBezTo>
                    <a:pt x="69" y="353"/>
                    <a:pt x="40" y="461"/>
                    <a:pt x="20" y="568"/>
                  </a:cubicBezTo>
                  <a:cubicBezTo>
                    <a:pt x="1" y="676"/>
                    <a:pt x="1" y="784"/>
                    <a:pt x="20" y="891"/>
                  </a:cubicBezTo>
                  <a:cubicBezTo>
                    <a:pt x="40" y="999"/>
                    <a:pt x="79" y="1107"/>
                    <a:pt x="147" y="1195"/>
                  </a:cubicBezTo>
                  <a:cubicBezTo>
                    <a:pt x="157" y="1087"/>
                    <a:pt x="157" y="980"/>
                    <a:pt x="167" y="882"/>
                  </a:cubicBezTo>
                  <a:cubicBezTo>
                    <a:pt x="177" y="784"/>
                    <a:pt x="187" y="686"/>
                    <a:pt x="206" y="598"/>
                  </a:cubicBezTo>
                  <a:cubicBezTo>
                    <a:pt x="216" y="500"/>
                    <a:pt x="236" y="402"/>
                    <a:pt x="255" y="304"/>
                  </a:cubicBezTo>
                  <a:cubicBezTo>
                    <a:pt x="275" y="206"/>
                    <a:pt x="294" y="109"/>
                    <a:pt x="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7"/>
            <p:cNvSpPr/>
            <p:nvPr/>
          </p:nvSpPr>
          <p:spPr>
            <a:xfrm>
              <a:off x="1667227" y="3332126"/>
              <a:ext cx="23111" cy="103169"/>
            </a:xfrm>
            <a:custGeom>
              <a:avLst/>
              <a:gdLst/>
              <a:ahLst/>
              <a:cxnLst/>
              <a:rect l="l" t="t" r="r" b="b"/>
              <a:pathLst>
                <a:path w="500" h="2232" extrusionOk="0">
                  <a:moveTo>
                    <a:pt x="500" y="0"/>
                  </a:moveTo>
                  <a:cubicBezTo>
                    <a:pt x="431" y="69"/>
                    <a:pt x="363" y="147"/>
                    <a:pt x="324" y="245"/>
                  </a:cubicBezTo>
                  <a:cubicBezTo>
                    <a:pt x="275" y="333"/>
                    <a:pt x="226" y="421"/>
                    <a:pt x="187" y="509"/>
                  </a:cubicBezTo>
                  <a:cubicBezTo>
                    <a:pt x="98" y="695"/>
                    <a:pt x="40" y="891"/>
                    <a:pt x="20" y="1096"/>
                  </a:cubicBezTo>
                  <a:cubicBezTo>
                    <a:pt x="1" y="1302"/>
                    <a:pt x="20" y="1507"/>
                    <a:pt x="79" y="1703"/>
                  </a:cubicBezTo>
                  <a:cubicBezTo>
                    <a:pt x="128" y="1899"/>
                    <a:pt x="235" y="2085"/>
                    <a:pt x="372" y="2231"/>
                  </a:cubicBezTo>
                  <a:cubicBezTo>
                    <a:pt x="294" y="2055"/>
                    <a:pt x="245" y="1860"/>
                    <a:pt x="216" y="1674"/>
                  </a:cubicBezTo>
                  <a:cubicBezTo>
                    <a:pt x="187" y="1488"/>
                    <a:pt x="177" y="1302"/>
                    <a:pt x="196" y="1106"/>
                  </a:cubicBezTo>
                  <a:cubicBezTo>
                    <a:pt x="216" y="920"/>
                    <a:pt x="265" y="734"/>
                    <a:pt x="324" y="558"/>
                  </a:cubicBezTo>
                  <a:lnTo>
                    <a:pt x="402" y="274"/>
                  </a:lnTo>
                  <a:cubicBezTo>
                    <a:pt x="421" y="176"/>
                    <a:pt x="461" y="88"/>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7"/>
            <p:cNvSpPr/>
            <p:nvPr/>
          </p:nvSpPr>
          <p:spPr>
            <a:xfrm>
              <a:off x="1560454" y="3331664"/>
              <a:ext cx="97345" cy="130763"/>
            </a:xfrm>
            <a:custGeom>
              <a:avLst/>
              <a:gdLst/>
              <a:ahLst/>
              <a:cxnLst/>
              <a:rect l="l" t="t" r="r" b="b"/>
              <a:pathLst>
                <a:path w="2106" h="2829" extrusionOk="0">
                  <a:moveTo>
                    <a:pt x="568" y="0"/>
                  </a:moveTo>
                  <a:lnTo>
                    <a:pt x="568" y="0"/>
                  </a:lnTo>
                  <a:cubicBezTo>
                    <a:pt x="314" y="245"/>
                    <a:pt x="157" y="578"/>
                    <a:pt x="118" y="920"/>
                  </a:cubicBezTo>
                  <a:cubicBezTo>
                    <a:pt x="1" y="1654"/>
                    <a:pt x="402" y="2379"/>
                    <a:pt x="1077" y="2672"/>
                  </a:cubicBezTo>
                  <a:cubicBezTo>
                    <a:pt x="1293" y="2777"/>
                    <a:pt x="1521" y="2829"/>
                    <a:pt x="1754" y="2829"/>
                  </a:cubicBezTo>
                  <a:cubicBezTo>
                    <a:pt x="1870" y="2829"/>
                    <a:pt x="1988" y="2816"/>
                    <a:pt x="2105" y="2790"/>
                  </a:cubicBezTo>
                  <a:cubicBezTo>
                    <a:pt x="1762" y="2790"/>
                    <a:pt x="1440" y="2711"/>
                    <a:pt x="1146" y="2545"/>
                  </a:cubicBezTo>
                  <a:cubicBezTo>
                    <a:pt x="549" y="2232"/>
                    <a:pt x="206" y="1605"/>
                    <a:pt x="255" y="940"/>
                  </a:cubicBezTo>
                  <a:cubicBezTo>
                    <a:pt x="275" y="607"/>
                    <a:pt x="383" y="284"/>
                    <a:pt x="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7"/>
            <p:cNvSpPr/>
            <p:nvPr/>
          </p:nvSpPr>
          <p:spPr>
            <a:xfrm>
              <a:off x="1470921" y="3403123"/>
              <a:ext cx="125355" cy="122074"/>
            </a:xfrm>
            <a:custGeom>
              <a:avLst/>
              <a:gdLst/>
              <a:ahLst/>
              <a:cxnLst/>
              <a:rect l="l" t="t" r="r" b="b"/>
              <a:pathLst>
                <a:path w="2712" h="2641" extrusionOk="0">
                  <a:moveTo>
                    <a:pt x="215" y="1"/>
                  </a:moveTo>
                  <a:lnTo>
                    <a:pt x="215" y="1"/>
                  </a:lnTo>
                  <a:cubicBezTo>
                    <a:pt x="39" y="333"/>
                    <a:pt x="0" y="715"/>
                    <a:pt x="88" y="1077"/>
                  </a:cubicBezTo>
                  <a:cubicBezTo>
                    <a:pt x="137" y="1253"/>
                    <a:pt x="206" y="1430"/>
                    <a:pt x="303" y="1596"/>
                  </a:cubicBezTo>
                  <a:cubicBezTo>
                    <a:pt x="401" y="1752"/>
                    <a:pt x="519" y="1899"/>
                    <a:pt x="656" y="2027"/>
                  </a:cubicBezTo>
                  <a:cubicBezTo>
                    <a:pt x="940" y="2271"/>
                    <a:pt x="1272" y="2457"/>
                    <a:pt x="1625" y="2555"/>
                  </a:cubicBezTo>
                  <a:cubicBezTo>
                    <a:pt x="1794" y="2611"/>
                    <a:pt x="1970" y="2641"/>
                    <a:pt x="2147" y="2641"/>
                  </a:cubicBezTo>
                  <a:cubicBezTo>
                    <a:pt x="2337" y="2641"/>
                    <a:pt x="2528" y="2607"/>
                    <a:pt x="2711" y="2535"/>
                  </a:cubicBezTo>
                  <a:lnTo>
                    <a:pt x="2711" y="2535"/>
                  </a:lnTo>
                  <a:cubicBezTo>
                    <a:pt x="2604" y="2553"/>
                    <a:pt x="2496" y="2562"/>
                    <a:pt x="2390" y="2562"/>
                  </a:cubicBezTo>
                  <a:cubicBezTo>
                    <a:pt x="2146" y="2562"/>
                    <a:pt x="1905" y="2516"/>
                    <a:pt x="1674" y="2428"/>
                  </a:cubicBezTo>
                  <a:cubicBezTo>
                    <a:pt x="1351" y="2310"/>
                    <a:pt x="1047" y="2124"/>
                    <a:pt x="783" y="1889"/>
                  </a:cubicBezTo>
                  <a:cubicBezTo>
                    <a:pt x="529" y="1664"/>
                    <a:pt x="333" y="1361"/>
                    <a:pt x="235" y="1038"/>
                  </a:cubicBezTo>
                  <a:cubicBezTo>
                    <a:pt x="117" y="695"/>
                    <a:pt x="117" y="333"/>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7"/>
            <p:cNvSpPr/>
            <p:nvPr/>
          </p:nvSpPr>
          <p:spPr>
            <a:xfrm>
              <a:off x="1384485" y="3457849"/>
              <a:ext cx="149807" cy="128083"/>
            </a:xfrm>
            <a:custGeom>
              <a:avLst/>
              <a:gdLst/>
              <a:ahLst/>
              <a:cxnLst/>
              <a:rect l="l" t="t" r="r" b="b"/>
              <a:pathLst>
                <a:path w="3241" h="2771" extrusionOk="0">
                  <a:moveTo>
                    <a:pt x="343" y="1"/>
                  </a:moveTo>
                  <a:cubicBezTo>
                    <a:pt x="89" y="373"/>
                    <a:pt x="1" y="813"/>
                    <a:pt x="69" y="1254"/>
                  </a:cubicBezTo>
                  <a:cubicBezTo>
                    <a:pt x="148" y="1694"/>
                    <a:pt x="382" y="2095"/>
                    <a:pt x="735" y="2369"/>
                  </a:cubicBezTo>
                  <a:cubicBezTo>
                    <a:pt x="911" y="2506"/>
                    <a:pt x="1116" y="2614"/>
                    <a:pt x="1322" y="2682"/>
                  </a:cubicBezTo>
                  <a:cubicBezTo>
                    <a:pt x="1537" y="2741"/>
                    <a:pt x="1753" y="2771"/>
                    <a:pt x="1978" y="2771"/>
                  </a:cubicBezTo>
                  <a:cubicBezTo>
                    <a:pt x="2408" y="2761"/>
                    <a:pt x="2829" y="2682"/>
                    <a:pt x="3240" y="2545"/>
                  </a:cubicBezTo>
                  <a:lnTo>
                    <a:pt x="3240" y="2545"/>
                  </a:lnTo>
                  <a:cubicBezTo>
                    <a:pt x="2881" y="2605"/>
                    <a:pt x="2513" y="2635"/>
                    <a:pt x="2145" y="2635"/>
                  </a:cubicBezTo>
                  <a:cubicBezTo>
                    <a:pt x="2093" y="2635"/>
                    <a:pt x="2040" y="2635"/>
                    <a:pt x="1987" y="2634"/>
                  </a:cubicBezTo>
                  <a:cubicBezTo>
                    <a:pt x="1576" y="2624"/>
                    <a:pt x="1185" y="2477"/>
                    <a:pt x="852" y="2232"/>
                  </a:cubicBezTo>
                  <a:cubicBezTo>
                    <a:pt x="539" y="1978"/>
                    <a:pt x="304" y="1625"/>
                    <a:pt x="216" y="1224"/>
                  </a:cubicBezTo>
                  <a:cubicBezTo>
                    <a:pt x="128" y="813"/>
                    <a:pt x="167" y="383"/>
                    <a:pt x="3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7"/>
            <p:cNvSpPr/>
            <p:nvPr/>
          </p:nvSpPr>
          <p:spPr>
            <a:xfrm>
              <a:off x="1679430" y="3400303"/>
              <a:ext cx="58887" cy="50383"/>
            </a:xfrm>
            <a:custGeom>
              <a:avLst/>
              <a:gdLst/>
              <a:ahLst/>
              <a:cxnLst/>
              <a:rect l="l" t="t" r="r" b="b"/>
              <a:pathLst>
                <a:path w="1274" h="1090" extrusionOk="0">
                  <a:moveTo>
                    <a:pt x="1183" y="1"/>
                  </a:moveTo>
                  <a:cubicBezTo>
                    <a:pt x="1081" y="1"/>
                    <a:pt x="599" y="297"/>
                    <a:pt x="1" y="717"/>
                  </a:cubicBezTo>
                  <a:cubicBezTo>
                    <a:pt x="79" y="854"/>
                    <a:pt x="177" y="982"/>
                    <a:pt x="294" y="1089"/>
                  </a:cubicBezTo>
                  <a:cubicBezTo>
                    <a:pt x="872" y="502"/>
                    <a:pt x="1273" y="22"/>
                    <a:pt x="1195" y="3"/>
                  </a:cubicBezTo>
                  <a:cubicBezTo>
                    <a:pt x="1192" y="2"/>
                    <a:pt x="1188" y="1"/>
                    <a:pt x="1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7"/>
            <p:cNvSpPr/>
            <p:nvPr/>
          </p:nvSpPr>
          <p:spPr>
            <a:xfrm>
              <a:off x="1655903" y="3433444"/>
              <a:ext cx="37163" cy="39844"/>
            </a:xfrm>
            <a:custGeom>
              <a:avLst/>
              <a:gdLst/>
              <a:ahLst/>
              <a:cxnLst/>
              <a:rect l="l" t="t" r="r" b="b"/>
              <a:pathLst>
                <a:path w="804" h="862" extrusionOk="0">
                  <a:moveTo>
                    <a:pt x="510" y="0"/>
                  </a:moveTo>
                  <a:cubicBezTo>
                    <a:pt x="343" y="118"/>
                    <a:pt x="177" y="235"/>
                    <a:pt x="1" y="372"/>
                  </a:cubicBezTo>
                  <a:cubicBezTo>
                    <a:pt x="79" y="558"/>
                    <a:pt x="177" y="725"/>
                    <a:pt x="314" y="862"/>
                  </a:cubicBezTo>
                  <a:cubicBezTo>
                    <a:pt x="480" y="695"/>
                    <a:pt x="647" y="529"/>
                    <a:pt x="803" y="372"/>
                  </a:cubicBezTo>
                  <a:cubicBezTo>
                    <a:pt x="686" y="265"/>
                    <a:pt x="588" y="137"/>
                    <a:pt x="5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7"/>
            <p:cNvSpPr/>
            <p:nvPr/>
          </p:nvSpPr>
          <p:spPr>
            <a:xfrm>
              <a:off x="1631960" y="3450639"/>
              <a:ext cx="38503" cy="42987"/>
            </a:xfrm>
            <a:custGeom>
              <a:avLst/>
              <a:gdLst/>
              <a:ahLst/>
              <a:cxnLst/>
              <a:rect l="l" t="t" r="r" b="b"/>
              <a:pathLst>
                <a:path w="833" h="930" extrusionOk="0">
                  <a:moveTo>
                    <a:pt x="519" y="0"/>
                  </a:moveTo>
                  <a:cubicBezTo>
                    <a:pt x="353" y="127"/>
                    <a:pt x="176" y="255"/>
                    <a:pt x="0" y="392"/>
                  </a:cubicBezTo>
                  <a:cubicBezTo>
                    <a:pt x="49" y="490"/>
                    <a:pt x="98" y="587"/>
                    <a:pt x="157" y="685"/>
                  </a:cubicBezTo>
                  <a:cubicBezTo>
                    <a:pt x="215" y="773"/>
                    <a:pt x="284" y="852"/>
                    <a:pt x="353" y="930"/>
                  </a:cubicBezTo>
                  <a:cubicBezTo>
                    <a:pt x="519" y="783"/>
                    <a:pt x="675" y="636"/>
                    <a:pt x="832" y="490"/>
                  </a:cubicBezTo>
                  <a:cubicBezTo>
                    <a:pt x="695" y="343"/>
                    <a:pt x="597" y="176"/>
                    <a:pt x="5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7"/>
            <p:cNvSpPr/>
            <p:nvPr/>
          </p:nvSpPr>
          <p:spPr>
            <a:xfrm>
              <a:off x="1601176" y="3468711"/>
              <a:ext cx="47101" cy="49366"/>
            </a:xfrm>
            <a:custGeom>
              <a:avLst/>
              <a:gdLst/>
              <a:ahLst/>
              <a:cxnLst/>
              <a:rect l="l" t="t" r="r" b="b"/>
              <a:pathLst>
                <a:path w="1019" h="1068" extrusionOk="0">
                  <a:moveTo>
                    <a:pt x="656" y="1"/>
                  </a:moveTo>
                  <a:cubicBezTo>
                    <a:pt x="431" y="177"/>
                    <a:pt x="206" y="363"/>
                    <a:pt x="1" y="549"/>
                  </a:cubicBezTo>
                  <a:cubicBezTo>
                    <a:pt x="30" y="598"/>
                    <a:pt x="59" y="656"/>
                    <a:pt x="89" y="705"/>
                  </a:cubicBezTo>
                  <a:cubicBezTo>
                    <a:pt x="177" y="842"/>
                    <a:pt x="284" y="960"/>
                    <a:pt x="402" y="1067"/>
                  </a:cubicBezTo>
                  <a:cubicBezTo>
                    <a:pt x="607" y="901"/>
                    <a:pt x="813" y="725"/>
                    <a:pt x="1019" y="539"/>
                  </a:cubicBezTo>
                  <a:cubicBezTo>
                    <a:pt x="940" y="461"/>
                    <a:pt x="872" y="382"/>
                    <a:pt x="813" y="294"/>
                  </a:cubicBezTo>
                  <a:cubicBezTo>
                    <a:pt x="754" y="196"/>
                    <a:pt x="705" y="108"/>
                    <a:pt x="6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7"/>
            <p:cNvSpPr/>
            <p:nvPr/>
          </p:nvSpPr>
          <p:spPr>
            <a:xfrm>
              <a:off x="1543721" y="3494041"/>
              <a:ext cx="76498" cy="64665"/>
            </a:xfrm>
            <a:custGeom>
              <a:avLst/>
              <a:gdLst/>
              <a:ahLst/>
              <a:cxnLst/>
              <a:rect l="l" t="t" r="r" b="b"/>
              <a:pathLst>
                <a:path w="1655" h="1399" extrusionOk="0">
                  <a:moveTo>
                    <a:pt x="1244" y="1"/>
                  </a:moveTo>
                  <a:cubicBezTo>
                    <a:pt x="519" y="617"/>
                    <a:pt x="1" y="1185"/>
                    <a:pt x="157" y="1361"/>
                  </a:cubicBezTo>
                  <a:cubicBezTo>
                    <a:pt x="183" y="1386"/>
                    <a:pt x="219" y="1398"/>
                    <a:pt x="264" y="1398"/>
                  </a:cubicBezTo>
                  <a:cubicBezTo>
                    <a:pt x="516" y="1398"/>
                    <a:pt x="1057" y="1027"/>
                    <a:pt x="1655" y="529"/>
                  </a:cubicBezTo>
                  <a:cubicBezTo>
                    <a:pt x="1527" y="422"/>
                    <a:pt x="1430" y="294"/>
                    <a:pt x="1342" y="157"/>
                  </a:cubicBezTo>
                  <a:cubicBezTo>
                    <a:pt x="1302" y="108"/>
                    <a:pt x="1273" y="50"/>
                    <a:pt x="1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7"/>
            <p:cNvSpPr/>
            <p:nvPr/>
          </p:nvSpPr>
          <p:spPr>
            <a:xfrm>
              <a:off x="1023025" y="3297275"/>
              <a:ext cx="331184" cy="448497"/>
            </a:xfrm>
            <a:custGeom>
              <a:avLst/>
              <a:gdLst/>
              <a:ahLst/>
              <a:cxnLst/>
              <a:rect l="l" t="t" r="r" b="b"/>
              <a:pathLst>
                <a:path w="7165" h="9703" extrusionOk="0">
                  <a:moveTo>
                    <a:pt x="2017" y="0"/>
                  </a:moveTo>
                  <a:cubicBezTo>
                    <a:pt x="1978" y="686"/>
                    <a:pt x="1772" y="1361"/>
                    <a:pt x="1440" y="1958"/>
                  </a:cubicBezTo>
                  <a:cubicBezTo>
                    <a:pt x="1077" y="2623"/>
                    <a:pt x="549" y="3201"/>
                    <a:pt x="304" y="3925"/>
                  </a:cubicBezTo>
                  <a:cubicBezTo>
                    <a:pt x="1" y="4786"/>
                    <a:pt x="177" y="5755"/>
                    <a:pt x="559" y="6587"/>
                  </a:cubicBezTo>
                  <a:cubicBezTo>
                    <a:pt x="461" y="7321"/>
                    <a:pt x="422" y="8104"/>
                    <a:pt x="774" y="8760"/>
                  </a:cubicBezTo>
                  <a:cubicBezTo>
                    <a:pt x="1063" y="9297"/>
                    <a:pt x="1647" y="9703"/>
                    <a:pt x="2236" y="9703"/>
                  </a:cubicBezTo>
                  <a:cubicBezTo>
                    <a:pt x="2366" y="9703"/>
                    <a:pt x="2496" y="9683"/>
                    <a:pt x="2624" y="9641"/>
                  </a:cubicBezTo>
                  <a:cubicBezTo>
                    <a:pt x="3182" y="9455"/>
                    <a:pt x="3583" y="8848"/>
                    <a:pt x="3857" y="8329"/>
                  </a:cubicBezTo>
                  <a:cubicBezTo>
                    <a:pt x="4151" y="8897"/>
                    <a:pt x="4728" y="9269"/>
                    <a:pt x="5364" y="9308"/>
                  </a:cubicBezTo>
                  <a:cubicBezTo>
                    <a:pt x="5382" y="9308"/>
                    <a:pt x="5399" y="9309"/>
                    <a:pt x="5417" y="9309"/>
                  </a:cubicBezTo>
                  <a:cubicBezTo>
                    <a:pt x="6042" y="9309"/>
                    <a:pt x="6615" y="8969"/>
                    <a:pt x="6911" y="8417"/>
                  </a:cubicBezTo>
                  <a:cubicBezTo>
                    <a:pt x="7126" y="7987"/>
                    <a:pt x="7165" y="7487"/>
                    <a:pt x="7038" y="7018"/>
                  </a:cubicBezTo>
                  <a:cubicBezTo>
                    <a:pt x="6901" y="6548"/>
                    <a:pt x="6685" y="6108"/>
                    <a:pt x="6392" y="5716"/>
                  </a:cubicBezTo>
                  <a:cubicBezTo>
                    <a:pt x="6597" y="4620"/>
                    <a:pt x="6216" y="3494"/>
                    <a:pt x="5374" y="2760"/>
                  </a:cubicBezTo>
                  <a:cubicBezTo>
                    <a:pt x="5031" y="2457"/>
                    <a:pt x="4630" y="2242"/>
                    <a:pt x="4248" y="2007"/>
                  </a:cubicBezTo>
                  <a:cubicBezTo>
                    <a:pt x="3407" y="1469"/>
                    <a:pt x="2643" y="783"/>
                    <a:pt x="20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7"/>
            <p:cNvSpPr/>
            <p:nvPr/>
          </p:nvSpPr>
          <p:spPr>
            <a:xfrm>
              <a:off x="1118058" y="3298615"/>
              <a:ext cx="82368" cy="387298"/>
            </a:xfrm>
            <a:custGeom>
              <a:avLst/>
              <a:gdLst/>
              <a:ahLst/>
              <a:cxnLst/>
              <a:rect l="l" t="t" r="r" b="b"/>
              <a:pathLst>
                <a:path w="1782" h="8379" extrusionOk="0">
                  <a:moveTo>
                    <a:pt x="0" y="1"/>
                  </a:moveTo>
                  <a:cubicBezTo>
                    <a:pt x="30" y="353"/>
                    <a:pt x="69" y="715"/>
                    <a:pt x="127" y="1068"/>
                  </a:cubicBezTo>
                  <a:cubicBezTo>
                    <a:pt x="186" y="1420"/>
                    <a:pt x="245" y="1772"/>
                    <a:pt x="313" y="2125"/>
                  </a:cubicBezTo>
                  <a:cubicBezTo>
                    <a:pt x="450" y="2819"/>
                    <a:pt x="617" y="3514"/>
                    <a:pt x="783" y="4209"/>
                  </a:cubicBezTo>
                  <a:lnTo>
                    <a:pt x="1292" y="6294"/>
                  </a:lnTo>
                  <a:cubicBezTo>
                    <a:pt x="1380" y="6636"/>
                    <a:pt x="1458" y="6989"/>
                    <a:pt x="1537" y="7331"/>
                  </a:cubicBezTo>
                  <a:lnTo>
                    <a:pt x="1664" y="7850"/>
                  </a:lnTo>
                  <a:cubicBezTo>
                    <a:pt x="1703" y="8026"/>
                    <a:pt x="1742" y="8202"/>
                    <a:pt x="1781" y="8378"/>
                  </a:cubicBezTo>
                  <a:cubicBezTo>
                    <a:pt x="1742" y="8026"/>
                    <a:pt x="1693" y="7674"/>
                    <a:pt x="1644" y="7312"/>
                  </a:cubicBezTo>
                  <a:cubicBezTo>
                    <a:pt x="1586" y="6959"/>
                    <a:pt x="1517" y="6607"/>
                    <a:pt x="1449" y="6255"/>
                  </a:cubicBezTo>
                  <a:cubicBezTo>
                    <a:pt x="1302" y="5560"/>
                    <a:pt x="1135" y="4865"/>
                    <a:pt x="969" y="4170"/>
                  </a:cubicBezTo>
                  <a:lnTo>
                    <a:pt x="470" y="2085"/>
                  </a:lnTo>
                  <a:cubicBezTo>
                    <a:pt x="372" y="1743"/>
                    <a:pt x="294" y="1400"/>
                    <a:pt x="225" y="1048"/>
                  </a:cubicBezTo>
                  <a:cubicBezTo>
                    <a:pt x="186" y="872"/>
                    <a:pt x="137" y="696"/>
                    <a:pt x="108" y="529"/>
                  </a:cubicBezTo>
                  <a:cubicBezTo>
                    <a:pt x="78" y="353"/>
                    <a:pt x="39" y="177"/>
                    <a:pt x="0" y="1"/>
                  </a:cubicBezTo>
                  <a:close/>
                </a:path>
              </a:pathLst>
            </a:custGeom>
            <a:solidFill>
              <a:srgbClr val="4E7D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7"/>
            <p:cNvSpPr/>
            <p:nvPr/>
          </p:nvSpPr>
          <p:spPr>
            <a:xfrm>
              <a:off x="1186791" y="3605343"/>
              <a:ext cx="156140" cy="65728"/>
            </a:xfrm>
            <a:custGeom>
              <a:avLst/>
              <a:gdLst/>
              <a:ahLst/>
              <a:cxnLst/>
              <a:rect l="l" t="t" r="r" b="b"/>
              <a:pathLst>
                <a:path w="3378" h="1422" extrusionOk="0">
                  <a:moveTo>
                    <a:pt x="3377" y="0"/>
                  </a:moveTo>
                  <a:lnTo>
                    <a:pt x="3377" y="0"/>
                  </a:lnTo>
                  <a:cubicBezTo>
                    <a:pt x="3221" y="333"/>
                    <a:pt x="3015" y="637"/>
                    <a:pt x="2761" y="901"/>
                  </a:cubicBezTo>
                  <a:cubicBezTo>
                    <a:pt x="2553" y="1117"/>
                    <a:pt x="2266" y="1235"/>
                    <a:pt x="1969" y="1235"/>
                  </a:cubicBezTo>
                  <a:cubicBezTo>
                    <a:pt x="1916" y="1235"/>
                    <a:pt x="1864" y="1231"/>
                    <a:pt x="1811" y="1224"/>
                  </a:cubicBezTo>
                  <a:cubicBezTo>
                    <a:pt x="1635" y="1204"/>
                    <a:pt x="1469" y="1145"/>
                    <a:pt x="1312" y="1077"/>
                  </a:cubicBezTo>
                  <a:cubicBezTo>
                    <a:pt x="1146" y="999"/>
                    <a:pt x="989" y="911"/>
                    <a:pt x="833" y="813"/>
                  </a:cubicBezTo>
                  <a:cubicBezTo>
                    <a:pt x="529" y="607"/>
                    <a:pt x="245" y="372"/>
                    <a:pt x="1" y="88"/>
                  </a:cubicBezTo>
                  <a:lnTo>
                    <a:pt x="1" y="88"/>
                  </a:lnTo>
                  <a:cubicBezTo>
                    <a:pt x="197" y="421"/>
                    <a:pt x="451" y="705"/>
                    <a:pt x="754" y="930"/>
                  </a:cubicBezTo>
                  <a:cubicBezTo>
                    <a:pt x="1048" y="1175"/>
                    <a:pt x="1410" y="1341"/>
                    <a:pt x="1792" y="1410"/>
                  </a:cubicBezTo>
                  <a:cubicBezTo>
                    <a:pt x="1843" y="1417"/>
                    <a:pt x="1895" y="1421"/>
                    <a:pt x="1947" y="1421"/>
                  </a:cubicBezTo>
                  <a:cubicBezTo>
                    <a:pt x="2094" y="1421"/>
                    <a:pt x="2242" y="1392"/>
                    <a:pt x="2379" y="1341"/>
                  </a:cubicBezTo>
                  <a:cubicBezTo>
                    <a:pt x="2565" y="1263"/>
                    <a:pt x="2731" y="1145"/>
                    <a:pt x="2859" y="1008"/>
                  </a:cubicBezTo>
                  <a:cubicBezTo>
                    <a:pt x="3113" y="715"/>
                    <a:pt x="3289" y="372"/>
                    <a:pt x="33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7"/>
            <p:cNvSpPr/>
            <p:nvPr/>
          </p:nvSpPr>
          <p:spPr>
            <a:xfrm>
              <a:off x="1175513" y="3504025"/>
              <a:ext cx="142966" cy="70952"/>
            </a:xfrm>
            <a:custGeom>
              <a:avLst/>
              <a:gdLst/>
              <a:ahLst/>
              <a:cxnLst/>
              <a:rect l="l" t="t" r="r" b="b"/>
              <a:pathLst>
                <a:path w="3093" h="1535" extrusionOk="0">
                  <a:moveTo>
                    <a:pt x="3073" y="0"/>
                  </a:moveTo>
                  <a:cubicBezTo>
                    <a:pt x="3063" y="157"/>
                    <a:pt x="3005" y="303"/>
                    <a:pt x="2907" y="441"/>
                  </a:cubicBezTo>
                  <a:cubicBezTo>
                    <a:pt x="2829" y="568"/>
                    <a:pt x="2721" y="695"/>
                    <a:pt x="2603" y="803"/>
                  </a:cubicBezTo>
                  <a:cubicBezTo>
                    <a:pt x="2378" y="1018"/>
                    <a:pt x="2104" y="1175"/>
                    <a:pt x="1811" y="1272"/>
                  </a:cubicBezTo>
                  <a:cubicBezTo>
                    <a:pt x="1613" y="1336"/>
                    <a:pt x="1411" y="1367"/>
                    <a:pt x="1211" y="1367"/>
                  </a:cubicBezTo>
                  <a:cubicBezTo>
                    <a:pt x="1103" y="1367"/>
                    <a:pt x="996" y="1358"/>
                    <a:pt x="891" y="1341"/>
                  </a:cubicBezTo>
                  <a:cubicBezTo>
                    <a:pt x="568" y="1292"/>
                    <a:pt x="264" y="1175"/>
                    <a:pt x="0" y="998"/>
                  </a:cubicBezTo>
                  <a:lnTo>
                    <a:pt x="0" y="998"/>
                  </a:lnTo>
                  <a:cubicBezTo>
                    <a:pt x="235" y="1243"/>
                    <a:pt x="529" y="1409"/>
                    <a:pt x="852" y="1478"/>
                  </a:cubicBezTo>
                  <a:cubicBezTo>
                    <a:pt x="996" y="1516"/>
                    <a:pt x="1145" y="1534"/>
                    <a:pt x="1293" y="1534"/>
                  </a:cubicBezTo>
                  <a:cubicBezTo>
                    <a:pt x="1485" y="1534"/>
                    <a:pt x="1677" y="1504"/>
                    <a:pt x="1860" y="1449"/>
                  </a:cubicBezTo>
                  <a:cubicBezTo>
                    <a:pt x="2183" y="1341"/>
                    <a:pt x="2476" y="1155"/>
                    <a:pt x="2711" y="900"/>
                  </a:cubicBezTo>
                  <a:cubicBezTo>
                    <a:pt x="2819" y="773"/>
                    <a:pt x="2917" y="636"/>
                    <a:pt x="2985" y="489"/>
                  </a:cubicBezTo>
                  <a:cubicBezTo>
                    <a:pt x="3063" y="333"/>
                    <a:pt x="3093" y="166"/>
                    <a:pt x="30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7"/>
            <p:cNvSpPr/>
            <p:nvPr/>
          </p:nvSpPr>
          <p:spPr>
            <a:xfrm>
              <a:off x="1156931" y="3423044"/>
              <a:ext cx="112690" cy="79826"/>
            </a:xfrm>
            <a:custGeom>
              <a:avLst/>
              <a:gdLst/>
              <a:ahLst/>
              <a:cxnLst/>
              <a:rect l="l" t="t" r="r" b="b"/>
              <a:pathLst>
                <a:path w="2438" h="1727" extrusionOk="0">
                  <a:moveTo>
                    <a:pt x="2438" y="0"/>
                  </a:moveTo>
                  <a:cubicBezTo>
                    <a:pt x="2350" y="274"/>
                    <a:pt x="2242" y="539"/>
                    <a:pt x="2105" y="793"/>
                  </a:cubicBezTo>
                  <a:cubicBezTo>
                    <a:pt x="1968" y="1047"/>
                    <a:pt x="1821" y="1292"/>
                    <a:pt x="1586" y="1419"/>
                  </a:cubicBezTo>
                  <a:cubicBezTo>
                    <a:pt x="1404" y="1514"/>
                    <a:pt x="1206" y="1565"/>
                    <a:pt x="1004" y="1565"/>
                  </a:cubicBezTo>
                  <a:cubicBezTo>
                    <a:pt x="934" y="1565"/>
                    <a:pt x="864" y="1559"/>
                    <a:pt x="794" y="1547"/>
                  </a:cubicBezTo>
                  <a:cubicBezTo>
                    <a:pt x="520" y="1498"/>
                    <a:pt x="246" y="1400"/>
                    <a:pt x="1" y="1253"/>
                  </a:cubicBezTo>
                  <a:lnTo>
                    <a:pt x="1" y="1253"/>
                  </a:lnTo>
                  <a:cubicBezTo>
                    <a:pt x="216" y="1458"/>
                    <a:pt x="480" y="1615"/>
                    <a:pt x="774" y="1693"/>
                  </a:cubicBezTo>
                  <a:cubicBezTo>
                    <a:pt x="871" y="1715"/>
                    <a:pt x="969" y="1726"/>
                    <a:pt x="1067" y="1726"/>
                  </a:cubicBezTo>
                  <a:cubicBezTo>
                    <a:pt x="1278" y="1726"/>
                    <a:pt x="1488" y="1676"/>
                    <a:pt x="1674" y="1576"/>
                  </a:cubicBezTo>
                  <a:cubicBezTo>
                    <a:pt x="1811" y="1488"/>
                    <a:pt x="1929" y="1380"/>
                    <a:pt x="2017" y="1253"/>
                  </a:cubicBezTo>
                  <a:cubicBezTo>
                    <a:pt x="2105" y="1126"/>
                    <a:pt x="2174" y="999"/>
                    <a:pt x="2232" y="852"/>
                  </a:cubicBezTo>
                  <a:cubicBezTo>
                    <a:pt x="2350" y="587"/>
                    <a:pt x="2418" y="294"/>
                    <a:pt x="24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7"/>
            <p:cNvSpPr/>
            <p:nvPr/>
          </p:nvSpPr>
          <p:spPr>
            <a:xfrm>
              <a:off x="1149721" y="3380058"/>
              <a:ext cx="60182" cy="77192"/>
            </a:xfrm>
            <a:custGeom>
              <a:avLst/>
              <a:gdLst/>
              <a:ahLst/>
              <a:cxnLst/>
              <a:rect l="l" t="t" r="r" b="b"/>
              <a:pathLst>
                <a:path w="1302" h="1670" extrusionOk="0">
                  <a:moveTo>
                    <a:pt x="1175" y="0"/>
                  </a:moveTo>
                  <a:lnTo>
                    <a:pt x="1175" y="0"/>
                  </a:lnTo>
                  <a:cubicBezTo>
                    <a:pt x="1194" y="186"/>
                    <a:pt x="1184" y="382"/>
                    <a:pt x="1126" y="568"/>
                  </a:cubicBezTo>
                  <a:cubicBezTo>
                    <a:pt x="1077" y="744"/>
                    <a:pt x="999" y="920"/>
                    <a:pt x="901" y="1077"/>
                  </a:cubicBezTo>
                  <a:cubicBezTo>
                    <a:pt x="813" y="1234"/>
                    <a:pt x="685" y="1361"/>
                    <a:pt x="539" y="1469"/>
                  </a:cubicBezTo>
                  <a:cubicBezTo>
                    <a:pt x="412" y="1556"/>
                    <a:pt x="260" y="1604"/>
                    <a:pt x="108" y="1604"/>
                  </a:cubicBezTo>
                  <a:cubicBezTo>
                    <a:pt x="72" y="1604"/>
                    <a:pt x="36" y="1601"/>
                    <a:pt x="0" y="1596"/>
                  </a:cubicBezTo>
                  <a:lnTo>
                    <a:pt x="0" y="1596"/>
                  </a:lnTo>
                  <a:cubicBezTo>
                    <a:pt x="93" y="1645"/>
                    <a:pt x="196" y="1669"/>
                    <a:pt x="300" y="1669"/>
                  </a:cubicBezTo>
                  <a:cubicBezTo>
                    <a:pt x="404" y="1669"/>
                    <a:pt x="509" y="1645"/>
                    <a:pt x="607" y="1596"/>
                  </a:cubicBezTo>
                  <a:cubicBezTo>
                    <a:pt x="793" y="1498"/>
                    <a:pt x="950" y="1351"/>
                    <a:pt x="1057" y="1175"/>
                  </a:cubicBezTo>
                  <a:cubicBezTo>
                    <a:pt x="1175" y="999"/>
                    <a:pt x="1243" y="803"/>
                    <a:pt x="1273" y="597"/>
                  </a:cubicBezTo>
                  <a:cubicBezTo>
                    <a:pt x="1302" y="392"/>
                    <a:pt x="1263" y="177"/>
                    <a:pt x="1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7"/>
            <p:cNvSpPr/>
            <p:nvPr/>
          </p:nvSpPr>
          <p:spPr>
            <a:xfrm>
              <a:off x="1137934" y="3340261"/>
              <a:ext cx="22233" cy="52971"/>
            </a:xfrm>
            <a:custGeom>
              <a:avLst/>
              <a:gdLst/>
              <a:ahLst/>
              <a:cxnLst/>
              <a:rect l="l" t="t" r="r" b="b"/>
              <a:pathLst>
                <a:path w="481" h="1146" extrusionOk="0">
                  <a:moveTo>
                    <a:pt x="422" y="0"/>
                  </a:moveTo>
                  <a:lnTo>
                    <a:pt x="343" y="304"/>
                  </a:lnTo>
                  <a:cubicBezTo>
                    <a:pt x="314" y="402"/>
                    <a:pt x="285" y="499"/>
                    <a:pt x="245" y="587"/>
                  </a:cubicBezTo>
                  <a:cubicBezTo>
                    <a:pt x="216" y="676"/>
                    <a:pt x="177" y="773"/>
                    <a:pt x="138" y="861"/>
                  </a:cubicBezTo>
                  <a:lnTo>
                    <a:pt x="1" y="1145"/>
                  </a:lnTo>
                  <a:cubicBezTo>
                    <a:pt x="99" y="1096"/>
                    <a:pt x="187" y="1028"/>
                    <a:pt x="255" y="940"/>
                  </a:cubicBezTo>
                  <a:cubicBezTo>
                    <a:pt x="324" y="852"/>
                    <a:pt x="383" y="754"/>
                    <a:pt x="422" y="656"/>
                  </a:cubicBezTo>
                  <a:cubicBezTo>
                    <a:pt x="461" y="548"/>
                    <a:pt x="480" y="441"/>
                    <a:pt x="480" y="323"/>
                  </a:cubicBezTo>
                  <a:cubicBezTo>
                    <a:pt x="480" y="216"/>
                    <a:pt x="461" y="108"/>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7"/>
            <p:cNvSpPr/>
            <p:nvPr/>
          </p:nvSpPr>
          <p:spPr>
            <a:xfrm>
              <a:off x="1099939" y="3364666"/>
              <a:ext cx="35360" cy="28704"/>
            </a:xfrm>
            <a:custGeom>
              <a:avLst/>
              <a:gdLst/>
              <a:ahLst/>
              <a:cxnLst/>
              <a:rect l="l" t="t" r="r" b="b"/>
              <a:pathLst>
                <a:path w="765" h="621" extrusionOk="0">
                  <a:moveTo>
                    <a:pt x="1" y="1"/>
                  </a:moveTo>
                  <a:lnTo>
                    <a:pt x="1" y="1"/>
                  </a:lnTo>
                  <a:cubicBezTo>
                    <a:pt x="10" y="89"/>
                    <a:pt x="40" y="177"/>
                    <a:pt x="89" y="255"/>
                  </a:cubicBezTo>
                  <a:cubicBezTo>
                    <a:pt x="138" y="333"/>
                    <a:pt x="196" y="402"/>
                    <a:pt x="265" y="461"/>
                  </a:cubicBezTo>
                  <a:cubicBezTo>
                    <a:pt x="333" y="510"/>
                    <a:pt x="412" y="559"/>
                    <a:pt x="500" y="588"/>
                  </a:cubicBezTo>
                  <a:cubicBezTo>
                    <a:pt x="566" y="610"/>
                    <a:pt x="632" y="621"/>
                    <a:pt x="698" y="621"/>
                  </a:cubicBezTo>
                  <a:cubicBezTo>
                    <a:pt x="720" y="621"/>
                    <a:pt x="742" y="620"/>
                    <a:pt x="764" y="617"/>
                  </a:cubicBezTo>
                  <a:cubicBezTo>
                    <a:pt x="696" y="559"/>
                    <a:pt x="627" y="510"/>
                    <a:pt x="568" y="461"/>
                  </a:cubicBezTo>
                  <a:lnTo>
                    <a:pt x="382" y="314"/>
                  </a:lnTo>
                  <a:lnTo>
                    <a:pt x="196" y="167"/>
                  </a:lnTo>
                  <a:cubicBezTo>
                    <a:pt x="138" y="108"/>
                    <a:pt x="79" y="59"/>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7"/>
            <p:cNvSpPr/>
            <p:nvPr/>
          </p:nvSpPr>
          <p:spPr>
            <a:xfrm>
              <a:off x="1080942" y="3407190"/>
              <a:ext cx="69704" cy="48441"/>
            </a:xfrm>
            <a:custGeom>
              <a:avLst/>
              <a:gdLst/>
              <a:ahLst/>
              <a:cxnLst/>
              <a:rect l="l" t="t" r="r" b="b"/>
              <a:pathLst>
                <a:path w="1508" h="1048" extrusionOk="0">
                  <a:moveTo>
                    <a:pt x="1" y="1"/>
                  </a:moveTo>
                  <a:lnTo>
                    <a:pt x="1" y="1"/>
                  </a:lnTo>
                  <a:cubicBezTo>
                    <a:pt x="10" y="79"/>
                    <a:pt x="50" y="157"/>
                    <a:pt x="89" y="226"/>
                  </a:cubicBezTo>
                  <a:cubicBezTo>
                    <a:pt x="128" y="304"/>
                    <a:pt x="167" y="373"/>
                    <a:pt x="206" y="441"/>
                  </a:cubicBezTo>
                  <a:cubicBezTo>
                    <a:pt x="304" y="578"/>
                    <a:pt x="421" y="705"/>
                    <a:pt x="549" y="803"/>
                  </a:cubicBezTo>
                  <a:cubicBezTo>
                    <a:pt x="686" y="901"/>
                    <a:pt x="842" y="979"/>
                    <a:pt x="1009" y="1019"/>
                  </a:cubicBezTo>
                  <a:cubicBezTo>
                    <a:pt x="1092" y="1038"/>
                    <a:pt x="1175" y="1048"/>
                    <a:pt x="1258" y="1048"/>
                  </a:cubicBezTo>
                  <a:cubicBezTo>
                    <a:pt x="1341" y="1048"/>
                    <a:pt x="1425" y="1038"/>
                    <a:pt x="1508" y="1019"/>
                  </a:cubicBezTo>
                  <a:cubicBezTo>
                    <a:pt x="1351" y="979"/>
                    <a:pt x="1204" y="930"/>
                    <a:pt x="1058" y="872"/>
                  </a:cubicBezTo>
                  <a:cubicBezTo>
                    <a:pt x="921" y="823"/>
                    <a:pt x="784" y="745"/>
                    <a:pt x="666" y="656"/>
                  </a:cubicBezTo>
                  <a:cubicBezTo>
                    <a:pt x="539" y="559"/>
                    <a:pt x="431" y="461"/>
                    <a:pt x="324" y="343"/>
                  </a:cubicBezTo>
                  <a:cubicBezTo>
                    <a:pt x="275" y="285"/>
                    <a:pt x="216" y="236"/>
                    <a:pt x="157" y="177"/>
                  </a:cubicBezTo>
                  <a:cubicBezTo>
                    <a:pt x="99" y="118"/>
                    <a:pt x="50" y="59"/>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7"/>
            <p:cNvSpPr/>
            <p:nvPr/>
          </p:nvSpPr>
          <p:spPr>
            <a:xfrm>
              <a:off x="1037539" y="3479574"/>
              <a:ext cx="119439" cy="47147"/>
            </a:xfrm>
            <a:custGeom>
              <a:avLst/>
              <a:gdLst/>
              <a:ahLst/>
              <a:cxnLst/>
              <a:rect l="l" t="t" r="r" b="b"/>
              <a:pathLst>
                <a:path w="2584" h="1020" extrusionOk="0">
                  <a:moveTo>
                    <a:pt x="0" y="1"/>
                  </a:moveTo>
                  <a:cubicBezTo>
                    <a:pt x="69" y="284"/>
                    <a:pt x="225" y="529"/>
                    <a:pt x="450" y="715"/>
                  </a:cubicBezTo>
                  <a:cubicBezTo>
                    <a:pt x="698" y="916"/>
                    <a:pt x="1004" y="1019"/>
                    <a:pt x="1311" y="1019"/>
                  </a:cubicBezTo>
                  <a:cubicBezTo>
                    <a:pt x="1587" y="1019"/>
                    <a:pt x="1863" y="936"/>
                    <a:pt x="2095" y="764"/>
                  </a:cubicBezTo>
                  <a:cubicBezTo>
                    <a:pt x="2329" y="598"/>
                    <a:pt x="2506" y="353"/>
                    <a:pt x="2584" y="79"/>
                  </a:cubicBezTo>
                  <a:lnTo>
                    <a:pt x="2584" y="79"/>
                  </a:lnTo>
                  <a:cubicBezTo>
                    <a:pt x="2447" y="314"/>
                    <a:pt x="2251" y="500"/>
                    <a:pt x="2016" y="637"/>
                  </a:cubicBezTo>
                  <a:cubicBezTo>
                    <a:pt x="1796" y="768"/>
                    <a:pt x="1549" y="834"/>
                    <a:pt x="1303" y="834"/>
                  </a:cubicBezTo>
                  <a:cubicBezTo>
                    <a:pt x="1035" y="834"/>
                    <a:pt x="768" y="756"/>
                    <a:pt x="538" y="598"/>
                  </a:cubicBezTo>
                  <a:cubicBezTo>
                    <a:pt x="313" y="451"/>
                    <a:pt x="127" y="245"/>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7"/>
            <p:cNvSpPr/>
            <p:nvPr/>
          </p:nvSpPr>
          <p:spPr>
            <a:xfrm>
              <a:off x="1043871" y="3551032"/>
              <a:ext cx="130301" cy="60690"/>
            </a:xfrm>
            <a:custGeom>
              <a:avLst/>
              <a:gdLst/>
              <a:ahLst/>
              <a:cxnLst/>
              <a:rect l="l" t="t" r="r" b="b"/>
              <a:pathLst>
                <a:path w="2819" h="1313" extrusionOk="0">
                  <a:moveTo>
                    <a:pt x="2819" y="1"/>
                  </a:moveTo>
                  <a:cubicBezTo>
                    <a:pt x="2701" y="265"/>
                    <a:pt x="2525" y="500"/>
                    <a:pt x="2290" y="666"/>
                  </a:cubicBezTo>
                  <a:cubicBezTo>
                    <a:pt x="2075" y="843"/>
                    <a:pt x="1821" y="980"/>
                    <a:pt x="1556" y="1068"/>
                  </a:cubicBezTo>
                  <a:cubicBezTo>
                    <a:pt x="1396" y="1115"/>
                    <a:pt x="1229" y="1141"/>
                    <a:pt x="1061" y="1141"/>
                  </a:cubicBezTo>
                  <a:cubicBezTo>
                    <a:pt x="952" y="1141"/>
                    <a:pt x="842" y="1130"/>
                    <a:pt x="734" y="1107"/>
                  </a:cubicBezTo>
                  <a:cubicBezTo>
                    <a:pt x="460" y="1048"/>
                    <a:pt x="206" y="901"/>
                    <a:pt x="0" y="706"/>
                  </a:cubicBezTo>
                  <a:lnTo>
                    <a:pt x="0" y="706"/>
                  </a:lnTo>
                  <a:cubicBezTo>
                    <a:pt x="157" y="960"/>
                    <a:pt x="411" y="1156"/>
                    <a:pt x="705" y="1244"/>
                  </a:cubicBezTo>
                  <a:cubicBezTo>
                    <a:pt x="852" y="1293"/>
                    <a:pt x="1008" y="1312"/>
                    <a:pt x="1155" y="1312"/>
                  </a:cubicBezTo>
                  <a:cubicBezTo>
                    <a:pt x="1312" y="1303"/>
                    <a:pt x="1468" y="1283"/>
                    <a:pt x="1615" y="1244"/>
                  </a:cubicBezTo>
                  <a:cubicBezTo>
                    <a:pt x="1909" y="1146"/>
                    <a:pt x="2173" y="989"/>
                    <a:pt x="2388" y="774"/>
                  </a:cubicBezTo>
                  <a:cubicBezTo>
                    <a:pt x="2623" y="578"/>
                    <a:pt x="2770" y="295"/>
                    <a:pt x="2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7"/>
            <p:cNvSpPr/>
            <p:nvPr/>
          </p:nvSpPr>
          <p:spPr>
            <a:xfrm>
              <a:off x="1048817" y="3617083"/>
              <a:ext cx="138020" cy="83200"/>
            </a:xfrm>
            <a:custGeom>
              <a:avLst/>
              <a:gdLst/>
              <a:ahLst/>
              <a:cxnLst/>
              <a:rect l="l" t="t" r="r" b="b"/>
              <a:pathLst>
                <a:path w="2986" h="1800" extrusionOk="0">
                  <a:moveTo>
                    <a:pt x="2986" y="1"/>
                  </a:moveTo>
                  <a:lnTo>
                    <a:pt x="2986" y="1"/>
                  </a:lnTo>
                  <a:cubicBezTo>
                    <a:pt x="2859" y="314"/>
                    <a:pt x="2702" y="627"/>
                    <a:pt x="2516" y="911"/>
                  </a:cubicBezTo>
                  <a:cubicBezTo>
                    <a:pt x="2330" y="1195"/>
                    <a:pt x="2076" y="1400"/>
                    <a:pt x="1772" y="1528"/>
                  </a:cubicBezTo>
                  <a:cubicBezTo>
                    <a:pt x="1597" y="1593"/>
                    <a:pt x="1416" y="1625"/>
                    <a:pt x="1235" y="1625"/>
                  </a:cubicBezTo>
                  <a:cubicBezTo>
                    <a:pt x="1093" y="1625"/>
                    <a:pt x="951" y="1606"/>
                    <a:pt x="813" y="1567"/>
                  </a:cubicBezTo>
                  <a:cubicBezTo>
                    <a:pt x="490" y="1459"/>
                    <a:pt x="206" y="1263"/>
                    <a:pt x="1" y="989"/>
                  </a:cubicBezTo>
                  <a:lnTo>
                    <a:pt x="1" y="989"/>
                  </a:lnTo>
                  <a:cubicBezTo>
                    <a:pt x="157" y="1312"/>
                    <a:pt x="422" y="1567"/>
                    <a:pt x="764" y="1704"/>
                  </a:cubicBezTo>
                  <a:cubicBezTo>
                    <a:pt x="935" y="1767"/>
                    <a:pt x="1116" y="1799"/>
                    <a:pt x="1298" y="1799"/>
                  </a:cubicBezTo>
                  <a:cubicBezTo>
                    <a:pt x="1479" y="1799"/>
                    <a:pt x="1660" y="1767"/>
                    <a:pt x="1831" y="1704"/>
                  </a:cubicBezTo>
                  <a:cubicBezTo>
                    <a:pt x="2007" y="1635"/>
                    <a:pt x="2164" y="1537"/>
                    <a:pt x="2301" y="1410"/>
                  </a:cubicBezTo>
                  <a:cubicBezTo>
                    <a:pt x="2428" y="1283"/>
                    <a:pt x="2545" y="1146"/>
                    <a:pt x="2633" y="989"/>
                  </a:cubicBezTo>
                  <a:cubicBezTo>
                    <a:pt x="2800" y="676"/>
                    <a:pt x="2917" y="343"/>
                    <a:pt x="29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7"/>
            <p:cNvSpPr/>
            <p:nvPr/>
          </p:nvSpPr>
          <p:spPr>
            <a:xfrm>
              <a:off x="1144267" y="3403909"/>
              <a:ext cx="20430" cy="52647"/>
            </a:xfrm>
            <a:custGeom>
              <a:avLst/>
              <a:gdLst/>
              <a:ahLst/>
              <a:cxnLst/>
              <a:rect l="l" t="t" r="r" b="b"/>
              <a:pathLst>
                <a:path w="442" h="1139" extrusionOk="0">
                  <a:moveTo>
                    <a:pt x="57" y="1"/>
                  </a:moveTo>
                  <a:cubicBezTo>
                    <a:pt x="54" y="1"/>
                    <a:pt x="52" y="2"/>
                    <a:pt x="50" y="3"/>
                  </a:cubicBezTo>
                  <a:cubicBezTo>
                    <a:pt x="1" y="42"/>
                    <a:pt x="11" y="522"/>
                    <a:pt x="60" y="1138"/>
                  </a:cubicBezTo>
                  <a:cubicBezTo>
                    <a:pt x="187" y="1138"/>
                    <a:pt x="324" y="1129"/>
                    <a:pt x="441" y="1090"/>
                  </a:cubicBezTo>
                  <a:cubicBezTo>
                    <a:pt x="281" y="468"/>
                    <a:pt x="121"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7"/>
            <p:cNvSpPr/>
            <p:nvPr/>
          </p:nvSpPr>
          <p:spPr>
            <a:xfrm>
              <a:off x="1146994" y="3454244"/>
              <a:ext cx="24036" cy="26670"/>
            </a:xfrm>
            <a:custGeom>
              <a:avLst/>
              <a:gdLst/>
              <a:ahLst/>
              <a:cxnLst/>
              <a:rect l="l" t="t" r="r" b="b"/>
              <a:pathLst>
                <a:path w="520" h="577" extrusionOk="0">
                  <a:moveTo>
                    <a:pt x="382" y="1"/>
                  </a:moveTo>
                  <a:cubicBezTo>
                    <a:pt x="265" y="40"/>
                    <a:pt x="128" y="49"/>
                    <a:pt x="1" y="49"/>
                  </a:cubicBezTo>
                  <a:cubicBezTo>
                    <a:pt x="20" y="216"/>
                    <a:pt x="30" y="382"/>
                    <a:pt x="49" y="558"/>
                  </a:cubicBezTo>
                  <a:cubicBezTo>
                    <a:pt x="115" y="571"/>
                    <a:pt x="181" y="576"/>
                    <a:pt x="246" y="576"/>
                  </a:cubicBezTo>
                  <a:cubicBezTo>
                    <a:pt x="337" y="576"/>
                    <a:pt x="428" y="566"/>
                    <a:pt x="519" y="549"/>
                  </a:cubicBezTo>
                  <a:cubicBezTo>
                    <a:pt x="480" y="363"/>
                    <a:pt x="431" y="177"/>
                    <a:pt x="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7"/>
            <p:cNvSpPr/>
            <p:nvPr/>
          </p:nvSpPr>
          <p:spPr>
            <a:xfrm>
              <a:off x="1149259" y="3479574"/>
              <a:ext cx="27179" cy="25838"/>
            </a:xfrm>
            <a:custGeom>
              <a:avLst/>
              <a:gdLst/>
              <a:ahLst/>
              <a:cxnLst/>
              <a:rect l="l" t="t" r="r" b="b"/>
              <a:pathLst>
                <a:path w="588" h="559" extrusionOk="0">
                  <a:moveTo>
                    <a:pt x="470" y="1"/>
                  </a:moveTo>
                  <a:cubicBezTo>
                    <a:pt x="379" y="18"/>
                    <a:pt x="288" y="28"/>
                    <a:pt x="197" y="28"/>
                  </a:cubicBezTo>
                  <a:cubicBezTo>
                    <a:pt x="132" y="28"/>
                    <a:pt x="66" y="23"/>
                    <a:pt x="0" y="10"/>
                  </a:cubicBezTo>
                  <a:lnTo>
                    <a:pt x="0" y="10"/>
                  </a:lnTo>
                  <a:cubicBezTo>
                    <a:pt x="20" y="187"/>
                    <a:pt x="40" y="363"/>
                    <a:pt x="69" y="549"/>
                  </a:cubicBezTo>
                  <a:cubicBezTo>
                    <a:pt x="157" y="558"/>
                    <a:pt x="245" y="558"/>
                    <a:pt x="333" y="558"/>
                  </a:cubicBezTo>
                  <a:cubicBezTo>
                    <a:pt x="421" y="549"/>
                    <a:pt x="509" y="539"/>
                    <a:pt x="588" y="519"/>
                  </a:cubicBezTo>
                  <a:cubicBezTo>
                    <a:pt x="558" y="343"/>
                    <a:pt x="519" y="177"/>
                    <a:pt x="4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7"/>
            <p:cNvSpPr/>
            <p:nvPr/>
          </p:nvSpPr>
          <p:spPr>
            <a:xfrm>
              <a:off x="1151986" y="3503563"/>
              <a:ext cx="29906" cy="33049"/>
            </a:xfrm>
            <a:custGeom>
              <a:avLst/>
              <a:gdLst/>
              <a:ahLst/>
              <a:cxnLst/>
              <a:rect l="l" t="t" r="r" b="b"/>
              <a:pathLst>
                <a:path w="647" h="715" extrusionOk="0">
                  <a:moveTo>
                    <a:pt x="529" y="0"/>
                  </a:moveTo>
                  <a:cubicBezTo>
                    <a:pt x="441" y="20"/>
                    <a:pt x="353" y="30"/>
                    <a:pt x="274" y="39"/>
                  </a:cubicBezTo>
                  <a:cubicBezTo>
                    <a:pt x="176" y="39"/>
                    <a:pt x="88" y="39"/>
                    <a:pt x="0" y="30"/>
                  </a:cubicBezTo>
                  <a:lnTo>
                    <a:pt x="0" y="30"/>
                  </a:lnTo>
                  <a:cubicBezTo>
                    <a:pt x="30" y="265"/>
                    <a:pt x="69" y="490"/>
                    <a:pt x="108" y="715"/>
                  </a:cubicBezTo>
                  <a:lnTo>
                    <a:pt x="264" y="715"/>
                  </a:lnTo>
                  <a:cubicBezTo>
                    <a:pt x="392" y="705"/>
                    <a:pt x="519" y="685"/>
                    <a:pt x="646" y="646"/>
                  </a:cubicBezTo>
                  <a:cubicBezTo>
                    <a:pt x="617" y="431"/>
                    <a:pt x="568" y="216"/>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7"/>
            <p:cNvSpPr/>
            <p:nvPr/>
          </p:nvSpPr>
          <p:spPr>
            <a:xfrm>
              <a:off x="1157394" y="3533422"/>
              <a:ext cx="31709" cy="64342"/>
            </a:xfrm>
            <a:custGeom>
              <a:avLst/>
              <a:gdLst/>
              <a:ahLst/>
              <a:cxnLst/>
              <a:rect l="l" t="t" r="r" b="b"/>
              <a:pathLst>
                <a:path w="686" h="1392" extrusionOk="0">
                  <a:moveTo>
                    <a:pt x="539" y="0"/>
                  </a:moveTo>
                  <a:cubicBezTo>
                    <a:pt x="412" y="39"/>
                    <a:pt x="284" y="59"/>
                    <a:pt x="147" y="69"/>
                  </a:cubicBezTo>
                  <a:lnTo>
                    <a:pt x="1" y="69"/>
                  </a:lnTo>
                  <a:cubicBezTo>
                    <a:pt x="133" y="808"/>
                    <a:pt x="303" y="1392"/>
                    <a:pt x="482" y="1392"/>
                  </a:cubicBezTo>
                  <a:cubicBezTo>
                    <a:pt x="488" y="1392"/>
                    <a:pt x="494" y="1391"/>
                    <a:pt x="500" y="1390"/>
                  </a:cubicBezTo>
                  <a:cubicBezTo>
                    <a:pt x="686" y="1341"/>
                    <a:pt x="656" y="734"/>
                    <a:pt x="5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7"/>
            <p:cNvSpPr/>
            <p:nvPr/>
          </p:nvSpPr>
          <p:spPr>
            <a:xfrm>
              <a:off x="1228854" y="3758707"/>
              <a:ext cx="201807" cy="167880"/>
            </a:xfrm>
            <a:custGeom>
              <a:avLst/>
              <a:gdLst/>
              <a:ahLst/>
              <a:cxnLst/>
              <a:rect l="l" t="t" r="r" b="b"/>
              <a:pathLst>
                <a:path w="4366" h="3632" extrusionOk="0">
                  <a:moveTo>
                    <a:pt x="4366" y="0"/>
                  </a:moveTo>
                  <a:lnTo>
                    <a:pt x="4366" y="0"/>
                  </a:lnTo>
                  <a:cubicBezTo>
                    <a:pt x="3407" y="626"/>
                    <a:pt x="2164" y="754"/>
                    <a:pt x="1244" y="1439"/>
                  </a:cubicBezTo>
                  <a:cubicBezTo>
                    <a:pt x="598" y="1918"/>
                    <a:pt x="1" y="2809"/>
                    <a:pt x="30" y="3631"/>
                  </a:cubicBezTo>
                  <a:cubicBezTo>
                    <a:pt x="167" y="3435"/>
                    <a:pt x="373" y="3289"/>
                    <a:pt x="608" y="3220"/>
                  </a:cubicBezTo>
                  <a:cubicBezTo>
                    <a:pt x="872" y="3161"/>
                    <a:pt x="1136" y="3112"/>
                    <a:pt x="1401" y="3083"/>
                  </a:cubicBezTo>
                  <a:cubicBezTo>
                    <a:pt x="2183" y="2936"/>
                    <a:pt x="2888" y="2525"/>
                    <a:pt x="3397" y="1909"/>
                  </a:cubicBezTo>
                  <a:cubicBezTo>
                    <a:pt x="3847" y="1351"/>
                    <a:pt x="4112" y="666"/>
                    <a:pt x="4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7"/>
            <p:cNvSpPr/>
            <p:nvPr/>
          </p:nvSpPr>
          <p:spPr>
            <a:xfrm>
              <a:off x="1099477" y="3765039"/>
              <a:ext cx="138020" cy="172364"/>
            </a:xfrm>
            <a:custGeom>
              <a:avLst/>
              <a:gdLst/>
              <a:ahLst/>
              <a:cxnLst/>
              <a:rect l="l" t="t" r="r" b="b"/>
              <a:pathLst>
                <a:path w="2986" h="3729" extrusionOk="0">
                  <a:moveTo>
                    <a:pt x="20" y="0"/>
                  </a:moveTo>
                  <a:cubicBezTo>
                    <a:pt x="1" y="519"/>
                    <a:pt x="40" y="1067"/>
                    <a:pt x="324" y="1507"/>
                  </a:cubicBezTo>
                  <a:cubicBezTo>
                    <a:pt x="627" y="1977"/>
                    <a:pt x="1156" y="2241"/>
                    <a:pt x="1635" y="2525"/>
                  </a:cubicBezTo>
                  <a:cubicBezTo>
                    <a:pt x="2125" y="2819"/>
                    <a:pt x="2614" y="3181"/>
                    <a:pt x="2751" y="3729"/>
                  </a:cubicBezTo>
                  <a:cubicBezTo>
                    <a:pt x="2986" y="2877"/>
                    <a:pt x="2683" y="1977"/>
                    <a:pt x="1988" y="1439"/>
                  </a:cubicBezTo>
                  <a:cubicBezTo>
                    <a:pt x="1655" y="1204"/>
                    <a:pt x="1263" y="1057"/>
                    <a:pt x="911" y="871"/>
                  </a:cubicBezTo>
                  <a:cubicBezTo>
                    <a:pt x="549" y="675"/>
                    <a:pt x="158" y="382"/>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3" name="Google Shape;1193;p17"/>
          <p:cNvGrpSpPr/>
          <p:nvPr/>
        </p:nvGrpSpPr>
        <p:grpSpPr>
          <a:xfrm flipH="1">
            <a:off x="6514512" y="2995706"/>
            <a:ext cx="2353679" cy="2337280"/>
            <a:chOff x="4088800" y="3407675"/>
            <a:chExt cx="1209247" cy="1200822"/>
          </a:xfrm>
        </p:grpSpPr>
        <p:sp>
          <p:nvSpPr>
            <p:cNvPr id="1194" name="Google Shape;1194;p17"/>
            <p:cNvSpPr/>
            <p:nvPr/>
          </p:nvSpPr>
          <p:spPr>
            <a:xfrm>
              <a:off x="4613328" y="3948244"/>
              <a:ext cx="56034" cy="55961"/>
            </a:xfrm>
            <a:custGeom>
              <a:avLst/>
              <a:gdLst/>
              <a:ahLst/>
              <a:cxnLst/>
              <a:rect l="l" t="t" r="r" b="b"/>
              <a:pathLst>
                <a:path w="765" h="764" extrusionOk="0">
                  <a:moveTo>
                    <a:pt x="382" y="0"/>
                  </a:moveTo>
                  <a:cubicBezTo>
                    <a:pt x="167" y="0"/>
                    <a:pt x="1" y="166"/>
                    <a:pt x="1" y="382"/>
                  </a:cubicBezTo>
                  <a:cubicBezTo>
                    <a:pt x="1" y="597"/>
                    <a:pt x="167" y="763"/>
                    <a:pt x="382" y="763"/>
                  </a:cubicBezTo>
                  <a:cubicBezTo>
                    <a:pt x="598" y="763"/>
                    <a:pt x="764" y="597"/>
                    <a:pt x="764" y="382"/>
                  </a:cubicBezTo>
                  <a:cubicBezTo>
                    <a:pt x="764" y="166"/>
                    <a:pt x="598" y="0"/>
                    <a:pt x="3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7"/>
            <p:cNvSpPr/>
            <p:nvPr/>
          </p:nvSpPr>
          <p:spPr>
            <a:xfrm>
              <a:off x="4587545" y="3999444"/>
              <a:ext cx="69512" cy="56694"/>
            </a:xfrm>
            <a:custGeom>
              <a:avLst/>
              <a:gdLst/>
              <a:ahLst/>
              <a:cxnLst/>
              <a:rect l="l" t="t" r="r" b="b"/>
              <a:pathLst>
                <a:path w="949" h="774" extrusionOk="0">
                  <a:moveTo>
                    <a:pt x="477" y="1"/>
                  </a:moveTo>
                  <a:cubicBezTo>
                    <a:pt x="425" y="1"/>
                    <a:pt x="373" y="12"/>
                    <a:pt x="323" y="35"/>
                  </a:cubicBezTo>
                  <a:cubicBezTo>
                    <a:pt x="0" y="172"/>
                    <a:pt x="20" y="622"/>
                    <a:pt x="343" y="750"/>
                  </a:cubicBezTo>
                  <a:cubicBezTo>
                    <a:pt x="388" y="766"/>
                    <a:pt x="434" y="774"/>
                    <a:pt x="477" y="774"/>
                  </a:cubicBezTo>
                  <a:cubicBezTo>
                    <a:pt x="742" y="774"/>
                    <a:pt x="949" y="490"/>
                    <a:pt x="823" y="221"/>
                  </a:cubicBezTo>
                  <a:cubicBezTo>
                    <a:pt x="758" y="84"/>
                    <a:pt x="619" y="1"/>
                    <a:pt x="4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7"/>
            <p:cNvSpPr/>
            <p:nvPr/>
          </p:nvSpPr>
          <p:spPr>
            <a:xfrm>
              <a:off x="4677127" y="3991167"/>
              <a:ext cx="66875" cy="56620"/>
            </a:xfrm>
            <a:custGeom>
              <a:avLst/>
              <a:gdLst/>
              <a:ahLst/>
              <a:cxnLst/>
              <a:rect l="l" t="t" r="r" b="b"/>
              <a:pathLst>
                <a:path w="913" h="773" extrusionOk="0">
                  <a:moveTo>
                    <a:pt x="508" y="1"/>
                  </a:moveTo>
                  <a:cubicBezTo>
                    <a:pt x="502" y="1"/>
                    <a:pt x="496" y="1"/>
                    <a:pt x="490" y="1"/>
                  </a:cubicBezTo>
                  <a:cubicBezTo>
                    <a:pt x="148" y="31"/>
                    <a:pt x="1" y="451"/>
                    <a:pt x="255" y="677"/>
                  </a:cubicBezTo>
                  <a:cubicBezTo>
                    <a:pt x="333" y="743"/>
                    <a:pt x="424" y="773"/>
                    <a:pt x="511" y="773"/>
                  </a:cubicBezTo>
                  <a:cubicBezTo>
                    <a:pt x="719" y="773"/>
                    <a:pt x="912" y="605"/>
                    <a:pt x="891" y="363"/>
                  </a:cubicBezTo>
                  <a:cubicBezTo>
                    <a:pt x="882" y="154"/>
                    <a:pt x="707" y="1"/>
                    <a:pt x="5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7"/>
            <p:cNvSpPr/>
            <p:nvPr/>
          </p:nvSpPr>
          <p:spPr>
            <a:xfrm>
              <a:off x="4640577" y="4032699"/>
              <a:ext cx="67021" cy="55961"/>
            </a:xfrm>
            <a:custGeom>
              <a:avLst/>
              <a:gdLst/>
              <a:ahLst/>
              <a:cxnLst/>
              <a:rect l="l" t="t" r="r" b="b"/>
              <a:pathLst>
                <a:path w="915" h="764" extrusionOk="0">
                  <a:moveTo>
                    <a:pt x="525" y="0"/>
                  </a:moveTo>
                  <a:cubicBezTo>
                    <a:pt x="513" y="0"/>
                    <a:pt x="502" y="1"/>
                    <a:pt x="490" y="2"/>
                  </a:cubicBezTo>
                  <a:cubicBezTo>
                    <a:pt x="147" y="21"/>
                    <a:pt x="1" y="442"/>
                    <a:pt x="265" y="667"/>
                  </a:cubicBezTo>
                  <a:cubicBezTo>
                    <a:pt x="340" y="734"/>
                    <a:pt x="428" y="764"/>
                    <a:pt x="515" y="764"/>
                  </a:cubicBezTo>
                  <a:cubicBezTo>
                    <a:pt x="720" y="764"/>
                    <a:pt x="915" y="595"/>
                    <a:pt x="901" y="354"/>
                  </a:cubicBezTo>
                  <a:cubicBezTo>
                    <a:pt x="883" y="151"/>
                    <a:pt x="716" y="0"/>
                    <a:pt x="5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7"/>
            <p:cNvSpPr/>
            <p:nvPr/>
          </p:nvSpPr>
          <p:spPr>
            <a:xfrm>
              <a:off x="4730012" y="4059947"/>
              <a:ext cx="66948" cy="56327"/>
            </a:xfrm>
            <a:custGeom>
              <a:avLst/>
              <a:gdLst/>
              <a:ahLst/>
              <a:cxnLst/>
              <a:rect l="l" t="t" r="r" b="b"/>
              <a:pathLst>
                <a:path w="914" h="769" extrusionOk="0">
                  <a:moveTo>
                    <a:pt x="496" y="1"/>
                  </a:moveTo>
                  <a:cubicBezTo>
                    <a:pt x="209" y="1"/>
                    <a:pt x="0" y="314"/>
                    <a:pt x="160" y="579"/>
                  </a:cubicBezTo>
                  <a:cubicBezTo>
                    <a:pt x="237" y="708"/>
                    <a:pt x="365" y="769"/>
                    <a:pt x="491" y="769"/>
                  </a:cubicBezTo>
                  <a:cubicBezTo>
                    <a:pt x="654" y="769"/>
                    <a:pt x="815" y="668"/>
                    <a:pt x="864" y="481"/>
                  </a:cubicBezTo>
                  <a:cubicBezTo>
                    <a:pt x="913" y="276"/>
                    <a:pt x="796" y="70"/>
                    <a:pt x="590" y="12"/>
                  </a:cubicBezTo>
                  <a:cubicBezTo>
                    <a:pt x="558" y="4"/>
                    <a:pt x="527" y="1"/>
                    <a:pt x="4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7"/>
            <p:cNvSpPr/>
            <p:nvPr/>
          </p:nvSpPr>
          <p:spPr>
            <a:xfrm>
              <a:off x="4682767" y="4087708"/>
              <a:ext cx="66875" cy="56547"/>
            </a:xfrm>
            <a:custGeom>
              <a:avLst/>
              <a:gdLst/>
              <a:ahLst/>
              <a:cxnLst/>
              <a:rect l="l" t="t" r="r" b="b"/>
              <a:pathLst>
                <a:path w="913" h="772" extrusionOk="0">
                  <a:moveTo>
                    <a:pt x="481" y="1"/>
                  </a:moveTo>
                  <a:cubicBezTo>
                    <a:pt x="204" y="1"/>
                    <a:pt x="1" y="319"/>
                    <a:pt x="159" y="582"/>
                  </a:cubicBezTo>
                  <a:cubicBezTo>
                    <a:pt x="236" y="711"/>
                    <a:pt x="364" y="772"/>
                    <a:pt x="490" y="772"/>
                  </a:cubicBezTo>
                  <a:cubicBezTo>
                    <a:pt x="653" y="772"/>
                    <a:pt x="814" y="671"/>
                    <a:pt x="863" y="484"/>
                  </a:cubicBezTo>
                  <a:cubicBezTo>
                    <a:pt x="912" y="279"/>
                    <a:pt x="795" y="63"/>
                    <a:pt x="580" y="14"/>
                  </a:cubicBezTo>
                  <a:cubicBezTo>
                    <a:pt x="546" y="5"/>
                    <a:pt x="513" y="1"/>
                    <a:pt x="4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7"/>
            <p:cNvSpPr/>
            <p:nvPr/>
          </p:nvSpPr>
          <p:spPr>
            <a:xfrm>
              <a:off x="4766270" y="4155096"/>
              <a:ext cx="65776" cy="56620"/>
            </a:xfrm>
            <a:custGeom>
              <a:avLst/>
              <a:gdLst/>
              <a:ahLst/>
              <a:cxnLst/>
              <a:rect l="l" t="t" r="r" b="b"/>
              <a:pathLst>
                <a:path w="898" h="773" extrusionOk="0">
                  <a:moveTo>
                    <a:pt x="449" y="0"/>
                  </a:moveTo>
                  <a:cubicBezTo>
                    <a:pt x="206" y="0"/>
                    <a:pt x="0" y="242"/>
                    <a:pt x="95" y="504"/>
                  </a:cubicBezTo>
                  <a:cubicBezTo>
                    <a:pt x="153" y="681"/>
                    <a:pt x="305" y="773"/>
                    <a:pt x="459" y="773"/>
                  </a:cubicBezTo>
                  <a:cubicBezTo>
                    <a:pt x="593" y="773"/>
                    <a:pt x="727" y="704"/>
                    <a:pt x="800" y="562"/>
                  </a:cubicBezTo>
                  <a:cubicBezTo>
                    <a:pt x="898" y="367"/>
                    <a:pt x="819" y="141"/>
                    <a:pt x="624" y="44"/>
                  </a:cubicBezTo>
                  <a:cubicBezTo>
                    <a:pt x="566" y="14"/>
                    <a:pt x="506" y="0"/>
                    <a:pt x="4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7"/>
            <p:cNvSpPr/>
            <p:nvPr/>
          </p:nvSpPr>
          <p:spPr>
            <a:xfrm>
              <a:off x="4714484" y="4172309"/>
              <a:ext cx="65264" cy="56254"/>
            </a:xfrm>
            <a:custGeom>
              <a:avLst/>
              <a:gdLst/>
              <a:ahLst/>
              <a:cxnLst/>
              <a:rect l="l" t="t" r="r" b="b"/>
              <a:pathLst>
                <a:path w="891" h="768" extrusionOk="0">
                  <a:moveTo>
                    <a:pt x="448" y="0"/>
                  </a:moveTo>
                  <a:cubicBezTo>
                    <a:pt x="202" y="0"/>
                    <a:pt x="1" y="242"/>
                    <a:pt x="88" y="503"/>
                  </a:cubicBezTo>
                  <a:cubicBezTo>
                    <a:pt x="145" y="676"/>
                    <a:pt x="298" y="768"/>
                    <a:pt x="451" y="768"/>
                  </a:cubicBezTo>
                  <a:cubicBezTo>
                    <a:pt x="585" y="768"/>
                    <a:pt x="720" y="698"/>
                    <a:pt x="792" y="552"/>
                  </a:cubicBezTo>
                  <a:cubicBezTo>
                    <a:pt x="890" y="366"/>
                    <a:pt x="812" y="132"/>
                    <a:pt x="626" y="43"/>
                  </a:cubicBezTo>
                  <a:cubicBezTo>
                    <a:pt x="566" y="14"/>
                    <a:pt x="506" y="0"/>
                    <a:pt x="4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7"/>
            <p:cNvSpPr/>
            <p:nvPr/>
          </p:nvSpPr>
          <p:spPr>
            <a:xfrm>
              <a:off x="4178309" y="4182344"/>
              <a:ext cx="65190" cy="56401"/>
            </a:xfrm>
            <a:custGeom>
              <a:avLst/>
              <a:gdLst/>
              <a:ahLst/>
              <a:cxnLst/>
              <a:rect l="l" t="t" r="r" b="b"/>
              <a:pathLst>
                <a:path w="890" h="770" extrusionOk="0">
                  <a:moveTo>
                    <a:pt x="451" y="0"/>
                  </a:moveTo>
                  <a:cubicBezTo>
                    <a:pt x="208" y="0"/>
                    <a:pt x="0" y="242"/>
                    <a:pt x="87" y="503"/>
                  </a:cubicBezTo>
                  <a:cubicBezTo>
                    <a:pt x="145" y="678"/>
                    <a:pt x="300" y="769"/>
                    <a:pt x="455" y="769"/>
                  </a:cubicBezTo>
                  <a:cubicBezTo>
                    <a:pt x="587" y="769"/>
                    <a:pt x="720" y="702"/>
                    <a:pt x="792" y="562"/>
                  </a:cubicBezTo>
                  <a:cubicBezTo>
                    <a:pt x="890" y="376"/>
                    <a:pt x="811" y="141"/>
                    <a:pt x="625" y="44"/>
                  </a:cubicBezTo>
                  <a:cubicBezTo>
                    <a:pt x="567" y="14"/>
                    <a:pt x="508" y="0"/>
                    <a:pt x="4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7"/>
            <p:cNvSpPr/>
            <p:nvPr/>
          </p:nvSpPr>
          <p:spPr>
            <a:xfrm>
              <a:off x="4125937" y="4198825"/>
              <a:ext cx="65264" cy="56620"/>
            </a:xfrm>
            <a:custGeom>
              <a:avLst/>
              <a:gdLst/>
              <a:ahLst/>
              <a:cxnLst/>
              <a:rect l="l" t="t" r="r" b="b"/>
              <a:pathLst>
                <a:path w="891" h="773" extrusionOk="0">
                  <a:moveTo>
                    <a:pt x="451" y="0"/>
                  </a:moveTo>
                  <a:cubicBezTo>
                    <a:pt x="208" y="0"/>
                    <a:pt x="1" y="242"/>
                    <a:pt x="88" y="504"/>
                  </a:cubicBezTo>
                  <a:cubicBezTo>
                    <a:pt x="145" y="681"/>
                    <a:pt x="298" y="773"/>
                    <a:pt x="451" y="773"/>
                  </a:cubicBezTo>
                  <a:cubicBezTo>
                    <a:pt x="585" y="773"/>
                    <a:pt x="719" y="704"/>
                    <a:pt x="792" y="562"/>
                  </a:cubicBezTo>
                  <a:cubicBezTo>
                    <a:pt x="890" y="376"/>
                    <a:pt x="812" y="141"/>
                    <a:pt x="626" y="44"/>
                  </a:cubicBezTo>
                  <a:cubicBezTo>
                    <a:pt x="568" y="14"/>
                    <a:pt x="509" y="0"/>
                    <a:pt x="4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7"/>
            <p:cNvSpPr/>
            <p:nvPr/>
          </p:nvSpPr>
          <p:spPr>
            <a:xfrm>
              <a:off x="4156042" y="4072912"/>
              <a:ext cx="62407" cy="56620"/>
            </a:xfrm>
            <a:custGeom>
              <a:avLst/>
              <a:gdLst/>
              <a:ahLst/>
              <a:cxnLst/>
              <a:rect l="l" t="t" r="r" b="b"/>
              <a:pathLst>
                <a:path w="852" h="773" extrusionOk="0">
                  <a:moveTo>
                    <a:pt x="420" y="1"/>
                  </a:moveTo>
                  <a:cubicBezTo>
                    <a:pt x="205" y="1"/>
                    <a:pt x="0" y="189"/>
                    <a:pt x="29" y="441"/>
                  </a:cubicBezTo>
                  <a:cubicBezTo>
                    <a:pt x="59" y="649"/>
                    <a:pt x="238" y="772"/>
                    <a:pt x="418" y="772"/>
                  </a:cubicBezTo>
                  <a:cubicBezTo>
                    <a:pt x="527" y="772"/>
                    <a:pt x="637" y="727"/>
                    <a:pt x="714" y="627"/>
                  </a:cubicBezTo>
                  <a:cubicBezTo>
                    <a:pt x="851" y="451"/>
                    <a:pt x="812" y="216"/>
                    <a:pt x="646" y="79"/>
                  </a:cubicBezTo>
                  <a:cubicBezTo>
                    <a:pt x="576" y="25"/>
                    <a:pt x="497" y="1"/>
                    <a:pt x="4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7"/>
            <p:cNvSpPr/>
            <p:nvPr/>
          </p:nvSpPr>
          <p:spPr>
            <a:xfrm>
              <a:off x="4101032" y="4080090"/>
              <a:ext cx="62187" cy="56401"/>
            </a:xfrm>
            <a:custGeom>
              <a:avLst/>
              <a:gdLst/>
              <a:ahLst/>
              <a:cxnLst/>
              <a:rect l="l" t="t" r="r" b="b"/>
              <a:pathLst>
                <a:path w="849" h="770" extrusionOk="0">
                  <a:moveTo>
                    <a:pt x="421" y="0"/>
                  </a:moveTo>
                  <a:cubicBezTo>
                    <a:pt x="202" y="0"/>
                    <a:pt x="0" y="187"/>
                    <a:pt x="36" y="431"/>
                  </a:cubicBezTo>
                  <a:cubicBezTo>
                    <a:pt x="67" y="644"/>
                    <a:pt x="243" y="769"/>
                    <a:pt x="422" y="769"/>
                  </a:cubicBezTo>
                  <a:cubicBezTo>
                    <a:pt x="532" y="769"/>
                    <a:pt x="643" y="722"/>
                    <a:pt x="721" y="617"/>
                  </a:cubicBezTo>
                  <a:cubicBezTo>
                    <a:pt x="849" y="451"/>
                    <a:pt x="819" y="206"/>
                    <a:pt x="653" y="79"/>
                  </a:cubicBezTo>
                  <a:cubicBezTo>
                    <a:pt x="580" y="25"/>
                    <a:pt x="499" y="0"/>
                    <a:pt x="4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7"/>
            <p:cNvSpPr/>
            <p:nvPr/>
          </p:nvSpPr>
          <p:spPr>
            <a:xfrm>
              <a:off x="4143296" y="3957107"/>
              <a:ext cx="62187" cy="56474"/>
            </a:xfrm>
            <a:custGeom>
              <a:avLst/>
              <a:gdLst/>
              <a:ahLst/>
              <a:cxnLst/>
              <a:rect l="l" t="t" r="r" b="b"/>
              <a:pathLst>
                <a:path w="849" h="771" extrusionOk="0">
                  <a:moveTo>
                    <a:pt x="415" y="0"/>
                  </a:moveTo>
                  <a:cubicBezTo>
                    <a:pt x="199" y="0"/>
                    <a:pt x="1" y="187"/>
                    <a:pt x="37" y="437"/>
                  </a:cubicBezTo>
                  <a:cubicBezTo>
                    <a:pt x="61" y="649"/>
                    <a:pt x="238" y="771"/>
                    <a:pt x="419" y="771"/>
                  </a:cubicBezTo>
                  <a:cubicBezTo>
                    <a:pt x="530" y="771"/>
                    <a:pt x="643" y="724"/>
                    <a:pt x="722" y="623"/>
                  </a:cubicBezTo>
                  <a:cubicBezTo>
                    <a:pt x="849" y="456"/>
                    <a:pt x="820" y="212"/>
                    <a:pt x="653" y="85"/>
                  </a:cubicBezTo>
                  <a:cubicBezTo>
                    <a:pt x="579" y="26"/>
                    <a:pt x="496" y="0"/>
                    <a:pt x="4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7"/>
            <p:cNvSpPr/>
            <p:nvPr/>
          </p:nvSpPr>
          <p:spPr>
            <a:xfrm>
              <a:off x="4088800" y="3963919"/>
              <a:ext cx="62260" cy="56401"/>
            </a:xfrm>
            <a:custGeom>
              <a:avLst/>
              <a:gdLst/>
              <a:ahLst/>
              <a:cxnLst/>
              <a:rect l="l" t="t" r="r" b="b"/>
              <a:pathLst>
                <a:path w="850" h="770" extrusionOk="0">
                  <a:moveTo>
                    <a:pt x="421" y="1"/>
                  </a:moveTo>
                  <a:cubicBezTo>
                    <a:pt x="203" y="1"/>
                    <a:pt x="1" y="187"/>
                    <a:pt x="37" y="432"/>
                  </a:cubicBezTo>
                  <a:cubicBezTo>
                    <a:pt x="67" y="644"/>
                    <a:pt x="244" y="770"/>
                    <a:pt x="423" y="770"/>
                  </a:cubicBezTo>
                  <a:cubicBezTo>
                    <a:pt x="533" y="770"/>
                    <a:pt x="644" y="722"/>
                    <a:pt x="722" y="618"/>
                  </a:cubicBezTo>
                  <a:cubicBezTo>
                    <a:pt x="849" y="452"/>
                    <a:pt x="820" y="207"/>
                    <a:pt x="653" y="80"/>
                  </a:cubicBezTo>
                  <a:cubicBezTo>
                    <a:pt x="581" y="25"/>
                    <a:pt x="500" y="1"/>
                    <a:pt x="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7"/>
            <p:cNvSpPr/>
            <p:nvPr/>
          </p:nvSpPr>
          <p:spPr>
            <a:xfrm>
              <a:off x="4152599" y="3835296"/>
              <a:ext cx="62260" cy="56401"/>
            </a:xfrm>
            <a:custGeom>
              <a:avLst/>
              <a:gdLst/>
              <a:ahLst/>
              <a:cxnLst/>
              <a:rect l="l" t="t" r="r" b="b"/>
              <a:pathLst>
                <a:path w="850" h="770" extrusionOk="0">
                  <a:moveTo>
                    <a:pt x="416" y="0"/>
                  </a:moveTo>
                  <a:cubicBezTo>
                    <a:pt x="235" y="0"/>
                    <a:pt x="61" y="126"/>
                    <a:pt x="37" y="338"/>
                  </a:cubicBezTo>
                  <a:cubicBezTo>
                    <a:pt x="1" y="583"/>
                    <a:pt x="203" y="769"/>
                    <a:pt x="421" y="769"/>
                  </a:cubicBezTo>
                  <a:cubicBezTo>
                    <a:pt x="500" y="769"/>
                    <a:pt x="581" y="745"/>
                    <a:pt x="653" y="691"/>
                  </a:cubicBezTo>
                  <a:cubicBezTo>
                    <a:pt x="820" y="554"/>
                    <a:pt x="849" y="319"/>
                    <a:pt x="722" y="152"/>
                  </a:cubicBezTo>
                  <a:cubicBezTo>
                    <a:pt x="640" y="48"/>
                    <a:pt x="527" y="0"/>
                    <a:pt x="4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7"/>
            <p:cNvSpPr/>
            <p:nvPr/>
          </p:nvSpPr>
          <p:spPr>
            <a:xfrm>
              <a:off x="4098688" y="3827385"/>
              <a:ext cx="61674" cy="56547"/>
            </a:xfrm>
            <a:custGeom>
              <a:avLst/>
              <a:gdLst/>
              <a:ahLst/>
              <a:cxnLst/>
              <a:rect l="l" t="t" r="r" b="b"/>
              <a:pathLst>
                <a:path w="842" h="772" extrusionOk="0">
                  <a:moveTo>
                    <a:pt x="415" y="1"/>
                  </a:moveTo>
                  <a:cubicBezTo>
                    <a:pt x="236" y="1"/>
                    <a:pt x="59" y="127"/>
                    <a:pt x="29" y="339"/>
                  </a:cubicBezTo>
                  <a:cubicBezTo>
                    <a:pt x="0" y="589"/>
                    <a:pt x="196" y="771"/>
                    <a:pt x="411" y="771"/>
                  </a:cubicBezTo>
                  <a:cubicBezTo>
                    <a:pt x="490" y="771"/>
                    <a:pt x="572" y="746"/>
                    <a:pt x="646" y="691"/>
                  </a:cubicBezTo>
                  <a:cubicBezTo>
                    <a:pt x="812" y="564"/>
                    <a:pt x="841" y="319"/>
                    <a:pt x="714" y="153"/>
                  </a:cubicBezTo>
                  <a:cubicBezTo>
                    <a:pt x="636" y="48"/>
                    <a:pt x="525" y="1"/>
                    <a:pt x="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7"/>
            <p:cNvSpPr/>
            <p:nvPr/>
          </p:nvSpPr>
          <p:spPr>
            <a:xfrm>
              <a:off x="4176038" y="3720077"/>
              <a:ext cx="63872" cy="56620"/>
            </a:xfrm>
            <a:custGeom>
              <a:avLst/>
              <a:gdLst/>
              <a:ahLst/>
              <a:cxnLst/>
              <a:rect l="l" t="t" r="r" b="b"/>
              <a:pathLst>
                <a:path w="872" h="773" extrusionOk="0">
                  <a:moveTo>
                    <a:pt x="440" y="1"/>
                  </a:moveTo>
                  <a:cubicBezTo>
                    <a:pt x="283" y="1"/>
                    <a:pt x="133" y="96"/>
                    <a:pt x="79" y="257"/>
                  </a:cubicBezTo>
                  <a:cubicBezTo>
                    <a:pt x="1" y="453"/>
                    <a:pt x="108" y="668"/>
                    <a:pt x="304" y="747"/>
                  </a:cubicBezTo>
                  <a:cubicBezTo>
                    <a:pt x="348" y="764"/>
                    <a:pt x="393" y="772"/>
                    <a:pt x="438" y="772"/>
                  </a:cubicBezTo>
                  <a:cubicBezTo>
                    <a:pt x="593" y="772"/>
                    <a:pt x="740" y="673"/>
                    <a:pt x="793" y="522"/>
                  </a:cubicBezTo>
                  <a:cubicBezTo>
                    <a:pt x="872" y="326"/>
                    <a:pt x="774" y="101"/>
                    <a:pt x="568" y="22"/>
                  </a:cubicBezTo>
                  <a:cubicBezTo>
                    <a:pt x="526" y="8"/>
                    <a:pt x="483" y="1"/>
                    <a:pt x="4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7"/>
            <p:cNvSpPr/>
            <p:nvPr/>
          </p:nvSpPr>
          <p:spPr>
            <a:xfrm>
              <a:off x="4123813" y="3700959"/>
              <a:ext cx="65923" cy="56474"/>
            </a:xfrm>
            <a:custGeom>
              <a:avLst/>
              <a:gdLst/>
              <a:ahLst/>
              <a:cxnLst/>
              <a:rect l="l" t="t" r="r" b="b"/>
              <a:pathLst>
                <a:path w="900" h="771" extrusionOk="0">
                  <a:moveTo>
                    <a:pt x="464" y="0"/>
                  </a:moveTo>
                  <a:cubicBezTo>
                    <a:pt x="314" y="0"/>
                    <a:pt x="163" y="86"/>
                    <a:pt x="97" y="254"/>
                  </a:cubicBezTo>
                  <a:cubicBezTo>
                    <a:pt x="0" y="512"/>
                    <a:pt x="203" y="771"/>
                    <a:pt x="453" y="771"/>
                  </a:cubicBezTo>
                  <a:cubicBezTo>
                    <a:pt x="506" y="771"/>
                    <a:pt x="561" y="759"/>
                    <a:pt x="616" y="734"/>
                  </a:cubicBezTo>
                  <a:cubicBezTo>
                    <a:pt x="812" y="646"/>
                    <a:pt x="900" y="420"/>
                    <a:pt x="812" y="225"/>
                  </a:cubicBezTo>
                  <a:cubicBezTo>
                    <a:pt x="741" y="74"/>
                    <a:pt x="603" y="0"/>
                    <a:pt x="4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7"/>
            <p:cNvSpPr/>
            <p:nvPr/>
          </p:nvSpPr>
          <p:spPr>
            <a:xfrm>
              <a:off x="4369633" y="3407675"/>
              <a:ext cx="359206" cy="417291"/>
            </a:xfrm>
            <a:custGeom>
              <a:avLst/>
              <a:gdLst/>
              <a:ahLst/>
              <a:cxnLst/>
              <a:rect l="l" t="t" r="r" b="b"/>
              <a:pathLst>
                <a:path w="4904" h="5697" extrusionOk="0">
                  <a:moveTo>
                    <a:pt x="4903" y="1"/>
                  </a:moveTo>
                  <a:cubicBezTo>
                    <a:pt x="3798" y="715"/>
                    <a:pt x="2613" y="1342"/>
                    <a:pt x="1684" y="2281"/>
                  </a:cubicBezTo>
                  <a:cubicBezTo>
                    <a:pt x="901" y="3074"/>
                    <a:pt x="0" y="4522"/>
                    <a:pt x="382" y="5697"/>
                  </a:cubicBezTo>
                  <a:cubicBezTo>
                    <a:pt x="607" y="5472"/>
                    <a:pt x="705" y="5061"/>
                    <a:pt x="920" y="4806"/>
                  </a:cubicBezTo>
                  <a:cubicBezTo>
                    <a:pt x="1145" y="4522"/>
                    <a:pt x="1409" y="4278"/>
                    <a:pt x="1693" y="4052"/>
                  </a:cubicBezTo>
                  <a:cubicBezTo>
                    <a:pt x="2271" y="3593"/>
                    <a:pt x="2907" y="3211"/>
                    <a:pt x="3416" y="2682"/>
                  </a:cubicBezTo>
                  <a:cubicBezTo>
                    <a:pt x="4120" y="1939"/>
                    <a:pt x="4522" y="960"/>
                    <a:pt x="49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7"/>
            <p:cNvSpPr/>
            <p:nvPr/>
          </p:nvSpPr>
          <p:spPr>
            <a:xfrm>
              <a:off x="4576045" y="3548897"/>
              <a:ext cx="481822" cy="147081"/>
            </a:xfrm>
            <a:custGeom>
              <a:avLst/>
              <a:gdLst/>
              <a:ahLst/>
              <a:cxnLst/>
              <a:rect l="l" t="t" r="r" b="b"/>
              <a:pathLst>
                <a:path w="6578" h="2008" extrusionOk="0">
                  <a:moveTo>
                    <a:pt x="6578" y="1"/>
                  </a:moveTo>
                  <a:lnTo>
                    <a:pt x="6578" y="1"/>
                  </a:lnTo>
                  <a:cubicBezTo>
                    <a:pt x="5942" y="167"/>
                    <a:pt x="5266" y="138"/>
                    <a:pt x="4601" y="167"/>
                  </a:cubicBezTo>
                  <a:cubicBezTo>
                    <a:pt x="3847" y="206"/>
                    <a:pt x="3094" y="353"/>
                    <a:pt x="2379" y="598"/>
                  </a:cubicBezTo>
                  <a:cubicBezTo>
                    <a:pt x="1762" y="813"/>
                    <a:pt x="1" y="2007"/>
                    <a:pt x="1" y="2007"/>
                  </a:cubicBezTo>
                  <a:cubicBezTo>
                    <a:pt x="236" y="1909"/>
                    <a:pt x="480" y="1831"/>
                    <a:pt x="735" y="1782"/>
                  </a:cubicBezTo>
                  <a:cubicBezTo>
                    <a:pt x="1048" y="1713"/>
                    <a:pt x="1351" y="1635"/>
                    <a:pt x="1674" y="1606"/>
                  </a:cubicBezTo>
                  <a:cubicBezTo>
                    <a:pt x="2898" y="1488"/>
                    <a:pt x="4229" y="1694"/>
                    <a:pt x="5354" y="1087"/>
                  </a:cubicBezTo>
                  <a:cubicBezTo>
                    <a:pt x="5834" y="813"/>
                    <a:pt x="6255" y="441"/>
                    <a:pt x="65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7"/>
            <p:cNvSpPr/>
            <p:nvPr/>
          </p:nvSpPr>
          <p:spPr>
            <a:xfrm>
              <a:off x="4801136" y="3714437"/>
              <a:ext cx="496911" cy="325585"/>
            </a:xfrm>
            <a:custGeom>
              <a:avLst/>
              <a:gdLst/>
              <a:ahLst/>
              <a:cxnLst/>
              <a:rect l="l" t="t" r="r" b="b"/>
              <a:pathLst>
                <a:path w="6784" h="4445" extrusionOk="0">
                  <a:moveTo>
                    <a:pt x="439" y="0"/>
                  </a:moveTo>
                  <a:cubicBezTo>
                    <a:pt x="293" y="0"/>
                    <a:pt x="147" y="7"/>
                    <a:pt x="1" y="21"/>
                  </a:cubicBezTo>
                  <a:cubicBezTo>
                    <a:pt x="1978" y="1900"/>
                    <a:pt x="4278" y="3398"/>
                    <a:pt x="6783" y="4445"/>
                  </a:cubicBezTo>
                  <a:cubicBezTo>
                    <a:pt x="6000" y="3270"/>
                    <a:pt x="5110" y="2125"/>
                    <a:pt x="3974" y="1274"/>
                  </a:cubicBezTo>
                  <a:cubicBezTo>
                    <a:pt x="2956" y="519"/>
                    <a:pt x="1709"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7"/>
            <p:cNvSpPr/>
            <p:nvPr/>
          </p:nvSpPr>
          <p:spPr>
            <a:xfrm>
              <a:off x="4942358" y="3877267"/>
              <a:ext cx="314085" cy="520497"/>
            </a:xfrm>
            <a:custGeom>
              <a:avLst/>
              <a:gdLst/>
              <a:ahLst/>
              <a:cxnLst/>
              <a:rect l="l" t="t" r="r" b="b"/>
              <a:pathLst>
                <a:path w="4288" h="7106" extrusionOk="0">
                  <a:moveTo>
                    <a:pt x="1" y="0"/>
                  </a:moveTo>
                  <a:cubicBezTo>
                    <a:pt x="1078" y="2525"/>
                    <a:pt x="2487" y="5050"/>
                    <a:pt x="4288" y="7105"/>
                  </a:cubicBezTo>
                  <a:cubicBezTo>
                    <a:pt x="3945" y="5716"/>
                    <a:pt x="3603" y="4306"/>
                    <a:pt x="2947" y="3024"/>
                  </a:cubicBezTo>
                  <a:cubicBezTo>
                    <a:pt x="2291" y="1752"/>
                    <a:pt x="1312" y="57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7"/>
            <p:cNvSpPr/>
            <p:nvPr/>
          </p:nvSpPr>
          <p:spPr>
            <a:xfrm>
              <a:off x="4947412" y="3991973"/>
              <a:ext cx="113314" cy="616524"/>
            </a:xfrm>
            <a:custGeom>
              <a:avLst/>
              <a:gdLst/>
              <a:ahLst/>
              <a:cxnLst/>
              <a:rect l="l" t="t" r="r" b="b"/>
              <a:pathLst>
                <a:path w="1547" h="8417" extrusionOk="0">
                  <a:moveTo>
                    <a:pt x="421" y="0"/>
                  </a:moveTo>
                  <a:cubicBezTo>
                    <a:pt x="206" y="1419"/>
                    <a:pt x="0" y="2838"/>
                    <a:pt x="20" y="4267"/>
                  </a:cubicBezTo>
                  <a:cubicBezTo>
                    <a:pt x="40" y="5706"/>
                    <a:pt x="294" y="7154"/>
                    <a:pt x="960" y="8417"/>
                  </a:cubicBezTo>
                  <a:cubicBezTo>
                    <a:pt x="1469" y="7154"/>
                    <a:pt x="1547" y="5941"/>
                    <a:pt x="1429" y="4590"/>
                  </a:cubicBezTo>
                  <a:cubicBezTo>
                    <a:pt x="1292" y="3014"/>
                    <a:pt x="1106" y="1429"/>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7"/>
            <p:cNvSpPr/>
            <p:nvPr/>
          </p:nvSpPr>
          <p:spPr>
            <a:xfrm>
              <a:off x="4246283" y="3674370"/>
              <a:ext cx="739214" cy="829455"/>
            </a:xfrm>
            <a:custGeom>
              <a:avLst/>
              <a:gdLst/>
              <a:ahLst/>
              <a:cxnLst/>
              <a:rect l="l" t="t" r="r" b="b"/>
              <a:pathLst>
                <a:path w="10092" h="11324" fill="none" extrusionOk="0">
                  <a:moveTo>
                    <a:pt x="10091" y="4659"/>
                  </a:moveTo>
                  <a:cubicBezTo>
                    <a:pt x="9876" y="3582"/>
                    <a:pt x="9475" y="2535"/>
                    <a:pt x="8790" y="1684"/>
                  </a:cubicBezTo>
                  <a:cubicBezTo>
                    <a:pt x="8104" y="832"/>
                    <a:pt x="7096" y="206"/>
                    <a:pt x="6010" y="98"/>
                  </a:cubicBezTo>
                  <a:cubicBezTo>
                    <a:pt x="4924" y="0"/>
                    <a:pt x="3837" y="441"/>
                    <a:pt x="2996" y="1146"/>
                  </a:cubicBezTo>
                  <a:cubicBezTo>
                    <a:pt x="2164" y="1850"/>
                    <a:pt x="1577" y="2809"/>
                    <a:pt x="1146" y="3808"/>
                  </a:cubicBezTo>
                  <a:cubicBezTo>
                    <a:pt x="148" y="6156"/>
                    <a:pt x="1" y="8789"/>
                    <a:pt x="255" y="11324"/>
                  </a:cubicBezTo>
                  <a:cubicBezTo>
                    <a:pt x="373" y="9660"/>
                    <a:pt x="862" y="8045"/>
                    <a:pt x="1674" y="6597"/>
                  </a:cubicBezTo>
                  <a:cubicBezTo>
                    <a:pt x="2027" y="5951"/>
                    <a:pt x="2457" y="5334"/>
                    <a:pt x="3045" y="4884"/>
                  </a:cubicBezTo>
                  <a:cubicBezTo>
                    <a:pt x="3632" y="4434"/>
                    <a:pt x="4415" y="4209"/>
                    <a:pt x="5129" y="4405"/>
                  </a:cubicBezTo>
                  <a:cubicBezTo>
                    <a:pt x="5638" y="4561"/>
                    <a:pt x="6088" y="4884"/>
                    <a:pt x="6401" y="5325"/>
                  </a:cubicBezTo>
                  <a:cubicBezTo>
                    <a:pt x="6715" y="5765"/>
                    <a:pt x="6950" y="6244"/>
                    <a:pt x="7116" y="6763"/>
                  </a:cubicBezTo>
                  <a:cubicBezTo>
                    <a:pt x="7292" y="7282"/>
                    <a:pt x="7429" y="7810"/>
                    <a:pt x="7537" y="8349"/>
                  </a:cubicBezTo>
                </a:path>
              </a:pathLst>
            </a:custGeom>
            <a:noFill/>
            <a:ln w="4650"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7"/>
            <p:cNvSpPr/>
            <p:nvPr/>
          </p:nvSpPr>
          <p:spPr>
            <a:xfrm>
              <a:off x="4143809" y="3622071"/>
              <a:ext cx="121225" cy="881753"/>
            </a:xfrm>
            <a:custGeom>
              <a:avLst/>
              <a:gdLst/>
              <a:ahLst/>
              <a:cxnLst/>
              <a:rect l="l" t="t" r="r" b="b"/>
              <a:pathLst>
                <a:path w="1655" h="12038" fill="none" extrusionOk="0">
                  <a:moveTo>
                    <a:pt x="1253" y="0"/>
                  </a:moveTo>
                  <a:cubicBezTo>
                    <a:pt x="343" y="1566"/>
                    <a:pt x="0" y="3416"/>
                    <a:pt x="39" y="5226"/>
                  </a:cubicBezTo>
                  <a:cubicBezTo>
                    <a:pt x="88" y="7027"/>
                    <a:pt x="1116" y="10315"/>
                    <a:pt x="1654" y="12038"/>
                  </a:cubicBezTo>
                </a:path>
              </a:pathLst>
            </a:custGeom>
            <a:noFill/>
            <a:ln w="4650"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7"/>
            <p:cNvSpPr/>
            <p:nvPr/>
          </p:nvSpPr>
          <p:spPr>
            <a:xfrm>
              <a:off x="4401862" y="3413462"/>
              <a:ext cx="324120" cy="407915"/>
            </a:xfrm>
            <a:custGeom>
              <a:avLst/>
              <a:gdLst/>
              <a:ahLst/>
              <a:cxnLst/>
              <a:rect l="l" t="t" r="r" b="b"/>
              <a:pathLst>
                <a:path w="4425" h="5569" extrusionOk="0">
                  <a:moveTo>
                    <a:pt x="4424" y="0"/>
                  </a:moveTo>
                  <a:lnTo>
                    <a:pt x="4424" y="0"/>
                  </a:lnTo>
                  <a:cubicBezTo>
                    <a:pt x="3925" y="352"/>
                    <a:pt x="3455" y="744"/>
                    <a:pt x="3015" y="1165"/>
                  </a:cubicBezTo>
                  <a:cubicBezTo>
                    <a:pt x="2575" y="1585"/>
                    <a:pt x="2124" y="2006"/>
                    <a:pt x="1704" y="2447"/>
                  </a:cubicBezTo>
                  <a:cubicBezTo>
                    <a:pt x="1283" y="2877"/>
                    <a:pt x="832" y="3288"/>
                    <a:pt x="480" y="3807"/>
                  </a:cubicBezTo>
                  <a:cubicBezTo>
                    <a:pt x="304" y="4071"/>
                    <a:pt x="177" y="4355"/>
                    <a:pt x="98" y="4649"/>
                  </a:cubicBezTo>
                  <a:cubicBezTo>
                    <a:pt x="10" y="4952"/>
                    <a:pt x="1" y="5265"/>
                    <a:pt x="69" y="5569"/>
                  </a:cubicBezTo>
                  <a:cubicBezTo>
                    <a:pt x="40" y="5265"/>
                    <a:pt x="69" y="4962"/>
                    <a:pt x="177" y="4678"/>
                  </a:cubicBezTo>
                  <a:cubicBezTo>
                    <a:pt x="275" y="4394"/>
                    <a:pt x="421" y="4130"/>
                    <a:pt x="598" y="3895"/>
                  </a:cubicBezTo>
                  <a:cubicBezTo>
                    <a:pt x="950" y="3416"/>
                    <a:pt x="1410" y="3005"/>
                    <a:pt x="1841" y="2574"/>
                  </a:cubicBezTo>
                  <a:cubicBezTo>
                    <a:pt x="2271" y="2143"/>
                    <a:pt x="2692" y="1703"/>
                    <a:pt x="3113" y="1272"/>
                  </a:cubicBezTo>
                  <a:cubicBezTo>
                    <a:pt x="3543" y="832"/>
                    <a:pt x="3964" y="401"/>
                    <a:pt x="4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7"/>
            <p:cNvSpPr/>
            <p:nvPr/>
          </p:nvSpPr>
          <p:spPr>
            <a:xfrm>
              <a:off x="4586813" y="3556808"/>
              <a:ext cx="460287" cy="134116"/>
            </a:xfrm>
            <a:custGeom>
              <a:avLst/>
              <a:gdLst/>
              <a:ahLst/>
              <a:cxnLst/>
              <a:rect l="l" t="t" r="r" b="b"/>
              <a:pathLst>
                <a:path w="6284" h="1831" extrusionOk="0">
                  <a:moveTo>
                    <a:pt x="6284" y="0"/>
                  </a:moveTo>
                  <a:lnTo>
                    <a:pt x="6284" y="0"/>
                  </a:lnTo>
                  <a:cubicBezTo>
                    <a:pt x="6049" y="147"/>
                    <a:pt x="5785" y="235"/>
                    <a:pt x="5520" y="284"/>
                  </a:cubicBezTo>
                  <a:cubicBezTo>
                    <a:pt x="5256" y="343"/>
                    <a:pt x="4982" y="382"/>
                    <a:pt x="4718" y="431"/>
                  </a:cubicBezTo>
                  <a:cubicBezTo>
                    <a:pt x="4180" y="519"/>
                    <a:pt x="3632" y="617"/>
                    <a:pt x="3093" y="725"/>
                  </a:cubicBezTo>
                  <a:cubicBezTo>
                    <a:pt x="2555" y="832"/>
                    <a:pt x="2027" y="969"/>
                    <a:pt x="1498" y="1145"/>
                  </a:cubicBezTo>
                  <a:cubicBezTo>
                    <a:pt x="970" y="1322"/>
                    <a:pt x="470" y="1547"/>
                    <a:pt x="1" y="1831"/>
                  </a:cubicBezTo>
                  <a:cubicBezTo>
                    <a:pt x="500" y="1615"/>
                    <a:pt x="1009" y="1429"/>
                    <a:pt x="1537" y="1282"/>
                  </a:cubicBezTo>
                  <a:cubicBezTo>
                    <a:pt x="2066" y="1136"/>
                    <a:pt x="2594" y="1018"/>
                    <a:pt x="3132" y="911"/>
                  </a:cubicBezTo>
                  <a:cubicBezTo>
                    <a:pt x="3661" y="793"/>
                    <a:pt x="4209" y="695"/>
                    <a:pt x="4738" y="568"/>
                  </a:cubicBezTo>
                  <a:cubicBezTo>
                    <a:pt x="5012" y="509"/>
                    <a:pt x="5276" y="451"/>
                    <a:pt x="5540" y="372"/>
                  </a:cubicBezTo>
                  <a:cubicBezTo>
                    <a:pt x="5814" y="304"/>
                    <a:pt x="6059" y="177"/>
                    <a:pt x="62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7"/>
            <p:cNvSpPr/>
            <p:nvPr/>
          </p:nvSpPr>
          <p:spPr>
            <a:xfrm>
              <a:off x="4817690" y="3728134"/>
              <a:ext cx="478892" cy="308299"/>
            </a:xfrm>
            <a:custGeom>
              <a:avLst/>
              <a:gdLst/>
              <a:ahLst/>
              <a:cxnLst/>
              <a:rect l="l" t="t" r="r" b="b"/>
              <a:pathLst>
                <a:path w="6538" h="4209" extrusionOk="0">
                  <a:moveTo>
                    <a:pt x="0" y="0"/>
                  </a:moveTo>
                  <a:lnTo>
                    <a:pt x="0" y="0"/>
                  </a:lnTo>
                  <a:cubicBezTo>
                    <a:pt x="1184" y="539"/>
                    <a:pt x="2271" y="1253"/>
                    <a:pt x="3328" y="1997"/>
                  </a:cubicBezTo>
                  <a:cubicBezTo>
                    <a:pt x="4385" y="2751"/>
                    <a:pt x="5412" y="3553"/>
                    <a:pt x="6538" y="4209"/>
                  </a:cubicBezTo>
                  <a:cubicBezTo>
                    <a:pt x="5500" y="3426"/>
                    <a:pt x="4492" y="2604"/>
                    <a:pt x="3435" y="1850"/>
                  </a:cubicBezTo>
                  <a:cubicBezTo>
                    <a:pt x="2907" y="1469"/>
                    <a:pt x="2349" y="1116"/>
                    <a:pt x="1781" y="793"/>
                  </a:cubicBezTo>
                  <a:cubicBezTo>
                    <a:pt x="1214" y="470"/>
                    <a:pt x="617" y="206"/>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7"/>
            <p:cNvSpPr/>
            <p:nvPr/>
          </p:nvSpPr>
          <p:spPr>
            <a:xfrm>
              <a:off x="4955323" y="3892283"/>
              <a:ext cx="301120" cy="501892"/>
            </a:xfrm>
            <a:custGeom>
              <a:avLst/>
              <a:gdLst/>
              <a:ahLst/>
              <a:cxnLst/>
              <a:rect l="l" t="t" r="r" b="b"/>
              <a:pathLst>
                <a:path w="4111" h="6852" extrusionOk="0">
                  <a:moveTo>
                    <a:pt x="0" y="1"/>
                  </a:moveTo>
                  <a:lnTo>
                    <a:pt x="0" y="1"/>
                  </a:lnTo>
                  <a:cubicBezTo>
                    <a:pt x="382" y="549"/>
                    <a:pt x="764" y="1097"/>
                    <a:pt x="1106" y="1664"/>
                  </a:cubicBezTo>
                  <a:cubicBezTo>
                    <a:pt x="1449" y="2232"/>
                    <a:pt x="1781" y="2810"/>
                    <a:pt x="2104" y="3397"/>
                  </a:cubicBezTo>
                  <a:cubicBezTo>
                    <a:pt x="2427" y="3974"/>
                    <a:pt x="2750" y="4552"/>
                    <a:pt x="3083" y="5129"/>
                  </a:cubicBezTo>
                  <a:lnTo>
                    <a:pt x="3582" y="6000"/>
                  </a:lnTo>
                  <a:cubicBezTo>
                    <a:pt x="3758" y="6284"/>
                    <a:pt x="3925" y="6568"/>
                    <a:pt x="4111" y="6851"/>
                  </a:cubicBezTo>
                  <a:cubicBezTo>
                    <a:pt x="3964" y="6548"/>
                    <a:pt x="3807" y="6254"/>
                    <a:pt x="3660" y="5951"/>
                  </a:cubicBezTo>
                  <a:lnTo>
                    <a:pt x="3200" y="5070"/>
                  </a:lnTo>
                  <a:cubicBezTo>
                    <a:pt x="2897" y="4473"/>
                    <a:pt x="2584" y="3886"/>
                    <a:pt x="2261" y="3309"/>
                  </a:cubicBezTo>
                  <a:cubicBezTo>
                    <a:pt x="1928" y="2721"/>
                    <a:pt x="1586" y="2144"/>
                    <a:pt x="1214" y="1596"/>
                  </a:cubicBezTo>
                  <a:cubicBezTo>
                    <a:pt x="1028" y="1312"/>
                    <a:pt x="842" y="1038"/>
                    <a:pt x="636" y="774"/>
                  </a:cubicBezTo>
                  <a:cubicBezTo>
                    <a:pt x="431" y="510"/>
                    <a:pt x="225" y="245"/>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7"/>
            <p:cNvSpPr/>
            <p:nvPr/>
          </p:nvSpPr>
          <p:spPr>
            <a:xfrm>
              <a:off x="4985428" y="4017756"/>
              <a:ext cx="31570" cy="590009"/>
            </a:xfrm>
            <a:custGeom>
              <a:avLst/>
              <a:gdLst/>
              <a:ahLst/>
              <a:cxnLst/>
              <a:rect l="l" t="t" r="r" b="b"/>
              <a:pathLst>
                <a:path w="431" h="8055" extrusionOk="0">
                  <a:moveTo>
                    <a:pt x="0" y="0"/>
                  </a:moveTo>
                  <a:lnTo>
                    <a:pt x="0" y="0"/>
                  </a:lnTo>
                  <a:cubicBezTo>
                    <a:pt x="20" y="167"/>
                    <a:pt x="30" y="333"/>
                    <a:pt x="49" y="509"/>
                  </a:cubicBezTo>
                  <a:lnTo>
                    <a:pt x="88" y="1008"/>
                  </a:lnTo>
                  <a:lnTo>
                    <a:pt x="118" y="1517"/>
                  </a:lnTo>
                  <a:lnTo>
                    <a:pt x="127" y="2016"/>
                  </a:lnTo>
                  <a:cubicBezTo>
                    <a:pt x="127" y="2692"/>
                    <a:pt x="108" y="3357"/>
                    <a:pt x="108" y="4033"/>
                  </a:cubicBezTo>
                  <a:cubicBezTo>
                    <a:pt x="98" y="4708"/>
                    <a:pt x="98" y="5383"/>
                    <a:pt x="137" y="6058"/>
                  </a:cubicBezTo>
                  <a:lnTo>
                    <a:pt x="186" y="6558"/>
                  </a:lnTo>
                  <a:lnTo>
                    <a:pt x="245" y="7067"/>
                  </a:lnTo>
                  <a:lnTo>
                    <a:pt x="323" y="7566"/>
                  </a:lnTo>
                  <a:cubicBezTo>
                    <a:pt x="362" y="7722"/>
                    <a:pt x="401" y="7889"/>
                    <a:pt x="431" y="8055"/>
                  </a:cubicBezTo>
                  <a:cubicBezTo>
                    <a:pt x="411" y="7889"/>
                    <a:pt x="392" y="7722"/>
                    <a:pt x="372" y="7556"/>
                  </a:cubicBezTo>
                  <a:lnTo>
                    <a:pt x="333" y="7047"/>
                  </a:lnTo>
                  <a:lnTo>
                    <a:pt x="304" y="6548"/>
                  </a:lnTo>
                  <a:lnTo>
                    <a:pt x="284" y="6049"/>
                  </a:lnTo>
                  <a:cubicBezTo>
                    <a:pt x="274" y="5373"/>
                    <a:pt x="284" y="4708"/>
                    <a:pt x="294" y="4033"/>
                  </a:cubicBezTo>
                  <a:cubicBezTo>
                    <a:pt x="294" y="3357"/>
                    <a:pt x="304" y="2682"/>
                    <a:pt x="264" y="2007"/>
                  </a:cubicBezTo>
                  <a:lnTo>
                    <a:pt x="225" y="1498"/>
                  </a:lnTo>
                  <a:lnTo>
                    <a:pt x="176" y="999"/>
                  </a:lnTo>
                  <a:lnTo>
                    <a:pt x="98" y="500"/>
                  </a:lnTo>
                  <a:cubicBezTo>
                    <a:pt x="69" y="333"/>
                    <a:pt x="39" y="16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7"/>
            <p:cNvSpPr/>
            <p:nvPr/>
          </p:nvSpPr>
          <p:spPr>
            <a:xfrm>
              <a:off x="4766270" y="4256837"/>
              <a:ext cx="65776" cy="56694"/>
            </a:xfrm>
            <a:custGeom>
              <a:avLst/>
              <a:gdLst/>
              <a:ahLst/>
              <a:cxnLst/>
              <a:rect l="l" t="t" r="r" b="b"/>
              <a:pathLst>
                <a:path w="898" h="774" extrusionOk="0">
                  <a:moveTo>
                    <a:pt x="449" y="1"/>
                  </a:moveTo>
                  <a:cubicBezTo>
                    <a:pt x="206" y="1"/>
                    <a:pt x="0" y="243"/>
                    <a:pt x="95" y="504"/>
                  </a:cubicBezTo>
                  <a:cubicBezTo>
                    <a:pt x="153" y="682"/>
                    <a:pt x="305" y="773"/>
                    <a:pt x="459" y="773"/>
                  </a:cubicBezTo>
                  <a:cubicBezTo>
                    <a:pt x="593" y="773"/>
                    <a:pt x="727" y="704"/>
                    <a:pt x="800" y="563"/>
                  </a:cubicBezTo>
                  <a:cubicBezTo>
                    <a:pt x="898" y="367"/>
                    <a:pt x="819" y="142"/>
                    <a:pt x="624" y="44"/>
                  </a:cubicBezTo>
                  <a:cubicBezTo>
                    <a:pt x="566" y="14"/>
                    <a:pt x="506"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7"/>
            <p:cNvSpPr/>
            <p:nvPr/>
          </p:nvSpPr>
          <p:spPr>
            <a:xfrm>
              <a:off x="4200503" y="3602002"/>
              <a:ext cx="65264" cy="56547"/>
            </a:xfrm>
            <a:custGeom>
              <a:avLst/>
              <a:gdLst/>
              <a:ahLst/>
              <a:cxnLst/>
              <a:rect l="l" t="t" r="r" b="b"/>
              <a:pathLst>
                <a:path w="891" h="772" extrusionOk="0">
                  <a:moveTo>
                    <a:pt x="460" y="1"/>
                  </a:moveTo>
                  <a:cubicBezTo>
                    <a:pt x="309" y="1"/>
                    <a:pt x="158" y="87"/>
                    <a:pt x="97" y="254"/>
                  </a:cubicBezTo>
                  <a:cubicBezTo>
                    <a:pt x="0" y="513"/>
                    <a:pt x="203" y="771"/>
                    <a:pt x="453" y="771"/>
                  </a:cubicBezTo>
                  <a:cubicBezTo>
                    <a:pt x="506" y="771"/>
                    <a:pt x="561" y="760"/>
                    <a:pt x="616" y="734"/>
                  </a:cubicBezTo>
                  <a:cubicBezTo>
                    <a:pt x="812" y="646"/>
                    <a:pt x="890" y="421"/>
                    <a:pt x="812" y="225"/>
                  </a:cubicBezTo>
                  <a:cubicBezTo>
                    <a:pt x="741" y="74"/>
                    <a:pt x="600" y="1"/>
                    <a:pt x="4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453"/>
        <p:cNvGrpSpPr/>
        <p:nvPr/>
      </p:nvGrpSpPr>
      <p:grpSpPr>
        <a:xfrm>
          <a:off x="0" y="0"/>
          <a:ext cx="0" cy="0"/>
          <a:chOff x="0" y="0"/>
          <a:chExt cx="0" cy="0"/>
        </a:xfrm>
      </p:grpSpPr>
      <p:sp>
        <p:nvSpPr>
          <p:cNvPr id="1454" name="Google Shape;1454;p20"/>
          <p:cNvSpPr/>
          <p:nvPr/>
        </p:nvSpPr>
        <p:spPr>
          <a:xfrm>
            <a:off x="0" y="0"/>
            <a:ext cx="9143730" cy="5226681"/>
          </a:xfrm>
          <a:custGeom>
            <a:avLst/>
            <a:gdLst/>
            <a:ahLst/>
            <a:cxnLst/>
            <a:rect l="l" t="t" r="r" b="b"/>
            <a:pathLst>
              <a:path w="285630" h="163270" extrusionOk="0">
                <a:moveTo>
                  <a:pt x="20389" y="107"/>
                </a:moveTo>
                <a:lnTo>
                  <a:pt x="20389" y="20402"/>
                </a:lnTo>
                <a:lnTo>
                  <a:pt x="107" y="20402"/>
                </a:lnTo>
                <a:lnTo>
                  <a:pt x="107" y="107"/>
                </a:lnTo>
                <a:close/>
                <a:moveTo>
                  <a:pt x="40791" y="107"/>
                </a:moveTo>
                <a:lnTo>
                  <a:pt x="40791" y="20402"/>
                </a:lnTo>
                <a:lnTo>
                  <a:pt x="20509" y="20402"/>
                </a:lnTo>
                <a:lnTo>
                  <a:pt x="20509" y="107"/>
                </a:lnTo>
                <a:close/>
                <a:moveTo>
                  <a:pt x="61180" y="107"/>
                </a:moveTo>
                <a:lnTo>
                  <a:pt x="61180" y="20402"/>
                </a:lnTo>
                <a:lnTo>
                  <a:pt x="40898" y="20402"/>
                </a:lnTo>
                <a:lnTo>
                  <a:pt x="40898" y="107"/>
                </a:lnTo>
                <a:close/>
                <a:moveTo>
                  <a:pt x="81582" y="107"/>
                </a:moveTo>
                <a:lnTo>
                  <a:pt x="81582" y="20402"/>
                </a:lnTo>
                <a:lnTo>
                  <a:pt x="61300" y="20402"/>
                </a:lnTo>
                <a:lnTo>
                  <a:pt x="61287" y="107"/>
                </a:lnTo>
                <a:close/>
                <a:moveTo>
                  <a:pt x="101971" y="107"/>
                </a:moveTo>
                <a:lnTo>
                  <a:pt x="101971" y="20402"/>
                </a:lnTo>
                <a:lnTo>
                  <a:pt x="81689" y="20402"/>
                </a:lnTo>
                <a:lnTo>
                  <a:pt x="81689" y="107"/>
                </a:lnTo>
                <a:close/>
                <a:moveTo>
                  <a:pt x="122359" y="107"/>
                </a:moveTo>
                <a:lnTo>
                  <a:pt x="122359" y="20402"/>
                </a:lnTo>
                <a:lnTo>
                  <a:pt x="102077" y="20402"/>
                </a:lnTo>
                <a:lnTo>
                  <a:pt x="102077" y="107"/>
                </a:lnTo>
                <a:close/>
                <a:moveTo>
                  <a:pt x="142762" y="107"/>
                </a:moveTo>
                <a:lnTo>
                  <a:pt x="142762" y="20402"/>
                </a:lnTo>
                <a:lnTo>
                  <a:pt x="122480" y="20402"/>
                </a:lnTo>
                <a:lnTo>
                  <a:pt x="122480" y="107"/>
                </a:lnTo>
                <a:close/>
                <a:moveTo>
                  <a:pt x="163150" y="107"/>
                </a:moveTo>
                <a:lnTo>
                  <a:pt x="163150" y="20402"/>
                </a:lnTo>
                <a:lnTo>
                  <a:pt x="142868" y="20402"/>
                </a:lnTo>
                <a:lnTo>
                  <a:pt x="142868" y="107"/>
                </a:lnTo>
                <a:close/>
                <a:moveTo>
                  <a:pt x="183552" y="107"/>
                </a:moveTo>
                <a:lnTo>
                  <a:pt x="183552" y="20402"/>
                </a:lnTo>
                <a:lnTo>
                  <a:pt x="163270" y="20402"/>
                </a:lnTo>
                <a:lnTo>
                  <a:pt x="163270" y="107"/>
                </a:lnTo>
                <a:close/>
                <a:moveTo>
                  <a:pt x="203941" y="107"/>
                </a:moveTo>
                <a:lnTo>
                  <a:pt x="203941" y="20402"/>
                </a:lnTo>
                <a:lnTo>
                  <a:pt x="183659" y="20402"/>
                </a:lnTo>
                <a:lnTo>
                  <a:pt x="183659" y="107"/>
                </a:lnTo>
                <a:close/>
                <a:moveTo>
                  <a:pt x="224330" y="107"/>
                </a:moveTo>
                <a:lnTo>
                  <a:pt x="224330" y="20402"/>
                </a:lnTo>
                <a:lnTo>
                  <a:pt x="204048" y="20402"/>
                </a:lnTo>
                <a:lnTo>
                  <a:pt x="204048" y="107"/>
                </a:lnTo>
                <a:close/>
                <a:moveTo>
                  <a:pt x="244732" y="107"/>
                </a:moveTo>
                <a:lnTo>
                  <a:pt x="244732" y="20402"/>
                </a:lnTo>
                <a:lnTo>
                  <a:pt x="224450" y="20402"/>
                </a:lnTo>
                <a:lnTo>
                  <a:pt x="224450" y="107"/>
                </a:lnTo>
                <a:close/>
                <a:moveTo>
                  <a:pt x="265121" y="107"/>
                </a:moveTo>
                <a:lnTo>
                  <a:pt x="265121" y="20402"/>
                </a:lnTo>
                <a:lnTo>
                  <a:pt x="244839" y="20402"/>
                </a:lnTo>
                <a:lnTo>
                  <a:pt x="244839" y="107"/>
                </a:lnTo>
                <a:close/>
                <a:moveTo>
                  <a:pt x="285523" y="107"/>
                </a:moveTo>
                <a:lnTo>
                  <a:pt x="285523" y="20402"/>
                </a:lnTo>
                <a:lnTo>
                  <a:pt x="265241" y="20402"/>
                </a:lnTo>
                <a:lnTo>
                  <a:pt x="265241" y="107"/>
                </a:lnTo>
                <a:close/>
                <a:moveTo>
                  <a:pt x="20389" y="20509"/>
                </a:moveTo>
                <a:lnTo>
                  <a:pt x="20389" y="40791"/>
                </a:lnTo>
                <a:lnTo>
                  <a:pt x="107" y="40791"/>
                </a:lnTo>
                <a:lnTo>
                  <a:pt x="107" y="20509"/>
                </a:lnTo>
                <a:close/>
                <a:moveTo>
                  <a:pt x="40791" y="20509"/>
                </a:moveTo>
                <a:lnTo>
                  <a:pt x="40791" y="40791"/>
                </a:lnTo>
                <a:lnTo>
                  <a:pt x="20509" y="40791"/>
                </a:lnTo>
                <a:lnTo>
                  <a:pt x="20509" y="20509"/>
                </a:lnTo>
                <a:close/>
                <a:moveTo>
                  <a:pt x="61180" y="20509"/>
                </a:moveTo>
                <a:lnTo>
                  <a:pt x="61193" y="40791"/>
                </a:lnTo>
                <a:lnTo>
                  <a:pt x="40898" y="40791"/>
                </a:lnTo>
                <a:lnTo>
                  <a:pt x="40898" y="20509"/>
                </a:lnTo>
                <a:close/>
                <a:moveTo>
                  <a:pt x="81582" y="20509"/>
                </a:moveTo>
                <a:lnTo>
                  <a:pt x="81582" y="40791"/>
                </a:lnTo>
                <a:lnTo>
                  <a:pt x="61300" y="40791"/>
                </a:lnTo>
                <a:lnTo>
                  <a:pt x="61300" y="20509"/>
                </a:lnTo>
                <a:close/>
                <a:moveTo>
                  <a:pt x="101971" y="20509"/>
                </a:moveTo>
                <a:lnTo>
                  <a:pt x="101984" y="40791"/>
                </a:lnTo>
                <a:lnTo>
                  <a:pt x="81689" y="40791"/>
                </a:lnTo>
                <a:lnTo>
                  <a:pt x="81689" y="20509"/>
                </a:lnTo>
                <a:close/>
                <a:moveTo>
                  <a:pt x="122359" y="20509"/>
                </a:moveTo>
                <a:lnTo>
                  <a:pt x="122373" y="40791"/>
                </a:lnTo>
                <a:lnTo>
                  <a:pt x="102077" y="40791"/>
                </a:lnTo>
                <a:lnTo>
                  <a:pt x="102077" y="20509"/>
                </a:lnTo>
                <a:close/>
                <a:moveTo>
                  <a:pt x="142762" y="20509"/>
                </a:moveTo>
                <a:lnTo>
                  <a:pt x="142762" y="40791"/>
                </a:lnTo>
                <a:lnTo>
                  <a:pt x="122480" y="40791"/>
                </a:lnTo>
                <a:lnTo>
                  <a:pt x="122480" y="20509"/>
                </a:lnTo>
                <a:close/>
                <a:moveTo>
                  <a:pt x="163150" y="20509"/>
                </a:moveTo>
                <a:lnTo>
                  <a:pt x="163164" y="40791"/>
                </a:lnTo>
                <a:lnTo>
                  <a:pt x="142868" y="40791"/>
                </a:lnTo>
                <a:lnTo>
                  <a:pt x="142868" y="20509"/>
                </a:lnTo>
                <a:close/>
                <a:moveTo>
                  <a:pt x="183552" y="20509"/>
                </a:moveTo>
                <a:lnTo>
                  <a:pt x="183552" y="40791"/>
                </a:lnTo>
                <a:lnTo>
                  <a:pt x="163270" y="40791"/>
                </a:lnTo>
                <a:lnTo>
                  <a:pt x="163270" y="20509"/>
                </a:lnTo>
                <a:close/>
                <a:moveTo>
                  <a:pt x="203941" y="20509"/>
                </a:moveTo>
                <a:lnTo>
                  <a:pt x="203955" y="40791"/>
                </a:lnTo>
                <a:lnTo>
                  <a:pt x="183659" y="40791"/>
                </a:lnTo>
                <a:lnTo>
                  <a:pt x="183659" y="20509"/>
                </a:lnTo>
                <a:close/>
                <a:moveTo>
                  <a:pt x="224330" y="20509"/>
                </a:moveTo>
                <a:lnTo>
                  <a:pt x="224343" y="40791"/>
                </a:lnTo>
                <a:lnTo>
                  <a:pt x="204048" y="40791"/>
                </a:lnTo>
                <a:lnTo>
                  <a:pt x="204048" y="20509"/>
                </a:lnTo>
                <a:close/>
                <a:moveTo>
                  <a:pt x="244732" y="20509"/>
                </a:moveTo>
                <a:lnTo>
                  <a:pt x="244732" y="40791"/>
                </a:lnTo>
                <a:lnTo>
                  <a:pt x="224450" y="40791"/>
                </a:lnTo>
                <a:lnTo>
                  <a:pt x="224450" y="20509"/>
                </a:lnTo>
                <a:close/>
                <a:moveTo>
                  <a:pt x="265121" y="20509"/>
                </a:moveTo>
                <a:lnTo>
                  <a:pt x="265121" y="40791"/>
                </a:lnTo>
                <a:lnTo>
                  <a:pt x="244839" y="40791"/>
                </a:lnTo>
                <a:lnTo>
                  <a:pt x="244839" y="20509"/>
                </a:lnTo>
                <a:close/>
                <a:moveTo>
                  <a:pt x="285523" y="20509"/>
                </a:moveTo>
                <a:lnTo>
                  <a:pt x="285523" y="40791"/>
                </a:lnTo>
                <a:lnTo>
                  <a:pt x="265241" y="40791"/>
                </a:lnTo>
                <a:lnTo>
                  <a:pt x="265241" y="20509"/>
                </a:lnTo>
                <a:close/>
                <a:moveTo>
                  <a:pt x="20389" y="40898"/>
                </a:moveTo>
                <a:lnTo>
                  <a:pt x="20389" y="61179"/>
                </a:lnTo>
                <a:lnTo>
                  <a:pt x="107" y="61179"/>
                </a:lnTo>
                <a:lnTo>
                  <a:pt x="107" y="40898"/>
                </a:lnTo>
                <a:close/>
                <a:moveTo>
                  <a:pt x="40791" y="40898"/>
                </a:moveTo>
                <a:lnTo>
                  <a:pt x="40791" y="61179"/>
                </a:lnTo>
                <a:lnTo>
                  <a:pt x="20509" y="61179"/>
                </a:lnTo>
                <a:lnTo>
                  <a:pt x="20509" y="40898"/>
                </a:lnTo>
                <a:close/>
                <a:moveTo>
                  <a:pt x="61180" y="40898"/>
                </a:moveTo>
                <a:lnTo>
                  <a:pt x="61180" y="61179"/>
                </a:lnTo>
                <a:lnTo>
                  <a:pt x="40898" y="61179"/>
                </a:lnTo>
                <a:lnTo>
                  <a:pt x="40898" y="40898"/>
                </a:lnTo>
                <a:close/>
                <a:moveTo>
                  <a:pt x="81582" y="40898"/>
                </a:moveTo>
                <a:lnTo>
                  <a:pt x="81582" y="61179"/>
                </a:lnTo>
                <a:lnTo>
                  <a:pt x="61300" y="61179"/>
                </a:lnTo>
                <a:lnTo>
                  <a:pt x="61300" y="40898"/>
                </a:lnTo>
                <a:close/>
                <a:moveTo>
                  <a:pt x="101971" y="40898"/>
                </a:moveTo>
                <a:lnTo>
                  <a:pt x="101971" y="61179"/>
                </a:lnTo>
                <a:lnTo>
                  <a:pt x="81689" y="61179"/>
                </a:lnTo>
                <a:lnTo>
                  <a:pt x="81689" y="40898"/>
                </a:lnTo>
                <a:close/>
                <a:moveTo>
                  <a:pt x="122359" y="40898"/>
                </a:moveTo>
                <a:lnTo>
                  <a:pt x="122359" y="61179"/>
                </a:lnTo>
                <a:lnTo>
                  <a:pt x="102077" y="61179"/>
                </a:lnTo>
                <a:lnTo>
                  <a:pt x="102077" y="40898"/>
                </a:lnTo>
                <a:close/>
                <a:moveTo>
                  <a:pt x="142762" y="40898"/>
                </a:moveTo>
                <a:lnTo>
                  <a:pt x="142762" y="61179"/>
                </a:lnTo>
                <a:lnTo>
                  <a:pt x="122480" y="61179"/>
                </a:lnTo>
                <a:lnTo>
                  <a:pt x="122480" y="40898"/>
                </a:lnTo>
                <a:close/>
                <a:moveTo>
                  <a:pt x="163150" y="40898"/>
                </a:moveTo>
                <a:lnTo>
                  <a:pt x="163150" y="61179"/>
                </a:lnTo>
                <a:lnTo>
                  <a:pt x="142868" y="61179"/>
                </a:lnTo>
                <a:lnTo>
                  <a:pt x="142868" y="40898"/>
                </a:lnTo>
                <a:close/>
                <a:moveTo>
                  <a:pt x="183552" y="40898"/>
                </a:moveTo>
                <a:lnTo>
                  <a:pt x="183552" y="61179"/>
                </a:lnTo>
                <a:lnTo>
                  <a:pt x="163270" y="61179"/>
                </a:lnTo>
                <a:lnTo>
                  <a:pt x="163270" y="40898"/>
                </a:lnTo>
                <a:close/>
                <a:moveTo>
                  <a:pt x="203941" y="40898"/>
                </a:moveTo>
                <a:lnTo>
                  <a:pt x="203941" y="61179"/>
                </a:lnTo>
                <a:lnTo>
                  <a:pt x="183659" y="61179"/>
                </a:lnTo>
                <a:lnTo>
                  <a:pt x="183659" y="40898"/>
                </a:lnTo>
                <a:close/>
                <a:moveTo>
                  <a:pt x="224330" y="40898"/>
                </a:moveTo>
                <a:lnTo>
                  <a:pt x="224330" y="61179"/>
                </a:lnTo>
                <a:lnTo>
                  <a:pt x="204048" y="61179"/>
                </a:lnTo>
                <a:lnTo>
                  <a:pt x="204048" y="40898"/>
                </a:lnTo>
                <a:close/>
                <a:moveTo>
                  <a:pt x="244732" y="40898"/>
                </a:moveTo>
                <a:lnTo>
                  <a:pt x="244732" y="61179"/>
                </a:lnTo>
                <a:lnTo>
                  <a:pt x="224450" y="61179"/>
                </a:lnTo>
                <a:lnTo>
                  <a:pt x="224450" y="40898"/>
                </a:lnTo>
                <a:close/>
                <a:moveTo>
                  <a:pt x="265121" y="40898"/>
                </a:moveTo>
                <a:lnTo>
                  <a:pt x="265121" y="61179"/>
                </a:lnTo>
                <a:lnTo>
                  <a:pt x="244839" y="61179"/>
                </a:lnTo>
                <a:lnTo>
                  <a:pt x="244839" y="40898"/>
                </a:lnTo>
                <a:close/>
                <a:moveTo>
                  <a:pt x="285523" y="40898"/>
                </a:moveTo>
                <a:lnTo>
                  <a:pt x="285523" y="61179"/>
                </a:lnTo>
                <a:lnTo>
                  <a:pt x="265241" y="61179"/>
                </a:lnTo>
                <a:lnTo>
                  <a:pt x="265241" y="40898"/>
                </a:lnTo>
                <a:close/>
                <a:moveTo>
                  <a:pt x="20389" y="61300"/>
                </a:moveTo>
                <a:lnTo>
                  <a:pt x="20389" y="81568"/>
                </a:lnTo>
                <a:lnTo>
                  <a:pt x="107" y="81568"/>
                </a:lnTo>
                <a:lnTo>
                  <a:pt x="107" y="61300"/>
                </a:lnTo>
                <a:close/>
                <a:moveTo>
                  <a:pt x="40791" y="61300"/>
                </a:moveTo>
                <a:lnTo>
                  <a:pt x="40791" y="81568"/>
                </a:lnTo>
                <a:lnTo>
                  <a:pt x="20509" y="81568"/>
                </a:lnTo>
                <a:lnTo>
                  <a:pt x="20509" y="61300"/>
                </a:lnTo>
                <a:close/>
                <a:moveTo>
                  <a:pt x="61180" y="61300"/>
                </a:moveTo>
                <a:lnTo>
                  <a:pt x="61180" y="81568"/>
                </a:lnTo>
                <a:lnTo>
                  <a:pt x="40898" y="81568"/>
                </a:lnTo>
                <a:lnTo>
                  <a:pt x="40898" y="61300"/>
                </a:lnTo>
                <a:close/>
                <a:moveTo>
                  <a:pt x="81582" y="61300"/>
                </a:moveTo>
                <a:lnTo>
                  <a:pt x="81582" y="81568"/>
                </a:lnTo>
                <a:lnTo>
                  <a:pt x="61300" y="81568"/>
                </a:lnTo>
                <a:lnTo>
                  <a:pt x="61300" y="61300"/>
                </a:lnTo>
                <a:close/>
                <a:moveTo>
                  <a:pt x="101971" y="61300"/>
                </a:moveTo>
                <a:lnTo>
                  <a:pt x="101971" y="81568"/>
                </a:lnTo>
                <a:lnTo>
                  <a:pt x="81689" y="81568"/>
                </a:lnTo>
                <a:lnTo>
                  <a:pt x="81689" y="61300"/>
                </a:lnTo>
                <a:close/>
                <a:moveTo>
                  <a:pt x="122359" y="61300"/>
                </a:moveTo>
                <a:lnTo>
                  <a:pt x="122359" y="81568"/>
                </a:lnTo>
                <a:lnTo>
                  <a:pt x="102077" y="81568"/>
                </a:lnTo>
                <a:lnTo>
                  <a:pt x="102077" y="61300"/>
                </a:lnTo>
                <a:close/>
                <a:moveTo>
                  <a:pt x="142762" y="61300"/>
                </a:moveTo>
                <a:lnTo>
                  <a:pt x="142762" y="81568"/>
                </a:lnTo>
                <a:lnTo>
                  <a:pt x="122480" y="81568"/>
                </a:lnTo>
                <a:lnTo>
                  <a:pt x="122480" y="61300"/>
                </a:lnTo>
                <a:close/>
                <a:moveTo>
                  <a:pt x="163150" y="61300"/>
                </a:moveTo>
                <a:lnTo>
                  <a:pt x="163150" y="81568"/>
                </a:lnTo>
                <a:lnTo>
                  <a:pt x="142868" y="81568"/>
                </a:lnTo>
                <a:lnTo>
                  <a:pt x="142868" y="61300"/>
                </a:lnTo>
                <a:close/>
                <a:moveTo>
                  <a:pt x="183552" y="61300"/>
                </a:moveTo>
                <a:lnTo>
                  <a:pt x="183552" y="81568"/>
                </a:lnTo>
                <a:lnTo>
                  <a:pt x="163270" y="81568"/>
                </a:lnTo>
                <a:lnTo>
                  <a:pt x="163270" y="61300"/>
                </a:lnTo>
                <a:close/>
                <a:moveTo>
                  <a:pt x="203941" y="61300"/>
                </a:moveTo>
                <a:lnTo>
                  <a:pt x="203941" y="81568"/>
                </a:lnTo>
                <a:lnTo>
                  <a:pt x="183659" y="81568"/>
                </a:lnTo>
                <a:lnTo>
                  <a:pt x="183659" y="61300"/>
                </a:lnTo>
                <a:close/>
                <a:moveTo>
                  <a:pt x="244732" y="61300"/>
                </a:moveTo>
                <a:lnTo>
                  <a:pt x="244732" y="81568"/>
                </a:lnTo>
                <a:lnTo>
                  <a:pt x="224450" y="81568"/>
                </a:lnTo>
                <a:lnTo>
                  <a:pt x="224450" y="61300"/>
                </a:lnTo>
                <a:close/>
                <a:moveTo>
                  <a:pt x="224330" y="61300"/>
                </a:moveTo>
                <a:lnTo>
                  <a:pt x="224330" y="81581"/>
                </a:lnTo>
                <a:lnTo>
                  <a:pt x="204048" y="81581"/>
                </a:lnTo>
                <a:lnTo>
                  <a:pt x="204048" y="61300"/>
                </a:lnTo>
                <a:close/>
                <a:moveTo>
                  <a:pt x="265121" y="61300"/>
                </a:moveTo>
                <a:lnTo>
                  <a:pt x="265121" y="81581"/>
                </a:lnTo>
                <a:lnTo>
                  <a:pt x="244839" y="81581"/>
                </a:lnTo>
                <a:lnTo>
                  <a:pt x="244839" y="61300"/>
                </a:lnTo>
                <a:close/>
                <a:moveTo>
                  <a:pt x="285523" y="61300"/>
                </a:moveTo>
                <a:lnTo>
                  <a:pt x="285523" y="81581"/>
                </a:lnTo>
                <a:lnTo>
                  <a:pt x="265241" y="81581"/>
                </a:lnTo>
                <a:lnTo>
                  <a:pt x="265241" y="61300"/>
                </a:lnTo>
                <a:close/>
                <a:moveTo>
                  <a:pt x="20389" y="81688"/>
                </a:moveTo>
                <a:lnTo>
                  <a:pt x="20389" y="101970"/>
                </a:lnTo>
                <a:lnTo>
                  <a:pt x="107" y="101970"/>
                </a:lnTo>
                <a:lnTo>
                  <a:pt x="107" y="81688"/>
                </a:lnTo>
                <a:close/>
                <a:moveTo>
                  <a:pt x="40791" y="81688"/>
                </a:moveTo>
                <a:lnTo>
                  <a:pt x="40791" y="101970"/>
                </a:lnTo>
                <a:lnTo>
                  <a:pt x="20509" y="101970"/>
                </a:lnTo>
                <a:lnTo>
                  <a:pt x="20509" y="81688"/>
                </a:lnTo>
                <a:close/>
                <a:moveTo>
                  <a:pt x="61180" y="81688"/>
                </a:moveTo>
                <a:lnTo>
                  <a:pt x="61180" y="101970"/>
                </a:lnTo>
                <a:lnTo>
                  <a:pt x="40898" y="101970"/>
                </a:lnTo>
                <a:lnTo>
                  <a:pt x="40898" y="81688"/>
                </a:lnTo>
                <a:close/>
                <a:moveTo>
                  <a:pt x="81582" y="81688"/>
                </a:moveTo>
                <a:lnTo>
                  <a:pt x="81582" y="101970"/>
                </a:lnTo>
                <a:lnTo>
                  <a:pt x="61300" y="101970"/>
                </a:lnTo>
                <a:lnTo>
                  <a:pt x="61300" y="81688"/>
                </a:lnTo>
                <a:close/>
                <a:moveTo>
                  <a:pt x="101971" y="81688"/>
                </a:moveTo>
                <a:lnTo>
                  <a:pt x="101971" y="101970"/>
                </a:lnTo>
                <a:lnTo>
                  <a:pt x="81689" y="101970"/>
                </a:lnTo>
                <a:lnTo>
                  <a:pt x="81689" y="81688"/>
                </a:lnTo>
                <a:close/>
                <a:moveTo>
                  <a:pt x="122359" y="81688"/>
                </a:moveTo>
                <a:lnTo>
                  <a:pt x="122359" y="101970"/>
                </a:lnTo>
                <a:lnTo>
                  <a:pt x="102077" y="101970"/>
                </a:lnTo>
                <a:lnTo>
                  <a:pt x="102077" y="81688"/>
                </a:lnTo>
                <a:close/>
                <a:moveTo>
                  <a:pt x="142762" y="81688"/>
                </a:moveTo>
                <a:lnTo>
                  <a:pt x="142762" y="101970"/>
                </a:lnTo>
                <a:lnTo>
                  <a:pt x="122480" y="101970"/>
                </a:lnTo>
                <a:lnTo>
                  <a:pt x="122480" y="81688"/>
                </a:lnTo>
                <a:close/>
                <a:moveTo>
                  <a:pt x="163150" y="81688"/>
                </a:moveTo>
                <a:lnTo>
                  <a:pt x="163150" y="101970"/>
                </a:lnTo>
                <a:lnTo>
                  <a:pt x="142868" y="101970"/>
                </a:lnTo>
                <a:lnTo>
                  <a:pt x="142868" y="81688"/>
                </a:lnTo>
                <a:close/>
                <a:moveTo>
                  <a:pt x="183552" y="81688"/>
                </a:moveTo>
                <a:lnTo>
                  <a:pt x="183552" y="101970"/>
                </a:lnTo>
                <a:lnTo>
                  <a:pt x="163270" y="101970"/>
                </a:lnTo>
                <a:lnTo>
                  <a:pt x="163270" y="81688"/>
                </a:lnTo>
                <a:close/>
                <a:moveTo>
                  <a:pt x="203941" y="81688"/>
                </a:moveTo>
                <a:lnTo>
                  <a:pt x="203941" y="101970"/>
                </a:lnTo>
                <a:lnTo>
                  <a:pt x="183659" y="101970"/>
                </a:lnTo>
                <a:lnTo>
                  <a:pt x="183659" y="81688"/>
                </a:lnTo>
                <a:close/>
                <a:moveTo>
                  <a:pt x="224330" y="81688"/>
                </a:moveTo>
                <a:lnTo>
                  <a:pt x="224330" y="101970"/>
                </a:lnTo>
                <a:lnTo>
                  <a:pt x="204048" y="101970"/>
                </a:lnTo>
                <a:lnTo>
                  <a:pt x="204048" y="81688"/>
                </a:lnTo>
                <a:close/>
                <a:moveTo>
                  <a:pt x="244732" y="81688"/>
                </a:moveTo>
                <a:lnTo>
                  <a:pt x="244732" y="101970"/>
                </a:lnTo>
                <a:lnTo>
                  <a:pt x="224450" y="101970"/>
                </a:lnTo>
                <a:lnTo>
                  <a:pt x="224450" y="81688"/>
                </a:lnTo>
                <a:close/>
                <a:moveTo>
                  <a:pt x="265121" y="81688"/>
                </a:moveTo>
                <a:lnTo>
                  <a:pt x="265121" y="101970"/>
                </a:lnTo>
                <a:lnTo>
                  <a:pt x="244839" y="101970"/>
                </a:lnTo>
                <a:lnTo>
                  <a:pt x="244839" y="81688"/>
                </a:lnTo>
                <a:close/>
                <a:moveTo>
                  <a:pt x="285523" y="81688"/>
                </a:moveTo>
                <a:lnTo>
                  <a:pt x="285523" y="101970"/>
                </a:lnTo>
                <a:lnTo>
                  <a:pt x="265241" y="101970"/>
                </a:lnTo>
                <a:lnTo>
                  <a:pt x="265241" y="81688"/>
                </a:lnTo>
                <a:close/>
                <a:moveTo>
                  <a:pt x="20389" y="102077"/>
                </a:moveTo>
                <a:lnTo>
                  <a:pt x="20389" y="122359"/>
                </a:lnTo>
                <a:lnTo>
                  <a:pt x="107" y="122359"/>
                </a:lnTo>
                <a:lnTo>
                  <a:pt x="107" y="102077"/>
                </a:lnTo>
                <a:close/>
                <a:moveTo>
                  <a:pt x="40791" y="102077"/>
                </a:moveTo>
                <a:lnTo>
                  <a:pt x="40791" y="122359"/>
                </a:lnTo>
                <a:lnTo>
                  <a:pt x="20509" y="122359"/>
                </a:lnTo>
                <a:lnTo>
                  <a:pt x="20509" y="102077"/>
                </a:lnTo>
                <a:close/>
                <a:moveTo>
                  <a:pt x="61180" y="102077"/>
                </a:moveTo>
                <a:lnTo>
                  <a:pt x="61180" y="122359"/>
                </a:lnTo>
                <a:lnTo>
                  <a:pt x="40898" y="122359"/>
                </a:lnTo>
                <a:lnTo>
                  <a:pt x="40898" y="102077"/>
                </a:lnTo>
                <a:close/>
                <a:moveTo>
                  <a:pt x="81582" y="102077"/>
                </a:moveTo>
                <a:lnTo>
                  <a:pt x="81582" y="122359"/>
                </a:lnTo>
                <a:lnTo>
                  <a:pt x="61300" y="122359"/>
                </a:lnTo>
                <a:lnTo>
                  <a:pt x="61300" y="102077"/>
                </a:lnTo>
                <a:close/>
                <a:moveTo>
                  <a:pt x="101971" y="102077"/>
                </a:moveTo>
                <a:lnTo>
                  <a:pt x="101971" y="122359"/>
                </a:lnTo>
                <a:lnTo>
                  <a:pt x="81689" y="122359"/>
                </a:lnTo>
                <a:lnTo>
                  <a:pt x="81702" y="102077"/>
                </a:lnTo>
                <a:close/>
                <a:moveTo>
                  <a:pt x="122359" y="102077"/>
                </a:moveTo>
                <a:lnTo>
                  <a:pt x="122359" y="122359"/>
                </a:lnTo>
                <a:lnTo>
                  <a:pt x="102077" y="122359"/>
                </a:lnTo>
                <a:lnTo>
                  <a:pt x="102091" y="102077"/>
                </a:lnTo>
                <a:close/>
                <a:moveTo>
                  <a:pt x="142762" y="102077"/>
                </a:moveTo>
                <a:lnTo>
                  <a:pt x="142762" y="122359"/>
                </a:lnTo>
                <a:lnTo>
                  <a:pt x="122480" y="122359"/>
                </a:lnTo>
                <a:lnTo>
                  <a:pt x="122480" y="102077"/>
                </a:lnTo>
                <a:close/>
                <a:moveTo>
                  <a:pt x="163164" y="102077"/>
                </a:moveTo>
                <a:lnTo>
                  <a:pt x="163164" y="122359"/>
                </a:lnTo>
                <a:lnTo>
                  <a:pt x="142868" y="122359"/>
                </a:lnTo>
                <a:lnTo>
                  <a:pt x="142882" y="102077"/>
                </a:lnTo>
                <a:close/>
                <a:moveTo>
                  <a:pt x="183552" y="102077"/>
                </a:moveTo>
                <a:lnTo>
                  <a:pt x="183552" y="122359"/>
                </a:lnTo>
                <a:lnTo>
                  <a:pt x="163270" y="122359"/>
                </a:lnTo>
                <a:lnTo>
                  <a:pt x="163270" y="102077"/>
                </a:lnTo>
                <a:close/>
                <a:moveTo>
                  <a:pt x="203955" y="102077"/>
                </a:moveTo>
                <a:lnTo>
                  <a:pt x="203955" y="122359"/>
                </a:lnTo>
                <a:lnTo>
                  <a:pt x="183659" y="122359"/>
                </a:lnTo>
                <a:lnTo>
                  <a:pt x="183659" y="102077"/>
                </a:lnTo>
                <a:close/>
                <a:moveTo>
                  <a:pt x="224343" y="102077"/>
                </a:moveTo>
                <a:lnTo>
                  <a:pt x="224343" y="122359"/>
                </a:lnTo>
                <a:lnTo>
                  <a:pt x="204048" y="122359"/>
                </a:lnTo>
                <a:lnTo>
                  <a:pt x="204061" y="102077"/>
                </a:lnTo>
                <a:close/>
                <a:moveTo>
                  <a:pt x="244732" y="102077"/>
                </a:moveTo>
                <a:lnTo>
                  <a:pt x="244732" y="122359"/>
                </a:lnTo>
                <a:lnTo>
                  <a:pt x="224450" y="122359"/>
                </a:lnTo>
                <a:lnTo>
                  <a:pt x="224450" y="102077"/>
                </a:lnTo>
                <a:close/>
                <a:moveTo>
                  <a:pt x="265121" y="102077"/>
                </a:moveTo>
                <a:lnTo>
                  <a:pt x="265121" y="122359"/>
                </a:lnTo>
                <a:lnTo>
                  <a:pt x="244839" y="122359"/>
                </a:lnTo>
                <a:lnTo>
                  <a:pt x="244839" y="102077"/>
                </a:lnTo>
                <a:close/>
                <a:moveTo>
                  <a:pt x="285523" y="102077"/>
                </a:moveTo>
                <a:lnTo>
                  <a:pt x="285523" y="122359"/>
                </a:lnTo>
                <a:lnTo>
                  <a:pt x="265241" y="122359"/>
                </a:lnTo>
                <a:lnTo>
                  <a:pt x="265241" y="102077"/>
                </a:lnTo>
                <a:close/>
                <a:moveTo>
                  <a:pt x="20389" y="122479"/>
                </a:moveTo>
                <a:lnTo>
                  <a:pt x="20389" y="142761"/>
                </a:lnTo>
                <a:lnTo>
                  <a:pt x="107" y="142761"/>
                </a:lnTo>
                <a:lnTo>
                  <a:pt x="107" y="122479"/>
                </a:lnTo>
                <a:close/>
                <a:moveTo>
                  <a:pt x="40791" y="122479"/>
                </a:moveTo>
                <a:lnTo>
                  <a:pt x="40791" y="142761"/>
                </a:lnTo>
                <a:lnTo>
                  <a:pt x="20509" y="142761"/>
                </a:lnTo>
                <a:lnTo>
                  <a:pt x="20509" y="122479"/>
                </a:lnTo>
                <a:close/>
                <a:moveTo>
                  <a:pt x="61180" y="122479"/>
                </a:moveTo>
                <a:lnTo>
                  <a:pt x="61180" y="142761"/>
                </a:lnTo>
                <a:lnTo>
                  <a:pt x="40898" y="142761"/>
                </a:lnTo>
                <a:lnTo>
                  <a:pt x="40898" y="122479"/>
                </a:lnTo>
                <a:close/>
                <a:moveTo>
                  <a:pt x="81582" y="122479"/>
                </a:moveTo>
                <a:lnTo>
                  <a:pt x="81582" y="142761"/>
                </a:lnTo>
                <a:lnTo>
                  <a:pt x="61300" y="142761"/>
                </a:lnTo>
                <a:lnTo>
                  <a:pt x="61300" y="122479"/>
                </a:lnTo>
                <a:close/>
                <a:moveTo>
                  <a:pt x="101971" y="122479"/>
                </a:moveTo>
                <a:lnTo>
                  <a:pt x="101971" y="142761"/>
                </a:lnTo>
                <a:lnTo>
                  <a:pt x="81689" y="142761"/>
                </a:lnTo>
                <a:lnTo>
                  <a:pt x="81689" y="122479"/>
                </a:lnTo>
                <a:close/>
                <a:moveTo>
                  <a:pt x="122359" y="122479"/>
                </a:moveTo>
                <a:lnTo>
                  <a:pt x="122359" y="142761"/>
                </a:lnTo>
                <a:lnTo>
                  <a:pt x="102077" y="142761"/>
                </a:lnTo>
                <a:lnTo>
                  <a:pt x="102077" y="122479"/>
                </a:lnTo>
                <a:close/>
                <a:moveTo>
                  <a:pt x="142762" y="122479"/>
                </a:moveTo>
                <a:lnTo>
                  <a:pt x="142762" y="142761"/>
                </a:lnTo>
                <a:lnTo>
                  <a:pt x="122480" y="142761"/>
                </a:lnTo>
                <a:lnTo>
                  <a:pt x="122480" y="122479"/>
                </a:lnTo>
                <a:close/>
                <a:moveTo>
                  <a:pt x="163150" y="122479"/>
                </a:moveTo>
                <a:lnTo>
                  <a:pt x="163150" y="142761"/>
                </a:lnTo>
                <a:lnTo>
                  <a:pt x="142868" y="142761"/>
                </a:lnTo>
                <a:lnTo>
                  <a:pt x="142868" y="122479"/>
                </a:lnTo>
                <a:close/>
                <a:moveTo>
                  <a:pt x="183552" y="122479"/>
                </a:moveTo>
                <a:lnTo>
                  <a:pt x="183552" y="142761"/>
                </a:lnTo>
                <a:lnTo>
                  <a:pt x="163270" y="142761"/>
                </a:lnTo>
                <a:lnTo>
                  <a:pt x="163270" y="122479"/>
                </a:lnTo>
                <a:close/>
                <a:moveTo>
                  <a:pt x="203941" y="122479"/>
                </a:moveTo>
                <a:lnTo>
                  <a:pt x="203941" y="142761"/>
                </a:lnTo>
                <a:lnTo>
                  <a:pt x="183659" y="142761"/>
                </a:lnTo>
                <a:lnTo>
                  <a:pt x="183659" y="122479"/>
                </a:lnTo>
                <a:close/>
                <a:moveTo>
                  <a:pt x="224330" y="122479"/>
                </a:moveTo>
                <a:lnTo>
                  <a:pt x="224330" y="142761"/>
                </a:lnTo>
                <a:lnTo>
                  <a:pt x="204048" y="142761"/>
                </a:lnTo>
                <a:lnTo>
                  <a:pt x="204048" y="122479"/>
                </a:lnTo>
                <a:close/>
                <a:moveTo>
                  <a:pt x="244732" y="122479"/>
                </a:moveTo>
                <a:lnTo>
                  <a:pt x="244732" y="142761"/>
                </a:lnTo>
                <a:lnTo>
                  <a:pt x="224450" y="142761"/>
                </a:lnTo>
                <a:lnTo>
                  <a:pt x="224450" y="122479"/>
                </a:lnTo>
                <a:close/>
                <a:moveTo>
                  <a:pt x="265121" y="122479"/>
                </a:moveTo>
                <a:lnTo>
                  <a:pt x="265121" y="142761"/>
                </a:lnTo>
                <a:lnTo>
                  <a:pt x="244839" y="142761"/>
                </a:lnTo>
                <a:lnTo>
                  <a:pt x="244839" y="122479"/>
                </a:lnTo>
                <a:close/>
                <a:moveTo>
                  <a:pt x="285523" y="122479"/>
                </a:moveTo>
                <a:lnTo>
                  <a:pt x="285523" y="142761"/>
                </a:lnTo>
                <a:lnTo>
                  <a:pt x="265241" y="142761"/>
                </a:lnTo>
                <a:lnTo>
                  <a:pt x="265241" y="122479"/>
                </a:lnTo>
                <a:close/>
                <a:moveTo>
                  <a:pt x="20389" y="142868"/>
                </a:moveTo>
                <a:lnTo>
                  <a:pt x="20389" y="163149"/>
                </a:lnTo>
                <a:lnTo>
                  <a:pt x="107" y="163149"/>
                </a:lnTo>
                <a:lnTo>
                  <a:pt x="107" y="142868"/>
                </a:lnTo>
                <a:close/>
                <a:moveTo>
                  <a:pt x="40791" y="142868"/>
                </a:moveTo>
                <a:lnTo>
                  <a:pt x="40791" y="163149"/>
                </a:lnTo>
                <a:lnTo>
                  <a:pt x="20509" y="163149"/>
                </a:lnTo>
                <a:lnTo>
                  <a:pt x="20509" y="142868"/>
                </a:lnTo>
                <a:close/>
                <a:moveTo>
                  <a:pt x="61180" y="142868"/>
                </a:moveTo>
                <a:lnTo>
                  <a:pt x="61180" y="163149"/>
                </a:lnTo>
                <a:lnTo>
                  <a:pt x="40898" y="163149"/>
                </a:lnTo>
                <a:lnTo>
                  <a:pt x="40898" y="142868"/>
                </a:lnTo>
                <a:close/>
                <a:moveTo>
                  <a:pt x="81582" y="142868"/>
                </a:moveTo>
                <a:lnTo>
                  <a:pt x="81582" y="163149"/>
                </a:lnTo>
                <a:lnTo>
                  <a:pt x="61300" y="163149"/>
                </a:lnTo>
                <a:lnTo>
                  <a:pt x="61300" y="142868"/>
                </a:lnTo>
                <a:close/>
                <a:moveTo>
                  <a:pt x="101971" y="142868"/>
                </a:moveTo>
                <a:lnTo>
                  <a:pt x="101971" y="163149"/>
                </a:lnTo>
                <a:lnTo>
                  <a:pt x="81689" y="163149"/>
                </a:lnTo>
                <a:lnTo>
                  <a:pt x="81689" y="142868"/>
                </a:lnTo>
                <a:close/>
                <a:moveTo>
                  <a:pt x="122359" y="142868"/>
                </a:moveTo>
                <a:lnTo>
                  <a:pt x="122359" y="163149"/>
                </a:lnTo>
                <a:lnTo>
                  <a:pt x="102077" y="163149"/>
                </a:lnTo>
                <a:lnTo>
                  <a:pt x="102077" y="142868"/>
                </a:lnTo>
                <a:close/>
                <a:moveTo>
                  <a:pt x="142762" y="142868"/>
                </a:moveTo>
                <a:lnTo>
                  <a:pt x="142762" y="163149"/>
                </a:lnTo>
                <a:lnTo>
                  <a:pt x="122480" y="163149"/>
                </a:lnTo>
                <a:lnTo>
                  <a:pt x="122480" y="142868"/>
                </a:lnTo>
                <a:close/>
                <a:moveTo>
                  <a:pt x="163150" y="142868"/>
                </a:moveTo>
                <a:lnTo>
                  <a:pt x="163150" y="163149"/>
                </a:lnTo>
                <a:lnTo>
                  <a:pt x="142868" y="163149"/>
                </a:lnTo>
                <a:lnTo>
                  <a:pt x="142868" y="142868"/>
                </a:lnTo>
                <a:close/>
                <a:moveTo>
                  <a:pt x="183552" y="142868"/>
                </a:moveTo>
                <a:lnTo>
                  <a:pt x="183552" y="163149"/>
                </a:lnTo>
                <a:lnTo>
                  <a:pt x="163270" y="163149"/>
                </a:lnTo>
                <a:lnTo>
                  <a:pt x="163270" y="142868"/>
                </a:lnTo>
                <a:close/>
                <a:moveTo>
                  <a:pt x="203941" y="142868"/>
                </a:moveTo>
                <a:lnTo>
                  <a:pt x="203941" y="163149"/>
                </a:lnTo>
                <a:lnTo>
                  <a:pt x="183659" y="163149"/>
                </a:lnTo>
                <a:lnTo>
                  <a:pt x="183659" y="142868"/>
                </a:lnTo>
                <a:close/>
                <a:moveTo>
                  <a:pt x="224330" y="142868"/>
                </a:moveTo>
                <a:lnTo>
                  <a:pt x="224330" y="163149"/>
                </a:lnTo>
                <a:lnTo>
                  <a:pt x="204048" y="163149"/>
                </a:lnTo>
                <a:lnTo>
                  <a:pt x="204048" y="142868"/>
                </a:lnTo>
                <a:close/>
                <a:moveTo>
                  <a:pt x="244732" y="142868"/>
                </a:moveTo>
                <a:lnTo>
                  <a:pt x="244732" y="163149"/>
                </a:lnTo>
                <a:lnTo>
                  <a:pt x="224450" y="163149"/>
                </a:lnTo>
                <a:lnTo>
                  <a:pt x="224450" y="142868"/>
                </a:lnTo>
                <a:close/>
                <a:moveTo>
                  <a:pt x="265121" y="142868"/>
                </a:moveTo>
                <a:lnTo>
                  <a:pt x="265121" y="163149"/>
                </a:lnTo>
                <a:lnTo>
                  <a:pt x="244839" y="163149"/>
                </a:lnTo>
                <a:lnTo>
                  <a:pt x="244839" y="142868"/>
                </a:lnTo>
                <a:close/>
                <a:moveTo>
                  <a:pt x="285523" y="142868"/>
                </a:moveTo>
                <a:lnTo>
                  <a:pt x="285523" y="163149"/>
                </a:lnTo>
                <a:lnTo>
                  <a:pt x="265241" y="163149"/>
                </a:lnTo>
                <a:lnTo>
                  <a:pt x="265241" y="142868"/>
                </a:lnTo>
                <a:close/>
                <a:moveTo>
                  <a:pt x="0" y="0"/>
                </a:moveTo>
                <a:lnTo>
                  <a:pt x="0" y="163270"/>
                </a:lnTo>
                <a:lnTo>
                  <a:pt x="285630" y="163270"/>
                </a:lnTo>
                <a:lnTo>
                  <a:pt x="2856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0"/>
          <p:cNvSpPr/>
          <p:nvPr/>
        </p:nvSpPr>
        <p:spPr>
          <a:xfrm>
            <a:off x="-180779" y="-1000499"/>
            <a:ext cx="9461932" cy="3320581"/>
          </a:xfrm>
          <a:custGeom>
            <a:avLst/>
            <a:gdLst/>
            <a:ahLst/>
            <a:cxnLst/>
            <a:rect l="l" t="t" r="r" b="b"/>
            <a:pathLst>
              <a:path w="129204" h="45343" extrusionOk="0">
                <a:moveTo>
                  <a:pt x="126822" y="1"/>
                </a:moveTo>
                <a:cubicBezTo>
                  <a:pt x="124947" y="1"/>
                  <a:pt x="124223" y="1705"/>
                  <a:pt x="121605" y="1705"/>
                </a:cubicBezTo>
                <a:cubicBezTo>
                  <a:pt x="118422" y="1705"/>
                  <a:pt x="118422" y="213"/>
                  <a:pt x="115259" y="213"/>
                </a:cubicBezTo>
                <a:cubicBezTo>
                  <a:pt x="112096" y="213"/>
                  <a:pt x="112096" y="1705"/>
                  <a:pt x="108933" y="1705"/>
                </a:cubicBezTo>
                <a:cubicBezTo>
                  <a:pt x="105770" y="1705"/>
                  <a:pt x="105750" y="213"/>
                  <a:pt x="102587" y="213"/>
                </a:cubicBezTo>
                <a:cubicBezTo>
                  <a:pt x="99424" y="213"/>
                  <a:pt x="99424" y="1705"/>
                  <a:pt x="96261" y="1705"/>
                </a:cubicBezTo>
                <a:cubicBezTo>
                  <a:pt x="93099" y="1705"/>
                  <a:pt x="93099" y="213"/>
                  <a:pt x="89936" y="213"/>
                </a:cubicBezTo>
                <a:cubicBezTo>
                  <a:pt x="86753" y="213"/>
                  <a:pt x="86753" y="1705"/>
                  <a:pt x="83590" y="1705"/>
                </a:cubicBezTo>
                <a:cubicBezTo>
                  <a:pt x="80427" y="1705"/>
                  <a:pt x="80427" y="213"/>
                  <a:pt x="77264" y="213"/>
                </a:cubicBezTo>
                <a:cubicBezTo>
                  <a:pt x="74101" y="213"/>
                  <a:pt x="74101" y="1705"/>
                  <a:pt x="70938" y="1705"/>
                </a:cubicBezTo>
                <a:cubicBezTo>
                  <a:pt x="67755" y="1705"/>
                  <a:pt x="67755" y="213"/>
                  <a:pt x="64592" y="213"/>
                </a:cubicBezTo>
                <a:cubicBezTo>
                  <a:pt x="61429" y="213"/>
                  <a:pt x="61429" y="1705"/>
                  <a:pt x="58266" y="1705"/>
                </a:cubicBezTo>
                <a:cubicBezTo>
                  <a:pt x="55104" y="1705"/>
                  <a:pt x="55104" y="213"/>
                  <a:pt x="51941" y="213"/>
                </a:cubicBezTo>
                <a:cubicBezTo>
                  <a:pt x="48758" y="213"/>
                  <a:pt x="48758" y="1705"/>
                  <a:pt x="45595" y="1705"/>
                </a:cubicBezTo>
                <a:cubicBezTo>
                  <a:pt x="42432" y="1705"/>
                  <a:pt x="42432" y="213"/>
                  <a:pt x="39269" y="213"/>
                </a:cubicBezTo>
                <a:cubicBezTo>
                  <a:pt x="36106" y="213"/>
                  <a:pt x="36106" y="1705"/>
                  <a:pt x="32943" y="1705"/>
                </a:cubicBezTo>
                <a:cubicBezTo>
                  <a:pt x="29760" y="1705"/>
                  <a:pt x="29760" y="213"/>
                  <a:pt x="26597" y="213"/>
                </a:cubicBezTo>
                <a:cubicBezTo>
                  <a:pt x="23434" y="213"/>
                  <a:pt x="23434" y="1705"/>
                  <a:pt x="20271" y="1705"/>
                </a:cubicBezTo>
                <a:cubicBezTo>
                  <a:pt x="17108" y="1705"/>
                  <a:pt x="17108" y="213"/>
                  <a:pt x="13946" y="213"/>
                </a:cubicBezTo>
                <a:cubicBezTo>
                  <a:pt x="10763" y="213"/>
                  <a:pt x="10763" y="1705"/>
                  <a:pt x="7600" y="1705"/>
                </a:cubicBezTo>
                <a:cubicBezTo>
                  <a:pt x="4976" y="1705"/>
                  <a:pt x="4241" y="8"/>
                  <a:pt x="2364" y="8"/>
                </a:cubicBezTo>
                <a:cubicBezTo>
                  <a:pt x="1978" y="8"/>
                  <a:pt x="1544" y="79"/>
                  <a:pt x="1035" y="253"/>
                </a:cubicBezTo>
                <a:cubicBezTo>
                  <a:pt x="1" y="611"/>
                  <a:pt x="2030" y="2043"/>
                  <a:pt x="2030" y="3137"/>
                </a:cubicBezTo>
                <a:cubicBezTo>
                  <a:pt x="2030" y="4231"/>
                  <a:pt x="538" y="4231"/>
                  <a:pt x="538" y="5305"/>
                </a:cubicBezTo>
                <a:cubicBezTo>
                  <a:pt x="538" y="6399"/>
                  <a:pt x="2030" y="6399"/>
                  <a:pt x="2030" y="7474"/>
                </a:cubicBezTo>
                <a:cubicBezTo>
                  <a:pt x="2030" y="8568"/>
                  <a:pt x="538" y="8568"/>
                  <a:pt x="538" y="9662"/>
                </a:cubicBezTo>
                <a:cubicBezTo>
                  <a:pt x="538" y="10736"/>
                  <a:pt x="2030" y="10736"/>
                  <a:pt x="2030" y="11830"/>
                </a:cubicBezTo>
                <a:cubicBezTo>
                  <a:pt x="2030" y="12904"/>
                  <a:pt x="538" y="12904"/>
                  <a:pt x="538" y="13998"/>
                </a:cubicBezTo>
                <a:cubicBezTo>
                  <a:pt x="538" y="15073"/>
                  <a:pt x="2030" y="15092"/>
                  <a:pt x="2030" y="16167"/>
                </a:cubicBezTo>
                <a:cubicBezTo>
                  <a:pt x="2030" y="17261"/>
                  <a:pt x="538" y="17261"/>
                  <a:pt x="538" y="18335"/>
                </a:cubicBezTo>
                <a:cubicBezTo>
                  <a:pt x="538" y="19429"/>
                  <a:pt x="2030" y="19429"/>
                  <a:pt x="2030" y="20503"/>
                </a:cubicBezTo>
                <a:cubicBezTo>
                  <a:pt x="2030" y="21597"/>
                  <a:pt x="538" y="21597"/>
                  <a:pt x="538" y="22692"/>
                </a:cubicBezTo>
                <a:cubicBezTo>
                  <a:pt x="538" y="23766"/>
                  <a:pt x="2030" y="23766"/>
                  <a:pt x="2030" y="24860"/>
                </a:cubicBezTo>
                <a:cubicBezTo>
                  <a:pt x="2030" y="25934"/>
                  <a:pt x="538" y="25934"/>
                  <a:pt x="538" y="27028"/>
                </a:cubicBezTo>
                <a:cubicBezTo>
                  <a:pt x="538" y="28102"/>
                  <a:pt x="2030" y="28102"/>
                  <a:pt x="2030" y="29196"/>
                </a:cubicBezTo>
                <a:cubicBezTo>
                  <a:pt x="2030" y="30291"/>
                  <a:pt x="538" y="30291"/>
                  <a:pt x="538" y="31365"/>
                </a:cubicBezTo>
                <a:cubicBezTo>
                  <a:pt x="538" y="32459"/>
                  <a:pt x="2030" y="32459"/>
                  <a:pt x="2030" y="33533"/>
                </a:cubicBezTo>
                <a:cubicBezTo>
                  <a:pt x="2030" y="34627"/>
                  <a:pt x="538" y="34627"/>
                  <a:pt x="538" y="35701"/>
                </a:cubicBezTo>
                <a:cubicBezTo>
                  <a:pt x="538" y="36795"/>
                  <a:pt x="2030" y="36795"/>
                  <a:pt x="2030" y="37890"/>
                </a:cubicBezTo>
                <a:cubicBezTo>
                  <a:pt x="2030" y="38964"/>
                  <a:pt x="538" y="38964"/>
                  <a:pt x="538" y="40058"/>
                </a:cubicBezTo>
                <a:cubicBezTo>
                  <a:pt x="538" y="41132"/>
                  <a:pt x="2030" y="41132"/>
                  <a:pt x="2030" y="42226"/>
                </a:cubicBezTo>
                <a:cubicBezTo>
                  <a:pt x="2030" y="43300"/>
                  <a:pt x="1" y="44753"/>
                  <a:pt x="1035" y="45091"/>
                </a:cubicBezTo>
                <a:cubicBezTo>
                  <a:pt x="1549" y="45269"/>
                  <a:pt x="1987" y="45343"/>
                  <a:pt x="2375" y="45343"/>
                </a:cubicBezTo>
                <a:cubicBezTo>
                  <a:pt x="4244" y="45343"/>
                  <a:pt x="4981" y="43639"/>
                  <a:pt x="7600" y="43639"/>
                </a:cubicBezTo>
                <a:cubicBezTo>
                  <a:pt x="10783" y="43639"/>
                  <a:pt x="10783" y="45131"/>
                  <a:pt x="13946" y="45131"/>
                </a:cubicBezTo>
                <a:cubicBezTo>
                  <a:pt x="17108" y="45131"/>
                  <a:pt x="17108" y="43639"/>
                  <a:pt x="20271" y="43639"/>
                </a:cubicBezTo>
                <a:cubicBezTo>
                  <a:pt x="23434" y="43639"/>
                  <a:pt x="23434" y="45131"/>
                  <a:pt x="26617" y="45131"/>
                </a:cubicBezTo>
                <a:cubicBezTo>
                  <a:pt x="29780" y="45131"/>
                  <a:pt x="29780" y="43639"/>
                  <a:pt x="32943" y="43639"/>
                </a:cubicBezTo>
                <a:cubicBezTo>
                  <a:pt x="36106" y="43639"/>
                  <a:pt x="36106" y="45131"/>
                  <a:pt x="39269" y="45131"/>
                </a:cubicBezTo>
                <a:cubicBezTo>
                  <a:pt x="42452" y="45131"/>
                  <a:pt x="42452" y="43639"/>
                  <a:pt x="45615" y="43639"/>
                </a:cubicBezTo>
                <a:cubicBezTo>
                  <a:pt x="48778" y="43639"/>
                  <a:pt x="48778" y="45131"/>
                  <a:pt x="51941" y="45131"/>
                </a:cubicBezTo>
                <a:cubicBezTo>
                  <a:pt x="55104" y="45131"/>
                  <a:pt x="55104" y="43639"/>
                  <a:pt x="58266" y="43639"/>
                </a:cubicBezTo>
                <a:cubicBezTo>
                  <a:pt x="61429" y="43639"/>
                  <a:pt x="61449" y="45131"/>
                  <a:pt x="64612" y="45131"/>
                </a:cubicBezTo>
                <a:cubicBezTo>
                  <a:pt x="67775" y="45131"/>
                  <a:pt x="67775" y="43639"/>
                  <a:pt x="70938" y="43639"/>
                </a:cubicBezTo>
                <a:cubicBezTo>
                  <a:pt x="74101" y="43639"/>
                  <a:pt x="74101" y="45131"/>
                  <a:pt x="77264" y="45131"/>
                </a:cubicBezTo>
                <a:cubicBezTo>
                  <a:pt x="80447" y="45131"/>
                  <a:pt x="80447" y="43639"/>
                  <a:pt x="83610" y="43639"/>
                </a:cubicBezTo>
                <a:cubicBezTo>
                  <a:pt x="86773" y="43639"/>
                  <a:pt x="86773" y="45131"/>
                  <a:pt x="89936" y="45131"/>
                </a:cubicBezTo>
                <a:cubicBezTo>
                  <a:pt x="93099" y="45131"/>
                  <a:pt x="93099" y="43639"/>
                  <a:pt x="96261" y="43639"/>
                </a:cubicBezTo>
                <a:cubicBezTo>
                  <a:pt x="99444" y="43639"/>
                  <a:pt x="99424" y="45131"/>
                  <a:pt x="102607" y="45131"/>
                </a:cubicBezTo>
                <a:cubicBezTo>
                  <a:pt x="105770" y="45131"/>
                  <a:pt x="105770" y="43639"/>
                  <a:pt x="108933" y="43639"/>
                </a:cubicBezTo>
                <a:cubicBezTo>
                  <a:pt x="112096" y="43639"/>
                  <a:pt x="112096" y="45131"/>
                  <a:pt x="115259" y="45131"/>
                </a:cubicBezTo>
                <a:cubicBezTo>
                  <a:pt x="118422" y="45131"/>
                  <a:pt x="118422" y="43639"/>
                  <a:pt x="121605" y="43639"/>
                </a:cubicBezTo>
                <a:cubicBezTo>
                  <a:pt x="124223" y="43639"/>
                  <a:pt x="124960" y="45343"/>
                  <a:pt x="126829" y="45343"/>
                </a:cubicBezTo>
                <a:cubicBezTo>
                  <a:pt x="127218" y="45343"/>
                  <a:pt x="127656" y="45269"/>
                  <a:pt x="128169" y="45091"/>
                </a:cubicBezTo>
                <a:cubicBezTo>
                  <a:pt x="129204" y="44753"/>
                  <a:pt x="127612" y="43937"/>
                  <a:pt x="127195" y="42405"/>
                </a:cubicBezTo>
                <a:cubicBezTo>
                  <a:pt x="126936" y="41371"/>
                  <a:pt x="128667" y="41132"/>
                  <a:pt x="128667" y="40038"/>
                </a:cubicBezTo>
                <a:cubicBezTo>
                  <a:pt x="128667" y="38964"/>
                  <a:pt x="127175" y="38964"/>
                  <a:pt x="127175" y="37870"/>
                </a:cubicBezTo>
                <a:cubicBezTo>
                  <a:pt x="127175" y="36795"/>
                  <a:pt x="128667" y="36795"/>
                  <a:pt x="128667" y="35701"/>
                </a:cubicBezTo>
                <a:cubicBezTo>
                  <a:pt x="128667" y="34607"/>
                  <a:pt x="127175" y="34607"/>
                  <a:pt x="127175" y="33533"/>
                </a:cubicBezTo>
                <a:cubicBezTo>
                  <a:pt x="127175" y="32439"/>
                  <a:pt x="128667" y="32439"/>
                  <a:pt x="128667" y="31365"/>
                </a:cubicBezTo>
                <a:cubicBezTo>
                  <a:pt x="128667" y="30271"/>
                  <a:pt x="127175" y="30271"/>
                  <a:pt x="127175" y="29196"/>
                </a:cubicBezTo>
                <a:cubicBezTo>
                  <a:pt x="127175" y="28102"/>
                  <a:pt x="128667" y="28102"/>
                  <a:pt x="128667" y="27008"/>
                </a:cubicBezTo>
                <a:cubicBezTo>
                  <a:pt x="128667" y="25934"/>
                  <a:pt x="127175" y="25934"/>
                  <a:pt x="127175" y="24840"/>
                </a:cubicBezTo>
                <a:cubicBezTo>
                  <a:pt x="127175" y="23766"/>
                  <a:pt x="128667" y="23766"/>
                  <a:pt x="128667" y="22672"/>
                </a:cubicBezTo>
                <a:cubicBezTo>
                  <a:pt x="128667" y="21597"/>
                  <a:pt x="127175" y="21578"/>
                  <a:pt x="127175" y="20503"/>
                </a:cubicBezTo>
                <a:cubicBezTo>
                  <a:pt x="127175" y="19409"/>
                  <a:pt x="128667" y="19409"/>
                  <a:pt x="128667" y="18335"/>
                </a:cubicBezTo>
                <a:cubicBezTo>
                  <a:pt x="128667" y="17241"/>
                  <a:pt x="127175" y="17241"/>
                  <a:pt x="127175" y="16167"/>
                </a:cubicBezTo>
                <a:cubicBezTo>
                  <a:pt x="127175" y="15073"/>
                  <a:pt x="128667" y="15073"/>
                  <a:pt x="128667" y="13978"/>
                </a:cubicBezTo>
                <a:cubicBezTo>
                  <a:pt x="128667" y="12904"/>
                  <a:pt x="127175" y="12904"/>
                  <a:pt x="127175" y="11810"/>
                </a:cubicBezTo>
                <a:cubicBezTo>
                  <a:pt x="127175" y="10736"/>
                  <a:pt x="128667" y="10736"/>
                  <a:pt x="128667" y="9642"/>
                </a:cubicBezTo>
                <a:cubicBezTo>
                  <a:pt x="128667" y="8568"/>
                  <a:pt x="127175" y="8568"/>
                  <a:pt x="127175" y="7474"/>
                </a:cubicBezTo>
                <a:cubicBezTo>
                  <a:pt x="127175" y="6399"/>
                  <a:pt x="128667" y="6379"/>
                  <a:pt x="128667" y="5305"/>
                </a:cubicBezTo>
                <a:cubicBezTo>
                  <a:pt x="128667" y="4211"/>
                  <a:pt x="127175" y="4211"/>
                  <a:pt x="127175" y="3137"/>
                </a:cubicBezTo>
                <a:cubicBezTo>
                  <a:pt x="127175" y="2043"/>
                  <a:pt x="129204" y="611"/>
                  <a:pt x="128169" y="253"/>
                </a:cubicBezTo>
                <a:cubicBezTo>
                  <a:pt x="127652" y="74"/>
                  <a:pt x="127212" y="1"/>
                  <a:pt x="126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0"/>
          <p:cNvSpPr txBox="1">
            <a:spLocks noGrp="1"/>
          </p:cNvSpPr>
          <p:nvPr>
            <p:ph type="subTitle" idx="1"/>
          </p:nvPr>
        </p:nvSpPr>
        <p:spPr>
          <a:xfrm>
            <a:off x="4420950" y="674763"/>
            <a:ext cx="2907600" cy="1354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7" name="Google Shape;1457;p20"/>
          <p:cNvSpPr txBox="1">
            <a:spLocks noGrp="1"/>
          </p:cNvSpPr>
          <p:nvPr>
            <p:ph type="title"/>
          </p:nvPr>
        </p:nvSpPr>
        <p:spPr>
          <a:xfrm>
            <a:off x="1815450" y="674775"/>
            <a:ext cx="2376600" cy="1354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458" name="Google Shape;1458;p20"/>
          <p:cNvGrpSpPr/>
          <p:nvPr/>
        </p:nvGrpSpPr>
        <p:grpSpPr>
          <a:xfrm rot="8100000">
            <a:off x="321080" y="276161"/>
            <a:ext cx="788046" cy="1100491"/>
            <a:chOff x="1119225" y="1868950"/>
            <a:chExt cx="788054" cy="1100501"/>
          </a:xfrm>
        </p:grpSpPr>
        <p:sp>
          <p:nvSpPr>
            <p:cNvPr id="1459" name="Google Shape;1459;p20"/>
            <p:cNvSpPr/>
            <p:nvPr/>
          </p:nvSpPr>
          <p:spPr>
            <a:xfrm>
              <a:off x="1119225" y="1938859"/>
              <a:ext cx="300206" cy="488608"/>
            </a:xfrm>
            <a:custGeom>
              <a:avLst/>
              <a:gdLst/>
              <a:ahLst/>
              <a:cxnLst/>
              <a:rect l="l" t="t" r="r" b="b"/>
              <a:pathLst>
                <a:path w="2379" h="3872" extrusionOk="0">
                  <a:moveTo>
                    <a:pt x="828" y="0"/>
                  </a:moveTo>
                  <a:cubicBezTo>
                    <a:pt x="592" y="0"/>
                    <a:pt x="359" y="128"/>
                    <a:pt x="186" y="425"/>
                  </a:cubicBezTo>
                  <a:cubicBezTo>
                    <a:pt x="59" y="660"/>
                    <a:pt x="0" y="924"/>
                    <a:pt x="10" y="1198"/>
                  </a:cubicBezTo>
                  <a:cubicBezTo>
                    <a:pt x="20" y="2314"/>
                    <a:pt x="676" y="3332"/>
                    <a:pt x="1684" y="3811"/>
                  </a:cubicBezTo>
                  <a:cubicBezTo>
                    <a:pt x="1741" y="3851"/>
                    <a:pt x="1808" y="3871"/>
                    <a:pt x="1875" y="3871"/>
                  </a:cubicBezTo>
                  <a:cubicBezTo>
                    <a:pt x="1923" y="3871"/>
                    <a:pt x="1972" y="3861"/>
                    <a:pt x="2016" y="3841"/>
                  </a:cubicBezTo>
                  <a:cubicBezTo>
                    <a:pt x="2065" y="3802"/>
                    <a:pt x="2095" y="3762"/>
                    <a:pt x="2114" y="3704"/>
                  </a:cubicBezTo>
                  <a:cubicBezTo>
                    <a:pt x="2379" y="3146"/>
                    <a:pt x="2271" y="2471"/>
                    <a:pt x="2124" y="1864"/>
                  </a:cubicBezTo>
                  <a:cubicBezTo>
                    <a:pt x="2007" y="1384"/>
                    <a:pt x="1870" y="905"/>
                    <a:pt x="1605" y="494"/>
                  </a:cubicBezTo>
                  <a:cubicBezTo>
                    <a:pt x="1407" y="188"/>
                    <a:pt x="1115"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0"/>
            <p:cNvSpPr/>
            <p:nvPr/>
          </p:nvSpPr>
          <p:spPr>
            <a:xfrm>
              <a:off x="1448957" y="2117796"/>
              <a:ext cx="458322" cy="383744"/>
            </a:xfrm>
            <a:custGeom>
              <a:avLst/>
              <a:gdLst/>
              <a:ahLst/>
              <a:cxnLst/>
              <a:rect l="l" t="t" r="r" b="b"/>
              <a:pathLst>
                <a:path w="3632" h="3041" extrusionOk="0">
                  <a:moveTo>
                    <a:pt x="2850" y="0"/>
                  </a:moveTo>
                  <a:cubicBezTo>
                    <a:pt x="2377" y="0"/>
                    <a:pt x="1845" y="376"/>
                    <a:pt x="1537" y="622"/>
                  </a:cubicBezTo>
                  <a:cubicBezTo>
                    <a:pt x="920" y="1101"/>
                    <a:pt x="431" y="1708"/>
                    <a:pt x="88" y="2403"/>
                  </a:cubicBezTo>
                  <a:cubicBezTo>
                    <a:pt x="30" y="2491"/>
                    <a:pt x="0" y="2599"/>
                    <a:pt x="10" y="2707"/>
                  </a:cubicBezTo>
                  <a:cubicBezTo>
                    <a:pt x="40" y="2814"/>
                    <a:pt x="118" y="2902"/>
                    <a:pt x="225" y="2951"/>
                  </a:cubicBezTo>
                  <a:cubicBezTo>
                    <a:pt x="342" y="3015"/>
                    <a:pt x="470" y="3040"/>
                    <a:pt x="602" y="3040"/>
                  </a:cubicBezTo>
                  <a:cubicBezTo>
                    <a:pt x="790" y="3040"/>
                    <a:pt x="986" y="2989"/>
                    <a:pt x="1165" y="2932"/>
                  </a:cubicBezTo>
                  <a:cubicBezTo>
                    <a:pt x="1762" y="2726"/>
                    <a:pt x="2320" y="2413"/>
                    <a:pt x="2809" y="2021"/>
                  </a:cubicBezTo>
                  <a:cubicBezTo>
                    <a:pt x="3230" y="1669"/>
                    <a:pt x="3631" y="1170"/>
                    <a:pt x="3563" y="622"/>
                  </a:cubicBezTo>
                  <a:cubicBezTo>
                    <a:pt x="3543" y="485"/>
                    <a:pt x="3494" y="358"/>
                    <a:pt x="3406" y="250"/>
                  </a:cubicBezTo>
                  <a:cubicBezTo>
                    <a:pt x="3247" y="70"/>
                    <a:pt x="3054" y="0"/>
                    <a:pt x="28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0"/>
            <p:cNvSpPr/>
            <p:nvPr/>
          </p:nvSpPr>
          <p:spPr>
            <a:xfrm>
              <a:off x="1255004" y="1868950"/>
              <a:ext cx="270551" cy="574417"/>
            </a:xfrm>
            <a:custGeom>
              <a:avLst/>
              <a:gdLst/>
              <a:ahLst/>
              <a:cxnLst/>
              <a:rect l="l" t="t" r="r" b="b"/>
              <a:pathLst>
                <a:path w="2144" h="4552" extrusionOk="0">
                  <a:moveTo>
                    <a:pt x="1089" y="0"/>
                  </a:moveTo>
                  <a:cubicBezTo>
                    <a:pt x="1085" y="0"/>
                    <a:pt x="1081" y="0"/>
                    <a:pt x="1077" y="0"/>
                  </a:cubicBezTo>
                  <a:cubicBezTo>
                    <a:pt x="833" y="10"/>
                    <a:pt x="617" y="128"/>
                    <a:pt x="471" y="323"/>
                  </a:cubicBezTo>
                  <a:cubicBezTo>
                    <a:pt x="324" y="509"/>
                    <a:pt x="226" y="734"/>
                    <a:pt x="177" y="959"/>
                  </a:cubicBezTo>
                  <a:cubicBezTo>
                    <a:pt x="1" y="1713"/>
                    <a:pt x="50" y="2506"/>
                    <a:pt x="304" y="3230"/>
                  </a:cubicBezTo>
                  <a:cubicBezTo>
                    <a:pt x="431" y="3680"/>
                    <a:pt x="676" y="4082"/>
                    <a:pt x="999" y="4404"/>
                  </a:cubicBezTo>
                  <a:cubicBezTo>
                    <a:pt x="1077" y="4493"/>
                    <a:pt x="1195" y="4541"/>
                    <a:pt x="1312" y="4551"/>
                  </a:cubicBezTo>
                  <a:cubicBezTo>
                    <a:pt x="1498" y="4532"/>
                    <a:pt x="1586" y="4316"/>
                    <a:pt x="1635" y="4140"/>
                  </a:cubicBezTo>
                  <a:cubicBezTo>
                    <a:pt x="1841" y="3269"/>
                    <a:pt x="1988" y="2379"/>
                    <a:pt x="2066" y="1488"/>
                  </a:cubicBezTo>
                  <a:cubicBezTo>
                    <a:pt x="2144" y="904"/>
                    <a:pt x="1786" y="0"/>
                    <a:pt x="10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0"/>
            <p:cNvSpPr/>
            <p:nvPr/>
          </p:nvSpPr>
          <p:spPr>
            <a:xfrm>
              <a:off x="1317973" y="1896081"/>
              <a:ext cx="463370" cy="585900"/>
            </a:xfrm>
            <a:custGeom>
              <a:avLst/>
              <a:gdLst/>
              <a:ahLst/>
              <a:cxnLst/>
              <a:rect l="l" t="t" r="r" b="b"/>
              <a:pathLst>
                <a:path w="3672" h="4643" extrusionOk="0">
                  <a:moveTo>
                    <a:pt x="2462" y="0"/>
                  </a:moveTo>
                  <a:cubicBezTo>
                    <a:pt x="2335" y="0"/>
                    <a:pt x="2207" y="17"/>
                    <a:pt x="2086" y="50"/>
                  </a:cubicBezTo>
                  <a:cubicBezTo>
                    <a:pt x="1577" y="196"/>
                    <a:pt x="1166" y="568"/>
                    <a:pt x="833" y="979"/>
                  </a:cubicBezTo>
                  <a:cubicBezTo>
                    <a:pt x="392" y="1527"/>
                    <a:pt x="60" y="2183"/>
                    <a:pt x="30" y="2888"/>
                  </a:cubicBezTo>
                  <a:cubicBezTo>
                    <a:pt x="1" y="3455"/>
                    <a:pt x="206" y="4150"/>
                    <a:pt x="676" y="4503"/>
                  </a:cubicBezTo>
                  <a:cubicBezTo>
                    <a:pt x="804" y="4602"/>
                    <a:pt x="961" y="4642"/>
                    <a:pt x="1128" y="4642"/>
                  </a:cubicBezTo>
                  <a:cubicBezTo>
                    <a:pt x="1485" y="4642"/>
                    <a:pt x="1884" y="4458"/>
                    <a:pt x="2125" y="4278"/>
                  </a:cubicBezTo>
                  <a:cubicBezTo>
                    <a:pt x="2438" y="4043"/>
                    <a:pt x="2692" y="3749"/>
                    <a:pt x="2898" y="3426"/>
                  </a:cubicBezTo>
                  <a:cubicBezTo>
                    <a:pt x="3329" y="2780"/>
                    <a:pt x="3671" y="2036"/>
                    <a:pt x="3671" y="1263"/>
                  </a:cubicBezTo>
                  <a:cubicBezTo>
                    <a:pt x="3671" y="999"/>
                    <a:pt x="3612" y="735"/>
                    <a:pt x="3485" y="510"/>
                  </a:cubicBezTo>
                  <a:cubicBezTo>
                    <a:pt x="3269" y="167"/>
                    <a:pt x="2867" y="0"/>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0"/>
            <p:cNvSpPr/>
            <p:nvPr/>
          </p:nvSpPr>
          <p:spPr>
            <a:xfrm>
              <a:off x="1129068" y="2375349"/>
              <a:ext cx="327463" cy="126695"/>
            </a:xfrm>
            <a:custGeom>
              <a:avLst/>
              <a:gdLst/>
              <a:ahLst/>
              <a:cxnLst/>
              <a:rect l="l" t="t" r="r" b="b"/>
              <a:pathLst>
                <a:path w="2595" h="1004" extrusionOk="0">
                  <a:moveTo>
                    <a:pt x="1" y="0"/>
                  </a:moveTo>
                  <a:cubicBezTo>
                    <a:pt x="118" y="391"/>
                    <a:pt x="343" y="793"/>
                    <a:pt x="725" y="930"/>
                  </a:cubicBezTo>
                  <a:cubicBezTo>
                    <a:pt x="866" y="984"/>
                    <a:pt x="1017" y="1004"/>
                    <a:pt x="1172" y="1004"/>
                  </a:cubicBezTo>
                  <a:cubicBezTo>
                    <a:pt x="1436" y="1004"/>
                    <a:pt x="1712" y="947"/>
                    <a:pt x="1978" y="910"/>
                  </a:cubicBezTo>
                  <a:cubicBezTo>
                    <a:pt x="2075" y="896"/>
                    <a:pt x="2195" y="873"/>
                    <a:pt x="2308" y="873"/>
                  </a:cubicBezTo>
                  <a:cubicBezTo>
                    <a:pt x="2420" y="873"/>
                    <a:pt x="2526" y="896"/>
                    <a:pt x="2594" y="969"/>
                  </a:cubicBezTo>
                  <a:cubicBezTo>
                    <a:pt x="2477" y="626"/>
                    <a:pt x="2183" y="372"/>
                    <a:pt x="1831" y="323"/>
                  </a:cubicBezTo>
                  <a:cubicBezTo>
                    <a:pt x="1776" y="314"/>
                    <a:pt x="1722" y="311"/>
                    <a:pt x="1668" y="311"/>
                  </a:cubicBezTo>
                  <a:cubicBezTo>
                    <a:pt x="1421" y="311"/>
                    <a:pt x="1175" y="382"/>
                    <a:pt x="929" y="382"/>
                  </a:cubicBezTo>
                  <a:cubicBezTo>
                    <a:pt x="916" y="382"/>
                    <a:pt x="904" y="382"/>
                    <a:pt x="891" y="382"/>
                  </a:cubicBezTo>
                  <a:cubicBezTo>
                    <a:pt x="558" y="382"/>
                    <a:pt x="235" y="24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0"/>
            <p:cNvSpPr/>
            <p:nvPr/>
          </p:nvSpPr>
          <p:spPr>
            <a:xfrm>
              <a:off x="1426747" y="2458887"/>
              <a:ext cx="336044" cy="173259"/>
            </a:xfrm>
            <a:custGeom>
              <a:avLst/>
              <a:gdLst/>
              <a:ahLst/>
              <a:cxnLst/>
              <a:rect l="l" t="t" r="r" b="b"/>
              <a:pathLst>
                <a:path w="2663" h="1373" extrusionOk="0">
                  <a:moveTo>
                    <a:pt x="629" y="1"/>
                  </a:moveTo>
                  <a:cubicBezTo>
                    <a:pt x="405" y="1"/>
                    <a:pt x="184" y="70"/>
                    <a:pt x="0" y="209"/>
                  </a:cubicBezTo>
                  <a:cubicBezTo>
                    <a:pt x="52" y="201"/>
                    <a:pt x="103" y="197"/>
                    <a:pt x="154" y="197"/>
                  </a:cubicBezTo>
                  <a:cubicBezTo>
                    <a:pt x="528" y="197"/>
                    <a:pt x="874" y="414"/>
                    <a:pt x="1038" y="767"/>
                  </a:cubicBezTo>
                  <a:cubicBezTo>
                    <a:pt x="1077" y="875"/>
                    <a:pt x="1116" y="982"/>
                    <a:pt x="1175" y="1080"/>
                  </a:cubicBezTo>
                  <a:cubicBezTo>
                    <a:pt x="1299" y="1279"/>
                    <a:pt x="1543" y="1373"/>
                    <a:pt x="1782" y="1373"/>
                  </a:cubicBezTo>
                  <a:cubicBezTo>
                    <a:pt x="1824" y="1373"/>
                    <a:pt x="1867" y="1370"/>
                    <a:pt x="1909" y="1364"/>
                  </a:cubicBezTo>
                  <a:cubicBezTo>
                    <a:pt x="2183" y="1325"/>
                    <a:pt x="2418" y="1168"/>
                    <a:pt x="2662" y="1031"/>
                  </a:cubicBezTo>
                  <a:lnTo>
                    <a:pt x="2662" y="1031"/>
                  </a:lnTo>
                  <a:cubicBezTo>
                    <a:pt x="2603" y="1051"/>
                    <a:pt x="2543" y="1060"/>
                    <a:pt x="2482" y="1060"/>
                  </a:cubicBezTo>
                  <a:cubicBezTo>
                    <a:pt x="2242" y="1060"/>
                    <a:pt x="2000" y="919"/>
                    <a:pt x="1821" y="747"/>
                  </a:cubicBezTo>
                  <a:cubicBezTo>
                    <a:pt x="1595" y="532"/>
                    <a:pt x="1400" y="278"/>
                    <a:pt x="1126" y="121"/>
                  </a:cubicBezTo>
                  <a:cubicBezTo>
                    <a:pt x="969" y="41"/>
                    <a:pt x="798" y="1"/>
                    <a:pt x="6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0"/>
            <p:cNvSpPr/>
            <p:nvPr/>
          </p:nvSpPr>
          <p:spPr>
            <a:xfrm>
              <a:off x="1431669" y="2203605"/>
              <a:ext cx="170483" cy="278123"/>
            </a:xfrm>
            <a:custGeom>
              <a:avLst/>
              <a:gdLst/>
              <a:ahLst/>
              <a:cxnLst/>
              <a:rect l="l" t="t" r="r" b="b"/>
              <a:pathLst>
                <a:path w="1351" h="2204" extrusionOk="0">
                  <a:moveTo>
                    <a:pt x="1351" y="1"/>
                  </a:moveTo>
                  <a:cubicBezTo>
                    <a:pt x="1126" y="363"/>
                    <a:pt x="676" y="529"/>
                    <a:pt x="382" y="842"/>
                  </a:cubicBezTo>
                  <a:cubicBezTo>
                    <a:pt x="128" y="1107"/>
                    <a:pt x="0" y="1478"/>
                    <a:pt x="30" y="1850"/>
                  </a:cubicBezTo>
                  <a:cubicBezTo>
                    <a:pt x="30" y="1925"/>
                    <a:pt x="58" y="2203"/>
                    <a:pt x="144" y="2203"/>
                  </a:cubicBezTo>
                  <a:cubicBezTo>
                    <a:pt x="159" y="2203"/>
                    <a:pt x="177" y="2194"/>
                    <a:pt x="196" y="2173"/>
                  </a:cubicBezTo>
                  <a:cubicBezTo>
                    <a:pt x="235" y="2124"/>
                    <a:pt x="255" y="1958"/>
                    <a:pt x="294" y="1889"/>
                  </a:cubicBezTo>
                  <a:cubicBezTo>
                    <a:pt x="343" y="1801"/>
                    <a:pt x="411" y="1713"/>
                    <a:pt x="480" y="1635"/>
                  </a:cubicBezTo>
                  <a:cubicBezTo>
                    <a:pt x="656" y="1439"/>
                    <a:pt x="862" y="1273"/>
                    <a:pt x="1018" y="1058"/>
                  </a:cubicBezTo>
                  <a:cubicBezTo>
                    <a:pt x="1224" y="744"/>
                    <a:pt x="1292" y="363"/>
                    <a:pt x="1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0"/>
            <p:cNvSpPr/>
            <p:nvPr/>
          </p:nvSpPr>
          <p:spPr>
            <a:xfrm>
              <a:off x="1247685" y="2465449"/>
              <a:ext cx="207583" cy="504003"/>
            </a:xfrm>
            <a:custGeom>
              <a:avLst/>
              <a:gdLst/>
              <a:ahLst/>
              <a:cxnLst/>
              <a:rect l="l" t="t" r="r" b="b"/>
              <a:pathLst>
                <a:path w="1645" h="3994" fill="none" extrusionOk="0">
                  <a:moveTo>
                    <a:pt x="1644" y="0"/>
                  </a:moveTo>
                  <a:cubicBezTo>
                    <a:pt x="1586" y="1175"/>
                    <a:pt x="1038" y="2261"/>
                    <a:pt x="460" y="3289"/>
                  </a:cubicBezTo>
                  <a:cubicBezTo>
                    <a:pt x="333" y="3543"/>
                    <a:pt x="176" y="3778"/>
                    <a:pt x="0" y="3994"/>
                  </a:cubicBezTo>
                </a:path>
              </a:pathLst>
            </a:custGeom>
            <a:solidFill>
              <a:schemeClr val="dk1"/>
            </a:solidFill>
            <a:ln w="4650" cap="flat" cmpd="sng">
              <a:solidFill>
                <a:srgbClr val="4E7D77"/>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7" name="Google Shape;1467;p20"/>
          <p:cNvGrpSpPr/>
          <p:nvPr/>
        </p:nvGrpSpPr>
        <p:grpSpPr>
          <a:xfrm rot="-6672271">
            <a:off x="8059913" y="-273026"/>
            <a:ext cx="876479" cy="1493636"/>
            <a:chOff x="2693650" y="1705075"/>
            <a:chExt cx="876475" cy="1493628"/>
          </a:xfrm>
        </p:grpSpPr>
        <p:sp>
          <p:nvSpPr>
            <p:cNvPr id="1468" name="Google Shape;1468;p20"/>
            <p:cNvSpPr/>
            <p:nvPr/>
          </p:nvSpPr>
          <p:spPr>
            <a:xfrm>
              <a:off x="2896636" y="2043150"/>
              <a:ext cx="449273" cy="1155553"/>
            </a:xfrm>
            <a:custGeom>
              <a:avLst/>
              <a:gdLst/>
              <a:ahLst/>
              <a:cxnLst/>
              <a:rect l="l" t="t" r="r" b="b"/>
              <a:pathLst>
                <a:path w="6412" h="16492" fill="none" extrusionOk="0">
                  <a:moveTo>
                    <a:pt x="1" y="0"/>
                  </a:moveTo>
                  <a:cubicBezTo>
                    <a:pt x="1440" y="1977"/>
                    <a:pt x="2477" y="4218"/>
                    <a:pt x="3074" y="6587"/>
                  </a:cubicBezTo>
                  <a:cubicBezTo>
                    <a:pt x="3319" y="7565"/>
                    <a:pt x="3485" y="8573"/>
                    <a:pt x="3710" y="9562"/>
                  </a:cubicBezTo>
                  <a:cubicBezTo>
                    <a:pt x="4268" y="11989"/>
                    <a:pt x="5178" y="14328"/>
                    <a:pt x="6411" y="16491"/>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0"/>
            <p:cNvSpPr/>
            <p:nvPr/>
          </p:nvSpPr>
          <p:spPr>
            <a:xfrm>
              <a:off x="3100322" y="2110344"/>
              <a:ext cx="43302" cy="358676"/>
            </a:xfrm>
            <a:custGeom>
              <a:avLst/>
              <a:gdLst/>
              <a:ahLst/>
              <a:cxnLst/>
              <a:rect l="l" t="t" r="r" b="b"/>
              <a:pathLst>
                <a:path w="618" h="5119" fill="none" extrusionOk="0">
                  <a:moveTo>
                    <a:pt x="30" y="5119"/>
                  </a:moveTo>
                  <a:cubicBezTo>
                    <a:pt x="1" y="3445"/>
                    <a:pt x="147" y="1605"/>
                    <a:pt x="617" y="0"/>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0"/>
            <p:cNvSpPr/>
            <p:nvPr/>
          </p:nvSpPr>
          <p:spPr>
            <a:xfrm>
              <a:off x="3153153" y="2383957"/>
              <a:ext cx="122828" cy="317546"/>
            </a:xfrm>
            <a:custGeom>
              <a:avLst/>
              <a:gdLst/>
              <a:ahLst/>
              <a:cxnLst/>
              <a:rect l="l" t="t" r="r" b="b"/>
              <a:pathLst>
                <a:path w="1753" h="4532" fill="none" extrusionOk="0">
                  <a:moveTo>
                    <a:pt x="0" y="4532"/>
                  </a:moveTo>
                  <a:cubicBezTo>
                    <a:pt x="431" y="2887"/>
                    <a:pt x="871" y="1449"/>
                    <a:pt x="1752" y="0"/>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0"/>
            <p:cNvSpPr/>
            <p:nvPr/>
          </p:nvSpPr>
          <p:spPr>
            <a:xfrm>
              <a:off x="3295110" y="2843389"/>
              <a:ext cx="89196" cy="263384"/>
            </a:xfrm>
            <a:custGeom>
              <a:avLst/>
              <a:gdLst/>
              <a:ahLst/>
              <a:cxnLst/>
              <a:rect l="l" t="t" r="r" b="b"/>
              <a:pathLst>
                <a:path w="1273" h="3759" fill="none" extrusionOk="0">
                  <a:moveTo>
                    <a:pt x="10" y="3759"/>
                  </a:moveTo>
                  <a:cubicBezTo>
                    <a:pt x="0" y="3152"/>
                    <a:pt x="206" y="2545"/>
                    <a:pt x="431" y="1968"/>
                  </a:cubicBezTo>
                  <a:cubicBezTo>
                    <a:pt x="685" y="1302"/>
                    <a:pt x="959" y="646"/>
                    <a:pt x="1272" y="0"/>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0"/>
            <p:cNvSpPr/>
            <p:nvPr/>
          </p:nvSpPr>
          <p:spPr>
            <a:xfrm>
              <a:off x="3052326" y="2774793"/>
              <a:ext cx="201654" cy="238720"/>
            </a:xfrm>
            <a:custGeom>
              <a:avLst/>
              <a:gdLst/>
              <a:ahLst/>
              <a:cxnLst/>
              <a:rect l="l" t="t" r="r" b="b"/>
              <a:pathLst>
                <a:path w="2878" h="3407" fill="none" extrusionOk="0">
                  <a:moveTo>
                    <a:pt x="1" y="1"/>
                  </a:moveTo>
                  <a:cubicBezTo>
                    <a:pt x="1028" y="1077"/>
                    <a:pt x="1987" y="2213"/>
                    <a:pt x="2878" y="3407"/>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0"/>
            <p:cNvSpPr/>
            <p:nvPr/>
          </p:nvSpPr>
          <p:spPr>
            <a:xfrm>
              <a:off x="2888438" y="2235134"/>
              <a:ext cx="239421" cy="338846"/>
            </a:xfrm>
            <a:custGeom>
              <a:avLst/>
              <a:gdLst/>
              <a:ahLst/>
              <a:cxnLst/>
              <a:rect l="l" t="t" r="r" b="b"/>
              <a:pathLst>
                <a:path w="3417" h="4836" fill="none" extrusionOk="0">
                  <a:moveTo>
                    <a:pt x="3416" y="4835"/>
                  </a:moveTo>
                  <a:cubicBezTo>
                    <a:pt x="2428" y="3211"/>
                    <a:pt x="1351" y="1351"/>
                    <a:pt x="0" y="0"/>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0"/>
            <p:cNvSpPr/>
            <p:nvPr/>
          </p:nvSpPr>
          <p:spPr>
            <a:xfrm>
              <a:off x="3191550" y="2586242"/>
              <a:ext cx="175589" cy="257218"/>
            </a:xfrm>
            <a:custGeom>
              <a:avLst/>
              <a:gdLst/>
              <a:ahLst/>
              <a:cxnLst/>
              <a:rect l="l" t="t" r="r" b="b"/>
              <a:pathLst>
                <a:path w="2506" h="3671" fill="none" extrusionOk="0">
                  <a:moveTo>
                    <a:pt x="0" y="3670"/>
                  </a:moveTo>
                  <a:cubicBezTo>
                    <a:pt x="490" y="2290"/>
                    <a:pt x="1380" y="911"/>
                    <a:pt x="2506" y="0"/>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0"/>
            <p:cNvSpPr/>
            <p:nvPr/>
          </p:nvSpPr>
          <p:spPr>
            <a:xfrm>
              <a:off x="3015330" y="2962013"/>
              <a:ext cx="309979" cy="200323"/>
            </a:xfrm>
            <a:custGeom>
              <a:avLst/>
              <a:gdLst/>
              <a:ahLst/>
              <a:cxnLst/>
              <a:rect l="l" t="t" r="r" b="b"/>
              <a:pathLst>
                <a:path w="4424" h="2859" fill="none" extrusionOk="0">
                  <a:moveTo>
                    <a:pt x="4424" y="2858"/>
                  </a:moveTo>
                  <a:cubicBezTo>
                    <a:pt x="3024" y="1782"/>
                    <a:pt x="1546" y="823"/>
                    <a:pt x="0" y="1"/>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0"/>
            <p:cNvSpPr/>
            <p:nvPr/>
          </p:nvSpPr>
          <p:spPr>
            <a:xfrm>
              <a:off x="3062626" y="1713974"/>
              <a:ext cx="181124" cy="521933"/>
            </a:xfrm>
            <a:custGeom>
              <a:avLst/>
              <a:gdLst/>
              <a:ahLst/>
              <a:cxnLst/>
              <a:rect l="l" t="t" r="r" b="b"/>
              <a:pathLst>
                <a:path w="2585" h="7449" extrusionOk="0">
                  <a:moveTo>
                    <a:pt x="2584" y="0"/>
                  </a:moveTo>
                  <a:lnTo>
                    <a:pt x="2584" y="0"/>
                  </a:lnTo>
                  <a:cubicBezTo>
                    <a:pt x="1909" y="1772"/>
                    <a:pt x="274" y="3181"/>
                    <a:pt x="79" y="5080"/>
                  </a:cubicBezTo>
                  <a:cubicBezTo>
                    <a:pt x="0" y="5912"/>
                    <a:pt x="216" y="6753"/>
                    <a:pt x="695" y="7448"/>
                  </a:cubicBezTo>
                  <a:cubicBezTo>
                    <a:pt x="734" y="6244"/>
                    <a:pt x="1116" y="5041"/>
                    <a:pt x="1527" y="3896"/>
                  </a:cubicBezTo>
                  <a:cubicBezTo>
                    <a:pt x="1977" y="2633"/>
                    <a:pt x="2476" y="1331"/>
                    <a:pt x="2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0"/>
            <p:cNvSpPr/>
            <p:nvPr/>
          </p:nvSpPr>
          <p:spPr>
            <a:xfrm>
              <a:off x="3111323" y="1705075"/>
              <a:ext cx="165289" cy="533564"/>
            </a:xfrm>
            <a:custGeom>
              <a:avLst/>
              <a:gdLst/>
              <a:ahLst/>
              <a:cxnLst/>
              <a:rect l="l" t="t" r="r" b="b"/>
              <a:pathLst>
                <a:path w="2359" h="7615" extrusionOk="0">
                  <a:moveTo>
                    <a:pt x="1938" y="0"/>
                  </a:moveTo>
                  <a:cubicBezTo>
                    <a:pt x="1918" y="39"/>
                    <a:pt x="1899" y="88"/>
                    <a:pt x="1889" y="127"/>
                  </a:cubicBezTo>
                  <a:cubicBezTo>
                    <a:pt x="1781" y="1458"/>
                    <a:pt x="1282" y="2750"/>
                    <a:pt x="832" y="4023"/>
                  </a:cubicBezTo>
                  <a:cubicBezTo>
                    <a:pt x="421" y="5168"/>
                    <a:pt x="39" y="6371"/>
                    <a:pt x="0" y="7575"/>
                  </a:cubicBezTo>
                  <a:cubicBezTo>
                    <a:pt x="10" y="7585"/>
                    <a:pt x="20" y="7605"/>
                    <a:pt x="30" y="7614"/>
                  </a:cubicBezTo>
                  <a:cubicBezTo>
                    <a:pt x="607" y="7008"/>
                    <a:pt x="1096" y="6313"/>
                    <a:pt x="1488" y="5569"/>
                  </a:cubicBezTo>
                  <a:cubicBezTo>
                    <a:pt x="2359" y="3925"/>
                    <a:pt x="2173" y="1850"/>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0"/>
            <p:cNvSpPr/>
            <p:nvPr/>
          </p:nvSpPr>
          <p:spPr>
            <a:xfrm>
              <a:off x="2744449" y="1805201"/>
              <a:ext cx="299048" cy="458101"/>
            </a:xfrm>
            <a:custGeom>
              <a:avLst/>
              <a:gdLst/>
              <a:ahLst/>
              <a:cxnLst/>
              <a:rect l="l" t="t" r="r" b="b"/>
              <a:pathLst>
                <a:path w="4268" h="6538" extrusionOk="0">
                  <a:moveTo>
                    <a:pt x="0" y="0"/>
                  </a:moveTo>
                  <a:cubicBezTo>
                    <a:pt x="499" y="1243"/>
                    <a:pt x="1351" y="2329"/>
                    <a:pt x="2163" y="3396"/>
                  </a:cubicBezTo>
                  <a:cubicBezTo>
                    <a:pt x="2897" y="4375"/>
                    <a:pt x="3621" y="5402"/>
                    <a:pt x="4023" y="6538"/>
                  </a:cubicBezTo>
                  <a:cubicBezTo>
                    <a:pt x="4267" y="5735"/>
                    <a:pt x="4228" y="4864"/>
                    <a:pt x="3895" y="4091"/>
                  </a:cubicBezTo>
                  <a:cubicBezTo>
                    <a:pt x="3152" y="2349"/>
                    <a:pt x="1165" y="149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0"/>
            <p:cNvSpPr/>
            <p:nvPr/>
          </p:nvSpPr>
          <p:spPr>
            <a:xfrm>
              <a:off x="2738283" y="1797634"/>
              <a:ext cx="288047" cy="469803"/>
            </a:xfrm>
            <a:custGeom>
              <a:avLst/>
              <a:gdLst/>
              <a:ahLst/>
              <a:cxnLst/>
              <a:rect l="l" t="t" r="r" b="b"/>
              <a:pathLst>
                <a:path w="4111" h="6705" extrusionOk="0">
                  <a:moveTo>
                    <a:pt x="0" y="0"/>
                  </a:moveTo>
                  <a:lnTo>
                    <a:pt x="0" y="0"/>
                  </a:lnTo>
                  <a:cubicBezTo>
                    <a:pt x="323" y="1840"/>
                    <a:pt x="764" y="3876"/>
                    <a:pt x="2085" y="5187"/>
                  </a:cubicBezTo>
                  <a:cubicBezTo>
                    <a:pt x="2682" y="5784"/>
                    <a:pt x="3357" y="6293"/>
                    <a:pt x="4091" y="6704"/>
                  </a:cubicBezTo>
                  <a:cubicBezTo>
                    <a:pt x="4101" y="6685"/>
                    <a:pt x="4111" y="6675"/>
                    <a:pt x="4111" y="6656"/>
                  </a:cubicBezTo>
                  <a:cubicBezTo>
                    <a:pt x="3709" y="5520"/>
                    <a:pt x="2985" y="4493"/>
                    <a:pt x="2251" y="3514"/>
                  </a:cubicBezTo>
                  <a:cubicBezTo>
                    <a:pt x="1439" y="2437"/>
                    <a:pt x="587" y="1351"/>
                    <a:pt x="88" y="108"/>
                  </a:cubicBez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0"/>
            <p:cNvSpPr/>
            <p:nvPr/>
          </p:nvSpPr>
          <p:spPr>
            <a:xfrm>
              <a:off x="2701918" y="2363357"/>
              <a:ext cx="436871" cy="505467"/>
            </a:xfrm>
            <a:custGeom>
              <a:avLst/>
              <a:gdLst/>
              <a:ahLst/>
              <a:cxnLst/>
              <a:rect l="l" t="t" r="r" b="b"/>
              <a:pathLst>
                <a:path w="6235" h="7214" extrusionOk="0">
                  <a:moveTo>
                    <a:pt x="0" y="1"/>
                  </a:moveTo>
                  <a:lnTo>
                    <a:pt x="0" y="1"/>
                  </a:lnTo>
                  <a:cubicBezTo>
                    <a:pt x="832" y="1410"/>
                    <a:pt x="2075" y="2575"/>
                    <a:pt x="3250" y="3729"/>
                  </a:cubicBezTo>
                  <a:cubicBezTo>
                    <a:pt x="4316" y="4777"/>
                    <a:pt x="5383" y="5902"/>
                    <a:pt x="6078" y="7214"/>
                  </a:cubicBezTo>
                  <a:cubicBezTo>
                    <a:pt x="6235" y="6186"/>
                    <a:pt x="6019" y="5139"/>
                    <a:pt x="5481" y="4258"/>
                  </a:cubicBezTo>
                  <a:cubicBezTo>
                    <a:pt x="4258" y="2271"/>
                    <a:pt x="1694" y="1606"/>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0"/>
            <p:cNvSpPr/>
            <p:nvPr/>
          </p:nvSpPr>
          <p:spPr>
            <a:xfrm>
              <a:off x="2693650" y="2355160"/>
              <a:ext cx="434208" cy="518499"/>
            </a:xfrm>
            <a:custGeom>
              <a:avLst/>
              <a:gdLst/>
              <a:ahLst/>
              <a:cxnLst/>
              <a:rect l="l" t="t" r="r" b="b"/>
              <a:pathLst>
                <a:path w="6197" h="7400" extrusionOk="0">
                  <a:moveTo>
                    <a:pt x="1" y="0"/>
                  </a:moveTo>
                  <a:lnTo>
                    <a:pt x="1" y="0"/>
                  </a:lnTo>
                  <a:cubicBezTo>
                    <a:pt x="725" y="2173"/>
                    <a:pt x="1635" y="4561"/>
                    <a:pt x="3475" y="5911"/>
                  </a:cubicBezTo>
                  <a:cubicBezTo>
                    <a:pt x="4307" y="6528"/>
                    <a:pt x="5217" y="7027"/>
                    <a:pt x="6186" y="7399"/>
                  </a:cubicBezTo>
                  <a:cubicBezTo>
                    <a:pt x="6196" y="7370"/>
                    <a:pt x="6196" y="7350"/>
                    <a:pt x="6196" y="7331"/>
                  </a:cubicBezTo>
                  <a:cubicBezTo>
                    <a:pt x="5501" y="6019"/>
                    <a:pt x="4434" y="4903"/>
                    <a:pt x="3368" y="3856"/>
                  </a:cubicBezTo>
                  <a:cubicBezTo>
                    <a:pt x="2193" y="2692"/>
                    <a:pt x="950" y="1537"/>
                    <a:pt x="118" y="127"/>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0"/>
            <p:cNvSpPr/>
            <p:nvPr/>
          </p:nvSpPr>
          <p:spPr>
            <a:xfrm>
              <a:off x="3151752" y="2073279"/>
              <a:ext cx="290150" cy="536997"/>
            </a:xfrm>
            <a:custGeom>
              <a:avLst/>
              <a:gdLst/>
              <a:ahLst/>
              <a:cxnLst/>
              <a:rect l="l" t="t" r="r" b="b"/>
              <a:pathLst>
                <a:path w="4141" h="7664" extrusionOk="0">
                  <a:moveTo>
                    <a:pt x="4141" y="1"/>
                  </a:moveTo>
                  <a:cubicBezTo>
                    <a:pt x="3005" y="1772"/>
                    <a:pt x="911" y="2937"/>
                    <a:pt x="275" y="4943"/>
                  </a:cubicBezTo>
                  <a:cubicBezTo>
                    <a:pt x="1" y="5834"/>
                    <a:pt x="50" y="6803"/>
                    <a:pt x="412" y="7664"/>
                  </a:cubicBezTo>
                  <a:cubicBezTo>
                    <a:pt x="725" y="6362"/>
                    <a:pt x="1410" y="5149"/>
                    <a:pt x="2115" y="3994"/>
                  </a:cubicBezTo>
                  <a:cubicBezTo>
                    <a:pt x="2898" y="2712"/>
                    <a:pt x="3720" y="1420"/>
                    <a:pt x="41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0"/>
            <p:cNvSpPr/>
            <p:nvPr/>
          </p:nvSpPr>
          <p:spPr>
            <a:xfrm>
              <a:off x="3180549" y="2063680"/>
              <a:ext cx="266817" cy="550030"/>
            </a:xfrm>
            <a:custGeom>
              <a:avLst/>
              <a:gdLst/>
              <a:ahLst/>
              <a:cxnLst/>
              <a:rect l="l" t="t" r="r" b="b"/>
              <a:pathLst>
                <a:path w="3808" h="7850" extrusionOk="0">
                  <a:moveTo>
                    <a:pt x="3808" y="1"/>
                  </a:moveTo>
                  <a:lnTo>
                    <a:pt x="3808" y="1"/>
                  </a:lnTo>
                  <a:cubicBezTo>
                    <a:pt x="3778" y="50"/>
                    <a:pt x="3749" y="89"/>
                    <a:pt x="3730" y="138"/>
                  </a:cubicBezTo>
                  <a:cubicBezTo>
                    <a:pt x="3309" y="1557"/>
                    <a:pt x="2487" y="2849"/>
                    <a:pt x="1704" y="4121"/>
                  </a:cubicBezTo>
                  <a:cubicBezTo>
                    <a:pt x="999" y="5276"/>
                    <a:pt x="314" y="6499"/>
                    <a:pt x="1" y="7801"/>
                  </a:cubicBezTo>
                  <a:cubicBezTo>
                    <a:pt x="11" y="7811"/>
                    <a:pt x="11" y="7830"/>
                    <a:pt x="20" y="7850"/>
                  </a:cubicBezTo>
                  <a:cubicBezTo>
                    <a:pt x="784" y="7312"/>
                    <a:pt x="1479" y="6675"/>
                    <a:pt x="2066" y="5961"/>
                  </a:cubicBezTo>
                  <a:cubicBezTo>
                    <a:pt x="3387" y="4366"/>
                    <a:pt x="3651" y="2066"/>
                    <a:pt x="3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0"/>
            <p:cNvSpPr/>
            <p:nvPr/>
          </p:nvSpPr>
          <p:spPr>
            <a:xfrm>
              <a:off x="3274510" y="2499148"/>
              <a:ext cx="290150" cy="536997"/>
            </a:xfrm>
            <a:custGeom>
              <a:avLst/>
              <a:gdLst/>
              <a:ahLst/>
              <a:cxnLst/>
              <a:rect l="l" t="t" r="r" b="b"/>
              <a:pathLst>
                <a:path w="4141" h="7664" extrusionOk="0">
                  <a:moveTo>
                    <a:pt x="4140" y="0"/>
                  </a:moveTo>
                  <a:lnTo>
                    <a:pt x="4140" y="0"/>
                  </a:lnTo>
                  <a:cubicBezTo>
                    <a:pt x="3015" y="1772"/>
                    <a:pt x="911" y="2936"/>
                    <a:pt x="275" y="4943"/>
                  </a:cubicBezTo>
                  <a:cubicBezTo>
                    <a:pt x="1" y="5833"/>
                    <a:pt x="49" y="6802"/>
                    <a:pt x="412" y="7664"/>
                  </a:cubicBezTo>
                  <a:cubicBezTo>
                    <a:pt x="725" y="6362"/>
                    <a:pt x="1410" y="5148"/>
                    <a:pt x="2115" y="3993"/>
                  </a:cubicBezTo>
                  <a:cubicBezTo>
                    <a:pt x="2897" y="2711"/>
                    <a:pt x="3720" y="1420"/>
                    <a:pt x="4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0"/>
            <p:cNvSpPr/>
            <p:nvPr/>
          </p:nvSpPr>
          <p:spPr>
            <a:xfrm>
              <a:off x="3303308" y="2489549"/>
              <a:ext cx="266817" cy="550030"/>
            </a:xfrm>
            <a:custGeom>
              <a:avLst/>
              <a:gdLst/>
              <a:ahLst/>
              <a:cxnLst/>
              <a:rect l="l" t="t" r="r" b="b"/>
              <a:pathLst>
                <a:path w="3808" h="7850" extrusionOk="0">
                  <a:moveTo>
                    <a:pt x="3808" y="0"/>
                  </a:moveTo>
                  <a:lnTo>
                    <a:pt x="3808" y="0"/>
                  </a:lnTo>
                  <a:cubicBezTo>
                    <a:pt x="3788" y="49"/>
                    <a:pt x="3759" y="88"/>
                    <a:pt x="3729" y="137"/>
                  </a:cubicBezTo>
                  <a:cubicBezTo>
                    <a:pt x="3309" y="1557"/>
                    <a:pt x="2486" y="2848"/>
                    <a:pt x="1704" y="4121"/>
                  </a:cubicBezTo>
                  <a:cubicBezTo>
                    <a:pt x="999" y="5276"/>
                    <a:pt x="314" y="6499"/>
                    <a:pt x="1" y="7791"/>
                  </a:cubicBezTo>
                  <a:cubicBezTo>
                    <a:pt x="10" y="7810"/>
                    <a:pt x="20" y="7830"/>
                    <a:pt x="30" y="7850"/>
                  </a:cubicBezTo>
                  <a:cubicBezTo>
                    <a:pt x="793" y="7311"/>
                    <a:pt x="1478" y="6675"/>
                    <a:pt x="2075" y="5961"/>
                  </a:cubicBezTo>
                  <a:cubicBezTo>
                    <a:pt x="3387" y="4365"/>
                    <a:pt x="3651" y="2065"/>
                    <a:pt x="38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0"/>
            <p:cNvSpPr/>
            <p:nvPr/>
          </p:nvSpPr>
          <p:spPr>
            <a:xfrm>
              <a:off x="3332806" y="2515614"/>
              <a:ext cx="108394" cy="102228"/>
            </a:xfrm>
            <a:custGeom>
              <a:avLst/>
              <a:gdLst/>
              <a:ahLst/>
              <a:cxnLst/>
              <a:rect l="l" t="t" r="r" b="b"/>
              <a:pathLst>
                <a:path w="1547" h="1459" extrusionOk="0">
                  <a:moveTo>
                    <a:pt x="1547" y="0"/>
                  </a:moveTo>
                  <a:lnTo>
                    <a:pt x="1547" y="0"/>
                  </a:lnTo>
                  <a:cubicBezTo>
                    <a:pt x="989" y="108"/>
                    <a:pt x="500" y="441"/>
                    <a:pt x="206" y="930"/>
                  </a:cubicBezTo>
                  <a:cubicBezTo>
                    <a:pt x="79" y="1136"/>
                    <a:pt x="0" y="1459"/>
                    <a:pt x="343" y="1459"/>
                  </a:cubicBezTo>
                  <a:cubicBezTo>
                    <a:pt x="349" y="1459"/>
                    <a:pt x="355" y="1459"/>
                    <a:pt x="362" y="1459"/>
                  </a:cubicBezTo>
                  <a:cubicBezTo>
                    <a:pt x="641" y="1459"/>
                    <a:pt x="944" y="1249"/>
                    <a:pt x="1116" y="1067"/>
                  </a:cubicBezTo>
                  <a:cubicBezTo>
                    <a:pt x="1380" y="773"/>
                    <a:pt x="1527" y="392"/>
                    <a:pt x="15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0"/>
            <p:cNvSpPr/>
            <p:nvPr/>
          </p:nvSpPr>
          <p:spPr>
            <a:xfrm>
              <a:off x="2945333" y="2917590"/>
              <a:ext cx="129905" cy="74201"/>
            </a:xfrm>
            <a:custGeom>
              <a:avLst/>
              <a:gdLst/>
              <a:ahLst/>
              <a:cxnLst/>
              <a:rect l="l" t="t" r="r" b="b"/>
              <a:pathLst>
                <a:path w="1854" h="1059" extrusionOk="0">
                  <a:moveTo>
                    <a:pt x="498" y="0"/>
                  </a:moveTo>
                  <a:cubicBezTo>
                    <a:pt x="330" y="0"/>
                    <a:pt x="163" y="26"/>
                    <a:pt x="1" y="77"/>
                  </a:cubicBezTo>
                  <a:cubicBezTo>
                    <a:pt x="285" y="566"/>
                    <a:pt x="764" y="918"/>
                    <a:pt x="1322" y="1036"/>
                  </a:cubicBezTo>
                  <a:cubicBezTo>
                    <a:pt x="1379" y="1050"/>
                    <a:pt x="1441" y="1059"/>
                    <a:pt x="1500" y="1059"/>
                  </a:cubicBezTo>
                  <a:cubicBezTo>
                    <a:pt x="1688" y="1059"/>
                    <a:pt x="1854" y="975"/>
                    <a:pt x="1772" y="723"/>
                  </a:cubicBezTo>
                  <a:cubicBezTo>
                    <a:pt x="1684" y="458"/>
                    <a:pt x="1391" y="233"/>
                    <a:pt x="1146" y="126"/>
                  </a:cubicBezTo>
                  <a:cubicBezTo>
                    <a:pt x="936" y="43"/>
                    <a:pt x="717" y="0"/>
                    <a:pt x="4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0"/>
            <p:cNvSpPr/>
            <p:nvPr/>
          </p:nvSpPr>
          <p:spPr>
            <a:xfrm>
              <a:off x="2823275" y="2190571"/>
              <a:ext cx="108535" cy="95712"/>
            </a:xfrm>
            <a:custGeom>
              <a:avLst/>
              <a:gdLst/>
              <a:ahLst/>
              <a:cxnLst/>
              <a:rect l="l" t="t" r="r" b="b"/>
              <a:pathLst>
                <a:path w="1549" h="1366" extrusionOk="0">
                  <a:moveTo>
                    <a:pt x="1" y="0"/>
                  </a:moveTo>
                  <a:cubicBezTo>
                    <a:pt x="148" y="548"/>
                    <a:pt x="519" y="1008"/>
                    <a:pt x="1019" y="1282"/>
                  </a:cubicBezTo>
                  <a:cubicBezTo>
                    <a:pt x="1110" y="1328"/>
                    <a:pt x="1222" y="1365"/>
                    <a:pt x="1318" y="1365"/>
                  </a:cubicBezTo>
                  <a:cubicBezTo>
                    <a:pt x="1447" y="1365"/>
                    <a:pt x="1548" y="1298"/>
                    <a:pt x="1537" y="1096"/>
                  </a:cubicBezTo>
                  <a:cubicBezTo>
                    <a:pt x="1527" y="822"/>
                    <a:pt x="1293" y="529"/>
                    <a:pt x="1087" y="362"/>
                  </a:cubicBezTo>
                  <a:cubicBezTo>
                    <a:pt x="774" y="118"/>
                    <a:pt x="392"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0"/>
            <p:cNvSpPr/>
            <p:nvPr/>
          </p:nvSpPr>
          <p:spPr>
            <a:xfrm>
              <a:off x="2950167" y="2468949"/>
              <a:ext cx="5535" cy="1471"/>
            </a:xfrm>
            <a:custGeom>
              <a:avLst/>
              <a:gdLst/>
              <a:ahLst/>
              <a:cxnLst/>
              <a:rect l="l" t="t" r="r" b="b"/>
              <a:pathLst>
                <a:path w="79" h="21" fill="none" extrusionOk="0">
                  <a:moveTo>
                    <a:pt x="0" y="20"/>
                  </a:moveTo>
                  <a:lnTo>
                    <a:pt x="79" y="1"/>
                  </a:lnTo>
                </a:path>
              </a:pathLst>
            </a:custGeom>
            <a:solidFill>
              <a:schemeClr val="accent2"/>
            </a:solidFill>
            <a:ln w="3425" cap="flat" cmpd="sng">
              <a:solidFill>
                <a:srgbClr val="D68C45"/>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0"/>
            <p:cNvSpPr/>
            <p:nvPr/>
          </p:nvSpPr>
          <p:spPr>
            <a:xfrm>
              <a:off x="2842544" y="2326012"/>
              <a:ext cx="177621" cy="157231"/>
            </a:xfrm>
            <a:custGeom>
              <a:avLst/>
              <a:gdLst/>
              <a:ahLst/>
              <a:cxnLst/>
              <a:rect l="l" t="t" r="r" b="b"/>
              <a:pathLst>
                <a:path w="2535" h="2244" extrusionOk="0">
                  <a:moveTo>
                    <a:pt x="1265" y="1"/>
                  </a:moveTo>
                  <a:cubicBezTo>
                    <a:pt x="598" y="1"/>
                    <a:pt x="1" y="614"/>
                    <a:pt x="166" y="1366"/>
                  </a:cubicBezTo>
                  <a:cubicBezTo>
                    <a:pt x="286" y="1929"/>
                    <a:pt x="772" y="2244"/>
                    <a:pt x="1264" y="2244"/>
                  </a:cubicBezTo>
                  <a:cubicBezTo>
                    <a:pt x="1619" y="2244"/>
                    <a:pt x="1976" y="2080"/>
                    <a:pt x="2202" y="1728"/>
                  </a:cubicBezTo>
                  <a:cubicBezTo>
                    <a:pt x="2535" y="1209"/>
                    <a:pt x="2388" y="514"/>
                    <a:pt x="1869" y="181"/>
                  </a:cubicBezTo>
                  <a:cubicBezTo>
                    <a:pt x="1674" y="56"/>
                    <a:pt x="1466" y="1"/>
                    <a:pt x="12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0"/>
            <p:cNvSpPr/>
            <p:nvPr/>
          </p:nvSpPr>
          <p:spPr>
            <a:xfrm>
              <a:off x="2960467" y="2340025"/>
              <a:ext cx="26766" cy="18218"/>
            </a:xfrm>
            <a:custGeom>
              <a:avLst/>
              <a:gdLst/>
              <a:ahLst/>
              <a:cxnLst/>
              <a:rect l="l" t="t" r="r" b="b"/>
              <a:pathLst>
                <a:path w="382" h="260" extrusionOk="0">
                  <a:moveTo>
                    <a:pt x="73" y="0"/>
                  </a:moveTo>
                  <a:cubicBezTo>
                    <a:pt x="49" y="0"/>
                    <a:pt x="30" y="7"/>
                    <a:pt x="20" y="20"/>
                  </a:cubicBezTo>
                  <a:cubicBezTo>
                    <a:pt x="0" y="69"/>
                    <a:pt x="49" y="148"/>
                    <a:pt x="137" y="206"/>
                  </a:cubicBezTo>
                  <a:cubicBezTo>
                    <a:pt x="196" y="242"/>
                    <a:pt x="251" y="259"/>
                    <a:pt x="292" y="259"/>
                  </a:cubicBezTo>
                  <a:cubicBezTo>
                    <a:pt x="320" y="259"/>
                    <a:pt x="341" y="251"/>
                    <a:pt x="352" y="236"/>
                  </a:cubicBezTo>
                  <a:cubicBezTo>
                    <a:pt x="382" y="197"/>
                    <a:pt x="323" y="118"/>
                    <a:pt x="235" y="60"/>
                  </a:cubicBezTo>
                  <a:cubicBezTo>
                    <a:pt x="178" y="22"/>
                    <a:pt x="117" y="0"/>
                    <a:pt x="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0"/>
            <p:cNvSpPr/>
            <p:nvPr/>
          </p:nvSpPr>
          <p:spPr>
            <a:xfrm>
              <a:off x="2961799" y="2408341"/>
              <a:ext cx="14504" cy="10300"/>
            </a:xfrm>
            <a:custGeom>
              <a:avLst/>
              <a:gdLst/>
              <a:ahLst/>
              <a:cxnLst/>
              <a:rect l="l" t="t" r="r" b="b"/>
              <a:pathLst>
                <a:path w="207" h="147" extrusionOk="0">
                  <a:moveTo>
                    <a:pt x="134" y="1"/>
                  </a:moveTo>
                  <a:cubicBezTo>
                    <a:pt x="113" y="1"/>
                    <a:pt x="91" y="6"/>
                    <a:pt x="69" y="14"/>
                  </a:cubicBezTo>
                  <a:cubicBezTo>
                    <a:pt x="30" y="44"/>
                    <a:pt x="1" y="83"/>
                    <a:pt x="1" y="132"/>
                  </a:cubicBezTo>
                  <a:cubicBezTo>
                    <a:pt x="20" y="142"/>
                    <a:pt x="42" y="146"/>
                    <a:pt x="66" y="146"/>
                  </a:cubicBezTo>
                  <a:cubicBezTo>
                    <a:pt x="89" y="146"/>
                    <a:pt x="113" y="142"/>
                    <a:pt x="138" y="132"/>
                  </a:cubicBezTo>
                  <a:cubicBezTo>
                    <a:pt x="177" y="112"/>
                    <a:pt x="206" y="73"/>
                    <a:pt x="206" y="24"/>
                  </a:cubicBezTo>
                  <a:cubicBezTo>
                    <a:pt x="185" y="8"/>
                    <a:pt x="160" y="1"/>
                    <a:pt x="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0"/>
            <p:cNvSpPr/>
            <p:nvPr/>
          </p:nvSpPr>
          <p:spPr>
            <a:xfrm>
              <a:off x="2974130" y="2421443"/>
              <a:ext cx="12472" cy="9880"/>
            </a:xfrm>
            <a:custGeom>
              <a:avLst/>
              <a:gdLst/>
              <a:ahLst/>
              <a:cxnLst/>
              <a:rect l="l" t="t" r="r" b="b"/>
              <a:pathLst>
                <a:path w="178" h="141" extrusionOk="0">
                  <a:moveTo>
                    <a:pt x="104" y="1"/>
                  </a:moveTo>
                  <a:cubicBezTo>
                    <a:pt x="50" y="1"/>
                    <a:pt x="1" y="45"/>
                    <a:pt x="1" y="111"/>
                  </a:cubicBezTo>
                  <a:cubicBezTo>
                    <a:pt x="20" y="130"/>
                    <a:pt x="43" y="141"/>
                    <a:pt x="67" y="141"/>
                  </a:cubicBezTo>
                  <a:cubicBezTo>
                    <a:pt x="81" y="141"/>
                    <a:pt x="95" y="138"/>
                    <a:pt x="109" y="131"/>
                  </a:cubicBezTo>
                  <a:cubicBezTo>
                    <a:pt x="148" y="111"/>
                    <a:pt x="177" y="82"/>
                    <a:pt x="177" y="33"/>
                  </a:cubicBezTo>
                  <a:cubicBezTo>
                    <a:pt x="155" y="11"/>
                    <a:pt x="129" y="1"/>
                    <a:pt x="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0"/>
            <p:cNvSpPr/>
            <p:nvPr/>
          </p:nvSpPr>
          <p:spPr>
            <a:xfrm>
              <a:off x="2946734" y="2447648"/>
              <a:ext cx="12262" cy="13173"/>
            </a:xfrm>
            <a:custGeom>
              <a:avLst/>
              <a:gdLst/>
              <a:ahLst/>
              <a:cxnLst/>
              <a:rect l="l" t="t" r="r" b="b"/>
              <a:pathLst>
                <a:path w="175" h="188" extrusionOk="0">
                  <a:moveTo>
                    <a:pt x="40" y="1"/>
                  </a:moveTo>
                  <a:cubicBezTo>
                    <a:pt x="37" y="1"/>
                    <a:pt x="33" y="1"/>
                    <a:pt x="30" y="1"/>
                  </a:cubicBezTo>
                  <a:cubicBezTo>
                    <a:pt x="0" y="31"/>
                    <a:pt x="0" y="80"/>
                    <a:pt x="10" y="119"/>
                  </a:cubicBezTo>
                  <a:cubicBezTo>
                    <a:pt x="30" y="148"/>
                    <a:pt x="59" y="178"/>
                    <a:pt x="108" y="187"/>
                  </a:cubicBezTo>
                  <a:cubicBezTo>
                    <a:pt x="174" y="121"/>
                    <a:pt x="131" y="1"/>
                    <a:pt x="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0"/>
            <p:cNvSpPr/>
            <p:nvPr/>
          </p:nvSpPr>
          <p:spPr>
            <a:xfrm>
              <a:off x="2919688" y="2453884"/>
              <a:ext cx="12052" cy="11211"/>
            </a:xfrm>
            <a:custGeom>
              <a:avLst/>
              <a:gdLst/>
              <a:ahLst/>
              <a:cxnLst/>
              <a:rect l="l" t="t" r="r" b="b"/>
              <a:pathLst>
                <a:path w="172" h="160" extrusionOk="0">
                  <a:moveTo>
                    <a:pt x="44" y="0"/>
                  </a:moveTo>
                  <a:cubicBezTo>
                    <a:pt x="47" y="0"/>
                    <a:pt x="50" y="1"/>
                    <a:pt x="53" y="1"/>
                  </a:cubicBezTo>
                  <a:lnTo>
                    <a:pt x="53" y="1"/>
                  </a:lnTo>
                  <a:cubicBezTo>
                    <a:pt x="54" y="1"/>
                    <a:pt x="54" y="1"/>
                    <a:pt x="54" y="0"/>
                  </a:cubicBezTo>
                  <a:close/>
                  <a:moveTo>
                    <a:pt x="53" y="1"/>
                  </a:moveTo>
                  <a:cubicBezTo>
                    <a:pt x="0" y="72"/>
                    <a:pt x="52" y="160"/>
                    <a:pt x="129" y="160"/>
                  </a:cubicBezTo>
                  <a:cubicBezTo>
                    <a:pt x="136" y="160"/>
                    <a:pt x="144" y="159"/>
                    <a:pt x="151" y="157"/>
                  </a:cubicBezTo>
                  <a:cubicBezTo>
                    <a:pt x="171" y="128"/>
                    <a:pt x="171" y="79"/>
                    <a:pt x="151" y="49"/>
                  </a:cubicBezTo>
                  <a:cubicBezTo>
                    <a:pt x="133" y="13"/>
                    <a:pt x="91" y="2"/>
                    <a:pt x="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20"/>
            <p:cNvSpPr/>
            <p:nvPr/>
          </p:nvSpPr>
          <p:spPr>
            <a:xfrm>
              <a:off x="2937135" y="2423055"/>
              <a:ext cx="8268" cy="9179"/>
            </a:xfrm>
            <a:custGeom>
              <a:avLst/>
              <a:gdLst/>
              <a:ahLst/>
              <a:cxnLst/>
              <a:rect l="l" t="t" r="r" b="b"/>
              <a:pathLst>
                <a:path w="118" h="131" extrusionOk="0">
                  <a:moveTo>
                    <a:pt x="50" y="0"/>
                  </a:moveTo>
                  <a:cubicBezTo>
                    <a:pt x="43" y="0"/>
                    <a:pt x="36" y="3"/>
                    <a:pt x="30" y="10"/>
                  </a:cubicBezTo>
                  <a:cubicBezTo>
                    <a:pt x="10" y="20"/>
                    <a:pt x="0" y="39"/>
                    <a:pt x="10" y="98"/>
                  </a:cubicBezTo>
                  <a:cubicBezTo>
                    <a:pt x="39" y="120"/>
                    <a:pt x="63" y="131"/>
                    <a:pt x="78" y="131"/>
                  </a:cubicBezTo>
                  <a:cubicBezTo>
                    <a:pt x="82" y="131"/>
                    <a:pt x="86" y="130"/>
                    <a:pt x="88" y="127"/>
                  </a:cubicBezTo>
                  <a:cubicBezTo>
                    <a:pt x="108" y="118"/>
                    <a:pt x="118" y="98"/>
                    <a:pt x="118" y="39"/>
                  </a:cubicBezTo>
                  <a:cubicBezTo>
                    <a:pt x="85" y="13"/>
                    <a:pt x="66" y="0"/>
                    <a:pt x="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0"/>
            <p:cNvSpPr/>
            <p:nvPr/>
          </p:nvSpPr>
          <p:spPr>
            <a:xfrm>
              <a:off x="2972098" y="2447018"/>
              <a:ext cx="9669" cy="9880"/>
            </a:xfrm>
            <a:custGeom>
              <a:avLst/>
              <a:gdLst/>
              <a:ahLst/>
              <a:cxnLst/>
              <a:rect l="l" t="t" r="r" b="b"/>
              <a:pathLst>
                <a:path w="138" h="141" extrusionOk="0">
                  <a:moveTo>
                    <a:pt x="98" y="1"/>
                  </a:moveTo>
                  <a:cubicBezTo>
                    <a:pt x="40" y="1"/>
                    <a:pt x="20" y="20"/>
                    <a:pt x="10" y="40"/>
                  </a:cubicBezTo>
                  <a:cubicBezTo>
                    <a:pt x="0" y="59"/>
                    <a:pt x="0" y="89"/>
                    <a:pt x="40" y="138"/>
                  </a:cubicBezTo>
                  <a:cubicBezTo>
                    <a:pt x="47" y="139"/>
                    <a:pt x="53" y="140"/>
                    <a:pt x="60" y="140"/>
                  </a:cubicBezTo>
                  <a:cubicBezTo>
                    <a:pt x="89" y="140"/>
                    <a:pt x="112" y="123"/>
                    <a:pt x="128" y="98"/>
                  </a:cubicBezTo>
                  <a:cubicBezTo>
                    <a:pt x="138" y="59"/>
                    <a:pt x="128" y="20"/>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0"/>
            <p:cNvSpPr/>
            <p:nvPr/>
          </p:nvSpPr>
          <p:spPr>
            <a:xfrm>
              <a:off x="2906936" y="2430552"/>
              <a:ext cx="9669" cy="10370"/>
            </a:xfrm>
            <a:custGeom>
              <a:avLst/>
              <a:gdLst/>
              <a:ahLst/>
              <a:cxnLst/>
              <a:rect l="l" t="t" r="r" b="b"/>
              <a:pathLst>
                <a:path w="138" h="148" extrusionOk="0">
                  <a:moveTo>
                    <a:pt x="59" y="1"/>
                  </a:moveTo>
                  <a:cubicBezTo>
                    <a:pt x="11" y="30"/>
                    <a:pt x="1" y="59"/>
                    <a:pt x="1" y="79"/>
                  </a:cubicBezTo>
                  <a:cubicBezTo>
                    <a:pt x="11" y="108"/>
                    <a:pt x="20" y="128"/>
                    <a:pt x="79" y="148"/>
                  </a:cubicBezTo>
                  <a:cubicBezTo>
                    <a:pt x="128" y="118"/>
                    <a:pt x="138" y="89"/>
                    <a:pt x="128" y="59"/>
                  </a:cubicBezTo>
                  <a:cubicBezTo>
                    <a:pt x="128" y="40"/>
                    <a:pt x="108" y="11"/>
                    <a:pt x="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0"/>
            <p:cNvSpPr/>
            <p:nvPr/>
          </p:nvSpPr>
          <p:spPr>
            <a:xfrm>
              <a:off x="2893062" y="2454235"/>
              <a:ext cx="11211" cy="9109"/>
            </a:xfrm>
            <a:custGeom>
              <a:avLst/>
              <a:gdLst/>
              <a:ahLst/>
              <a:cxnLst/>
              <a:rect l="l" t="t" r="r" b="b"/>
              <a:pathLst>
                <a:path w="160" h="130" extrusionOk="0">
                  <a:moveTo>
                    <a:pt x="73" y="0"/>
                  </a:moveTo>
                  <a:cubicBezTo>
                    <a:pt x="54" y="0"/>
                    <a:pt x="37" y="5"/>
                    <a:pt x="23" y="15"/>
                  </a:cubicBezTo>
                  <a:cubicBezTo>
                    <a:pt x="0" y="75"/>
                    <a:pt x="47" y="129"/>
                    <a:pt x="100" y="129"/>
                  </a:cubicBezTo>
                  <a:cubicBezTo>
                    <a:pt x="117" y="129"/>
                    <a:pt x="134" y="124"/>
                    <a:pt x="150" y="113"/>
                  </a:cubicBezTo>
                  <a:cubicBezTo>
                    <a:pt x="160" y="84"/>
                    <a:pt x="150" y="44"/>
                    <a:pt x="130" y="15"/>
                  </a:cubicBezTo>
                  <a:cubicBezTo>
                    <a:pt x="111" y="5"/>
                    <a:pt x="91" y="0"/>
                    <a:pt x="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0"/>
            <p:cNvSpPr/>
            <p:nvPr/>
          </p:nvSpPr>
          <p:spPr>
            <a:xfrm>
              <a:off x="2867628" y="2428520"/>
              <a:ext cx="13313" cy="11351"/>
            </a:xfrm>
            <a:custGeom>
              <a:avLst/>
              <a:gdLst/>
              <a:ahLst/>
              <a:cxnLst/>
              <a:rect l="l" t="t" r="r" b="b"/>
              <a:pathLst>
                <a:path w="190" h="162" extrusionOk="0">
                  <a:moveTo>
                    <a:pt x="53" y="0"/>
                  </a:moveTo>
                  <a:cubicBezTo>
                    <a:pt x="1" y="70"/>
                    <a:pt x="56" y="162"/>
                    <a:pt x="137" y="162"/>
                  </a:cubicBezTo>
                  <a:cubicBezTo>
                    <a:pt x="148" y="162"/>
                    <a:pt x="159" y="160"/>
                    <a:pt x="170" y="157"/>
                  </a:cubicBezTo>
                  <a:cubicBezTo>
                    <a:pt x="190" y="118"/>
                    <a:pt x="180" y="79"/>
                    <a:pt x="160" y="40"/>
                  </a:cubicBezTo>
                  <a:cubicBezTo>
                    <a:pt x="131" y="10"/>
                    <a:pt x="92" y="0"/>
                    <a:pt x="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0"/>
            <p:cNvSpPr/>
            <p:nvPr/>
          </p:nvSpPr>
          <p:spPr>
            <a:xfrm>
              <a:off x="2882272" y="2420953"/>
              <a:ext cx="8969" cy="8268"/>
            </a:xfrm>
            <a:custGeom>
              <a:avLst/>
              <a:gdLst/>
              <a:ahLst/>
              <a:cxnLst/>
              <a:rect l="l" t="t" r="r" b="b"/>
              <a:pathLst>
                <a:path w="128" h="118" extrusionOk="0">
                  <a:moveTo>
                    <a:pt x="30" y="1"/>
                  </a:moveTo>
                  <a:cubicBezTo>
                    <a:pt x="0" y="50"/>
                    <a:pt x="0" y="79"/>
                    <a:pt x="20" y="99"/>
                  </a:cubicBezTo>
                  <a:cubicBezTo>
                    <a:pt x="31" y="109"/>
                    <a:pt x="44" y="117"/>
                    <a:pt x="63" y="117"/>
                  </a:cubicBezTo>
                  <a:cubicBezTo>
                    <a:pt x="78" y="117"/>
                    <a:pt x="96" y="112"/>
                    <a:pt x="118" y="99"/>
                  </a:cubicBezTo>
                  <a:cubicBezTo>
                    <a:pt x="128" y="50"/>
                    <a:pt x="128" y="20"/>
                    <a:pt x="118" y="11"/>
                  </a:cubicBezTo>
                  <a:cubicBezTo>
                    <a:pt x="108" y="1"/>
                    <a:pt x="88" y="1"/>
                    <a:pt x="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0"/>
            <p:cNvSpPr/>
            <p:nvPr/>
          </p:nvSpPr>
          <p:spPr>
            <a:xfrm>
              <a:off x="2856207" y="2394257"/>
              <a:ext cx="13803" cy="17167"/>
            </a:xfrm>
            <a:custGeom>
              <a:avLst/>
              <a:gdLst/>
              <a:ahLst/>
              <a:cxnLst/>
              <a:rect l="l" t="t" r="r" b="b"/>
              <a:pathLst>
                <a:path w="197" h="245" extrusionOk="0">
                  <a:moveTo>
                    <a:pt x="108" y="0"/>
                  </a:moveTo>
                  <a:lnTo>
                    <a:pt x="108" y="0"/>
                  </a:lnTo>
                  <a:cubicBezTo>
                    <a:pt x="0" y="69"/>
                    <a:pt x="40" y="225"/>
                    <a:pt x="167" y="245"/>
                  </a:cubicBezTo>
                  <a:cubicBezTo>
                    <a:pt x="186" y="196"/>
                    <a:pt x="196" y="157"/>
                    <a:pt x="186" y="108"/>
                  </a:cubicBezTo>
                  <a:cubicBezTo>
                    <a:pt x="167" y="69"/>
                    <a:pt x="138" y="29"/>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0"/>
            <p:cNvSpPr/>
            <p:nvPr/>
          </p:nvSpPr>
          <p:spPr>
            <a:xfrm>
              <a:off x="2899579" y="2401474"/>
              <a:ext cx="12262" cy="9880"/>
            </a:xfrm>
            <a:custGeom>
              <a:avLst/>
              <a:gdLst/>
              <a:ahLst/>
              <a:cxnLst/>
              <a:rect l="l" t="t" r="r" b="b"/>
              <a:pathLst>
                <a:path w="175" h="141" extrusionOk="0">
                  <a:moveTo>
                    <a:pt x="78" y="1"/>
                  </a:moveTo>
                  <a:cubicBezTo>
                    <a:pt x="68" y="1"/>
                    <a:pt x="57" y="2"/>
                    <a:pt x="47" y="5"/>
                  </a:cubicBezTo>
                  <a:cubicBezTo>
                    <a:pt x="1" y="66"/>
                    <a:pt x="52" y="140"/>
                    <a:pt x="113" y="140"/>
                  </a:cubicBezTo>
                  <a:cubicBezTo>
                    <a:pt x="130" y="140"/>
                    <a:pt x="148" y="135"/>
                    <a:pt x="164" y="122"/>
                  </a:cubicBezTo>
                  <a:cubicBezTo>
                    <a:pt x="174" y="63"/>
                    <a:pt x="164" y="44"/>
                    <a:pt x="155" y="24"/>
                  </a:cubicBezTo>
                  <a:cubicBezTo>
                    <a:pt x="133" y="10"/>
                    <a:pt x="106" y="1"/>
                    <a:pt x="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0"/>
            <p:cNvSpPr/>
            <p:nvPr/>
          </p:nvSpPr>
          <p:spPr>
            <a:xfrm>
              <a:off x="2936434" y="2403856"/>
              <a:ext cx="9669" cy="9179"/>
            </a:xfrm>
            <a:custGeom>
              <a:avLst/>
              <a:gdLst/>
              <a:ahLst/>
              <a:cxnLst/>
              <a:rect l="l" t="t" r="r" b="b"/>
              <a:pathLst>
                <a:path w="138" h="131" extrusionOk="0">
                  <a:moveTo>
                    <a:pt x="59" y="0"/>
                  </a:moveTo>
                  <a:cubicBezTo>
                    <a:pt x="40" y="10"/>
                    <a:pt x="30" y="20"/>
                    <a:pt x="1" y="69"/>
                  </a:cubicBezTo>
                  <a:cubicBezTo>
                    <a:pt x="16" y="115"/>
                    <a:pt x="37" y="131"/>
                    <a:pt x="60" y="131"/>
                  </a:cubicBezTo>
                  <a:cubicBezTo>
                    <a:pt x="66" y="131"/>
                    <a:pt x="73" y="129"/>
                    <a:pt x="79" y="127"/>
                  </a:cubicBezTo>
                  <a:cubicBezTo>
                    <a:pt x="108" y="127"/>
                    <a:pt x="138" y="108"/>
                    <a:pt x="138" y="49"/>
                  </a:cubicBezTo>
                  <a:cubicBezTo>
                    <a:pt x="98" y="10"/>
                    <a:pt x="79" y="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0"/>
            <p:cNvSpPr/>
            <p:nvPr/>
          </p:nvSpPr>
          <p:spPr>
            <a:xfrm>
              <a:off x="2874494" y="2398321"/>
              <a:ext cx="13313" cy="10720"/>
            </a:xfrm>
            <a:custGeom>
              <a:avLst/>
              <a:gdLst/>
              <a:ahLst/>
              <a:cxnLst/>
              <a:rect l="l" t="t" r="r" b="b"/>
              <a:pathLst>
                <a:path w="190" h="153" extrusionOk="0">
                  <a:moveTo>
                    <a:pt x="82" y="1"/>
                  </a:moveTo>
                  <a:cubicBezTo>
                    <a:pt x="1" y="49"/>
                    <a:pt x="48" y="152"/>
                    <a:pt x="116" y="152"/>
                  </a:cubicBezTo>
                  <a:cubicBezTo>
                    <a:pt x="130" y="152"/>
                    <a:pt x="145" y="148"/>
                    <a:pt x="160" y="138"/>
                  </a:cubicBezTo>
                  <a:cubicBezTo>
                    <a:pt x="190" y="89"/>
                    <a:pt x="180" y="59"/>
                    <a:pt x="170" y="40"/>
                  </a:cubicBezTo>
                  <a:cubicBezTo>
                    <a:pt x="160" y="20"/>
                    <a:pt x="141" y="1"/>
                    <a:pt x="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0"/>
            <p:cNvSpPr/>
            <p:nvPr/>
          </p:nvSpPr>
          <p:spPr>
            <a:xfrm>
              <a:off x="2919968" y="2417940"/>
              <a:ext cx="11071" cy="9389"/>
            </a:xfrm>
            <a:custGeom>
              <a:avLst/>
              <a:gdLst/>
              <a:ahLst/>
              <a:cxnLst/>
              <a:rect l="l" t="t" r="r" b="b"/>
              <a:pathLst>
                <a:path w="158" h="134" extrusionOk="0">
                  <a:moveTo>
                    <a:pt x="83" y="1"/>
                  </a:moveTo>
                  <a:cubicBezTo>
                    <a:pt x="67" y="1"/>
                    <a:pt x="47" y="12"/>
                    <a:pt x="10" y="34"/>
                  </a:cubicBezTo>
                  <a:cubicBezTo>
                    <a:pt x="1" y="73"/>
                    <a:pt x="20" y="112"/>
                    <a:pt x="59" y="132"/>
                  </a:cubicBezTo>
                  <a:cubicBezTo>
                    <a:pt x="65" y="133"/>
                    <a:pt x="70" y="134"/>
                    <a:pt x="75" y="134"/>
                  </a:cubicBezTo>
                  <a:cubicBezTo>
                    <a:pt x="109" y="134"/>
                    <a:pt x="140" y="107"/>
                    <a:pt x="157" y="73"/>
                  </a:cubicBezTo>
                  <a:cubicBezTo>
                    <a:pt x="128" y="24"/>
                    <a:pt x="118" y="5"/>
                    <a:pt x="99" y="5"/>
                  </a:cubicBezTo>
                  <a:cubicBezTo>
                    <a:pt x="94" y="2"/>
                    <a:pt x="89"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0"/>
            <p:cNvSpPr/>
            <p:nvPr/>
          </p:nvSpPr>
          <p:spPr>
            <a:xfrm>
              <a:off x="2989265" y="2399582"/>
              <a:ext cx="9669" cy="8758"/>
            </a:xfrm>
            <a:custGeom>
              <a:avLst/>
              <a:gdLst/>
              <a:ahLst/>
              <a:cxnLst/>
              <a:rect l="l" t="t" r="r" b="b"/>
              <a:pathLst>
                <a:path w="138" h="125" extrusionOk="0">
                  <a:moveTo>
                    <a:pt x="61" y="1"/>
                  </a:moveTo>
                  <a:cubicBezTo>
                    <a:pt x="42" y="1"/>
                    <a:pt x="31" y="6"/>
                    <a:pt x="20" y="12"/>
                  </a:cubicBezTo>
                  <a:cubicBezTo>
                    <a:pt x="0" y="32"/>
                    <a:pt x="0" y="61"/>
                    <a:pt x="20" y="110"/>
                  </a:cubicBezTo>
                  <a:cubicBezTo>
                    <a:pt x="49" y="120"/>
                    <a:pt x="69" y="125"/>
                    <a:pt x="83" y="125"/>
                  </a:cubicBezTo>
                  <a:cubicBezTo>
                    <a:pt x="98" y="125"/>
                    <a:pt x="108" y="120"/>
                    <a:pt x="118" y="110"/>
                  </a:cubicBezTo>
                  <a:cubicBezTo>
                    <a:pt x="127" y="90"/>
                    <a:pt x="137" y="71"/>
                    <a:pt x="118" y="12"/>
                  </a:cubicBezTo>
                  <a:cubicBezTo>
                    <a:pt x="93" y="4"/>
                    <a:pt x="75" y="1"/>
                    <a:pt x="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0"/>
            <p:cNvSpPr/>
            <p:nvPr/>
          </p:nvSpPr>
          <p:spPr>
            <a:xfrm>
              <a:off x="2956333" y="2431673"/>
              <a:ext cx="6937" cy="8829"/>
            </a:xfrm>
            <a:custGeom>
              <a:avLst/>
              <a:gdLst/>
              <a:ahLst/>
              <a:cxnLst/>
              <a:rect l="l" t="t" r="r" b="b"/>
              <a:pathLst>
                <a:path w="99" h="126" extrusionOk="0">
                  <a:moveTo>
                    <a:pt x="34" y="1"/>
                  </a:moveTo>
                  <a:cubicBezTo>
                    <a:pt x="29" y="1"/>
                    <a:pt x="25" y="2"/>
                    <a:pt x="20" y="4"/>
                  </a:cubicBezTo>
                  <a:cubicBezTo>
                    <a:pt x="10" y="14"/>
                    <a:pt x="0" y="24"/>
                    <a:pt x="0" y="83"/>
                  </a:cubicBezTo>
                  <a:cubicBezTo>
                    <a:pt x="23" y="113"/>
                    <a:pt x="45" y="125"/>
                    <a:pt x="59" y="125"/>
                  </a:cubicBezTo>
                  <a:cubicBezTo>
                    <a:pt x="63" y="125"/>
                    <a:pt x="67" y="124"/>
                    <a:pt x="69" y="122"/>
                  </a:cubicBezTo>
                  <a:cubicBezTo>
                    <a:pt x="88" y="112"/>
                    <a:pt x="98" y="102"/>
                    <a:pt x="98" y="43"/>
                  </a:cubicBezTo>
                  <a:cubicBezTo>
                    <a:pt x="68" y="14"/>
                    <a:pt x="50" y="1"/>
                    <a:pt x="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0"/>
            <p:cNvSpPr/>
            <p:nvPr/>
          </p:nvSpPr>
          <p:spPr>
            <a:xfrm>
              <a:off x="2933001" y="2470350"/>
              <a:ext cx="13103" cy="9249"/>
            </a:xfrm>
            <a:custGeom>
              <a:avLst/>
              <a:gdLst/>
              <a:ahLst/>
              <a:cxnLst/>
              <a:rect l="l" t="t" r="r" b="b"/>
              <a:pathLst>
                <a:path w="187" h="132" extrusionOk="0">
                  <a:moveTo>
                    <a:pt x="79" y="0"/>
                  </a:moveTo>
                  <a:cubicBezTo>
                    <a:pt x="59" y="10"/>
                    <a:pt x="30" y="20"/>
                    <a:pt x="1" y="79"/>
                  </a:cubicBezTo>
                  <a:cubicBezTo>
                    <a:pt x="17" y="115"/>
                    <a:pt x="51" y="131"/>
                    <a:pt x="86" y="131"/>
                  </a:cubicBezTo>
                  <a:cubicBezTo>
                    <a:pt x="135" y="131"/>
                    <a:pt x="187" y="97"/>
                    <a:pt x="187" y="40"/>
                  </a:cubicBezTo>
                  <a:cubicBezTo>
                    <a:pt x="157" y="10"/>
                    <a:pt x="118"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0"/>
            <p:cNvSpPr/>
            <p:nvPr/>
          </p:nvSpPr>
          <p:spPr>
            <a:xfrm>
              <a:off x="2992698" y="2425787"/>
              <a:ext cx="11771" cy="9950"/>
            </a:xfrm>
            <a:custGeom>
              <a:avLst/>
              <a:gdLst/>
              <a:ahLst/>
              <a:cxnLst/>
              <a:rect l="l" t="t" r="r" b="b"/>
              <a:pathLst>
                <a:path w="168" h="142" extrusionOk="0">
                  <a:moveTo>
                    <a:pt x="98" y="0"/>
                  </a:moveTo>
                  <a:lnTo>
                    <a:pt x="98" y="0"/>
                  </a:lnTo>
                  <a:cubicBezTo>
                    <a:pt x="39" y="10"/>
                    <a:pt x="20" y="20"/>
                    <a:pt x="10" y="39"/>
                  </a:cubicBezTo>
                  <a:cubicBezTo>
                    <a:pt x="0" y="59"/>
                    <a:pt x="0" y="88"/>
                    <a:pt x="29" y="137"/>
                  </a:cubicBezTo>
                  <a:cubicBezTo>
                    <a:pt x="39" y="140"/>
                    <a:pt x="48" y="142"/>
                    <a:pt x="57" y="142"/>
                  </a:cubicBezTo>
                  <a:cubicBezTo>
                    <a:pt x="129" y="142"/>
                    <a:pt x="168" y="44"/>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0"/>
            <p:cNvSpPr/>
            <p:nvPr/>
          </p:nvSpPr>
          <p:spPr>
            <a:xfrm>
              <a:off x="2904904" y="2384518"/>
              <a:ext cx="9669" cy="7848"/>
            </a:xfrm>
            <a:custGeom>
              <a:avLst/>
              <a:gdLst/>
              <a:ahLst/>
              <a:cxnLst/>
              <a:rect l="l" t="t" r="r" b="b"/>
              <a:pathLst>
                <a:path w="138" h="112" extrusionOk="0">
                  <a:moveTo>
                    <a:pt x="81" y="1"/>
                  </a:moveTo>
                  <a:cubicBezTo>
                    <a:pt x="68" y="1"/>
                    <a:pt x="50" y="4"/>
                    <a:pt x="30" y="12"/>
                  </a:cubicBezTo>
                  <a:cubicBezTo>
                    <a:pt x="0" y="61"/>
                    <a:pt x="0" y="90"/>
                    <a:pt x="20" y="100"/>
                  </a:cubicBezTo>
                  <a:cubicBezTo>
                    <a:pt x="26" y="106"/>
                    <a:pt x="35" y="111"/>
                    <a:pt x="52" y="111"/>
                  </a:cubicBezTo>
                  <a:cubicBezTo>
                    <a:pt x="65" y="111"/>
                    <a:pt x="83" y="108"/>
                    <a:pt x="108" y="100"/>
                  </a:cubicBezTo>
                  <a:cubicBezTo>
                    <a:pt x="137" y="51"/>
                    <a:pt x="137" y="22"/>
                    <a:pt x="118" y="12"/>
                  </a:cubicBezTo>
                  <a:cubicBezTo>
                    <a:pt x="112" y="6"/>
                    <a:pt x="100" y="1"/>
                    <a:pt x="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0"/>
            <p:cNvSpPr/>
            <p:nvPr/>
          </p:nvSpPr>
          <p:spPr>
            <a:xfrm>
              <a:off x="3004540" y="3019958"/>
              <a:ext cx="184978" cy="157722"/>
            </a:xfrm>
            <a:custGeom>
              <a:avLst/>
              <a:gdLst/>
              <a:ahLst/>
              <a:cxnLst/>
              <a:rect l="l" t="t" r="r" b="b"/>
              <a:pathLst>
                <a:path w="2640" h="2251" extrusionOk="0">
                  <a:moveTo>
                    <a:pt x="1356" y="0"/>
                  </a:moveTo>
                  <a:cubicBezTo>
                    <a:pt x="600" y="0"/>
                    <a:pt x="0" y="793"/>
                    <a:pt x="340" y="1571"/>
                  </a:cubicBezTo>
                  <a:cubicBezTo>
                    <a:pt x="533" y="2025"/>
                    <a:pt x="950" y="2250"/>
                    <a:pt x="1368" y="2250"/>
                  </a:cubicBezTo>
                  <a:cubicBezTo>
                    <a:pt x="1797" y="2250"/>
                    <a:pt x="2226" y="2013"/>
                    <a:pt x="2415" y="1542"/>
                  </a:cubicBezTo>
                  <a:cubicBezTo>
                    <a:pt x="2640" y="965"/>
                    <a:pt x="2356" y="309"/>
                    <a:pt x="1779" y="84"/>
                  </a:cubicBezTo>
                  <a:cubicBezTo>
                    <a:pt x="1636" y="27"/>
                    <a:pt x="1493" y="0"/>
                    <a:pt x="13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0"/>
            <p:cNvSpPr/>
            <p:nvPr/>
          </p:nvSpPr>
          <p:spPr>
            <a:xfrm>
              <a:off x="3117489" y="3028156"/>
              <a:ext cx="27466" cy="15485"/>
            </a:xfrm>
            <a:custGeom>
              <a:avLst/>
              <a:gdLst/>
              <a:ahLst/>
              <a:cxnLst/>
              <a:rect l="l" t="t" r="r" b="b"/>
              <a:pathLst>
                <a:path w="392" h="221" extrusionOk="0">
                  <a:moveTo>
                    <a:pt x="104" y="1"/>
                  </a:moveTo>
                  <a:cubicBezTo>
                    <a:pt x="59" y="1"/>
                    <a:pt x="25" y="13"/>
                    <a:pt x="20" y="35"/>
                  </a:cubicBezTo>
                  <a:cubicBezTo>
                    <a:pt x="0" y="84"/>
                    <a:pt x="59" y="153"/>
                    <a:pt x="167" y="192"/>
                  </a:cubicBezTo>
                  <a:cubicBezTo>
                    <a:pt x="213" y="210"/>
                    <a:pt x="259" y="220"/>
                    <a:pt x="297" y="220"/>
                  </a:cubicBezTo>
                  <a:cubicBezTo>
                    <a:pt x="340" y="220"/>
                    <a:pt x="372" y="208"/>
                    <a:pt x="382" y="182"/>
                  </a:cubicBezTo>
                  <a:cubicBezTo>
                    <a:pt x="392" y="143"/>
                    <a:pt x="333" y="65"/>
                    <a:pt x="225" y="25"/>
                  </a:cubicBezTo>
                  <a:cubicBezTo>
                    <a:pt x="183" y="8"/>
                    <a:pt x="140" y="1"/>
                    <a:pt x="1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0"/>
            <p:cNvSpPr/>
            <p:nvPr/>
          </p:nvSpPr>
          <p:spPr>
            <a:xfrm>
              <a:off x="3132693" y="3094370"/>
              <a:ext cx="14224" cy="11771"/>
            </a:xfrm>
            <a:custGeom>
              <a:avLst/>
              <a:gdLst/>
              <a:ahLst/>
              <a:cxnLst/>
              <a:rect l="l" t="t" r="r" b="b"/>
              <a:pathLst>
                <a:path w="203" h="168" extrusionOk="0">
                  <a:moveTo>
                    <a:pt x="143" y="0"/>
                  </a:moveTo>
                  <a:cubicBezTo>
                    <a:pt x="65" y="0"/>
                    <a:pt x="0" y="69"/>
                    <a:pt x="8" y="157"/>
                  </a:cubicBezTo>
                  <a:cubicBezTo>
                    <a:pt x="26" y="164"/>
                    <a:pt x="43" y="167"/>
                    <a:pt x="60" y="167"/>
                  </a:cubicBezTo>
                  <a:cubicBezTo>
                    <a:pt x="138" y="167"/>
                    <a:pt x="202" y="99"/>
                    <a:pt x="194" y="10"/>
                  </a:cubicBezTo>
                  <a:cubicBezTo>
                    <a:pt x="177" y="3"/>
                    <a:pt x="159" y="0"/>
                    <a:pt x="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0"/>
            <p:cNvSpPr/>
            <p:nvPr/>
          </p:nvSpPr>
          <p:spPr>
            <a:xfrm>
              <a:off x="3146987" y="3105651"/>
              <a:ext cx="12402" cy="9669"/>
            </a:xfrm>
            <a:custGeom>
              <a:avLst/>
              <a:gdLst/>
              <a:ahLst/>
              <a:cxnLst/>
              <a:rect l="l" t="t" r="r" b="b"/>
              <a:pathLst>
                <a:path w="177" h="138" extrusionOk="0">
                  <a:moveTo>
                    <a:pt x="108" y="1"/>
                  </a:moveTo>
                  <a:cubicBezTo>
                    <a:pt x="88" y="1"/>
                    <a:pt x="69" y="6"/>
                    <a:pt x="49" y="16"/>
                  </a:cubicBezTo>
                  <a:cubicBezTo>
                    <a:pt x="20" y="45"/>
                    <a:pt x="0" y="84"/>
                    <a:pt x="10" y="123"/>
                  </a:cubicBezTo>
                  <a:cubicBezTo>
                    <a:pt x="30" y="133"/>
                    <a:pt x="49" y="138"/>
                    <a:pt x="69" y="138"/>
                  </a:cubicBezTo>
                  <a:cubicBezTo>
                    <a:pt x="88" y="138"/>
                    <a:pt x="108" y="133"/>
                    <a:pt x="127" y="123"/>
                  </a:cubicBezTo>
                  <a:cubicBezTo>
                    <a:pt x="157" y="104"/>
                    <a:pt x="176" y="55"/>
                    <a:pt x="167" y="16"/>
                  </a:cubicBezTo>
                  <a:cubicBezTo>
                    <a:pt x="147" y="6"/>
                    <a:pt x="127" y="1"/>
                    <a:pt x="1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0"/>
            <p:cNvSpPr/>
            <p:nvPr/>
          </p:nvSpPr>
          <p:spPr>
            <a:xfrm>
              <a:off x="3124986" y="3137391"/>
              <a:ext cx="11071" cy="11911"/>
            </a:xfrm>
            <a:custGeom>
              <a:avLst/>
              <a:gdLst/>
              <a:ahLst/>
              <a:cxnLst/>
              <a:rect l="l" t="t" r="r" b="b"/>
              <a:pathLst>
                <a:path w="158" h="170" extrusionOk="0">
                  <a:moveTo>
                    <a:pt x="41" y="1"/>
                  </a:moveTo>
                  <a:cubicBezTo>
                    <a:pt x="34" y="1"/>
                    <a:pt x="27" y="1"/>
                    <a:pt x="21" y="3"/>
                  </a:cubicBezTo>
                  <a:cubicBezTo>
                    <a:pt x="1" y="42"/>
                    <a:pt x="11" y="81"/>
                    <a:pt x="30" y="120"/>
                  </a:cubicBezTo>
                  <a:cubicBezTo>
                    <a:pt x="50" y="150"/>
                    <a:pt x="89" y="169"/>
                    <a:pt x="138" y="169"/>
                  </a:cubicBezTo>
                  <a:cubicBezTo>
                    <a:pt x="158" y="130"/>
                    <a:pt x="158" y="81"/>
                    <a:pt x="138" y="52"/>
                  </a:cubicBezTo>
                  <a:cubicBezTo>
                    <a:pt x="114" y="20"/>
                    <a:pt x="76" y="1"/>
                    <a:pt x="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0"/>
            <p:cNvSpPr/>
            <p:nvPr/>
          </p:nvSpPr>
          <p:spPr>
            <a:xfrm>
              <a:off x="3101023" y="3148252"/>
              <a:ext cx="11701" cy="10370"/>
            </a:xfrm>
            <a:custGeom>
              <a:avLst/>
              <a:gdLst/>
              <a:ahLst/>
              <a:cxnLst/>
              <a:rect l="l" t="t" r="r" b="b"/>
              <a:pathLst>
                <a:path w="167" h="148" extrusionOk="0">
                  <a:moveTo>
                    <a:pt x="49" y="1"/>
                  </a:moveTo>
                  <a:cubicBezTo>
                    <a:pt x="40" y="1"/>
                    <a:pt x="30" y="2"/>
                    <a:pt x="20" y="5"/>
                  </a:cubicBezTo>
                  <a:cubicBezTo>
                    <a:pt x="0" y="44"/>
                    <a:pt x="10" y="93"/>
                    <a:pt x="40" y="122"/>
                  </a:cubicBezTo>
                  <a:cubicBezTo>
                    <a:pt x="58" y="141"/>
                    <a:pt x="81" y="147"/>
                    <a:pt x="105" y="147"/>
                  </a:cubicBezTo>
                  <a:cubicBezTo>
                    <a:pt x="119" y="147"/>
                    <a:pt x="133" y="145"/>
                    <a:pt x="147" y="142"/>
                  </a:cubicBezTo>
                  <a:cubicBezTo>
                    <a:pt x="167" y="102"/>
                    <a:pt x="157" y="63"/>
                    <a:pt x="128" y="34"/>
                  </a:cubicBezTo>
                  <a:cubicBezTo>
                    <a:pt x="106" y="12"/>
                    <a:pt x="78" y="1"/>
                    <a:pt x="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0"/>
            <p:cNvSpPr/>
            <p:nvPr/>
          </p:nvSpPr>
          <p:spPr>
            <a:xfrm>
              <a:off x="3110622" y="3115180"/>
              <a:ext cx="8969" cy="8478"/>
            </a:xfrm>
            <a:custGeom>
              <a:avLst/>
              <a:gdLst/>
              <a:ahLst/>
              <a:cxnLst/>
              <a:rect l="l" t="t" r="r" b="b"/>
              <a:pathLst>
                <a:path w="128" h="121" extrusionOk="0">
                  <a:moveTo>
                    <a:pt x="46" y="1"/>
                  </a:moveTo>
                  <a:cubicBezTo>
                    <a:pt x="36" y="1"/>
                    <a:pt x="27" y="3"/>
                    <a:pt x="20" y="7"/>
                  </a:cubicBezTo>
                  <a:cubicBezTo>
                    <a:pt x="10" y="26"/>
                    <a:pt x="0" y="46"/>
                    <a:pt x="20" y="95"/>
                  </a:cubicBezTo>
                  <a:cubicBezTo>
                    <a:pt x="51" y="114"/>
                    <a:pt x="70" y="120"/>
                    <a:pt x="85" y="120"/>
                  </a:cubicBezTo>
                  <a:cubicBezTo>
                    <a:pt x="94" y="120"/>
                    <a:pt x="101" y="118"/>
                    <a:pt x="108" y="115"/>
                  </a:cubicBezTo>
                  <a:cubicBezTo>
                    <a:pt x="118" y="95"/>
                    <a:pt x="128" y="75"/>
                    <a:pt x="118" y="26"/>
                  </a:cubicBezTo>
                  <a:cubicBezTo>
                    <a:pt x="87" y="8"/>
                    <a:pt x="64" y="1"/>
                    <a:pt x="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0"/>
            <p:cNvSpPr/>
            <p:nvPr/>
          </p:nvSpPr>
          <p:spPr>
            <a:xfrm>
              <a:off x="3150420" y="3130735"/>
              <a:ext cx="9669" cy="11001"/>
            </a:xfrm>
            <a:custGeom>
              <a:avLst/>
              <a:gdLst/>
              <a:ahLst/>
              <a:cxnLst/>
              <a:rect l="l" t="t" r="r" b="b"/>
              <a:pathLst>
                <a:path w="138" h="157" extrusionOk="0">
                  <a:moveTo>
                    <a:pt x="78" y="0"/>
                  </a:moveTo>
                  <a:cubicBezTo>
                    <a:pt x="20" y="30"/>
                    <a:pt x="0" y="39"/>
                    <a:pt x="0" y="59"/>
                  </a:cubicBezTo>
                  <a:cubicBezTo>
                    <a:pt x="0" y="88"/>
                    <a:pt x="0" y="118"/>
                    <a:pt x="49" y="157"/>
                  </a:cubicBezTo>
                  <a:cubicBezTo>
                    <a:pt x="98" y="147"/>
                    <a:pt x="118" y="118"/>
                    <a:pt x="127" y="98"/>
                  </a:cubicBezTo>
                  <a:cubicBezTo>
                    <a:pt x="137" y="59"/>
                    <a:pt x="118" y="20"/>
                    <a:pt x="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0"/>
            <p:cNvSpPr/>
            <p:nvPr/>
          </p:nvSpPr>
          <p:spPr>
            <a:xfrm>
              <a:off x="3082525" y="3128002"/>
              <a:ext cx="10300" cy="10300"/>
            </a:xfrm>
            <a:custGeom>
              <a:avLst/>
              <a:gdLst/>
              <a:ahLst/>
              <a:cxnLst/>
              <a:rect l="l" t="t" r="r" b="b"/>
              <a:pathLst>
                <a:path w="147" h="147" extrusionOk="0">
                  <a:moveTo>
                    <a:pt x="49" y="0"/>
                  </a:moveTo>
                  <a:cubicBezTo>
                    <a:pt x="10" y="39"/>
                    <a:pt x="0" y="69"/>
                    <a:pt x="10" y="88"/>
                  </a:cubicBezTo>
                  <a:cubicBezTo>
                    <a:pt x="20" y="117"/>
                    <a:pt x="39" y="147"/>
                    <a:pt x="98" y="147"/>
                  </a:cubicBezTo>
                  <a:cubicBezTo>
                    <a:pt x="137" y="98"/>
                    <a:pt x="147" y="69"/>
                    <a:pt x="137" y="49"/>
                  </a:cubicBezTo>
                  <a:cubicBezTo>
                    <a:pt x="127" y="29"/>
                    <a:pt x="108" y="10"/>
                    <a:pt x="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0"/>
            <p:cNvSpPr/>
            <p:nvPr/>
          </p:nvSpPr>
          <p:spPr>
            <a:xfrm>
              <a:off x="3074257" y="3153086"/>
              <a:ext cx="10370" cy="9249"/>
            </a:xfrm>
            <a:custGeom>
              <a:avLst/>
              <a:gdLst/>
              <a:ahLst/>
              <a:cxnLst/>
              <a:rect l="l" t="t" r="r" b="b"/>
              <a:pathLst>
                <a:path w="148" h="132" extrusionOk="0">
                  <a:moveTo>
                    <a:pt x="79" y="0"/>
                  </a:moveTo>
                  <a:cubicBezTo>
                    <a:pt x="50" y="0"/>
                    <a:pt x="23" y="11"/>
                    <a:pt x="1" y="33"/>
                  </a:cubicBezTo>
                  <a:cubicBezTo>
                    <a:pt x="1" y="63"/>
                    <a:pt x="11" y="102"/>
                    <a:pt x="50" y="122"/>
                  </a:cubicBezTo>
                  <a:cubicBezTo>
                    <a:pt x="60" y="129"/>
                    <a:pt x="72" y="132"/>
                    <a:pt x="84" y="132"/>
                  </a:cubicBezTo>
                  <a:cubicBezTo>
                    <a:pt x="106" y="132"/>
                    <a:pt x="129" y="121"/>
                    <a:pt x="148" y="102"/>
                  </a:cubicBezTo>
                  <a:cubicBezTo>
                    <a:pt x="148" y="43"/>
                    <a:pt x="128" y="24"/>
                    <a:pt x="108" y="4"/>
                  </a:cubicBezTo>
                  <a:cubicBezTo>
                    <a:pt x="99" y="2"/>
                    <a:pt x="8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0"/>
            <p:cNvSpPr/>
            <p:nvPr/>
          </p:nvSpPr>
          <p:spPr>
            <a:xfrm>
              <a:off x="3044618" y="3133047"/>
              <a:ext cx="13663" cy="11071"/>
            </a:xfrm>
            <a:custGeom>
              <a:avLst/>
              <a:gdLst/>
              <a:ahLst/>
              <a:cxnLst/>
              <a:rect l="l" t="t" r="r" b="b"/>
              <a:pathLst>
                <a:path w="195" h="158" extrusionOk="0">
                  <a:moveTo>
                    <a:pt x="67" y="0"/>
                  </a:moveTo>
                  <a:cubicBezTo>
                    <a:pt x="55" y="0"/>
                    <a:pt x="44" y="2"/>
                    <a:pt x="32" y="6"/>
                  </a:cubicBezTo>
                  <a:cubicBezTo>
                    <a:pt x="1" y="85"/>
                    <a:pt x="58" y="157"/>
                    <a:pt x="122" y="157"/>
                  </a:cubicBezTo>
                  <a:cubicBezTo>
                    <a:pt x="138" y="157"/>
                    <a:pt x="154" y="153"/>
                    <a:pt x="169" y="143"/>
                  </a:cubicBezTo>
                  <a:cubicBezTo>
                    <a:pt x="194" y="68"/>
                    <a:pt x="134" y="0"/>
                    <a:pt x="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0"/>
            <p:cNvSpPr/>
            <p:nvPr/>
          </p:nvSpPr>
          <p:spPr>
            <a:xfrm>
              <a:off x="3056460" y="3123308"/>
              <a:ext cx="8969" cy="8688"/>
            </a:xfrm>
            <a:custGeom>
              <a:avLst/>
              <a:gdLst/>
              <a:ahLst/>
              <a:cxnLst/>
              <a:rect l="l" t="t" r="r" b="b"/>
              <a:pathLst>
                <a:path w="128" h="124" extrusionOk="0">
                  <a:moveTo>
                    <a:pt x="82" y="1"/>
                  </a:moveTo>
                  <a:cubicBezTo>
                    <a:pt x="69" y="1"/>
                    <a:pt x="49" y="3"/>
                    <a:pt x="20" y="8"/>
                  </a:cubicBezTo>
                  <a:cubicBezTo>
                    <a:pt x="0" y="57"/>
                    <a:pt x="10" y="96"/>
                    <a:pt x="30" y="106"/>
                  </a:cubicBezTo>
                  <a:cubicBezTo>
                    <a:pt x="39" y="116"/>
                    <a:pt x="52" y="123"/>
                    <a:pt x="68" y="123"/>
                  </a:cubicBezTo>
                  <a:cubicBezTo>
                    <a:pt x="83" y="123"/>
                    <a:pt x="103" y="116"/>
                    <a:pt x="128" y="96"/>
                  </a:cubicBezTo>
                  <a:cubicBezTo>
                    <a:pt x="128" y="38"/>
                    <a:pt x="128" y="28"/>
                    <a:pt x="108" y="8"/>
                  </a:cubicBezTo>
                  <a:cubicBezTo>
                    <a:pt x="103" y="3"/>
                    <a:pt x="96" y="1"/>
                    <a:pt x="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0"/>
            <p:cNvSpPr/>
            <p:nvPr/>
          </p:nvSpPr>
          <p:spPr>
            <a:xfrm>
              <a:off x="3029694" y="3101236"/>
              <a:ext cx="11071" cy="15835"/>
            </a:xfrm>
            <a:custGeom>
              <a:avLst/>
              <a:gdLst/>
              <a:ahLst/>
              <a:cxnLst/>
              <a:rect l="l" t="t" r="r" b="b"/>
              <a:pathLst>
                <a:path w="158" h="226" extrusionOk="0">
                  <a:moveTo>
                    <a:pt x="40" y="0"/>
                  </a:moveTo>
                  <a:cubicBezTo>
                    <a:pt x="1" y="49"/>
                    <a:pt x="1" y="108"/>
                    <a:pt x="20" y="157"/>
                  </a:cubicBezTo>
                  <a:cubicBezTo>
                    <a:pt x="50" y="196"/>
                    <a:pt x="89" y="225"/>
                    <a:pt x="147" y="225"/>
                  </a:cubicBezTo>
                  <a:cubicBezTo>
                    <a:pt x="157" y="186"/>
                    <a:pt x="157" y="137"/>
                    <a:pt x="138" y="98"/>
                  </a:cubicBezTo>
                  <a:cubicBezTo>
                    <a:pt x="118" y="59"/>
                    <a:pt x="79" y="20"/>
                    <a:pt x="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0"/>
            <p:cNvSpPr/>
            <p:nvPr/>
          </p:nvSpPr>
          <p:spPr>
            <a:xfrm>
              <a:off x="3070403" y="3100185"/>
              <a:ext cx="12192" cy="10090"/>
            </a:xfrm>
            <a:custGeom>
              <a:avLst/>
              <a:gdLst/>
              <a:ahLst/>
              <a:cxnLst/>
              <a:rect l="l" t="t" r="r" b="b"/>
              <a:pathLst>
                <a:path w="174" h="144" extrusionOk="0">
                  <a:moveTo>
                    <a:pt x="85" y="1"/>
                  </a:moveTo>
                  <a:cubicBezTo>
                    <a:pt x="68" y="1"/>
                    <a:pt x="51" y="6"/>
                    <a:pt x="36" y="15"/>
                  </a:cubicBezTo>
                  <a:lnTo>
                    <a:pt x="36" y="25"/>
                  </a:lnTo>
                  <a:cubicBezTo>
                    <a:pt x="1" y="82"/>
                    <a:pt x="53" y="144"/>
                    <a:pt x="106" y="144"/>
                  </a:cubicBezTo>
                  <a:cubicBezTo>
                    <a:pt x="127" y="144"/>
                    <a:pt x="147" y="135"/>
                    <a:pt x="163" y="113"/>
                  </a:cubicBezTo>
                  <a:cubicBezTo>
                    <a:pt x="173" y="54"/>
                    <a:pt x="154" y="35"/>
                    <a:pt x="134" y="15"/>
                  </a:cubicBezTo>
                  <a:cubicBezTo>
                    <a:pt x="119" y="6"/>
                    <a:pt x="102" y="1"/>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0"/>
            <p:cNvSpPr/>
            <p:nvPr/>
          </p:nvSpPr>
          <p:spPr>
            <a:xfrm>
              <a:off x="3106488" y="3096192"/>
              <a:ext cx="10370" cy="8899"/>
            </a:xfrm>
            <a:custGeom>
              <a:avLst/>
              <a:gdLst/>
              <a:ahLst/>
              <a:cxnLst/>
              <a:rect l="l" t="t" r="r" b="b"/>
              <a:pathLst>
                <a:path w="148" h="127" extrusionOk="0">
                  <a:moveTo>
                    <a:pt x="65" y="0"/>
                  </a:moveTo>
                  <a:cubicBezTo>
                    <a:pt x="59" y="0"/>
                    <a:pt x="55" y="1"/>
                    <a:pt x="50" y="4"/>
                  </a:cubicBezTo>
                  <a:cubicBezTo>
                    <a:pt x="30" y="4"/>
                    <a:pt x="20" y="23"/>
                    <a:pt x="1" y="72"/>
                  </a:cubicBezTo>
                  <a:cubicBezTo>
                    <a:pt x="22" y="114"/>
                    <a:pt x="47" y="126"/>
                    <a:pt x="68" y="126"/>
                  </a:cubicBezTo>
                  <a:cubicBezTo>
                    <a:pt x="76" y="126"/>
                    <a:pt x="83" y="124"/>
                    <a:pt x="89" y="121"/>
                  </a:cubicBezTo>
                  <a:cubicBezTo>
                    <a:pt x="118" y="111"/>
                    <a:pt x="148" y="92"/>
                    <a:pt x="138" y="33"/>
                  </a:cubicBezTo>
                  <a:cubicBezTo>
                    <a:pt x="101" y="11"/>
                    <a:pt x="81" y="0"/>
                    <a:pt x="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0"/>
            <p:cNvSpPr/>
            <p:nvPr/>
          </p:nvSpPr>
          <p:spPr>
            <a:xfrm>
              <a:off x="3047561" y="3102357"/>
              <a:ext cx="10300" cy="9459"/>
            </a:xfrm>
            <a:custGeom>
              <a:avLst/>
              <a:gdLst/>
              <a:ahLst/>
              <a:cxnLst/>
              <a:rect l="l" t="t" r="r" b="b"/>
              <a:pathLst>
                <a:path w="147" h="135" extrusionOk="0">
                  <a:moveTo>
                    <a:pt x="61" y="0"/>
                  </a:moveTo>
                  <a:cubicBezTo>
                    <a:pt x="49" y="0"/>
                    <a:pt x="35" y="1"/>
                    <a:pt x="20" y="4"/>
                  </a:cubicBezTo>
                  <a:cubicBezTo>
                    <a:pt x="0" y="33"/>
                    <a:pt x="0" y="82"/>
                    <a:pt x="29" y="112"/>
                  </a:cubicBezTo>
                  <a:cubicBezTo>
                    <a:pt x="46" y="128"/>
                    <a:pt x="65" y="135"/>
                    <a:pt x="85" y="135"/>
                  </a:cubicBezTo>
                  <a:cubicBezTo>
                    <a:pt x="102" y="135"/>
                    <a:pt x="119" y="130"/>
                    <a:pt x="137" y="121"/>
                  </a:cubicBezTo>
                  <a:cubicBezTo>
                    <a:pt x="147" y="63"/>
                    <a:pt x="137" y="43"/>
                    <a:pt x="127" y="23"/>
                  </a:cubicBezTo>
                  <a:cubicBezTo>
                    <a:pt x="113" y="9"/>
                    <a:pt x="93" y="0"/>
                    <a:pt x="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0"/>
            <p:cNvSpPr/>
            <p:nvPr/>
          </p:nvSpPr>
          <p:spPr>
            <a:xfrm>
              <a:off x="3093455" y="3112868"/>
              <a:ext cx="10370" cy="8969"/>
            </a:xfrm>
            <a:custGeom>
              <a:avLst/>
              <a:gdLst/>
              <a:ahLst/>
              <a:cxnLst/>
              <a:rect l="l" t="t" r="r" b="b"/>
              <a:pathLst>
                <a:path w="148" h="128" extrusionOk="0">
                  <a:moveTo>
                    <a:pt x="79" y="1"/>
                  </a:moveTo>
                  <a:cubicBezTo>
                    <a:pt x="60" y="1"/>
                    <a:pt x="40" y="10"/>
                    <a:pt x="1" y="50"/>
                  </a:cubicBezTo>
                  <a:cubicBezTo>
                    <a:pt x="1" y="89"/>
                    <a:pt x="20" y="118"/>
                    <a:pt x="69" y="128"/>
                  </a:cubicBezTo>
                  <a:cubicBezTo>
                    <a:pt x="108" y="128"/>
                    <a:pt x="148" y="99"/>
                    <a:pt x="148" y="59"/>
                  </a:cubicBezTo>
                  <a:cubicBezTo>
                    <a:pt x="118" y="10"/>
                    <a:pt x="99"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0"/>
            <p:cNvSpPr/>
            <p:nvPr/>
          </p:nvSpPr>
          <p:spPr>
            <a:xfrm>
              <a:off x="3157217" y="3081758"/>
              <a:ext cx="9669" cy="8128"/>
            </a:xfrm>
            <a:custGeom>
              <a:avLst/>
              <a:gdLst/>
              <a:ahLst/>
              <a:cxnLst/>
              <a:rect l="l" t="t" r="r" b="b"/>
              <a:pathLst>
                <a:path w="138" h="116" extrusionOk="0">
                  <a:moveTo>
                    <a:pt x="68" y="0"/>
                  </a:moveTo>
                  <a:cubicBezTo>
                    <a:pt x="36" y="0"/>
                    <a:pt x="18" y="10"/>
                    <a:pt x="11" y="24"/>
                  </a:cubicBezTo>
                  <a:cubicBezTo>
                    <a:pt x="1" y="43"/>
                    <a:pt x="1" y="63"/>
                    <a:pt x="40" y="112"/>
                  </a:cubicBezTo>
                  <a:cubicBezTo>
                    <a:pt x="53" y="115"/>
                    <a:pt x="65" y="116"/>
                    <a:pt x="75" y="116"/>
                  </a:cubicBezTo>
                  <a:cubicBezTo>
                    <a:pt x="103" y="116"/>
                    <a:pt x="121" y="107"/>
                    <a:pt x="128" y="92"/>
                  </a:cubicBezTo>
                  <a:cubicBezTo>
                    <a:pt x="138" y="73"/>
                    <a:pt x="138" y="43"/>
                    <a:pt x="109" y="4"/>
                  </a:cubicBezTo>
                  <a:cubicBezTo>
                    <a:pt x="93" y="2"/>
                    <a:pt x="79" y="0"/>
                    <a:pt x="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0"/>
            <p:cNvSpPr/>
            <p:nvPr/>
          </p:nvSpPr>
          <p:spPr>
            <a:xfrm>
              <a:off x="3131222" y="3119734"/>
              <a:ext cx="7567" cy="8688"/>
            </a:xfrm>
            <a:custGeom>
              <a:avLst/>
              <a:gdLst/>
              <a:ahLst/>
              <a:cxnLst/>
              <a:rect l="l" t="t" r="r" b="b"/>
              <a:pathLst>
                <a:path w="108" h="124" extrusionOk="0">
                  <a:moveTo>
                    <a:pt x="35" y="0"/>
                  </a:moveTo>
                  <a:cubicBezTo>
                    <a:pt x="28" y="0"/>
                    <a:pt x="23" y="3"/>
                    <a:pt x="20" y="10"/>
                  </a:cubicBezTo>
                  <a:cubicBezTo>
                    <a:pt x="0" y="20"/>
                    <a:pt x="0" y="40"/>
                    <a:pt x="10" y="89"/>
                  </a:cubicBezTo>
                  <a:cubicBezTo>
                    <a:pt x="36" y="115"/>
                    <a:pt x="58" y="123"/>
                    <a:pt x="72" y="123"/>
                  </a:cubicBezTo>
                  <a:cubicBezTo>
                    <a:pt x="79" y="123"/>
                    <a:pt x="85" y="121"/>
                    <a:pt x="88" y="118"/>
                  </a:cubicBezTo>
                  <a:cubicBezTo>
                    <a:pt x="98" y="108"/>
                    <a:pt x="108" y="89"/>
                    <a:pt x="98" y="30"/>
                  </a:cubicBezTo>
                  <a:cubicBezTo>
                    <a:pt x="66" y="11"/>
                    <a:pt x="47" y="0"/>
                    <a:pt x="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0"/>
            <p:cNvSpPr/>
            <p:nvPr/>
          </p:nvSpPr>
          <p:spPr>
            <a:xfrm>
              <a:off x="3116087" y="3161494"/>
              <a:ext cx="13103" cy="9599"/>
            </a:xfrm>
            <a:custGeom>
              <a:avLst/>
              <a:gdLst/>
              <a:ahLst/>
              <a:cxnLst/>
              <a:rect l="l" t="t" r="r" b="b"/>
              <a:pathLst>
                <a:path w="187" h="137" extrusionOk="0">
                  <a:moveTo>
                    <a:pt x="114" y="1"/>
                  </a:moveTo>
                  <a:cubicBezTo>
                    <a:pt x="99" y="1"/>
                    <a:pt x="84" y="4"/>
                    <a:pt x="69" y="11"/>
                  </a:cubicBezTo>
                  <a:cubicBezTo>
                    <a:pt x="30" y="21"/>
                    <a:pt x="11" y="60"/>
                    <a:pt x="1" y="90"/>
                  </a:cubicBezTo>
                  <a:cubicBezTo>
                    <a:pt x="22" y="118"/>
                    <a:pt x="54" y="136"/>
                    <a:pt x="85" y="136"/>
                  </a:cubicBezTo>
                  <a:cubicBezTo>
                    <a:pt x="97" y="136"/>
                    <a:pt x="108" y="134"/>
                    <a:pt x="118" y="129"/>
                  </a:cubicBezTo>
                  <a:cubicBezTo>
                    <a:pt x="157" y="109"/>
                    <a:pt x="187" y="60"/>
                    <a:pt x="177" y="21"/>
                  </a:cubicBezTo>
                  <a:cubicBezTo>
                    <a:pt x="159" y="9"/>
                    <a:pt x="137" y="1"/>
                    <a:pt x="1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0"/>
            <p:cNvSpPr/>
            <p:nvPr/>
          </p:nvSpPr>
          <p:spPr>
            <a:xfrm>
              <a:off x="3166186" y="3106001"/>
              <a:ext cx="9669" cy="10370"/>
            </a:xfrm>
            <a:custGeom>
              <a:avLst/>
              <a:gdLst/>
              <a:ahLst/>
              <a:cxnLst/>
              <a:rect l="l" t="t" r="r" b="b"/>
              <a:pathLst>
                <a:path w="138" h="148" extrusionOk="0">
                  <a:moveTo>
                    <a:pt x="88" y="1"/>
                  </a:moveTo>
                  <a:cubicBezTo>
                    <a:pt x="30" y="20"/>
                    <a:pt x="10" y="40"/>
                    <a:pt x="10" y="60"/>
                  </a:cubicBezTo>
                  <a:cubicBezTo>
                    <a:pt x="0" y="79"/>
                    <a:pt x="10" y="108"/>
                    <a:pt x="39" y="148"/>
                  </a:cubicBezTo>
                  <a:cubicBezTo>
                    <a:pt x="98" y="148"/>
                    <a:pt x="127" y="128"/>
                    <a:pt x="137" y="99"/>
                  </a:cubicBezTo>
                  <a:cubicBezTo>
                    <a:pt x="137" y="69"/>
                    <a:pt x="137" y="30"/>
                    <a:pt x="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0"/>
            <p:cNvSpPr/>
            <p:nvPr/>
          </p:nvSpPr>
          <p:spPr>
            <a:xfrm>
              <a:off x="3072225" y="3082949"/>
              <a:ext cx="8969" cy="8338"/>
            </a:xfrm>
            <a:custGeom>
              <a:avLst/>
              <a:gdLst/>
              <a:ahLst/>
              <a:cxnLst/>
              <a:rect l="l" t="t" r="r" b="b"/>
              <a:pathLst>
                <a:path w="128" h="119" extrusionOk="0">
                  <a:moveTo>
                    <a:pt x="76" y="0"/>
                  </a:moveTo>
                  <a:cubicBezTo>
                    <a:pt x="61" y="0"/>
                    <a:pt x="39" y="5"/>
                    <a:pt x="10" y="17"/>
                  </a:cubicBezTo>
                  <a:cubicBezTo>
                    <a:pt x="0" y="75"/>
                    <a:pt x="0" y="95"/>
                    <a:pt x="10" y="105"/>
                  </a:cubicBezTo>
                  <a:cubicBezTo>
                    <a:pt x="19" y="114"/>
                    <a:pt x="28" y="118"/>
                    <a:pt x="39" y="118"/>
                  </a:cubicBezTo>
                  <a:cubicBezTo>
                    <a:pt x="53" y="118"/>
                    <a:pt x="71" y="111"/>
                    <a:pt x="98" y="95"/>
                  </a:cubicBezTo>
                  <a:cubicBezTo>
                    <a:pt x="128" y="46"/>
                    <a:pt x="118" y="17"/>
                    <a:pt x="98" y="7"/>
                  </a:cubicBezTo>
                  <a:cubicBezTo>
                    <a:pt x="94" y="3"/>
                    <a:pt x="87" y="0"/>
                    <a:pt x="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0"/>
            <p:cNvSpPr/>
            <p:nvPr/>
          </p:nvSpPr>
          <p:spPr>
            <a:xfrm>
              <a:off x="3229246" y="2654347"/>
              <a:ext cx="209362" cy="157582"/>
            </a:xfrm>
            <a:custGeom>
              <a:avLst/>
              <a:gdLst/>
              <a:ahLst/>
              <a:cxnLst/>
              <a:rect l="l" t="t" r="r" b="b"/>
              <a:pathLst>
                <a:path w="2988" h="2249" extrusionOk="0">
                  <a:moveTo>
                    <a:pt x="1496" y="0"/>
                  </a:moveTo>
                  <a:cubicBezTo>
                    <a:pt x="1219" y="0"/>
                    <a:pt x="941" y="103"/>
                    <a:pt x="725" y="310"/>
                  </a:cubicBezTo>
                  <a:cubicBezTo>
                    <a:pt x="1" y="996"/>
                    <a:pt x="470" y="2209"/>
                    <a:pt x="1459" y="2248"/>
                  </a:cubicBezTo>
                  <a:cubicBezTo>
                    <a:pt x="1471" y="2249"/>
                    <a:pt x="1483" y="2249"/>
                    <a:pt x="1495" y="2249"/>
                  </a:cubicBezTo>
                  <a:cubicBezTo>
                    <a:pt x="2470" y="2249"/>
                    <a:pt x="2987" y="1075"/>
                    <a:pt x="2320" y="359"/>
                  </a:cubicBezTo>
                  <a:cubicBezTo>
                    <a:pt x="2097" y="121"/>
                    <a:pt x="1796" y="0"/>
                    <a:pt x="14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0"/>
            <p:cNvSpPr/>
            <p:nvPr/>
          </p:nvSpPr>
          <p:spPr>
            <a:xfrm>
              <a:off x="3277943" y="2668010"/>
              <a:ext cx="24734" cy="20880"/>
            </a:xfrm>
            <a:custGeom>
              <a:avLst/>
              <a:gdLst/>
              <a:ahLst/>
              <a:cxnLst/>
              <a:rect l="l" t="t" r="r" b="b"/>
              <a:pathLst>
                <a:path w="353" h="298" extrusionOk="0">
                  <a:moveTo>
                    <a:pt x="283" y="0"/>
                  </a:moveTo>
                  <a:cubicBezTo>
                    <a:pt x="242" y="0"/>
                    <a:pt x="180" y="31"/>
                    <a:pt x="118" y="86"/>
                  </a:cubicBezTo>
                  <a:cubicBezTo>
                    <a:pt x="40" y="164"/>
                    <a:pt x="0" y="252"/>
                    <a:pt x="40" y="282"/>
                  </a:cubicBezTo>
                  <a:cubicBezTo>
                    <a:pt x="48" y="293"/>
                    <a:pt x="60" y="297"/>
                    <a:pt x="75" y="297"/>
                  </a:cubicBezTo>
                  <a:cubicBezTo>
                    <a:pt x="116" y="297"/>
                    <a:pt x="178" y="263"/>
                    <a:pt x="235" y="213"/>
                  </a:cubicBezTo>
                  <a:cubicBezTo>
                    <a:pt x="323" y="135"/>
                    <a:pt x="353" y="47"/>
                    <a:pt x="323" y="18"/>
                  </a:cubicBezTo>
                  <a:cubicBezTo>
                    <a:pt x="315" y="6"/>
                    <a:pt x="301" y="0"/>
                    <a:pt x="2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0"/>
            <p:cNvSpPr/>
            <p:nvPr/>
          </p:nvSpPr>
          <p:spPr>
            <a:xfrm>
              <a:off x="3347170" y="2690432"/>
              <a:ext cx="10370" cy="15905"/>
            </a:xfrm>
            <a:custGeom>
              <a:avLst/>
              <a:gdLst/>
              <a:ahLst/>
              <a:cxnLst/>
              <a:rect l="l" t="t" r="r" b="b"/>
              <a:pathLst>
                <a:path w="148" h="227" extrusionOk="0">
                  <a:moveTo>
                    <a:pt x="50" y="1"/>
                  </a:moveTo>
                  <a:cubicBezTo>
                    <a:pt x="21" y="40"/>
                    <a:pt x="1" y="79"/>
                    <a:pt x="11" y="128"/>
                  </a:cubicBezTo>
                  <a:cubicBezTo>
                    <a:pt x="21" y="167"/>
                    <a:pt x="60" y="206"/>
                    <a:pt x="99" y="226"/>
                  </a:cubicBezTo>
                  <a:cubicBezTo>
                    <a:pt x="128" y="187"/>
                    <a:pt x="148" y="148"/>
                    <a:pt x="138" y="99"/>
                  </a:cubicBezTo>
                  <a:cubicBezTo>
                    <a:pt x="128" y="50"/>
                    <a:pt x="89" y="2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0"/>
            <p:cNvSpPr/>
            <p:nvPr/>
          </p:nvSpPr>
          <p:spPr>
            <a:xfrm>
              <a:off x="3363005" y="2684266"/>
              <a:ext cx="11001" cy="12472"/>
            </a:xfrm>
            <a:custGeom>
              <a:avLst/>
              <a:gdLst/>
              <a:ahLst/>
              <a:cxnLst/>
              <a:rect l="l" t="t" r="r" b="b"/>
              <a:pathLst>
                <a:path w="157" h="178" extrusionOk="0">
                  <a:moveTo>
                    <a:pt x="49" y="1"/>
                  </a:moveTo>
                  <a:cubicBezTo>
                    <a:pt x="20" y="20"/>
                    <a:pt x="0" y="60"/>
                    <a:pt x="0" y="99"/>
                  </a:cubicBezTo>
                  <a:cubicBezTo>
                    <a:pt x="10" y="138"/>
                    <a:pt x="39" y="167"/>
                    <a:pt x="78" y="177"/>
                  </a:cubicBezTo>
                  <a:cubicBezTo>
                    <a:pt x="157" y="138"/>
                    <a:pt x="147" y="20"/>
                    <a:pt x="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0"/>
            <p:cNvSpPr/>
            <p:nvPr/>
          </p:nvSpPr>
          <p:spPr>
            <a:xfrm>
              <a:off x="3380802" y="2720140"/>
              <a:ext cx="13803" cy="9459"/>
            </a:xfrm>
            <a:custGeom>
              <a:avLst/>
              <a:gdLst/>
              <a:ahLst/>
              <a:cxnLst/>
              <a:rect l="l" t="t" r="r" b="b"/>
              <a:pathLst>
                <a:path w="197" h="135" extrusionOk="0">
                  <a:moveTo>
                    <a:pt x="100" y="0"/>
                  </a:moveTo>
                  <a:cubicBezTo>
                    <a:pt x="52" y="0"/>
                    <a:pt x="6" y="31"/>
                    <a:pt x="1" y="86"/>
                  </a:cubicBezTo>
                  <a:cubicBezTo>
                    <a:pt x="20" y="115"/>
                    <a:pt x="59" y="135"/>
                    <a:pt x="98" y="135"/>
                  </a:cubicBezTo>
                  <a:cubicBezTo>
                    <a:pt x="138" y="125"/>
                    <a:pt x="177" y="96"/>
                    <a:pt x="196" y="57"/>
                  </a:cubicBezTo>
                  <a:cubicBezTo>
                    <a:pt x="175" y="18"/>
                    <a:pt x="137" y="0"/>
                    <a:pt x="1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0"/>
            <p:cNvSpPr/>
            <p:nvPr/>
          </p:nvSpPr>
          <p:spPr>
            <a:xfrm>
              <a:off x="3380802" y="2745855"/>
              <a:ext cx="11701" cy="9389"/>
            </a:xfrm>
            <a:custGeom>
              <a:avLst/>
              <a:gdLst/>
              <a:ahLst/>
              <a:cxnLst/>
              <a:rect l="l" t="t" r="r" b="b"/>
              <a:pathLst>
                <a:path w="167" h="134" extrusionOk="0">
                  <a:moveTo>
                    <a:pt x="81" y="0"/>
                  </a:moveTo>
                  <a:cubicBezTo>
                    <a:pt x="73" y="0"/>
                    <a:pt x="66" y="1"/>
                    <a:pt x="59" y="3"/>
                  </a:cubicBezTo>
                  <a:cubicBezTo>
                    <a:pt x="20" y="22"/>
                    <a:pt x="1" y="52"/>
                    <a:pt x="1" y="101"/>
                  </a:cubicBezTo>
                  <a:cubicBezTo>
                    <a:pt x="15" y="123"/>
                    <a:pt x="46" y="134"/>
                    <a:pt x="78" y="134"/>
                  </a:cubicBezTo>
                  <a:cubicBezTo>
                    <a:pt x="88" y="134"/>
                    <a:pt x="98" y="132"/>
                    <a:pt x="108" y="130"/>
                  </a:cubicBezTo>
                  <a:cubicBezTo>
                    <a:pt x="138" y="110"/>
                    <a:pt x="167" y="81"/>
                    <a:pt x="167" y="42"/>
                  </a:cubicBezTo>
                  <a:cubicBezTo>
                    <a:pt x="151" y="18"/>
                    <a:pt x="115" y="0"/>
                    <a:pt x="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0"/>
            <p:cNvSpPr/>
            <p:nvPr/>
          </p:nvSpPr>
          <p:spPr>
            <a:xfrm>
              <a:off x="3354037" y="2724064"/>
              <a:ext cx="10370" cy="8969"/>
            </a:xfrm>
            <a:custGeom>
              <a:avLst/>
              <a:gdLst/>
              <a:ahLst/>
              <a:cxnLst/>
              <a:rect l="l" t="t" r="r" b="b"/>
              <a:pathLst>
                <a:path w="148" h="128" extrusionOk="0">
                  <a:moveTo>
                    <a:pt x="60" y="1"/>
                  </a:moveTo>
                  <a:cubicBezTo>
                    <a:pt x="11" y="40"/>
                    <a:pt x="1" y="59"/>
                    <a:pt x="11" y="79"/>
                  </a:cubicBezTo>
                  <a:cubicBezTo>
                    <a:pt x="20" y="98"/>
                    <a:pt x="30" y="118"/>
                    <a:pt x="89" y="128"/>
                  </a:cubicBezTo>
                  <a:cubicBezTo>
                    <a:pt x="138" y="89"/>
                    <a:pt x="148" y="69"/>
                    <a:pt x="138" y="49"/>
                  </a:cubicBezTo>
                  <a:cubicBezTo>
                    <a:pt x="128" y="30"/>
                    <a:pt x="118" y="10"/>
                    <a:pt x="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0"/>
            <p:cNvSpPr/>
            <p:nvPr/>
          </p:nvSpPr>
          <p:spPr>
            <a:xfrm>
              <a:off x="3386268" y="2695126"/>
              <a:ext cx="10370" cy="9459"/>
            </a:xfrm>
            <a:custGeom>
              <a:avLst/>
              <a:gdLst/>
              <a:ahLst/>
              <a:cxnLst/>
              <a:rect l="l" t="t" r="r" b="b"/>
              <a:pathLst>
                <a:path w="148" h="135" extrusionOk="0">
                  <a:moveTo>
                    <a:pt x="61" y="0"/>
                  </a:moveTo>
                  <a:cubicBezTo>
                    <a:pt x="42" y="0"/>
                    <a:pt x="25" y="7"/>
                    <a:pt x="11" y="22"/>
                  </a:cubicBezTo>
                  <a:cubicBezTo>
                    <a:pt x="1" y="81"/>
                    <a:pt x="11" y="100"/>
                    <a:pt x="30" y="120"/>
                  </a:cubicBezTo>
                  <a:cubicBezTo>
                    <a:pt x="40" y="130"/>
                    <a:pt x="52" y="135"/>
                    <a:pt x="69" y="135"/>
                  </a:cubicBezTo>
                  <a:cubicBezTo>
                    <a:pt x="86" y="135"/>
                    <a:pt x="108" y="130"/>
                    <a:pt x="138" y="120"/>
                  </a:cubicBezTo>
                  <a:cubicBezTo>
                    <a:pt x="148" y="81"/>
                    <a:pt x="138" y="42"/>
                    <a:pt x="118" y="22"/>
                  </a:cubicBezTo>
                  <a:cubicBezTo>
                    <a:pt x="99" y="7"/>
                    <a:pt x="79" y="0"/>
                    <a:pt x="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0"/>
            <p:cNvSpPr/>
            <p:nvPr/>
          </p:nvSpPr>
          <p:spPr>
            <a:xfrm>
              <a:off x="3354737" y="2754894"/>
              <a:ext cx="10370" cy="9039"/>
            </a:xfrm>
            <a:custGeom>
              <a:avLst/>
              <a:gdLst/>
              <a:ahLst/>
              <a:cxnLst/>
              <a:rect l="l" t="t" r="r" b="b"/>
              <a:pathLst>
                <a:path w="148" h="129" extrusionOk="0">
                  <a:moveTo>
                    <a:pt x="79" y="1"/>
                  </a:moveTo>
                  <a:cubicBezTo>
                    <a:pt x="59" y="1"/>
                    <a:pt x="30" y="11"/>
                    <a:pt x="1" y="60"/>
                  </a:cubicBezTo>
                  <a:cubicBezTo>
                    <a:pt x="20" y="109"/>
                    <a:pt x="40" y="128"/>
                    <a:pt x="69" y="128"/>
                  </a:cubicBezTo>
                  <a:cubicBezTo>
                    <a:pt x="98" y="128"/>
                    <a:pt x="118" y="118"/>
                    <a:pt x="147" y="69"/>
                  </a:cubicBezTo>
                  <a:cubicBezTo>
                    <a:pt x="128" y="21"/>
                    <a:pt x="108"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0"/>
            <p:cNvSpPr/>
            <p:nvPr/>
          </p:nvSpPr>
          <p:spPr>
            <a:xfrm>
              <a:off x="3373235" y="2772410"/>
              <a:ext cx="11071" cy="8969"/>
            </a:xfrm>
            <a:custGeom>
              <a:avLst/>
              <a:gdLst/>
              <a:ahLst/>
              <a:cxnLst/>
              <a:rect l="l" t="t" r="r" b="b"/>
              <a:pathLst>
                <a:path w="158" h="128" extrusionOk="0">
                  <a:moveTo>
                    <a:pt x="78" y="1"/>
                  </a:moveTo>
                  <a:cubicBezTo>
                    <a:pt x="62" y="1"/>
                    <a:pt x="50" y="5"/>
                    <a:pt x="40" y="15"/>
                  </a:cubicBezTo>
                  <a:cubicBezTo>
                    <a:pt x="11" y="45"/>
                    <a:pt x="1" y="84"/>
                    <a:pt x="11" y="113"/>
                  </a:cubicBezTo>
                  <a:cubicBezTo>
                    <a:pt x="30" y="123"/>
                    <a:pt x="50" y="128"/>
                    <a:pt x="68" y="128"/>
                  </a:cubicBezTo>
                  <a:cubicBezTo>
                    <a:pt x="86" y="128"/>
                    <a:pt x="104" y="123"/>
                    <a:pt x="118" y="113"/>
                  </a:cubicBezTo>
                  <a:cubicBezTo>
                    <a:pt x="138" y="103"/>
                    <a:pt x="157" y="74"/>
                    <a:pt x="138" y="15"/>
                  </a:cubicBezTo>
                  <a:cubicBezTo>
                    <a:pt x="113" y="5"/>
                    <a:pt x="94" y="1"/>
                    <a:pt x="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0"/>
            <p:cNvSpPr/>
            <p:nvPr/>
          </p:nvSpPr>
          <p:spPr>
            <a:xfrm>
              <a:off x="3343106" y="2789507"/>
              <a:ext cx="12892" cy="9529"/>
            </a:xfrm>
            <a:custGeom>
              <a:avLst/>
              <a:gdLst/>
              <a:ahLst/>
              <a:cxnLst/>
              <a:rect l="l" t="t" r="r" b="b"/>
              <a:pathLst>
                <a:path w="184" h="136" extrusionOk="0">
                  <a:moveTo>
                    <a:pt x="111" y="0"/>
                  </a:moveTo>
                  <a:cubicBezTo>
                    <a:pt x="97" y="0"/>
                    <a:pt x="83" y="2"/>
                    <a:pt x="69" y="6"/>
                  </a:cubicBezTo>
                  <a:cubicBezTo>
                    <a:pt x="30" y="26"/>
                    <a:pt x="0" y="65"/>
                    <a:pt x="0" y="104"/>
                  </a:cubicBezTo>
                  <a:cubicBezTo>
                    <a:pt x="19" y="126"/>
                    <a:pt x="45" y="136"/>
                    <a:pt x="71" y="136"/>
                  </a:cubicBezTo>
                  <a:cubicBezTo>
                    <a:pt x="127" y="136"/>
                    <a:pt x="183" y="92"/>
                    <a:pt x="176" y="26"/>
                  </a:cubicBezTo>
                  <a:cubicBezTo>
                    <a:pt x="158" y="7"/>
                    <a:pt x="135" y="0"/>
                    <a:pt x="1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0"/>
            <p:cNvSpPr/>
            <p:nvPr/>
          </p:nvSpPr>
          <p:spPr>
            <a:xfrm>
              <a:off x="3338972" y="2775914"/>
              <a:ext cx="8969" cy="9249"/>
            </a:xfrm>
            <a:custGeom>
              <a:avLst/>
              <a:gdLst/>
              <a:ahLst/>
              <a:cxnLst/>
              <a:rect l="l" t="t" r="r" b="b"/>
              <a:pathLst>
                <a:path w="128" h="132" extrusionOk="0">
                  <a:moveTo>
                    <a:pt x="45" y="1"/>
                  </a:moveTo>
                  <a:cubicBezTo>
                    <a:pt x="40" y="1"/>
                    <a:pt x="35" y="2"/>
                    <a:pt x="30" y="4"/>
                  </a:cubicBezTo>
                  <a:cubicBezTo>
                    <a:pt x="20" y="14"/>
                    <a:pt x="10" y="34"/>
                    <a:pt x="1" y="92"/>
                  </a:cubicBezTo>
                  <a:cubicBezTo>
                    <a:pt x="20" y="119"/>
                    <a:pt x="40" y="132"/>
                    <a:pt x="59" y="132"/>
                  </a:cubicBezTo>
                  <a:cubicBezTo>
                    <a:pt x="69" y="132"/>
                    <a:pt x="79" y="128"/>
                    <a:pt x="89" y="122"/>
                  </a:cubicBezTo>
                  <a:cubicBezTo>
                    <a:pt x="118" y="112"/>
                    <a:pt x="128" y="83"/>
                    <a:pt x="118" y="34"/>
                  </a:cubicBezTo>
                  <a:cubicBezTo>
                    <a:pt x="81" y="12"/>
                    <a:pt x="61" y="1"/>
                    <a:pt x="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0"/>
            <p:cNvSpPr/>
            <p:nvPr/>
          </p:nvSpPr>
          <p:spPr>
            <a:xfrm>
              <a:off x="3308142" y="2792660"/>
              <a:ext cx="17167" cy="8618"/>
            </a:xfrm>
            <a:custGeom>
              <a:avLst/>
              <a:gdLst/>
              <a:ahLst/>
              <a:cxnLst/>
              <a:rect l="l" t="t" r="r" b="b"/>
              <a:pathLst>
                <a:path w="245" h="123" extrusionOk="0">
                  <a:moveTo>
                    <a:pt x="118" y="0"/>
                  </a:moveTo>
                  <a:cubicBezTo>
                    <a:pt x="69" y="0"/>
                    <a:pt x="29" y="20"/>
                    <a:pt x="0" y="49"/>
                  </a:cubicBezTo>
                  <a:cubicBezTo>
                    <a:pt x="25" y="98"/>
                    <a:pt x="71" y="123"/>
                    <a:pt x="119" y="123"/>
                  </a:cubicBezTo>
                  <a:cubicBezTo>
                    <a:pt x="166" y="123"/>
                    <a:pt x="215" y="98"/>
                    <a:pt x="245" y="49"/>
                  </a:cubicBezTo>
                  <a:cubicBezTo>
                    <a:pt x="206" y="10"/>
                    <a:pt x="166" y="0"/>
                    <a:pt x="1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0"/>
            <p:cNvSpPr/>
            <p:nvPr/>
          </p:nvSpPr>
          <p:spPr>
            <a:xfrm>
              <a:off x="3324538" y="2751881"/>
              <a:ext cx="11841" cy="9319"/>
            </a:xfrm>
            <a:custGeom>
              <a:avLst/>
              <a:gdLst/>
              <a:ahLst/>
              <a:cxnLst/>
              <a:rect l="l" t="t" r="r" b="b"/>
              <a:pathLst>
                <a:path w="169" h="133" extrusionOk="0">
                  <a:moveTo>
                    <a:pt x="83" y="1"/>
                  </a:moveTo>
                  <a:cubicBezTo>
                    <a:pt x="69" y="1"/>
                    <a:pt x="59" y="6"/>
                    <a:pt x="50" y="15"/>
                  </a:cubicBezTo>
                  <a:cubicBezTo>
                    <a:pt x="30" y="24"/>
                    <a:pt x="1" y="44"/>
                    <a:pt x="1" y="103"/>
                  </a:cubicBezTo>
                  <a:cubicBezTo>
                    <a:pt x="22" y="124"/>
                    <a:pt x="46" y="133"/>
                    <a:pt x="70" y="133"/>
                  </a:cubicBezTo>
                  <a:cubicBezTo>
                    <a:pt x="122" y="133"/>
                    <a:pt x="168" y="86"/>
                    <a:pt x="148" y="24"/>
                  </a:cubicBezTo>
                  <a:cubicBezTo>
                    <a:pt x="121" y="8"/>
                    <a:pt x="100"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0"/>
            <p:cNvSpPr/>
            <p:nvPr/>
          </p:nvSpPr>
          <p:spPr>
            <a:xfrm>
              <a:off x="3336240" y="2718599"/>
              <a:ext cx="8969" cy="10370"/>
            </a:xfrm>
            <a:custGeom>
              <a:avLst/>
              <a:gdLst/>
              <a:ahLst/>
              <a:cxnLst/>
              <a:rect l="l" t="t" r="r" b="b"/>
              <a:pathLst>
                <a:path w="128" h="148" extrusionOk="0">
                  <a:moveTo>
                    <a:pt x="59" y="0"/>
                  </a:moveTo>
                  <a:cubicBezTo>
                    <a:pt x="10" y="30"/>
                    <a:pt x="0" y="49"/>
                    <a:pt x="0" y="69"/>
                  </a:cubicBezTo>
                  <a:cubicBezTo>
                    <a:pt x="0" y="88"/>
                    <a:pt x="10" y="98"/>
                    <a:pt x="49" y="147"/>
                  </a:cubicBezTo>
                  <a:cubicBezTo>
                    <a:pt x="108" y="137"/>
                    <a:pt x="128" y="108"/>
                    <a:pt x="128" y="79"/>
                  </a:cubicBezTo>
                  <a:cubicBezTo>
                    <a:pt x="128" y="49"/>
                    <a:pt x="118" y="2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0"/>
            <p:cNvSpPr/>
            <p:nvPr/>
          </p:nvSpPr>
          <p:spPr>
            <a:xfrm>
              <a:off x="3315640" y="2775213"/>
              <a:ext cx="11071" cy="9249"/>
            </a:xfrm>
            <a:custGeom>
              <a:avLst/>
              <a:gdLst/>
              <a:ahLst/>
              <a:cxnLst/>
              <a:rect l="l" t="t" r="r" b="b"/>
              <a:pathLst>
                <a:path w="158" h="132" extrusionOk="0">
                  <a:moveTo>
                    <a:pt x="76" y="1"/>
                  </a:moveTo>
                  <a:cubicBezTo>
                    <a:pt x="70" y="1"/>
                    <a:pt x="64" y="2"/>
                    <a:pt x="59" y="5"/>
                  </a:cubicBezTo>
                  <a:cubicBezTo>
                    <a:pt x="40" y="14"/>
                    <a:pt x="20" y="24"/>
                    <a:pt x="1" y="83"/>
                  </a:cubicBezTo>
                  <a:cubicBezTo>
                    <a:pt x="20" y="122"/>
                    <a:pt x="59" y="132"/>
                    <a:pt x="99" y="132"/>
                  </a:cubicBezTo>
                  <a:cubicBezTo>
                    <a:pt x="138" y="112"/>
                    <a:pt x="157" y="73"/>
                    <a:pt x="157" y="34"/>
                  </a:cubicBezTo>
                  <a:cubicBezTo>
                    <a:pt x="121" y="12"/>
                    <a:pt x="95"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0"/>
            <p:cNvSpPr/>
            <p:nvPr/>
          </p:nvSpPr>
          <p:spPr>
            <a:xfrm>
              <a:off x="3345839" y="2737797"/>
              <a:ext cx="12542" cy="10230"/>
            </a:xfrm>
            <a:custGeom>
              <a:avLst/>
              <a:gdLst/>
              <a:ahLst/>
              <a:cxnLst/>
              <a:rect l="l" t="t" r="r" b="b"/>
              <a:pathLst>
                <a:path w="179" h="146" extrusionOk="0">
                  <a:moveTo>
                    <a:pt x="98" y="0"/>
                  </a:moveTo>
                  <a:lnTo>
                    <a:pt x="98" y="0"/>
                  </a:lnTo>
                  <a:cubicBezTo>
                    <a:pt x="40" y="10"/>
                    <a:pt x="20" y="20"/>
                    <a:pt x="10" y="39"/>
                  </a:cubicBezTo>
                  <a:cubicBezTo>
                    <a:pt x="0" y="49"/>
                    <a:pt x="0" y="69"/>
                    <a:pt x="20" y="127"/>
                  </a:cubicBezTo>
                  <a:cubicBezTo>
                    <a:pt x="36" y="140"/>
                    <a:pt x="52" y="145"/>
                    <a:pt x="67" y="145"/>
                  </a:cubicBezTo>
                  <a:cubicBezTo>
                    <a:pt x="134" y="145"/>
                    <a:pt x="178" y="40"/>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0"/>
            <p:cNvSpPr/>
            <p:nvPr/>
          </p:nvSpPr>
          <p:spPr>
            <a:xfrm>
              <a:off x="3343807" y="2667590"/>
              <a:ext cx="9669" cy="8128"/>
            </a:xfrm>
            <a:custGeom>
              <a:avLst/>
              <a:gdLst/>
              <a:ahLst/>
              <a:cxnLst/>
              <a:rect l="l" t="t" r="r" b="b"/>
              <a:pathLst>
                <a:path w="138" h="116" extrusionOk="0">
                  <a:moveTo>
                    <a:pt x="74" y="0"/>
                  </a:moveTo>
                  <a:cubicBezTo>
                    <a:pt x="64" y="0"/>
                    <a:pt x="52" y="1"/>
                    <a:pt x="39" y="4"/>
                  </a:cubicBezTo>
                  <a:cubicBezTo>
                    <a:pt x="10" y="53"/>
                    <a:pt x="0" y="73"/>
                    <a:pt x="20" y="92"/>
                  </a:cubicBezTo>
                  <a:cubicBezTo>
                    <a:pt x="27" y="106"/>
                    <a:pt x="39" y="116"/>
                    <a:pt x="68" y="116"/>
                  </a:cubicBezTo>
                  <a:cubicBezTo>
                    <a:pt x="79" y="116"/>
                    <a:pt x="92" y="114"/>
                    <a:pt x="108" y="112"/>
                  </a:cubicBezTo>
                  <a:cubicBezTo>
                    <a:pt x="137" y="73"/>
                    <a:pt x="137" y="43"/>
                    <a:pt x="127" y="24"/>
                  </a:cubicBezTo>
                  <a:cubicBezTo>
                    <a:pt x="120" y="9"/>
                    <a:pt x="102" y="0"/>
                    <a:pt x="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0"/>
            <p:cNvSpPr/>
            <p:nvPr/>
          </p:nvSpPr>
          <p:spPr>
            <a:xfrm>
              <a:off x="3366369" y="2709000"/>
              <a:ext cx="9739" cy="7567"/>
            </a:xfrm>
            <a:custGeom>
              <a:avLst/>
              <a:gdLst/>
              <a:ahLst/>
              <a:cxnLst/>
              <a:rect l="l" t="t" r="r" b="b"/>
              <a:pathLst>
                <a:path w="139" h="108" extrusionOk="0">
                  <a:moveTo>
                    <a:pt x="69" y="0"/>
                  </a:moveTo>
                  <a:cubicBezTo>
                    <a:pt x="21" y="30"/>
                    <a:pt x="1" y="49"/>
                    <a:pt x="11" y="59"/>
                  </a:cubicBezTo>
                  <a:cubicBezTo>
                    <a:pt x="11" y="79"/>
                    <a:pt x="30" y="98"/>
                    <a:pt x="79" y="108"/>
                  </a:cubicBezTo>
                  <a:cubicBezTo>
                    <a:pt x="138" y="79"/>
                    <a:pt x="138" y="59"/>
                    <a:pt x="138" y="49"/>
                  </a:cubicBezTo>
                  <a:cubicBezTo>
                    <a:pt x="138" y="30"/>
                    <a:pt x="118" y="10"/>
                    <a:pt x="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0"/>
            <p:cNvSpPr/>
            <p:nvPr/>
          </p:nvSpPr>
          <p:spPr>
            <a:xfrm>
              <a:off x="3400001" y="2735065"/>
              <a:ext cx="11701" cy="13733"/>
            </a:xfrm>
            <a:custGeom>
              <a:avLst/>
              <a:gdLst/>
              <a:ahLst/>
              <a:cxnLst/>
              <a:rect l="l" t="t" r="r" b="b"/>
              <a:pathLst>
                <a:path w="167" h="196" extrusionOk="0">
                  <a:moveTo>
                    <a:pt x="59" y="0"/>
                  </a:moveTo>
                  <a:lnTo>
                    <a:pt x="59" y="0"/>
                  </a:lnTo>
                  <a:cubicBezTo>
                    <a:pt x="30" y="20"/>
                    <a:pt x="10" y="49"/>
                    <a:pt x="1" y="88"/>
                  </a:cubicBezTo>
                  <a:cubicBezTo>
                    <a:pt x="1" y="127"/>
                    <a:pt x="20" y="166"/>
                    <a:pt x="49" y="196"/>
                  </a:cubicBezTo>
                  <a:cubicBezTo>
                    <a:pt x="157" y="176"/>
                    <a:pt x="167" y="2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0"/>
            <p:cNvSpPr/>
            <p:nvPr/>
          </p:nvSpPr>
          <p:spPr>
            <a:xfrm>
              <a:off x="3371203" y="2670252"/>
              <a:ext cx="9669" cy="8758"/>
            </a:xfrm>
            <a:custGeom>
              <a:avLst/>
              <a:gdLst/>
              <a:ahLst/>
              <a:cxnLst/>
              <a:rect l="l" t="t" r="r" b="b"/>
              <a:pathLst>
                <a:path w="138" h="125" extrusionOk="0">
                  <a:moveTo>
                    <a:pt x="59" y="0"/>
                  </a:moveTo>
                  <a:cubicBezTo>
                    <a:pt x="42" y="0"/>
                    <a:pt x="25" y="5"/>
                    <a:pt x="10" y="15"/>
                  </a:cubicBezTo>
                  <a:cubicBezTo>
                    <a:pt x="0" y="74"/>
                    <a:pt x="10" y="103"/>
                    <a:pt x="20" y="113"/>
                  </a:cubicBezTo>
                  <a:cubicBezTo>
                    <a:pt x="31" y="118"/>
                    <a:pt x="46" y="124"/>
                    <a:pt x="66" y="124"/>
                  </a:cubicBezTo>
                  <a:cubicBezTo>
                    <a:pt x="80" y="124"/>
                    <a:pt x="97" y="121"/>
                    <a:pt x="118" y="113"/>
                  </a:cubicBezTo>
                  <a:cubicBezTo>
                    <a:pt x="138" y="83"/>
                    <a:pt x="138" y="44"/>
                    <a:pt x="108" y="15"/>
                  </a:cubicBezTo>
                  <a:cubicBezTo>
                    <a:pt x="93" y="5"/>
                    <a:pt x="76" y="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0"/>
            <p:cNvSpPr/>
            <p:nvPr/>
          </p:nvSpPr>
          <p:spPr>
            <a:xfrm>
              <a:off x="3309474" y="2745084"/>
              <a:ext cx="7637" cy="9459"/>
            </a:xfrm>
            <a:custGeom>
              <a:avLst/>
              <a:gdLst/>
              <a:ahLst/>
              <a:cxnLst/>
              <a:rect l="l" t="t" r="r" b="b"/>
              <a:pathLst>
                <a:path w="109" h="135" extrusionOk="0">
                  <a:moveTo>
                    <a:pt x="44" y="0"/>
                  </a:moveTo>
                  <a:cubicBezTo>
                    <a:pt x="39" y="0"/>
                    <a:pt x="35" y="2"/>
                    <a:pt x="30" y="4"/>
                  </a:cubicBezTo>
                  <a:cubicBezTo>
                    <a:pt x="10" y="14"/>
                    <a:pt x="1" y="33"/>
                    <a:pt x="1" y="92"/>
                  </a:cubicBezTo>
                  <a:cubicBezTo>
                    <a:pt x="31" y="122"/>
                    <a:pt x="55" y="135"/>
                    <a:pt x="73" y="135"/>
                  </a:cubicBezTo>
                  <a:cubicBezTo>
                    <a:pt x="79" y="135"/>
                    <a:pt x="84" y="133"/>
                    <a:pt x="89" y="131"/>
                  </a:cubicBezTo>
                  <a:cubicBezTo>
                    <a:pt x="99" y="121"/>
                    <a:pt x="108" y="102"/>
                    <a:pt x="108" y="43"/>
                  </a:cubicBezTo>
                  <a:cubicBezTo>
                    <a:pt x="78" y="13"/>
                    <a:pt x="60" y="0"/>
                    <a:pt x="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6" name="Google Shape;1556;p20"/>
          <p:cNvGrpSpPr/>
          <p:nvPr/>
        </p:nvGrpSpPr>
        <p:grpSpPr>
          <a:xfrm flipH="1">
            <a:off x="7761300" y="4108613"/>
            <a:ext cx="1209247" cy="1200822"/>
            <a:chOff x="4088800" y="3407675"/>
            <a:chExt cx="1209247" cy="1200822"/>
          </a:xfrm>
        </p:grpSpPr>
        <p:sp>
          <p:nvSpPr>
            <p:cNvPr id="1557" name="Google Shape;1557;p20"/>
            <p:cNvSpPr/>
            <p:nvPr/>
          </p:nvSpPr>
          <p:spPr>
            <a:xfrm>
              <a:off x="4613328" y="3948244"/>
              <a:ext cx="56034" cy="55961"/>
            </a:xfrm>
            <a:custGeom>
              <a:avLst/>
              <a:gdLst/>
              <a:ahLst/>
              <a:cxnLst/>
              <a:rect l="l" t="t" r="r" b="b"/>
              <a:pathLst>
                <a:path w="765" h="764" extrusionOk="0">
                  <a:moveTo>
                    <a:pt x="382" y="0"/>
                  </a:moveTo>
                  <a:cubicBezTo>
                    <a:pt x="167" y="0"/>
                    <a:pt x="1" y="166"/>
                    <a:pt x="1" y="382"/>
                  </a:cubicBezTo>
                  <a:cubicBezTo>
                    <a:pt x="1" y="597"/>
                    <a:pt x="167" y="763"/>
                    <a:pt x="382" y="763"/>
                  </a:cubicBezTo>
                  <a:cubicBezTo>
                    <a:pt x="598" y="763"/>
                    <a:pt x="764" y="597"/>
                    <a:pt x="764" y="382"/>
                  </a:cubicBezTo>
                  <a:cubicBezTo>
                    <a:pt x="764" y="166"/>
                    <a:pt x="598" y="0"/>
                    <a:pt x="3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0"/>
            <p:cNvSpPr/>
            <p:nvPr/>
          </p:nvSpPr>
          <p:spPr>
            <a:xfrm>
              <a:off x="4587545" y="3999444"/>
              <a:ext cx="69512" cy="56694"/>
            </a:xfrm>
            <a:custGeom>
              <a:avLst/>
              <a:gdLst/>
              <a:ahLst/>
              <a:cxnLst/>
              <a:rect l="l" t="t" r="r" b="b"/>
              <a:pathLst>
                <a:path w="949" h="774" extrusionOk="0">
                  <a:moveTo>
                    <a:pt x="477" y="1"/>
                  </a:moveTo>
                  <a:cubicBezTo>
                    <a:pt x="425" y="1"/>
                    <a:pt x="373" y="12"/>
                    <a:pt x="323" y="35"/>
                  </a:cubicBezTo>
                  <a:cubicBezTo>
                    <a:pt x="0" y="172"/>
                    <a:pt x="20" y="622"/>
                    <a:pt x="343" y="750"/>
                  </a:cubicBezTo>
                  <a:cubicBezTo>
                    <a:pt x="388" y="766"/>
                    <a:pt x="434" y="774"/>
                    <a:pt x="477" y="774"/>
                  </a:cubicBezTo>
                  <a:cubicBezTo>
                    <a:pt x="742" y="774"/>
                    <a:pt x="949" y="490"/>
                    <a:pt x="823" y="221"/>
                  </a:cubicBezTo>
                  <a:cubicBezTo>
                    <a:pt x="758" y="84"/>
                    <a:pt x="619" y="1"/>
                    <a:pt x="4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0"/>
            <p:cNvSpPr/>
            <p:nvPr/>
          </p:nvSpPr>
          <p:spPr>
            <a:xfrm>
              <a:off x="4677127" y="3991167"/>
              <a:ext cx="66875" cy="56620"/>
            </a:xfrm>
            <a:custGeom>
              <a:avLst/>
              <a:gdLst/>
              <a:ahLst/>
              <a:cxnLst/>
              <a:rect l="l" t="t" r="r" b="b"/>
              <a:pathLst>
                <a:path w="913" h="773" extrusionOk="0">
                  <a:moveTo>
                    <a:pt x="508" y="1"/>
                  </a:moveTo>
                  <a:cubicBezTo>
                    <a:pt x="502" y="1"/>
                    <a:pt x="496" y="1"/>
                    <a:pt x="490" y="1"/>
                  </a:cubicBezTo>
                  <a:cubicBezTo>
                    <a:pt x="148" y="31"/>
                    <a:pt x="1" y="451"/>
                    <a:pt x="255" y="677"/>
                  </a:cubicBezTo>
                  <a:cubicBezTo>
                    <a:pt x="333" y="743"/>
                    <a:pt x="424" y="773"/>
                    <a:pt x="511" y="773"/>
                  </a:cubicBezTo>
                  <a:cubicBezTo>
                    <a:pt x="719" y="773"/>
                    <a:pt x="912" y="605"/>
                    <a:pt x="891" y="363"/>
                  </a:cubicBezTo>
                  <a:cubicBezTo>
                    <a:pt x="882" y="154"/>
                    <a:pt x="707" y="1"/>
                    <a:pt x="5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0"/>
            <p:cNvSpPr/>
            <p:nvPr/>
          </p:nvSpPr>
          <p:spPr>
            <a:xfrm>
              <a:off x="4640577" y="4032699"/>
              <a:ext cx="67021" cy="55961"/>
            </a:xfrm>
            <a:custGeom>
              <a:avLst/>
              <a:gdLst/>
              <a:ahLst/>
              <a:cxnLst/>
              <a:rect l="l" t="t" r="r" b="b"/>
              <a:pathLst>
                <a:path w="915" h="764" extrusionOk="0">
                  <a:moveTo>
                    <a:pt x="525" y="0"/>
                  </a:moveTo>
                  <a:cubicBezTo>
                    <a:pt x="513" y="0"/>
                    <a:pt x="502" y="1"/>
                    <a:pt x="490" y="2"/>
                  </a:cubicBezTo>
                  <a:cubicBezTo>
                    <a:pt x="147" y="21"/>
                    <a:pt x="1" y="442"/>
                    <a:pt x="265" y="667"/>
                  </a:cubicBezTo>
                  <a:cubicBezTo>
                    <a:pt x="340" y="734"/>
                    <a:pt x="428" y="764"/>
                    <a:pt x="515" y="764"/>
                  </a:cubicBezTo>
                  <a:cubicBezTo>
                    <a:pt x="720" y="764"/>
                    <a:pt x="915" y="595"/>
                    <a:pt x="901" y="354"/>
                  </a:cubicBezTo>
                  <a:cubicBezTo>
                    <a:pt x="883" y="151"/>
                    <a:pt x="716" y="0"/>
                    <a:pt x="5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0"/>
            <p:cNvSpPr/>
            <p:nvPr/>
          </p:nvSpPr>
          <p:spPr>
            <a:xfrm>
              <a:off x="4730012" y="4059947"/>
              <a:ext cx="66948" cy="56327"/>
            </a:xfrm>
            <a:custGeom>
              <a:avLst/>
              <a:gdLst/>
              <a:ahLst/>
              <a:cxnLst/>
              <a:rect l="l" t="t" r="r" b="b"/>
              <a:pathLst>
                <a:path w="914" h="769" extrusionOk="0">
                  <a:moveTo>
                    <a:pt x="496" y="1"/>
                  </a:moveTo>
                  <a:cubicBezTo>
                    <a:pt x="209" y="1"/>
                    <a:pt x="0" y="314"/>
                    <a:pt x="160" y="579"/>
                  </a:cubicBezTo>
                  <a:cubicBezTo>
                    <a:pt x="237" y="708"/>
                    <a:pt x="365" y="769"/>
                    <a:pt x="491" y="769"/>
                  </a:cubicBezTo>
                  <a:cubicBezTo>
                    <a:pt x="654" y="769"/>
                    <a:pt x="815" y="668"/>
                    <a:pt x="864" y="481"/>
                  </a:cubicBezTo>
                  <a:cubicBezTo>
                    <a:pt x="913" y="276"/>
                    <a:pt x="796" y="70"/>
                    <a:pt x="590" y="12"/>
                  </a:cubicBezTo>
                  <a:cubicBezTo>
                    <a:pt x="558" y="4"/>
                    <a:pt x="527" y="1"/>
                    <a:pt x="4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0"/>
            <p:cNvSpPr/>
            <p:nvPr/>
          </p:nvSpPr>
          <p:spPr>
            <a:xfrm>
              <a:off x="4682767" y="4087708"/>
              <a:ext cx="66875" cy="56547"/>
            </a:xfrm>
            <a:custGeom>
              <a:avLst/>
              <a:gdLst/>
              <a:ahLst/>
              <a:cxnLst/>
              <a:rect l="l" t="t" r="r" b="b"/>
              <a:pathLst>
                <a:path w="913" h="772" extrusionOk="0">
                  <a:moveTo>
                    <a:pt x="481" y="1"/>
                  </a:moveTo>
                  <a:cubicBezTo>
                    <a:pt x="204" y="1"/>
                    <a:pt x="1" y="319"/>
                    <a:pt x="159" y="582"/>
                  </a:cubicBezTo>
                  <a:cubicBezTo>
                    <a:pt x="236" y="711"/>
                    <a:pt x="364" y="772"/>
                    <a:pt x="490" y="772"/>
                  </a:cubicBezTo>
                  <a:cubicBezTo>
                    <a:pt x="653" y="772"/>
                    <a:pt x="814" y="671"/>
                    <a:pt x="863" y="484"/>
                  </a:cubicBezTo>
                  <a:cubicBezTo>
                    <a:pt x="912" y="279"/>
                    <a:pt x="795" y="63"/>
                    <a:pt x="580" y="14"/>
                  </a:cubicBezTo>
                  <a:cubicBezTo>
                    <a:pt x="546" y="5"/>
                    <a:pt x="513" y="1"/>
                    <a:pt x="4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0"/>
            <p:cNvSpPr/>
            <p:nvPr/>
          </p:nvSpPr>
          <p:spPr>
            <a:xfrm>
              <a:off x="4766270" y="4155096"/>
              <a:ext cx="65776" cy="56620"/>
            </a:xfrm>
            <a:custGeom>
              <a:avLst/>
              <a:gdLst/>
              <a:ahLst/>
              <a:cxnLst/>
              <a:rect l="l" t="t" r="r" b="b"/>
              <a:pathLst>
                <a:path w="898" h="773" extrusionOk="0">
                  <a:moveTo>
                    <a:pt x="449" y="0"/>
                  </a:moveTo>
                  <a:cubicBezTo>
                    <a:pt x="206" y="0"/>
                    <a:pt x="0" y="242"/>
                    <a:pt x="95" y="504"/>
                  </a:cubicBezTo>
                  <a:cubicBezTo>
                    <a:pt x="153" y="681"/>
                    <a:pt x="305" y="773"/>
                    <a:pt x="459" y="773"/>
                  </a:cubicBezTo>
                  <a:cubicBezTo>
                    <a:pt x="593" y="773"/>
                    <a:pt x="727" y="704"/>
                    <a:pt x="800" y="562"/>
                  </a:cubicBezTo>
                  <a:cubicBezTo>
                    <a:pt x="898" y="367"/>
                    <a:pt x="819" y="141"/>
                    <a:pt x="624" y="44"/>
                  </a:cubicBezTo>
                  <a:cubicBezTo>
                    <a:pt x="566" y="14"/>
                    <a:pt x="506" y="0"/>
                    <a:pt x="4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0"/>
            <p:cNvSpPr/>
            <p:nvPr/>
          </p:nvSpPr>
          <p:spPr>
            <a:xfrm>
              <a:off x="4714484" y="4172309"/>
              <a:ext cx="65264" cy="56254"/>
            </a:xfrm>
            <a:custGeom>
              <a:avLst/>
              <a:gdLst/>
              <a:ahLst/>
              <a:cxnLst/>
              <a:rect l="l" t="t" r="r" b="b"/>
              <a:pathLst>
                <a:path w="891" h="768" extrusionOk="0">
                  <a:moveTo>
                    <a:pt x="448" y="0"/>
                  </a:moveTo>
                  <a:cubicBezTo>
                    <a:pt x="202" y="0"/>
                    <a:pt x="1" y="242"/>
                    <a:pt x="88" y="503"/>
                  </a:cubicBezTo>
                  <a:cubicBezTo>
                    <a:pt x="145" y="676"/>
                    <a:pt x="298" y="768"/>
                    <a:pt x="451" y="768"/>
                  </a:cubicBezTo>
                  <a:cubicBezTo>
                    <a:pt x="585" y="768"/>
                    <a:pt x="720" y="698"/>
                    <a:pt x="792" y="552"/>
                  </a:cubicBezTo>
                  <a:cubicBezTo>
                    <a:pt x="890" y="366"/>
                    <a:pt x="812" y="132"/>
                    <a:pt x="626" y="43"/>
                  </a:cubicBezTo>
                  <a:cubicBezTo>
                    <a:pt x="566" y="14"/>
                    <a:pt x="506" y="0"/>
                    <a:pt x="4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0"/>
            <p:cNvSpPr/>
            <p:nvPr/>
          </p:nvSpPr>
          <p:spPr>
            <a:xfrm>
              <a:off x="4178309" y="4182344"/>
              <a:ext cx="65190" cy="56401"/>
            </a:xfrm>
            <a:custGeom>
              <a:avLst/>
              <a:gdLst/>
              <a:ahLst/>
              <a:cxnLst/>
              <a:rect l="l" t="t" r="r" b="b"/>
              <a:pathLst>
                <a:path w="890" h="770" extrusionOk="0">
                  <a:moveTo>
                    <a:pt x="451" y="0"/>
                  </a:moveTo>
                  <a:cubicBezTo>
                    <a:pt x="208" y="0"/>
                    <a:pt x="0" y="242"/>
                    <a:pt x="87" y="503"/>
                  </a:cubicBezTo>
                  <a:cubicBezTo>
                    <a:pt x="145" y="678"/>
                    <a:pt x="300" y="769"/>
                    <a:pt x="455" y="769"/>
                  </a:cubicBezTo>
                  <a:cubicBezTo>
                    <a:pt x="587" y="769"/>
                    <a:pt x="720" y="702"/>
                    <a:pt x="792" y="562"/>
                  </a:cubicBezTo>
                  <a:cubicBezTo>
                    <a:pt x="890" y="376"/>
                    <a:pt x="811" y="141"/>
                    <a:pt x="625" y="44"/>
                  </a:cubicBezTo>
                  <a:cubicBezTo>
                    <a:pt x="567" y="14"/>
                    <a:pt x="508" y="0"/>
                    <a:pt x="4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0"/>
            <p:cNvSpPr/>
            <p:nvPr/>
          </p:nvSpPr>
          <p:spPr>
            <a:xfrm>
              <a:off x="4125937" y="4198825"/>
              <a:ext cx="65264" cy="56620"/>
            </a:xfrm>
            <a:custGeom>
              <a:avLst/>
              <a:gdLst/>
              <a:ahLst/>
              <a:cxnLst/>
              <a:rect l="l" t="t" r="r" b="b"/>
              <a:pathLst>
                <a:path w="891" h="773" extrusionOk="0">
                  <a:moveTo>
                    <a:pt x="451" y="0"/>
                  </a:moveTo>
                  <a:cubicBezTo>
                    <a:pt x="208" y="0"/>
                    <a:pt x="1" y="242"/>
                    <a:pt x="88" y="504"/>
                  </a:cubicBezTo>
                  <a:cubicBezTo>
                    <a:pt x="145" y="681"/>
                    <a:pt x="298" y="773"/>
                    <a:pt x="451" y="773"/>
                  </a:cubicBezTo>
                  <a:cubicBezTo>
                    <a:pt x="585" y="773"/>
                    <a:pt x="719" y="704"/>
                    <a:pt x="792" y="562"/>
                  </a:cubicBezTo>
                  <a:cubicBezTo>
                    <a:pt x="890" y="376"/>
                    <a:pt x="812" y="141"/>
                    <a:pt x="626" y="44"/>
                  </a:cubicBezTo>
                  <a:cubicBezTo>
                    <a:pt x="568" y="14"/>
                    <a:pt x="509" y="0"/>
                    <a:pt x="4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0"/>
            <p:cNvSpPr/>
            <p:nvPr/>
          </p:nvSpPr>
          <p:spPr>
            <a:xfrm>
              <a:off x="4156042" y="4072912"/>
              <a:ext cx="62407" cy="56620"/>
            </a:xfrm>
            <a:custGeom>
              <a:avLst/>
              <a:gdLst/>
              <a:ahLst/>
              <a:cxnLst/>
              <a:rect l="l" t="t" r="r" b="b"/>
              <a:pathLst>
                <a:path w="852" h="773" extrusionOk="0">
                  <a:moveTo>
                    <a:pt x="420" y="1"/>
                  </a:moveTo>
                  <a:cubicBezTo>
                    <a:pt x="205" y="1"/>
                    <a:pt x="0" y="189"/>
                    <a:pt x="29" y="441"/>
                  </a:cubicBezTo>
                  <a:cubicBezTo>
                    <a:pt x="59" y="649"/>
                    <a:pt x="238" y="772"/>
                    <a:pt x="418" y="772"/>
                  </a:cubicBezTo>
                  <a:cubicBezTo>
                    <a:pt x="527" y="772"/>
                    <a:pt x="637" y="727"/>
                    <a:pt x="714" y="627"/>
                  </a:cubicBezTo>
                  <a:cubicBezTo>
                    <a:pt x="851" y="451"/>
                    <a:pt x="812" y="216"/>
                    <a:pt x="646" y="79"/>
                  </a:cubicBezTo>
                  <a:cubicBezTo>
                    <a:pt x="576" y="25"/>
                    <a:pt x="497" y="1"/>
                    <a:pt x="4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0"/>
            <p:cNvSpPr/>
            <p:nvPr/>
          </p:nvSpPr>
          <p:spPr>
            <a:xfrm>
              <a:off x="4101032" y="4080090"/>
              <a:ext cx="62187" cy="56401"/>
            </a:xfrm>
            <a:custGeom>
              <a:avLst/>
              <a:gdLst/>
              <a:ahLst/>
              <a:cxnLst/>
              <a:rect l="l" t="t" r="r" b="b"/>
              <a:pathLst>
                <a:path w="849" h="770" extrusionOk="0">
                  <a:moveTo>
                    <a:pt x="421" y="0"/>
                  </a:moveTo>
                  <a:cubicBezTo>
                    <a:pt x="202" y="0"/>
                    <a:pt x="0" y="187"/>
                    <a:pt x="36" y="431"/>
                  </a:cubicBezTo>
                  <a:cubicBezTo>
                    <a:pt x="67" y="644"/>
                    <a:pt x="243" y="769"/>
                    <a:pt x="422" y="769"/>
                  </a:cubicBezTo>
                  <a:cubicBezTo>
                    <a:pt x="532" y="769"/>
                    <a:pt x="643" y="722"/>
                    <a:pt x="721" y="617"/>
                  </a:cubicBezTo>
                  <a:cubicBezTo>
                    <a:pt x="849" y="451"/>
                    <a:pt x="819" y="206"/>
                    <a:pt x="653" y="79"/>
                  </a:cubicBezTo>
                  <a:cubicBezTo>
                    <a:pt x="580" y="25"/>
                    <a:pt x="499" y="0"/>
                    <a:pt x="4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0"/>
            <p:cNvSpPr/>
            <p:nvPr/>
          </p:nvSpPr>
          <p:spPr>
            <a:xfrm>
              <a:off x="4143296" y="3957107"/>
              <a:ext cx="62187" cy="56474"/>
            </a:xfrm>
            <a:custGeom>
              <a:avLst/>
              <a:gdLst/>
              <a:ahLst/>
              <a:cxnLst/>
              <a:rect l="l" t="t" r="r" b="b"/>
              <a:pathLst>
                <a:path w="849" h="771" extrusionOk="0">
                  <a:moveTo>
                    <a:pt x="415" y="0"/>
                  </a:moveTo>
                  <a:cubicBezTo>
                    <a:pt x="199" y="0"/>
                    <a:pt x="1" y="187"/>
                    <a:pt x="37" y="437"/>
                  </a:cubicBezTo>
                  <a:cubicBezTo>
                    <a:pt x="61" y="649"/>
                    <a:pt x="238" y="771"/>
                    <a:pt x="419" y="771"/>
                  </a:cubicBezTo>
                  <a:cubicBezTo>
                    <a:pt x="530" y="771"/>
                    <a:pt x="643" y="724"/>
                    <a:pt x="722" y="623"/>
                  </a:cubicBezTo>
                  <a:cubicBezTo>
                    <a:pt x="849" y="456"/>
                    <a:pt x="820" y="212"/>
                    <a:pt x="653" y="85"/>
                  </a:cubicBezTo>
                  <a:cubicBezTo>
                    <a:pt x="579" y="26"/>
                    <a:pt x="496" y="0"/>
                    <a:pt x="4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0"/>
            <p:cNvSpPr/>
            <p:nvPr/>
          </p:nvSpPr>
          <p:spPr>
            <a:xfrm>
              <a:off x="4088800" y="3963919"/>
              <a:ext cx="62260" cy="56401"/>
            </a:xfrm>
            <a:custGeom>
              <a:avLst/>
              <a:gdLst/>
              <a:ahLst/>
              <a:cxnLst/>
              <a:rect l="l" t="t" r="r" b="b"/>
              <a:pathLst>
                <a:path w="850" h="770" extrusionOk="0">
                  <a:moveTo>
                    <a:pt x="421" y="1"/>
                  </a:moveTo>
                  <a:cubicBezTo>
                    <a:pt x="203" y="1"/>
                    <a:pt x="1" y="187"/>
                    <a:pt x="37" y="432"/>
                  </a:cubicBezTo>
                  <a:cubicBezTo>
                    <a:pt x="67" y="644"/>
                    <a:pt x="244" y="770"/>
                    <a:pt x="423" y="770"/>
                  </a:cubicBezTo>
                  <a:cubicBezTo>
                    <a:pt x="533" y="770"/>
                    <a:pt x="644" y="722"/>
                    <a:pt x="722" y="618"/>
                  </a:cubicBezTo>
                  <a:cubicBezTo>
                    <a:pt x="849" y="452"/>
                    <a:pt x="820" y="207"/>
                    <a:pt x="653" y="80"/>
                  </a:cubicBezTo>
                  <a:cubicBezTo>
                    <a:pt x="581" y="25"/>
                    <a:pt x="500" y="1"/>
                    <a:pt x="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0"/>
            <p:cNvSpPr/>
            <p:nvPr/>
          </p:nvSpPr>
          <p:spPr>
            <a:xfrm>
              <a:off x="4152599" y="3835296"/>
              <a:ext cx="62260" cy="56401"/>
            </a:xfrm>
            <a:custGeom>
              <a:avLst/>
              <a:gdLst/>
              <a:ahLst/>
              <a:cxnLst/>
              <a:rect l="l" t="t" r="r" b="b"/>
              <a:pathLst>
                <a:path w="850" h="770" extrusionOk="0">
                  <a:moveTo>
                    <a:pt x="416" y="0"/>
                  </a:moveTo>
                  <a:cubicBezTo>
                    <a:pt x="235" y="0"/>
                    <a:pt x="61" y="126"/>
                    <a:pt x="37" y="338"/>
                  </a:cubicBezTo>
                  <a:cubicBezTo>
                    <a:pt x="1" y="583"/>
                    <a:pt x="203" y="769"/>
                    <a:pt x="421" y="769"/>
                  </a:cubicBezTo>
                  <a:cubicBezTo>
                    <a:pt x="500" y="769"/>
                    <a:pt x="581" y="745"/>
                    <a:pt x="653" y="691"/>
                  </a:cubicBezTo>
                  <a:cubicBezTo>
                    <a:pt x="820" y="554"/>
                    <a:pt x="849" y="319"/>
                    <a:pt x="722" y="152"/>
                  </a:cubicBezTo>
                  <a:cubicBezTo>
                    <a:pt x="640" y="48"/>
                    <a:pt x="527" y="0"/>
                    <a:pt x="4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0"/>
            <p:cNvSpPr/>
            <p:nvPr/>
          </p:nvSpPr>
          <p:spPr>
            <a:xfrm>
              <a:off x="4098688" y="3827385"/>
              <a:ext cx="61674" cy="56547"/>
            </a:xfrm>
            <a:custGeom>
              <a:avLst/>
              <a:gdLst/>
              <a:ahLst/>
              <a:cxnLst/>
              <a:rect l="l" t="t" r="r" b="b"/>
              <a:pathLst>
                <a:path w="842" h="772" extrusionOk="0">
                  <a:moveTo>
                    <a:pt x="415" y="1"/>
                  </a:moveTo>
                  <a:cubicBezTo>
                    <a:pt x="236" y="1"/>
                    <a:pt x="59" y="127"/>
                    <a:pt x="29" y="339"/>
                  </a:cubicBezTo>
                  <a:cubicBezTo>
                    <a:pt x="0" y="589"/>
                    <a:pt x="196" y="771"/>
                    <a:pt x="411" y="771"/>
                  </a:cubicBezTo>
                  <a:cubicBezTo>
                    <a:pt x="490" y="771"/>
                    <a:pt x="572" y="746"/>
                    <a:pt x="646" y="691"/>
                  </a:cubicBezTo>
                  <a:cubicBezTo>
                    <a:pt x="812" y="564"/>
                    <a:pt x="841" y="319"/>
                    <a:pt x="714" y="153"/>
                  </a:cubicBezTo>
                  <a:cubicBezTo>
                    <a:pt x="636" y="48"/>
                    <a:pt x="525" y="1"/>
                    <a:pt x="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0"/>
            <p:cNvSpPr/>
            <p:nvPr/>
          </p:nvSpPr>
          <p:spPr>
            <a:xfrm>
              <a:off x="4176038" y="3720077"/>
              <a:ext cx="63872" cy="56620"/>
            </a:xfrm>
            <a:custGeom>
              <a:avLst/>
              <a:gdLst/>
              <a:ahLst/>
              <a:cxnLst/>
              <a:rect l="l" t="t" r="r" b="b"/>
              <a:pathLst>
                <a:path w="872" h="773" extrusionOk="0">
                  <a:moveTo>
                    <a:pt x="440" y="1"/>
                  </a:moveTo>
                  <a:cubicBezTo>
                    <a:pt x="283" y="1"/>
                    <a:pt x="133" y="96"/>
                    <a:pt x="79" y="257"/>
                  </a:cubicBezTo>
                  <a:cubicBezTo>
                    <a:pt x="1" y="453"/>
                    <a:pt x="108" y="668"/>
                    <a:pt x="304" y="747"/>
                  </a:cubicBezTo>
                  <a:cubicBezTo>
                    <a:pt x="348" y="764"/>
                    <a:pt x="393" y="772"/>
                    <a:pt x="438" y="772"/>
                  </a:cubicBezTo>
                  <a:cubicBezTo>
                    <a:pt x="593" y="772"/>
                    <a:pt x="740" y="673"/>
                    <a:pt x="793" y="522"/>
                  </a:cubicBezTo>
                  <a:cubicBezTo>
                    <a:pt x="872" y="326"/>
                    <a:pt x="774" y="101"/>
                    <a:pt x="568" y="22"/>
                  </a:cubicBezTo>
                  <a:cubicBezTo>
                    <a:pt x="526" y="8"/>
                    <a:pt x="483" y="1"/>
                    <a:pt x="4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0"/>
            <p:cNvSpPr/>
            <p:nvPr/>
          </p:nvSpPr>
          <p:spPr>
            <a:xfrm>
              <a:off x="4123813" y="3700959"/>
              <a:ext cx="65923" cy="56474"/>
            </a:xfrm>
            <a:custGeom>
              <a:avLst/>
              <a:gdLst/>
              <a:ahLst/>
              <a:cxnLst/>
              <a:rect l="l" t="t" r="r" b="b"/>
              <a:pathLst>
                <a:path w="900" h="771" extrusionOk="0">
                  <a:moveTo>
                    <a:pt x="464" y="0"/>
                  </a:moveTo>
                  <a:cubicBezTo>
                    <a:pt x="314" y="0"/>
                    <a:pt x="163" y="86"/>
                    <a:pt x="97" y="254"/>
                  </a:cubicBezTo>
                  <a:cubicBezTo>
                    <a:pt x="0" y="512"/>
                    <a:pt x="203" y="771"/>
                    <a:pt x="453" y="771"/>
                  </a:cubicBezTo>
                  <a:cubicBezTo>
                    <a:pt x="506" y="771"/>
                    <a:pt x="561" y="759"/>
                    <a:pt x="616" y="734"/>
                  </a:cubicBezTo>
                  <a:cubicBezTo>
                    <a:pt x="812" y="646"/>
                    <a:pt x="900" y="420"/>
                    <a:pt x="812" y="225"/>
                  </a:cubicBezTo>
                  <a:cubicBezTo>
                    <a:pt x="741" y="74"/>
                    <a:pt x="603" y="0"/>
                    <a:pt x="4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0"/>
            <p:cNvSpPr/>
            <p:nvPr/>
          </p:nvSpPr>
          <p:spPr>
            <a:xfrm>
              <a:off x="4369633" y="3407675"/>
              <a:ext cx="359206" cy="417291"/>
            </a:xfrm>
            <a:custGeom>
              <a:avLst/>
              <a:gdLst/>
              <a:ahLst/>
              <a:cxnLst/>
              <a:rect l="l" t="t" r="r" b="b"/>
              <a:pathLst>
                <a:path w="4904" h="5697" extrusionOk="0">
                  <a:moveTo>
                    <a:pt x="4903" y="1"/>
                  </a:moveTo>
                  <a:cubicBezTo>
                    <a:pt x="3798" y="715"/>
                    <a:pt x="2613" y="1342"/>
                    <a:pt x="1684" y="2281"/>
                  </a:cubicBezTo>
                  <a:cubicBezTo>
                    <a:pt x="901" y="3074"/>
                    <a:pt x="0" y="4522"/>
                    <a:pt x="382" y="5697"/>
                  </a:cubicBezTo>
                  <a:cubicBezTo>
                    <a:pt x="607" y="5472"/>
                    <a:pt x="705" y="5061"/>
                    <a:pt x="920" y="4806"/>
                  </a:cubicBezTo>
                  <a:cubicBezTo>
                    <a:pt x="1145" y="4522"/>
                    <a:pt x="1409" y="4278"/>
                    <a:pt x="1693" y="4052"/>
                  </a:cubicBezTo>
                  <a:cubicBezTo>
                    <a:pt x="2271" y="3593"/>
                    <a:pt x="2907" y="3211"/>
                    <a:pt x="3416" y="2682"/>
                  </a:cubicBezTo>
                  <a:cubicBezTo>
                    <a:pt x="4120" y="1939"/>
                    <a:pt x="4522" y="960"/>
                    <a:pt x="49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0"/>
            <p:cNvSpPr/>
            <p:nvPr/>
          </p:nvSpPr>
          <p:spPr>
            <a:xfrm>
              <a:off x="4576045" y="3548897"/>
              <a:ext cx="481822" cy="147081"/>
            </a:xfrm>
            <a:custGeom>
              <a:avLst/>
              <a:gdLst/>
              <a:ahLst/>
              <a:cxnLst/>
              <a:rect l="l" t="t" r="r" b="b"/>
              <a:pathLst>
                <a:path w="6578" h="2008" extrusionOk="0">
                  <a:moveTo>
                    <a:pt x="6578" y="1"/>
                  </a:moveTo>
                  <a:lnTo>
                    <a:pt x="6578" y="1"/>
                  </a:lnTo>
                  <a:cubicBezTo>
                    <a:pt x="5942" y="167"/>
                    <a:pt x="5266" y="138"/>
                    <a:pt x="4601" y="167"/>
                  </a:cubicBezTo>
                  <a:cubicBezTo>
                    <a:pt x="3847" y="206"/>
                    <a:pt x="3094" y="353"/>
                    <a:pt x="2379" y="598"/>
                  </a:cubicBezTo>
                  <a:cubicBezTo>
                    <a:pt x="1762" y="813"/>
                    <a:pt x="1" y="2007"/>
                    <a:pt x="1" y="2007"/>
                  </a:cubicBezTo>
                  <a:cubicBezTo>
                    <a:pt x="236" y="1909"/>
                    <a:pt x="480" y="1831"/>
                    <a:pt x="735" y="1782"/>
                  </a:cubicBezTo>
                  <a:cubicBezTo>
                    <a:pt x="1048" y="1713"/>
                    <a:pt x="1351" y="1635"/>
                    <a:pt x="1674" y="1606"/>
                  </a:cubicBezTo>
                  <a:cubicBezTo>
                    <a:pt x="2898" y="1488"/>
                    <a:pt x="4229" y="1694"/>
                    <a:pt x="5354" y="1087"/>
                  </a:cubicBezTo>
                  <a:cubicBezTo>
                    <a:pt x="5834" y="813"/>
                    <a:pt x="6255" y="441"/>
                    <a:pt x="65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0"/>
            <p:cNvSpPr/>
            <p:nvPr/>
          </p:nvSpPr>
          <p:spPr>
            <a:xfrm>
              <a:off x="4801136" y="3714437"/>
              <a:ext cx="496911" cy="325585"/>
            </a:xfrm>
            <a:custGeom>
              <a:avLst/>
              <a:gdLst/>
              <a:ahLst/>
              <a:cxnLst/>
              <a:rect l="l" t="t" r="r" b="b"/>
              <a:pathLst>
                <a:path w="6784" h="4445" extrusionOk="0">
                  <a:moveTo>
                    <a:pt x="439" y="0"/>
                  </a:moveTo>
                  <a:cubicBezTo>
                    <a:pt x="293" y="0"/>
                    <a:pt x="147" y="7"/>
                    <a:pt x="1" y="21"/>
                  </a:cubicBezTo>
                  <a:cubicBezTo>
                    <a:pt x="1978" y="1900"/>
                    <a:pt x="4278" y="3398"/>
                    <a:pt x="6783" y="4445"/>
                  </a:cubicBezTo>
                  <a:cubicBezTo>
                    <a:pt x="6000" y="3270"/>
                    <a:pt x="5110" y="2125"/>
                    <a:pt x="3974" y="1274"/>
                  </a:cubicBezTo>
                  <a:cubicBezTo>
                    <a:pt x="2956" y="519"/>
                    <a:pt x="1709"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0"/>
            <p:cNvSpPr/>
            <p:nvPr/>
          </p:nvSpPr>
          <p:spPr>
            <a:xfrm>
              <a:off x="4942358" y="3877267"/>
              <a:ext cx="314085" cy="520497"/>
            </a:xfrm>
            <a:custGeom>
              <a:avLst/>
              <a:gdLst/>
              <a:ahLst/>
              <a:cxnLst/>
              <a:rect l="l" t="t" r="r" b="b"/>
              <a:pathLst>
                <a:path w="4288" h="7106" extrusionOk="0">
                  <a:moveTo>
                    <a:pt x="1" y="0"/>
                  </a:moveTo>
                  <a:cubicBezTo>
                    <a:pt x="1078" y="2525"/>
                    <a:pt x="2487" y="5050"/>
                    <a:pt x="4288" y="7105"/>
                  </a:cubicBezTo>
                  <a:cubicBezTo>
                    <a:pt x="3945" y="5716"/>
                    <a:pt x="3603" y="4306"/>
                    <a:pt x="2947" y="3024"/>
                  </a:cubicBezTo>
                  <a:cubicBezTo>
                    <a:pt x="2291" y="1752"/>
                    <a:pt x="1312" y="57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0"/>
            <p:cNvSpPr/>
            <p:nvPr/>
          </p:nvSpPr>
          <p:spPr>
            <a:xfrm>
              <a:off x="4947412" y="3991973"/>
              <a:ext cx="113314" cy="616524"/>
            </a:xfrm>
            <a:custGeom>
              <a:avLst/>
              <a:gdLst/>
              <a:ahLst/>
              <a:cxnLst/>
              <a:rect l="l" t="t" r="r" b="b"/>
              <a:pathLst>
                <a:path w="1547" h="8417" extrusionOk="0">
                  <a:moveTo>
                    <a:pt x="421" y="0"/>
                  </a:moveTo>
                  <a:cubicBezTo>
                    <a:pt x="206" y="1419"/>
                    <a:pt x="0" y="2838"/>
                    <a:pt x="20" y="4267"/>
                  </a:cubicBezTo>
                  <a:cubicBezTo>
                    <a:pt x="40" y="5706"/>
                    <a:pt x="294" y="7154"/>
                    <a:pt x="960" y="8417"/>
                  </a:cubicBezTo>
                  <a:cubicBezTo>
                    <a:pt x="1469" y="7154"/>
                    <a:pt x="1547" y="5941"/>
                    <a:pt x="1429" y="4590"/>
                  </a:cubicBezTo>
                  <a:cubicBezTo>
                    <a:pt x="1292" y="3014"/>
                    <a:pt x="1106" y="1429"/>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0"/>
            <p:cNvSpPr/>
            <p:nvPr/>
          </p:nvSpPr>
          <p:spPr>
            <a:xfrm>
              <a:off x="4246283" y="3674370"/>
              <a:ext cx="739214" cy="829455"/>
            </a:xfrm>
            <a:custGeom>
              <a:avLst/>
              <a:gdLst/>
              <a:ahLst/>
              <a:cxnLst/>
              <a:rect l="l" t="t" r="r" b="b"/>
              <a:pathLst>
                <a:path w="10092" h="11324" fill="none" extrusionOk="0">
                  <a:moveTo>
                    <a:pt x="10091" y="4659"/>
                  </a:moveTo>
                  <a:cubicBezTo>
                    <a:pt x="9876" y="3582"/>
                    <a:pt x="9475" y="2535"/>
                    <a:pt x="8790" y="1684"/>
                  </a:cubicBezTo>
                  <a:cubicBezTo>
                    <a:pt x="8104" y="832"/>
                    <a:pt x="7096" y="206"/>
                    <a:pt x="6010" y="98"/>
                  </a:cubicBezTo>
                  <a:cubicBezTo>
                    <a:pt x="4924" y="0"/>
                    <a:pt x="3837" y="441"/>
                    <a:pt x="2996" y="1146"/>
                  </a:cubicBezTo>
                  <a:cubicBezTo>
                    <a:pt x="2164" y="1850"/>
                    <a:pt x="1577" y="2809"/>
                    <a:pt x="1146" y="3808"/>
                  </a:cubicBezTo>
                  <a:cubicBezTo>
                    <a:pt x="148" y="6156"/>
                    <a:pt x="1" y="8789"/>
                    <a:pt x="255" y="11324"/>
                  </a:cubicBezTo>
                  <a:cubicBezTo>
                    <a:pt x="373" y="9660"/>
                    <a:pt x="862" y="8045"/>
                    <a:pt x="1674" y="6597"/>
                  </a:cubicBezTo>
                  <a:cubicBezTo>
                    <a:pt x="2027" y="5951"/>
                    <a:pt x="2457" y="5334"/>
                    <a:pt x="3045" y="4884"/>
                  </a:cubicBezTo>
                  <a:cubicBezTo>
                    <a:pt x="3632" y="4434"/>
                    <a:pt x="4415" y="4209"/>
                    <a:pt x="5129" y="4405"/>
                  </a:cubicBezTo>
                  <a:cubicBezTo>
                    <a:pt x="5638" y="4561"/>
                    <a:pt x="6088" y="4884"/>
                    <a:pt x="6401" y="5325"/>
                  </a:cubicBezTo>
                  <a:cubicBezTo>
                    <a:pt x="6715" y="5765"/>
                    <a:pt x="6950" y="6244"/>
                    <a:pt x="7116" y="6763"/>
                  </a:cubicBezTo>
                  <a:cubicBezTo>
                    <a:pt x="7292" y="7282"/>
                    <a:pt x="7429" y="7810"/>
                    <a:pt x="7537" y="8349"/>
                  </a:cubicBezTo>
                </a:path>
              </a:pathLst>
            </a:custGeom>
            <a:noFill/>
            <a:ln w="4650"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0"/>
            <p:cNvSpPr/>
            <p:nvPr/>
          </p:nvSpPr>
          <p:spPr>
            <a:xfrm>
              <a:off x="4143809" y="3622071"/>
              <a:ext cx="121225" cy="881753"/>
            </a:xfrm>
            <a:custGeom>
              <a:avLst/>
              <a:gdLst/>
              <a:ahLst/>
              <a:cxnLst/>
              <a:rect l="l" t="t" r="r" b="b"/>
              <a:pathLst>
                <a:path w="1655" h="12038" fill="none" extrusionOk="0">
                  <a:moveTo>
                    <a:pt x="1253" y="0"/>
                  </a:moveTo>
                  <a:cubicBezTo>
                    <a:pt x="343" y="1566"/>
                    <a:pt x="0" y="3416"/>
                    <a:pt x="39" y="5226"/>
                  </a:cubicBezTo>
                  <a:cubicBezTo>
                    <a:pt x="88" y="7027"/>
                    <a:pt x="1116" y="10315"/>
                    <a:pt x="1654" y="12038"/>
                  </a:cubicBezTo>
                </a:path>
              </a:pathLst>
            </a:custGeom>
            <a:noFill/>
            <a:ln w="4650"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0"/>
            <p:cNvSpPr/>
            <p:nvPr/>
          </p:nvSpPr>
          <p:spPr>
            <a:xfrm>
              <a:off x="4401862" y="3413462"/>
              <a:ext cx="324120" cy="407915"/>
            </a:xfrm>
            <a:custGeom>
              <a:avLst/>
              <a:gdLst/>
              <a:ahLst/>
              <a:cxnLst/>
              <a:rect l="l" t="t" r="r" b="b"/>
              <a:pathLst>
                <a:path w="4425" h="5569" extrusionOk="0">
                  <a:moveTo>
                    <a:pt x="4424" y="0"/>
                  </a:moveTo>
                  <a:lnTo>
                    <a:pt x="4424" y="0"/>
                  </a:lnTo>
                  <a:cubicBezTo>
                    <a:pt x="3925" y="352"/>
                    <a:pt x="3455" y="744"/>
                    <a:pt x="3015" y="1165"/>
                  </a:cubicBezTo>
                  <a:cubicBezTo>
                    <a:pt x="2575" y="1585"/>
                    <a:pt x="2124" y="2006"/>
                    <a:pt x="1704" y="2447"/>
                  </a:cubicBezTo>
                  <a:cubicBezTo>
                    <a:pt x="1283" y="2877"/>
                    <a:pt x="832" y="3288"/>
                    <a:pt x="480" y="3807"/>
                  </a:cubicBezTo>
                  <a:cubicBezTo>
                    <a:pt x="304" y="4071"/>
                    <a:pt x="177" y="4355"/>
                    <a:pt x="98" y="4649"/>
                  </a:cubicBezTo>
                  <a:cubicBezTo>
                    <a:pt x="10" y="4952"/>
                    <a:pt x="1" y="5265"/>
                    <a:pt x="69" y="5569"/>
                  </a:cubicBezTo>
                  <a:cubicBezTo>
                    <a:pt x="40" y="5265"/>
                    <a:pt x="69" y="4962"/>
                    <a:pt x="177" y="4678"/>
                  </a:cubicBezTo>
                  <a:cubicBezTo>
                    <a:pt x="275" y="4394"/>
                    <a:pt x="421" y="4130"/>
                    <a:pt x="598" y="3895"/>
                  </a:cubicBezTo>
                  <a:cubicBezTo>
                    <a:pt x="950" y="3416"/>
                    <a:pt x="1410" y="3005"/>
                    <a:pt x="1841" y="2574"/>
                  </a:cubicBezTo>
                  <a:cubicBezTo>
                    <a:pt x="2271" y="2143"/>
                    <a:pt x="2692" y="1703"/>
                    <a:pt x="3113" y="1272"/>
                  </a:cubicBezTo>
                  <a:cubicBezTo>
                    <a:pt x="3543" y="832"/>
                    <a:pt x="3964" y="401"/>
                    <a:pt x="4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0"/>
            <p:cNvSpPr/>
            <p:nvPr/>
          </p:nvSpPr>
          <p:spPr>
            <a:xfrm>
              <a:off x="4586813" y="3556808"/>
              <a:ext cx="460287" cy="134116"/>
            </a:xfrm>
            <a:custGeom>
              <a:avLst/>
              <a:gdLst/>
              <a:ahLst/>
              <a:cxnLst/>
              <a:rect l="l" t="t" r="r" b="b"/>
              <a:pathLst>
                <a:path w="6284" h="1831" extrusionOk="0">
                  <a:moveTo>
                    <a:pt x="6284" y="0"/>
                  </a:moveTo>
                  <a:lnTo>
                    <a:pt x="6284" y="0"/>
                  </a:lnTo>
                  <a:cubicBezTo>
                    <a:pt x="6049" y="147"/>
                    <a:pt x="5785" y="235"/>
                    <a:pt x="5520" y="284"/>
                  </a:cubicBezTo>
                  <a:cubicBezTo>
                    <a:pt x="5256" y="343"/>
                    <a:pt x="4982" y="382"/>
                    <a:pt x="4718" y="431"/>
                  </a:cubicBezTo>
                  <a:cubicBezTo>
                    <a:pt x="4180" y="519"/>
                    <a:pt x="3632" y="617"/>
                    <a:pt x="3093" y="725"/>
                  </a:cubicBezTo>
                  <a:cubicBezTo>
                    <a:pt x="2555" y="832"/>
                    <a:pt x="2027" y="969"/>
                    <a:pt x="1498" y="1145"/>
                  </a:cubicBezTo>
                  <a:cubicBezTo>
                    <a:pt x="970" y="1322"/>
                    <a:pt x="470" y="1547"/>
                    <a:pt x="1" y="1831"/>
                  </a:cubicBezTo>
                  <a:cubicBezTo>
                    <a:pt x="500" y="1615"/>
                    <a:pt x="1009" y="1429"/>
                    <a:pt x="1537" y="1282"/>
                  </a:cubicBezTo>
                  <a:cubicBezTo>
                    <a:pt x="2066" y="1136"/>
                    <a:pt x="2594" y="1018"/>
                    <a:pt x="3132" y="911"/>
                  </a:cubicBezTo>
                  <a:cubicBezTo>
                    <a:pt x="3661" y="793"/>
                    <a:pt x="4209" y="695"/>
                    <a:pt x="4738" y="568"/>
                  </a:cubicBezTo>
                  <a:cubicBezTo>
                    <a:pt x="5012" y="509"/>
                    <a:pt x="5276" y="451"/>
                    <a:pt x="5540" y="372"/>
                  </a:cubicBezTo>
                  <a:cubicBezTo>
                    <a:pt x="5814" y="304"/>
                    <a:pt x="6059" y="177"/>
                    <a:pt x="62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20"/>
            <p:cNvSpPr/>
            <p:nvPr/>
          </p:nvSpPr>
          <p:spPr>
            <a:xfrm>
              <a:off x="4817690" y="3728134"/>
              <a:ext cx="478892" cy="308299"/>
            </a:xfrm>
            <a:custGeom>
              <a:avLst/>
              <a:gdLst/>
              <a:ahLst/>
              <a:cxnLst/>
              <a:rect l="l" t="t" r="r" b="b"/>
              <a:pathLst>
                <a:path w="6538" h="4209" extrusionOk="0">
                  <a:moveTo>
                    <a:pt x="0" y="0"/>
                  </a:moveTo>
                  <a:lnTo>
                    <a:pt x="0" y="0"/>
                  </a:lnTo>
                  <a:cubicBezTo>
                    <a:pt x="1184" y="539"/>
                    <a:pt x="2271" y="1253"/>
                    <a:pt x="3328" y="1997"/>
                  </a:cubicBezTo>
                  <a:cubicBezTo>
                    <a:pt x="4385" y="2751"/>
                    <a:pt x="5412" y="3553"/>
                    <a:pt x="6538" y="4209"/>
                  </a:cubicBezTo>
                  <a:cubicBezTo>
                    <a:pt x="5500" y="3426"/>
                    <a:pt x="4492" y="2604"/>
                    <a:pt x="3435" y="1850"/>
                  </a:cubicBezTo>
                  <a:cubicBezTo>
                    <a:pt x="2907" y="1469"/>
                    <a:pt x="2349" y="1116"/>
                    <a:pt x="1781" y="793"/>
                  </a:cubicBezTo>
                  <a:cubicBezTo>
                    <a:pt x="1214" y="470"/>
                    <a:pt x="617" y="206"/>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20"/>
            <p:cNvSpPr/>
            <p:nvPr/>
          </p:nvSpPr>
          <p:spPr>
            <a:xfrm>
              <a:off x="4955323" y="3892283"/>
              <a:ext cx="301120" cy="501892"/>
            </a:xfrm>
            <a:custGeom>
              <a:avLst/>
              <a:gdLst/>
              <a:ahLst/>
              <a:cxnLst/>
              <a:rect l="l" t="t" r="r" b="b"/>
              <a:pathLst>
                <a:path w="4111" h="6852" extrusionOk="0">
                  <a:moveTo>
                    <a:pt x="0" y="1"/>
                  </a:moveTo>
                  <a:lnTo>
                    <a:pt x="0" y="1"/>
                  </a:lnTo>
                  <a:cubicBezTo>
                    <a:pt x="382" y="549"/>
                    <a:pt x="764" y="1097"/>
                    <a:pt x="1106" y="1664"/>
                  </a:cubicBezTo>
                  <a:cubicBezTo>
                    <a:pt x="1449" y="2232"/>
                    <a:pt x="1781" y="2810"/>
                    <a:pt x="2104" y="3397"/>
                  </a:cubicBezTo>
                  <a:cubicBezTo>
                    <a:pt x="2427" y="3974"/>
                    <a:pt x="2750" y="4552"/>
                    <a:pt x="3083" y="5129"/>
                  </a:cubicBezTo>
                  <a:lnTo>
                    <a:pt x="3582" y="6000"/>
                  </a:lnTo>
                  <a:cubicBezTo>
                    <a:pt x="3758" y="6284"/>
                    <a:pt x="3925" y="6568"/>
                    <a:pt x="4111" y="6851"/>
                  </a:cubicBezTo>
                  <a:cubicBezTo>
                    <a:pt x="3964" y="6548"/>
                    <a:pt x="3807" y="6254"/>
                    <a:pt x="3660" y="5951"/>
                  </a:cubicBezTo>
                  <a:lnTo>
                    <a:pt x="3200" y="5070"/>
                  </a:lnTo>
                  <a:cubicBezTo>
                    <a:pt x="2897" y="4473"/>
                    <a:pt x="2584" y="3886"/>
                    <a:pt x="2261" y="3309"/>
                  </a:cubicBezTo>
                  <a:cubicBezTo>
                    <a:pt x="1928" y="2721"/>
                    <a:pt x="1586" y="2144"/>
                    <a:pt x="1214" y="1596"/>
                  </a:cubicBezTo>
                  <a:cubicBezTo>
                    <a:pt x="1028" y="1312"/>
                    <a:pt x="842" y="1038"/>
                    <a:pt x="636" y="774"/>
                  </a:cubicBezTo>
                  <a:cubicBezTo>
                    <a:pt x="431" y="510"/>
                    <a:pt x="225" y="245"/>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20"/>
            <p:cNvSpPr/>
            <p:nvPr/>
          </p:nvSpPr>
          <p:spPr>
            <a:xfrm>
              <a:off x="4985428" y="4017756"/>
              <a:ext cx="31570" cy="590009"/>
            </a:xfrm>
            <a:custGeom>
              <a:avLst/>
              <a:gdLst/>
              <a:ahLst/>
              <a:cxnLst/>
              <a:rect l="l" t="t" r="r" b="b"/>
              <a:pathLst>
                <a:path w="431" h="8055" extrusionOk="0">
                  <a:moveTo>
                    <a:pt x="0" y="0"/>
                  </a:moveTo>
                  <a:lnTo>
                    <a:pt x="0" y="0"/>
                  </a:lnTo>
                  <a:cubicBezTo>
                    <a:pt x="20" y="167"/>
                    <a:pt x="30" y="333"/>
                    <a:pt x="49" y="509"/>
                  </a:cubicBezTo>
                  <a:lnTo>
                    <a:pt x="88" y="1008"/>
                  </a:lnTo>
                  <a:lnTo>
                    <a:pt x="118" y="1517"/>
                  </a:lnTo>
                  <a:lnTo>
                    <a:pt x="127" y="2016"/>
                  </a:lnTo>
                  <a:cubicBezTo>
                    <a:pt x="127" y="2692"/>
                    <a:pt x="108" y="3357"/>
                    <a:pt x="108" y="4033"/>
                  </a:cubicBezTo>
                  <a:cubicBezTo>
                    <a:pt x="98" y="4708"/>
                    <a:pt x="98" y="5383"/>
                    <a:pt x="137" y="6058"/>
                  </a:cubicBezTo>
                  <a:lnTo>
                    <a:pt x="186" y="6558"/>
                  </a:lnTo>
                  <a:lnTo>
                    <a:pt x="245" y="7067"/>
                  </a:lnTo>
                  <a:lnTo>
                    <a:pt x="323" y="7566"/>
                  </a:lnTo>
                  <a:cubicBezTo>
                    <a:pt x="362" y="7722"/>
                    <a:pt x="401" y="7889"/>
                    <a:pt x="431" y="8055"/>
                  </a:cubicBezTo>
                  <a:cubicBezTo>
                    <a:pt x="411" y="7889"/>
                    <a:pt x="392" y="7722"/>
                    <a:pt x="372" y="7556"/>
                  </a:cubicBezTo>
                  <a:lnTo>
                    <a:pt x="333" y="7047"/>
                  </a:lnTo>
                  <a:lnTo>
                    <a:pt x="304" y="6548"/>
                  </a:lnTo>
                  <a:lnTo>
                    <a:pt x="284" y="6049"/>
                  </a:lnTo>
                  <a:cubicBezTo>
                    <a:pt x="274" y="5373"/>
                    <a:pt x="284" y="4708"/>
                    <a:pt x="294" y="4033"/>
                  </a:cubicBezTo>
                  <a:cubicBezTo>
                    <a:pt x="294" y="3357"/>
                    <a:pt x="304" y="2682"/>
                    <a:pt x="264" y="2007"/>
                  </a:cubicBezTo>
                  <a:lnTo>
                    <a:pt x="225" y="1498"/>
                  </a:lnTo>
                  <a:lnTo>
                    <a:pt x="176" y="999"/>
                  </a:lnTo>
                  <a:lnTo>
                    <a:pt x="98" y="500"/>
                  </a:lnTo>
                  <a:cubicBezTo>
                    <a:pt x="69" y="333"/>
                    <a:pt x="39" y="16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20"/>
            <p:cNvSpPr/>
            <p:nvPr/>
          </p:nvSpPr>
          <p:spPr>
            <a:xfrm>
              <a:off x="4766270" y="4256837"/>
              <a:ext cx="65776" cy="56694"/>
            </a:xfrm>
            <a:custGeom>
              <a:avLst/>
              <a:gdLst/>
              <a:ahLst/>
              <a:cxnLst/>
              <a:rect l="l" t="t" r="r" b="b"/>
              <a:pathLst>
                <a:path w="898" h="774" extrusionOk="0">
                  <a:moveTo>
                    <a:pt x="449" y="1"/>
                  </a:moveTo>
                  <a:cubicBezTo>
                    <a:pt x="206" y="1"/>
                    <a:pt x="0" y="243"/>
                    <a:pt x="95" y="504"/>
                  </a:cubicBezTo>
                  <a:cubicBezTo>
                    <a:pt x="153" y="682"/>
                    <a:pt x="305" y="773"/>
                    <a:pt x="459" y="773"/>
                  </a:cubicBezTo>
                  <a:cubicBezTo>
                    <a:pt x="593" y="773"/>
                    <a:pt x="727" y="704"/>
                    <a:pt x="800" y="563"/>
                  </a:cubicBezTo>
                  <a:cubicBezTo>
                    <a:pt x="898" y="367"/>
                    <a:pt x="819" y="142"/>
                    <a:pt x="624" y="44"/>
                  </a:cubicBezTo>
                  <a:cubicBezTo>
                    <a:pt x="566" y="14"/>
                    <a:pt x="506"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20"/>
            <p:cNvSpPr/>
            <p:nvPr/>
          </p:nvSpPr>
          <p:spPr>
            <a:xfrm>
              <a:off x="4200503" y="3602002"/>
              <a:ext cx="65264" cy="56547"/>
            </a:xfrm>
            <a:custGeom>
              <a:avLst/>
              <a:gdLst/>
              <a:ahLst/>
              <a:cxnLst/>
              <a:rect l="l" t="t" r="r" b="b"/>
              <a:pathLst>
                <a:path w="891" h="772" extrusionOk="0">
                  <a:moveTo>
                    <a:pt x="460" y="1"/>
                  </a:moveTo>
                  <a:cubicBezTo>
                    <a:pt x="309" y="1"/>
                    <a:pt x="158" y="87"/>
                    <a:pt x="97" y="254"/>
                  </a:cubicBezTo>
                  <a:cubicBezTo>
                    <a:pt x="0" y="513"/>
                    <a:pt x="203" y="771"/>
                    <a:pt x="453" y="771"/>
                  </a:cubicBezTo>
                  <a:cubicBezTo>
                    <a:pt x="506" y="771"/>
                    <a:pt x="561" y="760"/>
                    <a:pt x="616" y="734"/>
                  </a:cubicBezTo>
                  <a:cubicBezTo>
                    <a:pt x="812" y="646"/>
                    <a:pt x="890" y="421"/>
                    <a:pt x="812" y="225"/>
                  </a:cubicBezTo>
                  <a:cubicBezTo>
                    <a:pt x="741" y="74"/>
                    <a:pt x="600" y="1"/>
                    <a:pt x="4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3">
  <p:cSld name="CUSTOM_2_1_1">
    <p:spTree>
      <p:nvGrpSpPr>
        <p:cNvPr id="1" name="Shape 1937"/>
        <p:cNvGrpSpPr/>
        <p:nvPr/>
      </p:nvGrpSpPr>
      <p:grpSpPr>
        <a:xfrm>
          <a:off x="0" y="0"/>
          <a:ext cx="0" cy="0"/>
          <a:chOff x="0" y="0"/>
          <a:chExt cx="0" cy="0"/>
        </a:xfrm>
      </p:grpSpPr>
      <p:sp>
        <p:nvSpPr>
          <p:cNvPr id="1938" name="Google Shape;1938;p27"/>
          <p:cNvSpPr/>
          <p:nvPr/>
        </p:nvSpPr>
        <p:spPr>
          <a:xfrm>
            <a:off x="157275" y="202375"/>
            <a:ext cx="8829543" cy="4738784"/>
          </a:xfrm>
          <a:custGeom>
            <a:avLst/>
            <a:gdLst/>
            <a:ahLst/>
            <a:cxnLst/>
            <a:rect l="l" t="t" r="r" b="b"/>
            <a:pathLst>
              <a:path w="90513" h="48578" extrusionOk="0">
                <a:moveTo>
                  <a:pt x="2761" y="1"/>
                </a:moveTo>
                <a:cubicBezTo>
                  <a:pt x="2369" y="1"/>
                  <a:pt x="1941" y="108"/>
                  <a:pt x="1453" y="368"/>
                </a:cubicBezTo>
                <a:cubicBezTo>
                  <a:pt x="0" y="1144"/>
                  <a:pt x="2925" y="2895"/>
                  <a:pt x="2925" y="4546"/>
                </a:cubicBezTo>
                <a:cubicBezTo>
                  <a:pt x="2925" y="6177"/>
                  <a:pt x="935" y="6177"/>
                  <a:pt x="935" y="7828"/>
                </a:cubicBezTo>
                <a:cubicBezTo>
                  <a:pt x="935" y="9479"/>
                  <a:pt x="2925" y="9479"/>
                  <a:pt x="2925" y="11130"/>
                </a:cubicBezTo>
                <a:cubicBezTo>
                  <a:pt x="2925" y="12761"/>
                  <a:pt x="935" y="12781"/>
                  <a:pt x="935" y="14413"/>
                </a:cubicBezTo>
                <a:cubicBezTo>
                  <a:pt x="935" y="16064"/>
                  <a:pt x="2925" y="16064"/>
                  <a:pt x="2925" y="17715"/>
                </a:cubicBezTo>
                <a:cubicBezTo>
                  <a:pt x="2925" y="19346"/>
                  <a:pt x="935" y="19346"/>
                  <a:pt x="935" y="20997"/>
                </a:cubicBezTo>
                <a:cubicBezTo>
                  <a:pt x="935" y="22648"/>
                  <a:pt x="2925" y="22648"/>
                  <a:pt x="2925" y="24299"/>
                </a:cubicBezTo>
                <a:cubicBezTo>
                  <a:pt x="2925" y="25930"/>
                  <a:pt x="935" y="25930"/>
                  <a:pt x="935" y="27582"/>
                </a:cubicBezTo>
                <a:cubicBezTo>
                  <a:pt x="935" y="29233"/>
                  <a:pt x="2925" y="29233"/>
                  <a:pt x="2925" y="30884"/>
                </a:cubicBezTo>
                <a:cubicBezTo>
                  <a:pt x="2925" y="32515"/>
                  <a:pt x="935" y="32515"/>
                  <a:pt x="935" y="34166"/>
                </a:cubicBezTo>
                <a:cubicBezTo>
                  <a:pt x="935" y="35817"/>
                  <a:pt x="2925" y="35817"/>
                  <a:pt x="2925" y="37468"/>
                </a:cubicBezTo>
                <a:cubicBezTo>
                  <a:pt x="2925" y="39119"/>
                  <a:pt x="935" y="39099"/>
                  <a:pt x="935" y="40751"/>
                </a:cubicBezTo>
                <a:cubicBezTo>
                  <a:pt x="935" y="42402"/>
                  <a:pt x="2925" y="42402"/>
                  <a:pt x="2925" y="44053"/>
                </a:cubicBezTo>
                <a:cubicBezTo>
                  <a:pt x="2925" y="45684"/>
                  <a:pt x="0" y="47434"/>
                  <a:pt x="1453" y="48210"/>
                </a:cubicBezTo>
                <a:cubicBezTo>
                  <a:pt x="1945" y="48471"/>
                  <a:pt x="2375" y="48578"/>
                  <a:pt x="2768" y="48578"/>
                </a:cubicBezTo>
                <a:cubicBezTo>
                  <a:pt x="4564" y="48578"/>
                  <a:pt x="5570" y="46340"/>
                  <a:pt x="8117" y="46340"/>
                </a:cubicBezTo>
                <a:cubicBezTo>
                  <a:pt x="11220" y="46340"/>
                  <a:pt x="11220" y="48330"/>
                  <a:pt x="14303" y="48330"/>
                </a:cubicBezTo>
                <a:cubicBezTo>
                  <a:pt x="17407" y="48330"/>
                  <a:pt x="17407" y="46340"/>
                  <a:pt x="20490" y="46340"/>
                </a:cubicBezTo>
                <a:cubicBezTo>
                  <a:pt x="23593" y="46340"/>
                  <a:pt x="23593" y="48330"/>
                  <a:pt x="26696" y="48330"/>
                </a:cubicBezTo>
                <a:cubicBezTo>
                  <a:pt x="29780" y="48330"/>
                  <a:pt x="29780" y="46340"/>
                  <a:pt x="32883" y="46340"/>
                </a:cubicBezTo>
                <a:cubicBezTo>
                  <a:pt x="35966" y="46340"/>
                  <a:pt x="35966" y="48330"/>
                  <a:pt x="39070" y="48330"/>
                </a:cubicBezTo>
                <a:cubicBezTo>
                  <a:pt x="42173" y="48330"/>
                  <a:pt x="42153" y="46340"/>
                  <a:pt x="45256" y="46340"/>
                </a:cubicBezTo>
                <a:cubicBezTo>
                  <a:pt x="48360" y="46340"/>
                  <a:pt x="48360" y="48330"/>
                  <a:pt x="51443" y="48330"/>
                </a:cubicBezTo>
                <a:cubicBezTo>
                  <a:pt x="54546" y="48330"/>
                  <a:pt x="54546" y="46340"/>
                  <a:pt x="57630" y="46340"/>
                </a:cubicBezTo>
                <a:cubicBezTo>
                  <a:pt x="60733" y="46340"/>
                  <a:pt x="60733" y="48330"/>
                  <a:pt x="63836" y="48330"/>
                </a:cubicBezTo>
                <a:cubicBezTo>
                  <a:pt x="66919" y="48330"/>
                  <a:pt x="66919" y="46340"/>
                  <a:pt x="70023" y="46340"/>
                </a:cubicBezTo>
                <a:cubicBezTo>
                  <a:pt x="73106" y="46340"/>
                  <a:pt x="73106" y="48330"/>
                  <a:pt x="76209" y="48330"/>
                </a:cubicBezTo>
                <a:cubicBezTo>
                  <a:pt x="79293" y="48330"/>
                  <a:pt x="79293" y="46340"/>
                  <a:pt x="82396" y="46340"/>
                </a:cubicBezTo>
                <a:cubicBezTo>
                  <a:pt x="84943" y="46340"/>
                  <a:pt x="85949" y="48578"/>
                  <a:pt x="87745" y="48578"/>
                </a:cubicBezTo>
                <a:cubicBezTo>
                  <a:pt x="88137" y="48578"/>
                  <a:pt x="88568" y="48471"/>
                  <a:pt x="89060" y="48210"/>
                </a:cubicBezTo>
                <a:cubicBezTo>
                  <a:pt x="90492" y="47434"/>
                  <a:pt x="88244" y="46519"/>
                  <a:pt x="87628" y="44311"/>
                </a:cubicBezTo>
                <a:cubicBezTo>
                  <a:pt x="87170" y="42740"/>
                  <a:pt x="89577" y="42402"/>
                  <a:pt x="89577" y="40751"/>
                </a:cubicBezTo>
                <a:cubicBezTo>
                  <a:pt x="89577" y="39099"/>
                  <a:pt x="87588" y="39099"/>
                  <a:pt x="87588" y="37448"/>
                </a:cubicBezTo>
                <a:cubicBezTo>
                  <a:pt x="87588" y="35817"/>
                  <a:pt x="89577" y="35817"/>
                  <a:pt x="89577" y="34166"/>
                </a:cubicBezTo>
                <a:cubicBezTo>
                  <a:pt x="89577" y="32515"/>
                  <a:pt x="87588" y="32515"/>
                  <a:pt x="87588" y="30864"/>
                </a:cubicBezTo>
                <a:cubicBezTo>
                  <a:pt x="87588" y="29233"/>
                  <a:pt x="89577" y="29233"/>
                  <a:pt x="89577" y="27582"/>
                </a:cubicBezTo>
                <a:cubicBezTo>
                  <a:pt x="89577" y="25930"/>
                  <a:pt x="87588" y="25930"/>
                  <a:pt x="87588" y="24279"/>
                </a:cubicBezTo>
                <a:cubicBezTo>
                  <a:pt x="87588" y="22648"/>
                  <a:pt x="89577" y="22648"/>
                  <a:pt x="89577" y="20997"/>
                </a:cubicBezTo>
                <a:cubicBezTo>
                  <a:pt x="89577" y="19346"/>
                  <a:pt x="87588" y="19346"/>
                  <a:pt x="87588" y="17715"/>
                </a:cubicBezTo>
                <a:cubicBezTo>
                  <a:pt x="87588" y="16064"/>
                  <a:pt x="89577" y="16064"/>
                  <a:pt x="89577" y="14413"/>
                </a:cubicBezTo>
                <a:cubicBezTo>
                  <a:pt x="89577" y="12761"/>
                  <a:pt x="87588" y="12761"/>
                  <a:pt x="87588" y="11130"/>
                </a:cubicBezTo>
                <a:cubicBezTo>
                  <a:pt x="87588" y="9479"/>
                  <a:pt x="89577" y="9479"/>
                  <a:pt x="89577" y="7828"/>
                </a:cubicBezTo>
                <a:cubicBezTo>
                  <a:pt x="89577" y="6177"/>
                  <a:pt x="87588" y="6177"/>
                  <a:pt x="87588" y="4546"/>
                </a:cubicBezTo>
                <a:cubicBezTo>
                  <a:pt x="87588" y="2895"/>
                  <a:pt x="90512" y="1144"/>
                  <a:pt x="89060" y="368"/>
                </a:cubicBezTo>
                <a:cubicBezTo>
                  <a:pt x="88568" y="108"/>
                  <a:pt x="88137" y="1"/>
                  <a:pt x="87743" y="1"/>
                </a:cubicBezTo>
                <a:cubicBezTo>
                  <a:pt x="85943" y="1"/>
                  <a:pt x="84926" y="2238"/>
                  <a:pt x="82396" y="2238"/>
                </a:cubicBezTo>
                <a:cubicBezTo>
                  <a:pt x="79293" y="2238"/>
                  <a:pt x="79293" y="249"/>
                  <a:pt x="76189" y="249"/>
                </a:cubicBezTo>
                <a:cubicBezTo>
                  <a:pt x="73106" y="249"/>
                  <a:pt x="73106" y="2238"/>
                  <a:pt x="70003" y="2238"/>
                </a:cubicBezTo>
                <a:cubicBezTo>
                  <a:pt x="66900" y="2238"/>
                  <a:pt x="66919" y="249"/>
                  <a:pt x="63816" y="249"/>
                </a:cubicBezTo>
                <a:cubicBezTo>
                  <a:pt x="60713" y="249"/>
                  <a:pt x="60713" y="2238"/>
                  <a:pt x="57630" y="2238"/>
                </a:cubicBezTo>
                <a:cubicBezTo>
                  <a:pt x="54526" y="2238"/>
                  <a:pt x="54526" y="249"/>
                  <a:pt x="51443" y="249"/>
                </a:cubicBezTo>
                <a:cubicBezTo>
                  <a:pt x="48340" y="249"/>
                  <a:pt x="48340" y="2238"/>
                  <a:pt x="45236" y="2238"/>
                </a:cubicBezTo>
                <a:cubicBezTo>
                  <a:pt x="42153" y="2238"/>
                  <a:pt x="42153" y="249"/>
                  <a:pt x="39050" y="249"/>
                </a:cubicBezTo>
                <a:cubicBezTo>
                  <a:pt x="35966" y="249"/>
                  <a:pt x="35966" y="2238"/>
                  <a:pt x="32863" y="2238"/>
                </a:cubicBezTo>
                <a:cubicBezTo>
                  <a:pt x="29780" y="2238"/>
                  <a:pt x="29780" y="249"/>
                  <a:pt x="26677" y="249"/>
                </a:cubicBezTo>
                <a:cubicBezTo>
                  <a:pt x="23593" y="249"/>
                  <a:pt x="23593" y="2238"/>
                  <a:pt x="20490" y="2238"/>
                </a:cubicBezTo>
                <a:cubicBezTo>
                  <a:pt x="17387" y="2238"/>
                  <a:pt x="17387" y="249"/>
                  <a:pt x="14303" y="249"/>
                </a:cubicBezTo>
                <a:cubicBezTo>
                  <a:pt x="11200" y="249"/>
                  <a:pt x="11200" y="2238"/>
                  <a:pt x="8117" y="2238"/>
                </a:cubicBezTo>
                <a:cubicBezTo>
                  <a:pt x="5570" y="2238"/>
                  <a:pt x="4551" y="1"/>
                  <a:pt x="27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7"/>
          <p:cNvSpPr/>
          <p:nvPr/>
        </p:nvSpPr>
        <p:spPr>
          <a:xfrm>
            <a:off x="0" y="0"/>
            <a:ext cx="9143730" cy="5226681"/>
          </a:xfrm>
          <a:custGeom>
            <a:avLst/>
            <a:gdLst/>
            <a:ahLst/>
            <a:cxnLst/>
            <a:rect l="l" t="t" r="r" b="b"/>
            <a:pathLst>
              <a:path w="285630" h="163270" extrusionOk="0">
                <a:moveTo>
                  <a:pt x="20389" y="107"/>
                </a:moveTo>
                <a:lnTo>
                  <a:pt x="20389" y="20402"/>
                </a:lnTo>
                <a:lnTo>
                  <a:pt x="107" y="20402"/>
                </a:lnTo>
                <a:lnTo>
                  <a:pt x="107" y="107"/>
                </a:lnTo>
                <a:close/>
                <a:moveTo>
                  <a:pt x="40791" y="107"/>
                </a:moveTo>
                <a:lnTo>
                  <a:pt x="40791" y="20402"/>
                </a:lnTo>
                <a:lnTo>
                  <a:pt x="20509" y="20402"/>
                </a:lnTo>
                <a:lnTo>
                  <a:pt x="20509" y="107"/>
                </a:lnTo>
                <a:close/>
                <a:moveTo>
                  <a:pt x="61180" y="107"/>
                </a:moveTo>
                <a:lnTo>
                  <a:pt x="61180" y="20402"/>
                </a:lnTo>
                <a:lnTo>
                  <a:pt x="40898" y="20402"/>
                </a:lnTo>
                <a:lnTo>
                  <a:pt x="40898" y="107"/>
                </a:lnTo>
                <a:close/>
                <a:moveTo>
                  <a:pt x="81582" y="107"/>
                </a:moveTo>
                <a:lnTo>
                  <a:pt x="81582" y="20402"/>
                </a:lnTo>
                <a:lnTo>
                  <a:pt x="61300" y="20402"/>
                </a:lnTo>
                <a:lnTo>
                  <a:pt x="61287" y="107"/>
                </a:lnTo>
                <a:close/>
                <a:moveTo>
                  <a:pt x="101971" y="107"/>
                </a:moveTo>
                <a:lnTo>
                  <a:pt x="101971" y="20402"/>
                </a:lnTo>
                <a:lnTo>
                  <a:pt x="81689" y="20402"/>
                </a:lnTo>
                <a:lnTo>
                  <a:pt x="81689" y="107"/>
                </a:lnTo>
                <a:close/>
                <a:moveTo>
                  <a:pt x="122359" y="107"/>
                </a:moveTo>
                <a:lnTo>
                  <a:pt x="122359" y="20402"/>
                </a:lnTo>
                <a:lnTo>
                  <a:pt x="102077" y="20402"/>
                </a:lnTo>
                <a:lnTo>
                  <a:pt x="102077" y="107"/>
                </a:lnTo>
                <a:close/>
                <a:moveTo>
                  <a:pt x="142762" y="107"/>
                </a:moveTo>
                <a:lnTo>
                  <a:pt x="142762" y="20402"/>
                </a:lnTo>
                <a:lnTo>
                  <a:pt x="122480" y="20402"/>
                </a:lnTo>
                <a:lnTo>
                  <a:pt x="122480" y="107"/>
                </a:lnTo>
                <a:close/>
                <a:moveTo>
                  <a:pt x="163150" y="107"/>
                </a:moveTo>
                <a:lnTo>
                  <a:pt x="163150" y="20402"/>
                </a:lnTo>
                <a:lnTo>
                  <a:pt x="142868" y="20402"/>
                </a:lnTo>
                <a:lnTo>
                  <a:pt x="142868" y="107"/>
                </a:lnTo>
                <a:close/>
                <a:moveTo>
                  <a:pt x="183552" y="107"/>
                </a:moveTo>
                <a:lnTo>
                  <a:pt x="183552" y="20402"/>
                </a:lnTo>
                <a:lnTo>
                  <a:pt x="163270" y="20402"/>
                </a:lnTo>
                <a:lnTo>
                  <a:pt x="163270" y="107"/>
                </a:lnTo>
                <a:close/>
                <a:moveTo>
                  <a:pt x="203941" y="107"/>
                </a:moveTo>
                <a:lnTo>
                  <a:pt x="203941" y="20402"/>
                </a:lnTo>
                <a:lnTo>
                  <a:pt x="183659" y="20402"/>
                </a:lnTo>
                <a:lnTo>
                  <a:pt x="183659" y="107"/>
                </a:lnTo>
                <a:close/>
                <a:moveTo>
                  <a:pt x="224330" y="107"/>
                </a:moveTo>
                <a:lnTo>
                  <a:pt x="224330" y="20402"/>
                </a:lnTo>
                <a:lnTo>
                  <a:pt x="204048" y="20402"/>
                </a:lnTo>
                <a:lnTo>
                  <a:pt x="204048" y="107"/>
                </a:lnTo>
                <a:close/>
                <a:moveTo>
                  <a:pt x="244732" y="107"/>
                </a:moveTo>
                <a:lnTo>
                  <a:pt x="244732" y="20402"/>
                </a:lnTo>
                <a:lnTo>
                  <a:pt x="224450" y="20402"/>
                </a:lnTo>
                <a:lnTo>
                  <a:pt x="224450" y="107"/>
                </a:lnTo>
                <a:close/>
                <a:moveTo>
                  <a:pt x="265121" y="107"/>
                </a:moveTo>
                <a:lnTo>
                  <a:pt x="265121" y="20402"/>
                </a:lnTo>
                <a:lnTo>
                  <a:pt x="244839" y="20402"/>
                </a:lnTo>
                <a:lnTo>
                  <a:pt x="244839" y="107"/>
                </a:lnTo>
                <a:close/>
                <a:moveTo>
                  <a:pt x="285523" y="107"/>
                </a:moveTo>
                <a:lnTo>
                  <a:pt x="285523" y="20402"/>
                </a:lnTo>
                <a:lnTo>
                  <a:pt x="265241" y="20402"/>
                </a:lnTo>
                <a:lnTo>
                  <a:pt x="265241" y="107"/>
                </a:lnTo>
                <a:close/>
                <a:moveTo>
                  <a:pt x="20389" y="20509"/>
                </a:moveTo>
                <a:lnTo>
                  <a:pt x="20389" y="40791"/>
                </a:lnTo>
                <a:lnTo>
                  <a:pt x="107" y="40791"/>
                </a:lnTo>
                <a:lnTo>
                  <a:pt x="107" y="20509"/>
                </a:lnTo>
                <a:close/>
                <a:moveTo>
                  <a:pt x="40791" y="20509"/>
                </a:moveTo>
                <a:lnTo>
                  <a:pt x="40791" y="40791"/>
                </a:lnTo>
                <a:lnTo>
                  <a:pt x="20509" y="40791"/>
                </a:lnTo>
                <a:lnTo>
                  <a:pt x="20509" y="20509"/>
                </a:lnTo>
                <a:close/>
                <a:moveTo>
                  <a:pt x="61180" y="20509"/>
                </a:moveTo>
                <a:lnTo>
                  <a:pt x="61193" y="40791"/>
                </a:lnTo>
                <a:lnTo>
                  <a:pt x="40898" y="40791"/>
                </a:lnTo>
                <a:lnTo>
                  <a:pt x="40898" y="20509"/>
                </a:lnTo>
                <a:close/>
                <a:moveTo>
                  <a:pt x="81582" y="20509"/>
                </a:moveTo>
                <a:lnTo>
                  <a:pt x="81582" y="40791"/>
                </a:lnTo>
                <a:lnTo>
                  <a:pt x="61300" y="40791"/>
                </a:lnTo>
                <a:lnTo>
                  <a:pt x="61300" y="20509"/>
                </a:lnTo>
                <a:close/>
                <a:moveTo>
                  <a:pt x="101971" y="20509"/>
                </a:moveTo>
                <a:lnTo>
                  <a:pt x="101984" y="40791"/>
                </a:lnTo>
                <a:lnTo>
                  <a:pt x="81689" y="40791"/>
                </a:lnTo>
                <a:lnTo>
                  <a:pt x="81689" y="20509"/>
                </a:lnTo>
                <a:close/>
                <a:moveTo>
                  <a:pt x="122359" y="20509"/>
                </a:moveTo>
                <a:lnTo>
                  <a:pt x="122373" y="40791"/>
                </a:lnTo>
                <a:lnTo>
                  <a:pt x="102077" y="40791"/>
                </a:lnTo>
                <a:lnTo>
                  <a:pt x="102077" y="20509"/>
                </a:lnTo>
                <a:close/>
                <a:moveTo>
                  <a:pt x="142762" y="20509"/>
                </a:moveTo>
                <a:lnTo>
                  <a:pt x="142762" y="40791"/>
                </a:lnTo>
                <a:lnTo>
                  <a:pt x="122480" y="40791"/>
                </a:lnTo>
                <a:lnTo>
                  <a:pt x="122480" y="20509"/>
                </a:lnTo>
                <a:close/>
                <a:moveTo>
                  <a:pt x="163150" y="20509"/>
                </a:moveTo>
                <a:lnTo>
                  <a:pt x="163164" y="40791"/>
                </a:lnTo>
                <a:lnTo>
                  <a:pt x="142868" y="40791"/>
                </a:lnTo>
                <a:lnTo>
                  <a:pt x="142868" y="20509"/>
                </a:lnTo>
                <a:close/>
                <a:moveTo>
                  <a:pt x="183552" y="20509"/>
                </a:moveTo>
                <a:lnTo>
                  <a:pt x="183552" y="40791"/>
                </a:lnTo>
                <a:lnTo>
                  <a:pt x="163270" y="40791"/>
                </a:lnTo>
                <a:lnTo>
                  <a:pt x="163270" y="20509"/>
                </a:lnTo>
                <a:close/>
                <a:moveTo>
                  <a:pt x="203941" y="20509"/>
                </a:moveTo>
                <a:lnTo>
                  <a:pt x="203955" y="40791"/>
                </a:lnTo>
                <a:lnTo>
                  <a:pt x="183659" y="40791"/>
                </a:lnTo>
                <a:lnTo>
                  <a:pt x="183659" y="20509"/>
                </a:lnTo>
                <a:close/>
                <a:moveTo>
                  <a:pt x="224330" y="20509"/>
                </a:moveTo>
                <a:lnTo>
                  <a:pt x="224343" y="40791"/>
                </a:lnTo>
                <a:lnTo>
                  <a:pt x="204048" y="40791"/>
                </a:lnTo>
                <a:lnTo>
                  <a:pt x="204048" y="20509"/>
                </a:lnTo>
                <a:close/>
                <a:moveTo>
                  <a:pt x="244732" y="20509"/>
                </a:moveTo>
                <a:lnTo>
                  <a:pt x="244732" y="40791"/>
                </a:lnTo>
                <a:lnTo>
                  <a:pt x="224450" y="40791"/>
                </a:lnTo>
                <a:lnTo>
                  <a:pt x="224450" y="20509"/>
                </a:lnTo>
                <a:close/>
                <a:moveTo>
                  <a:pt x="265121" y="20509"/>
                </a:moveTo>
                <a:lnTo>
                  <a:pt x="265121" y="40791"/>
                </a:lnTo>
                <a:lnTo>
                  <a:pt x="244839" y="40791"/>
                </a:lnTo>
                <a:lnTo>
                  <a:pt x="244839" y="20509"/>
                </a:lnTo>
                <a:close/>
                <a:moveTo>
                  <a:pt x="285523" y="20509"/>
                </a:moveTo>
                <a:lnTo>
                  <a:pt x="285523" y="40791"/>
                </a:lnTo>
                <a:lnTo>
                  <a:pt x="265241" y="40791"/>
                </a:lnTo>
                <a:lnTo>
                  <a:pt x="265241" y="20509"/>
                </a:lnTo>
                <a:close/>
                <a:moveTo>
                  <a:pt x="20389" y="40898"/>
                </a:moveTo>
                <a:lnTo>
                  <a:pt x="20389" y="61179"/>
                </a:lnTo>
                <a:lnTo>
                  <a:pt x="107" y="61179"/>
                </a:lnTo>
                <a:lnTo>
                  <a:pt x="107" y="40898"/>
                </a:lnTo>
                <a:close/>
                <a:moveTo>
                  <a:pt x="40791" y="40898"/>
                </a:moveTo>
                <a:lnTo>
                  <a:pt x="40791" y="61179"/>
                </a:lnTo>
                <a:lnTo>
                  <a:pt x="20509" y="61179"/>
                </a:lnTo>
                <a:lnTo>
                  <a:pt x="20509" y="40898"/>
                </a:lnTo>
                <a:close/>
                <a:moveTo>
                  <a:pt x="61180" y="40898"/>
                </a:moveTo>
                <a:lnTo>
                  <a:pt x="61180" y="61179"/>
                </a:lnTo>
                <a:lnTo>
                  <a:pt x="40898" y="61179"/>
                </a:lnTo>
                <a:lnTo>
                  <a:pt x="40898" y="40898"/>
                </a:lnTo>
                <a:close/>
                <a:moveTo>
                  <a:pt x="81582" y="40898"/>
                </a:moveTo>
                <a:lnTo>
                  <a:pt x="81582" y="61179"/>
                </a:lnTo>
                <a:lnTo>
                  <a:pt x="61300" y="61179"/>
                </a:lnTo>
                <a:lnTo>
                  <a:pt x="61300" y="40898"/>
                </a:lnTo>
                <a:close/>
                <a:moveTo>
                  <a:pt x="101971" y="40898"/>
                </a:moveTo>
                <a:lnTo>
                  <a:pt x="101971" y="61179"/>
                </a:lnTo>
                <a:lnTo>
                  <a:pt x="81689" y="61179"/>
                </a:lnTo>
                <a:lnTo>
                  <a:pt x="81689" y="40898"/>
                </a:lnTo>
                <a:close/>
                <a:moveTo>
                  <a:pt x="122359" y="40898"/>
                </a:moveTo>
                <a:lnTo>
                  <a:pt x="122359" y="61179"/>
                </a:lnTo>
                <a:lnTo>
                  <a:pt x="102077" y="61179"/>
                </a:lnTo>
                <a:lnTo>
                  <a:pt x="102077" y="40898"/>
                </a:lnTo>
                <a:close/>
                <a:moveTo>
                  <a:pt x="142762" y="40898"/>
                </a:moveTo>
                <a:lnTo>
                  <a:pt x="142762" y="61179"/>
                </a:lnTo>
                <a:lnTo>
                  <a:pt x="122480" y="61179"/>
                </a:lnTo>
                <a:lnTo>
                  <a:pt x="122480" y="40898"/>
                </a:lnTo>
                <a:close/>
                <a:moveTo>
                  <a:pt x="163150" y="40898"/>
                </a:moveTo>
                <a:lnTo>
                  <a:pt x="163150" y="61179"/>
                </a:lnTo>
                <a:lnTo>
                  <a:pt x="142868" y="61179"/>
                </a:lnTo>
                <a:lnTo>
                  <a:pt x="142868" y="40898"/>
                </a:lnTo>
                <a:close/>
                <a:moveTo>
                  <a:pt x="183552" y="40898"/>
                </a:moveTo>
                <a:lnTo>
                  <a:pt x="183552" y="61179"/>
                </a:lnTo>
                <a:lnTo>
                  <a:pt x="163270" y="61179"/>
                </a:lnTo>
                <a:lnTo>
                  <a:pt x="163270" y="40898"/>
                </a:lnTo>
                <a:close/>
                <a:moveTo>
                  <a:pt x="203941" y="40898"/>
                </a:moveTo>
                <a:lnTo>
                  <a:pt x="203941" y="61179"/>
                </a:lnTo>
                <a:lnTo>
                  <a:pt x="183659" y="61179"/>
                </a:lnTo>
                <a:lnTo>
                  <a:pt x="183659" y="40898"/>
                </a:lnTo>
                <a:close/>
                <a:moveTo>
                  <a:pt x="224330" y="40898"/>
                </a:moveTo>
                <a:lnTo>
                  <a:pt x="224330" y="61179"/>
                </a:lnTo>
                <a:lnTo>
                  <a:pt x="204048" y="61179"/>
                </a:lnTo>
                <a:lnTo>
                  <a:pt x="204048" y="40898"/>
                </a:lnTo>
                <a:close/>
                <a:moveTo>
                  <a:pt x="244732" y="40898"/>
                </a:moveTo>
                <a:lnTo>
                  <a:pt x="244732" y="61179"/>
                </a:lnTo>
                <a:lnTo>
                  <a:pt x="224450" y="61179"/>
                </a:lnTo>
                <a:lnTo>
                  <a:pt x="224450" y="40898"/>
                </a:lnTo>
                <a:close/>
                <a:moveTo>
                  <a:pt x="265121" y="40898"/>
                </a:moveTo>
                <a:lnTo>
                  <a:pt x="265121" y="61179"/>
                </a:lnTo>
                <a:lnTo>
                  <a:pt x="244839" y="61179"/>
                </a:lnTo>
                <a:lnTo>
                  <a:pt x="244839" y="40898"/>
                </a:lnTo>
                <a:close/>
                <a:moveTo>
                  <a:pt x="285523" y="40898"/>
                </a:moveTo>
                <a:lnTo>
                  <a:pt x="285523" y="61179"/>
                </a:lnTo>
                <a:lnTo>
                  <a:pt x="265241" y="61179"/>
                </a:lnTo>
                <a:lnTo>
                  <a:pt x="265241" y="40898"/>
                </a:lnTo>
                <a:close/>
                <a:moveTo>
                  <a:pt x="20389" y="61300"/>
                </a:moveTo>
                <a:lnTo>
                  <a:pt x="20389" y="81568"/>
                </a:lnTo>
                <a:lnTo>
                  <a:pt x="107" y="81568"/>
                </a:lnTo>
                <a:lnTo>
                  <a:pt x="107" y="61300"/>
                </a:lnTo>
                <a:close/>
                <a:moveTo>
                  <a:pt x="40791" y="61300"/>
                </a:moveTo>
                <a:lnTo>
                  <a:pt x="40791" y="81568"/>
                </a:lnTo>
                <a:lnTo>
                  <a:pt x="20509" y="81568"/>
                </a:lnTo>
                <a:lnTo>
                  <a:pt x="20509" y="61300"/>
                </a:lnTo>
                <a:close/>
                <a:moveTo>
                  <a:pt x="61180" y="61300"/>
                </a:moveTo>
                <a:lnTo>
                  <a:pt x="61180" y="81568"/>
                </a:lnTo>
                <a:lnTo>
                  <a:pt x="40898" y="81568"/>
                </a:lnTo>
                <a:lnTo>
                  <a:pt x="40898" y="61300"/>
                </a:lnTo>
                <a:close/>
                <a:moveTo>
                  <a:pt x="81582" y="61300"/>
                </a:moveTo>
                <a:lnTo>
                  <a:pt x="81582" y="81568"/>
                </a:lnTo>
                <a:lnTo>
                  <a:pt x="61300" y="81568"/>
                </a:lnTo>
                <a:lnTo>
                  <a:pt x="61300" y="61300"/>
                </a:lnTo>
                <a:close/>
                <a:moveTo>
                  <a:pt x="101971" y="61300"/>
                </a:moveTo>
                <a:lnTo>
                  <a:pt x="101971" y="81568"/>
                </a:lnTo>
                <a:lnTo>
                  <a:pt x="81689" y="81568"/>
                </a:lnTo>
                <a:lnTo>
                  <a:pt x="81689" y="61300"/>
                </a:lnTo>
                <a:close/>
                <a:moveTo>
                  <a:pt x="122359" y="61300"/>
                </a:moveTo>
                <a:lnTo>
                  <a:pt x="122359" y="81568"/>
                </a:lnTo>
                <a:lnTo>
                  <a:pt x="102077" y="81568"/>
                </a:lnTo>
                <a:lnTo>
                  <a:pt x="102077" y="61300"/>
                </a:lnTo>
                <a:close/>
                <a:moveTo>
                  <a:pt x="142762" y="61300"/>
                </a:moveTo>
                <a:lnTo>
                  <a:pt x="142762" y="81568"/>
                </a:lnTo>
                <a:lnTo>
                  <a:pt x="122480" y="81568"/>
                </a:lnTo>
                <a:lnTo>
                  <a:pt x="122480" y="61300"/>
                </a:lnTo>
                <a:close/>
                <a:moveTo>
                  <a:pt x="163150" y="61300"/>
                </a:moveTo>
                <a:lnTo>
                  <a:pt x="163150" y="81568"/>
                </a:lnTo>
                <a:lnTo>
                  <a:pt x="142868" y="81568"/>
                </a:lnTo>
                <a:lnTo>
                  <a:pt x="142868" y="61300"/>
                </a:lnTo>
                <a:close/>
                <a:moveTo>
                  <a:pt x="183552" y="61300"/>
                </a:moveTo>
                <a:lnTo>
                  <a:pt x="183552" y="81568"/>
                </a:lnTo>
                <a:lnTo>
                  <a:pt x="163270" y="81568"/>
                </a:lnTo>
                <a:lnTo>
                  <a:pt x="163270" y="61300"/>
                </a:lnTo>
                <a:close/>
                <a:moveTo>
                  <a:pt x="203941" y="61300"/>
                </a:moveTo>
                <a:lnTo>
                  <a:pt x="203941" y="81568"/>
                </a:lnTo>
                <a:lnTo>
                  <a:pt x="183659" y="81568"/>
                </a:lnTo>
                <a:lnTo>
                  <a:pt x="183659" y="61300"/>
                </a:lnTo>
                <a:close/>
                <a:moveTo>
                  <a:pt x="244732" y="61300"/>
                </a:moveTo>
                <a:lnTo>
                  <a:pt x="244732" y="81568"/>
                </a:lnTo>
                <a:lnTo>
                  <a:pt x="224450" y="81568"/>
                </a:lnTo>
                <a:lnTo>
                  <a:pt x="224450" y="61300"/>
                </a:lnTo>
                <a:close/>
                <a:moveTo>
                  <a:pt x="224330" y="61300"/>
                </a:moveTo>
                <a:lnTo>
                  <a:pt x="224330" y="81581"/>
                </a:lnTo>
                <a:lnTo>
                  <a:pt x="204048" y="81581"/>
                </a:lnTo>
                <a:lnTo>
                  <a:pt x="204048" y="61300"/>
                </a:lnTo>
                <a:close/>
                <a:moveTo>
                  <a:pt x="265121" y="61300"/>
                </a:moveTo>
                <a:lnTo>
                  <a:pt x="265121" y="81581"/>
                </a:lnTo>
                <a:lnTo>
                  <a:pt x="244839" y="81581"/>
                </a:lnTo>
                <a:lnTo>
                  <a:pt x="244839" y="61300"/>
                </a:lnTo>
                <a:close/>
                <a:moveTo>
                  <a:pt x="285523" y="61300"/>
                </a:moveTo>
                <a:lnTo>
                  <a:pt x="285523" y="81581"/>
                </a:lnTo>
                <a:lnTo>
                  <a:pt x="265241" y="81581"/>
                </a:lnTo>
                <a:lnTo>
                  <a:pt x="265241" y="61300"/>
                </a:lnTo>
                <a:close/>
                <a:moveTo>
                  <a:pt x="20389" y="81688"/>
                </a:moveTo>
                <a:lnTo>
                  <a:pt x="20389" y="101970"/>
                </a:lnTo>
                <a:lnTo>
                  <a:pt x="107" y="101970"/>
                </a:lnTo>
                <a:lnTo>
                  <a:pt x="107" y="81688"/>
                </a:lnTo>
                <a:close/>
                <a:moveTo>
                  <a:pt x="40791" y="81688"/>
                </a:moveTo>
                <a:lnTo>
                  <a:pt x="40791" y="101970"/>
                </a:lnTo>
                <a:lnTo>
                  <a:pt x="20509" y="101970"/>
                </a:lnTo>
                <a:lnTo>
                  <a:pt x="20509" y="81688"/>
                </a:lnTo>
                <a:close/>
                <a:moveTo>
                  <a:pt x="61180" y="81688"/>
                </a:moveTo>
                <a:lnTo>
                  <a:pt x="61180" y="101970"/>
                </a:lnTo>
                <a:lnTo>
                  <a:pt x="40898" y="101970"/>
                </a:lnTo>
                <a:lnTo>
                  <a:pt x="40898" y="81688"/>
                </a:lnTo>
                <a:close/>
                <a:moveTo>
                  <a:pt x="81582" y="81688"/>
                </a:moveTo>
                <a:lnTo>
                  <a:pt x="81582" y="101970"/>
                </a:lnTo>
                <a:lnTo>
                  <a:pt x="61300" y="101970"/>
                </a:lnTo>
                <a:lnTo>
                  <a:pt x="61300" y="81688"/>
                </a:lnTo>
                <a:close/>
                <a:moveTo>
                  <a:pt x="101971" y="81688"/>
                </a:moveTo>
                <a:lnTo>
                  <a:pt x="101971" y="101970"/>
                </a:lnTo>
                <a:lnTo>
                  <a:pt x="81689" y="101970"/>
                </a:lnTo>
                <a:lnTo>
                  <a:pt x="81689" y="81688"/>
                </a:lnTo>
                <a:close/>
                <a:moveTo>
                  <a:pt x="122359" y="81688"/>
                </a:moveTo>
                <a:lnTo>
                  <a:pt x="122359" y="101970"/>
                </a:lnTo>
                <a:lnTo>
                  <a:pt x="102077" y="101970"/>
                </a:lnTo>
                <a:lnTo>
                  <a:pt x="102077" y="81688"/>
                </a:lnTo>
                <a:close/>
                <a:moveTo>
                  <a:pt x="142762" y="81688"/>
                </a:moveTo>
                <a:lnTo>
                  <a:pt x="142762" y="101970"/>
                </a:lnTo>
                <a:lnTo>
                  <a:pt x="122480" y="101970"/>
                </a:lnTo>
                <a:lnTo>
                  <a:pt x="122480" y="81688"/>
                </a:lnTo>
                <a:close/>
                <a:moveTo>
                  <a:pt x="163150" y="81688"/>
                </a:moveTo>
                <a:lnTo>
                  <a:pt x="163150" y="101970"/>
                </a:lnTo>
                <a:lnTo>
                  <a:pt x="142868" y="101970"/>
                </a:lnTo>
                <a:lnTo>
                  <a:pt x="142868" y="81688"/>
                </a:lnTo>
                <a:close/>
                <a:moveTo>
                  <a:pt x="183552" y="81688"/>
                </a:moveTo>
                <a:lnTo>
                  <a:pt x="183552" y="101970"/>
                </a:lnTo>
                <a:lnTo>
                  <a:pt x="163270" y="101970"/>
                </a:lnTo>
                <a:lnTo>
                  <a:pt x="163270" y="81688"/>
                </a:lnTo>
                <a:close/>
                <a:moveTo>
                  <a:pt x="203941" y="81688"/>
                </a:moveTo>
                <a:lnTo>
                  <a:pt x="203941" y="101970"/>
                </a:lnTo>
                <a:lnTo>
                  <a:pt x="183659" y="101970"/>
                </a:lnTo>
                <a:lnTo>
                  <a:pt x="183659" y="81688"/>
                </a:lnTo>
                <a:close/>
                <a:moveTo>
                  <a:pt x="224330" y="81688"/>
                </a:moveTo>
                <a:lnTo>
                  <a:pt x="224330" y="101970"/>
                </a:lnTo>
                <a:lnTo>
                  <a:pt x="204048" y="101970"/>
                </a:lnTo>
                <a:lnTo>
                  <a:pt x="204048" y="81688"/>
                </a:lnTo>
                <a:close/>
                <a:moveTo>
                  <a:pt x="244732" y="81688"/>
                </a:moveTo>
                <a:lnTo>
                  <a:pt x="244732" y="101970"/>
                </a:lnTo>
                <a:lnTo>
                  <a:pt x="224450" y="101970"/>
                </a:lnTo>
                <a:lnTo>
                  <a:pt x="224450" y="81688"/>
                </a:lnTo>
                <a:close/>
                <a:moveTo>
                  <a:pt x="265121" y="81688"/>
                </a:moveTo>
                <a:lnTo>
                  <a:pt x="265121" y="101970"/>
                </a:lnTo>
                <a:lnTo>
                  <a:pt x="244839" y="101970"/>
                </a:lnTo>
                <a:lnTo>
                  <a:pt x="244839" y="81688"/>
                </a:lnTo>
                <a:close/>
                <a:moveTo>
                  <a:pt x="285523" y="81688"/>
                </a:moveTo>
                <a:lnTo>
                  <a:pt x="285523" y="101970"/>
                </a:lnTo>
                <a:lnTo>
                  <a:pt x="265241" y="101970"/>
                </a:lnTo>
                <a:lnTo>
                  <a:pt x="265241" y="81688"/>
                </a:lnTo>
                <a:close/>
                <a:moveTo>
                  <a:pt x="20389" y="102077"/>
                </a:moveTo>
                <a:lnTo>
                  <a:pt x="20389" y="122359"/>
                </a:lnTo>
                <a:lnTo>
                  <a:pt x="107" y="122359"/>
                </a:lnTo>
                <a:lnTo>
                  <a:pt x="107" y="102077"/>
                </a:lnTo>
                <a:close/>
                <a:moveTo>
                  <a:pt x="40791" y="102077"/>
                </a:moveTo>
                <a:lnTo>
                  <a:pt x="40791" y="122359"/>
                </a:lnTo>
                <a:lnTo>
                  <a:pt x="20509" y="122359"/>
                </a:lnTo>
                <a:lnTo>
                  <a:pt x="20509" y="102077"/>
                </a:lnTo>
                <a:close/>
                <a:moveTo>
                  <a:pt x="61180" y="102077"/>
                </a:moveTo>
                <a:lnTo>
                  <a:pt x="61180" y="122359"/>
                </a:lnTo>
                <a:lnTo>
                  <a:pt x="40898" y="122359"/>
                </a:lnTo>
                <a:lnTo>
                  <a:pt x="40898" y="102077"/>
                </a:lnTo>
                <a:close/>
                <a:moveTo>
                  <a:pt x="81582" y="102077"/>
                </a:moveTo>
                <a:lnTo>
                  <a:pt x="81582" y="122359"/>
                </a:lnTo>
                <a:lnTo>
                  <a:pt x="61300" y="122359"/>
                </a:lnTo>
                <a:lnTo>
                  <a:pt x="61300" y="102077"/>
                </a:lnTo>
                <a:close/>
                <a:moveTo>
                  <a:pt x="101971" y="102077"/>
                </a:moveTo>
                <a:lnTo>
                  <a:pt x="101971" y="122359"/>
                </a:lnTo>
                <a:lnTo>
                  <a:pt x="81689" y="122359"/>
                </a:lnTo>
                <a:lnTo>
                  <a:pt x="81702" y="102077"/>
                </a:lnTo>
                <a:close/>
                <a:moveTo>
                  <a:pt x="122359" y="102077"/>
                </a:moveTo>
                <a:lnTo>
                  <a:pt x="122359" y="122359"/>
                </a:lnTo>
                <a:lnTo>
                  <a:pt x="102077" y="122359"/>
                </a:lnTo>
                <a:lnTo>
                  <a:pt x="102091" y="102077"/>
                </a:lnTo>
                <a:close/>
                <a:moveTo>
                  <a:pt x="142762" y="102077"/>
                </a:moveTo>
                <a:lnTo>
                  <a:pt x="142762" y="122359"/>
                </a:lnTo>
                <a:lnTo>
                  <a:pt x="122480" y="122359"/>
                </a:lnTo>
                <a:lnTo>
                  <a:pt x="122480" y="102077"/>
                </a:lnTo>
                <a:close/>
                <a:moveTo>
                  <a:pt x="163164" y="102077"/>
                </a:moveTo>
                <a:lnTo>
                  <a:pt x="163164" y="122359"/>
                </a:lnTo>
                <a:lnTo>
                  <a:pt x="142868" y="122359"/>
                </a:lnTo>
                <a:lnTo>
                  <a:pt x="142882" y="102077"/>
                </a:lnTo>
                <a:close/>
                <a:moveTo>
                  <a:pt x="183552" y="102077"/>
                </a:moveTo>
                <a:lnTo>
                  <a:pt x="183552" y="122359"/>
                </a:lnTo>
                <a:lnTo>
                  <a:pt x="163270" y="122359"/>
                </a:lnTo>
                <a:lnTo>
                  <a:pt x="163270" y="102077"/>
                </a:lnTo>
                <a:close/>
                <a:moveTo>
                  <a:pt x="203955" y="102077"/>
                </a:moveTo>
                <a:lnTo>
                  <a:pt x="203955" y="122359"/>
                </a:lnTo>
                <a:lnTo>
                  <a:pt x="183659" y="122359"/>
                </a:lnTo>
                <a:lnTo>
                  <a:pt x="183659" y="102077"/>
                </a:lnTo>
                <a:close/>
                <a:moveTo>
                  <a:pt x="224343" y="102077"/>
                </a:moveTo>
                <a:lnTo>
                  <a:pt x="224343" y="122359"/>
                </a:lnTo>
                <a:lnTo>
                  <a:pt x="204048" y="122359"/>
                </a:lnTo>
                <a:lnTo>
                  <a:pt x="204061" y="102077"/>
                </a:lnTo>
                <a:close/>
                <a:moveTo>
                  <a:pt x="244732" y="102077"/>
                </a:moveTo>
                <a:lnTo>
                  <a:pt x="244732" y="122359"/>
                </a:lnTo>
                <a:lnTo>
                  <a:pt x="224450" y="122359"/>
                </a:lnTo>
                <a:lnTo>
                  <a:pt x="224450" y="102077"/>
                </a:lnTo>
                <a:close/>
                <a:moveTo>
                  <a:pt x="265121" y="102077"/>
                </a:moveTo>
                <a:lnTo>
                  <a:pt x="265121" y="122359"/>
                </a:lnTo>
                <a:lnTo>
                  <a:pt x="244839" y="122359"/>
                </a:lnTo>
                <a:lnTo>
                  <a:pt x="244839" y="102077"/>
                </a:lnTo>
                <a:close/>
                <a:moveTo>
                  <a:pt x="285523" y="102077"/>
                </a:moveTo>
                <a:lnTo>
                  <a:pt x="285523" y="122359"/>
                </a:lnTo>
                <a:lnTo>
                  <a:pt x="265241" y="122359"/>
                </a:lnTo>
                <a:lnTo>
                  <a:pt x="265241" y="102077"/>
                </a:lnTo>
                <a:close/>
                <a:moveTo>
                  <a:pt x="20389" y="122479"/>
                </a:moveTo>
                <a:lnTo>
                  <a:pt x="20389" y="142761"/>
                </a:lnTo>
                <a:lnTo>
                  <a:pt x="107" y="142761"/>
                </a:lnTo>
                <a:lnTo>
                  <a:pt x="107" y="122479"/>
                </a:lnTo>
                <a:close/>
                <a:moveTo>
                  <a:pt x="40791" y="122479"/>
                </a:moveTo>
                <a:lnTo>
                  <a:pt x="40791" y="142761"/>
                </a:lnTo>
                <a:lnTo>
                  <a:pt x="20509" y="142761"/>
                </a:lnTo>
                <a:lnTo>
                  <a:pt x="20509" y="122479"/>
                </a:lnTo>
                <a:close/>
                <a:moveTo>
                  <a:pt x="61180" y="122479"/>
                </a:moveTo>
                <a:lnTo>
                  <a:pt x="61180" y="142761"/>
                </a:lnTo>
                <a:lnTo>
                  <a:pt x="40898" y="142761"/>
                </a:lnTo>
                <a:lnTo>
                  <a:pt x="40898" y="122479"/>
                </a:lnTo>
                <a:close/>
                <a:moveTo>
                  <a:pt x="81582" y="122479"/>
                </a:moveTo>
                <a:lnTo>
                  <a:pt x="81582" y="142761"/>
                </a:lnTo>
                <a:lnTo>
                  <a:pt x="61300" y="142761"/>
                </a:lnTo>
                <a:lnTo>
                  <a:pt x="61300" y="122479"/>
                </a:lnTo>
                <a:close/>
                <a:moveTo>
                  <a:pt x="101971" y="122479"/>
                </a:moveTo>
                <a:lnTo>
                  <a:pt x="101971" y="142761"/>
                </a:lnTo>
                <a:lnTo>
                  <a:pt x="81689" y="142761"/>
                </a:lnTo>
                <a:lnTo>
                  <a:pt x="81689" y="122479"/>
                </a:lnTo>
                <a:close/>
                <a:moveTo>
                  <a:pt x="122359" y="122479"/>
                </a:moveTo>
                <a:lnTo>
                  <a:pt x="122359" y="142761"/>
                </a:lnTo>
                <a:lnTo>
                  <a:pt x="102077" y="142761"/>
                </a:lnTo>
                <a:lnTo>
                  <a:pt x="102077" y="122479"/>
                </a:lnTo>
                <a:close/>
                <a:moveTo>
                  <a:pt x="142762" y="122479"/>
                </a:moveTo>
                <a:lnTo>
                  <a:pt x="142762" y="142761"/>
                </a:lnTo>
                <a:lnTo>
                  <a:pt x="122480" y="142761"/>
                </a:lnTo>
                <a:lnTo>
                  <a:pt x="122480" y="122479"/>
                </a:lnTo>
                <a:close/>
                <a:moveTo>
                  <a:pt x="163150" y="122479"/>
                </a:moveTo>
                <a:lnTo>
                  <a:pt x="163150" y="142761"/>
                </a:lnTo>
                <a:lnTo>
                  <a:pt x="142868" y="142761"/>
                </a:lnTo>
                <a:lnTo>
                  <a:pt x="142868" y="122479"/>
                </a:lnTo>
                <a:close/>
                <a:moveTo>
                  <a:pt x="183552" y="122479"/>
                </a:moveTo>
                <a:lnTo>
                  <a:pt x="183552" y="142761"/>
                </a:lnTo>
                <a:lnTo>
                  <a:pt x="163270" y="142761"/>
                </a:lnTo>
                <a:lnTo>
                  <a:pt x="163270" y="122479"/>
                </a:lnTo>
                <a:close/>
                <a:moveTo>
                  <a:pt x="203941" y="122479"/>
                </a:moveTo>
                <a:lnTo>
                  <a:pt x="203941" y="142761"/>
                </a:lnTo>
                <a:lnTo>
                  <a:pt x="183659" y="142761"/>
                </a:lnTo>
                <a:lnTo>
                  <a:pt x="183659" y="122479"/>
                </a:lnTo>
                <a:close/>
                <a:moveTo>
                  <a:pt x="224330" y="122479"/>
                </a:moveTo>
                <a:lnTo>
                  <a:pt x="224330" y="142761"/>
                </a:lnTo>
                <a:lnTo>
                  <a:pt x="204048" y="142761"/>
                </a:lnTo>
                <a:lnTo>
                  <a:pt x="204048" y="122479"/>
                </a:lnTo>
                <a:close/>
                <a:moveTo>
                  <a:pt x="244732" y="122479"/>
                </a:moveTo>
                <a:lnTo>
                  <a:pt x="244732" y="142761"/>
                </a:lnTo>
                <a:lnTo>
                  <a:pt x="224450" y="142761"/>
                </a:lnTo>
                <a:lnTo>
                  <a:pt x="224450" y="122479"/>
                </a:lnTo>
                <a:close/>
                <a:moveTo>
                  <a:pt x="265121" y="122479"/>
                </a:moveTo>
                <a:lnTo>
                  <a:pt x="265121" y="142761"/>
                </a:lnTo>
                <a:lnTo>
                  <a:pt x="244839" y="142761"/>
                </a:lnTo>
                <a:lnTo>
                  <a:pt x="244839" y="122479"/>
                </a:lnTo>
                <a:close/>
                <a:moveTo>
                  <a:pt x="285523" y="122479"/>
                </a:moveTo>
                <a:lnTo>
                  <a:pt x="285523" y="142761"/>
                </a:lnTo>
                <a:lnTo>
                  <a:pt x="265241" y="142761"/>
                </a:lnTo>
                <a:lnTo>
                  <a:pt x="265241" y="122479"/>
                </a:lnTo>
                <a:close/>
                <a:moveTo>
                  <a:pt x="20389" y="142868"/>
                </a:moveTo>
                <a:lnTo>
                  <a:pt x="20389" y="163149"/>
                </a:lnTo>
                <a:lnTo>
                  <a:pt x="107" y="163149"/>
                </a:lnTo>
                <a:lnTo>
                  <a:pt x="107" y="142868"/>
                </a:lnTo>
                <a:close/>
                <a:moveTo>
                  <a:pt x="40791" y="142868"/>
                </a:moveTo>
                <a:lnTo>
                  <a:pt x="40791" y="163149"/>
                </a:lnTo>
                <a:lnTo>
                  <a:pt x="20509" y="163149"/>
                </a:lnTo>
                <a:lnTo>
                  <a:pt x="20509" y="142868"/>
                </a:lnTo>
                <a:close/>
                <a:moveTo>
                  <a:pt x="61180" y="142868"/>
                </a:moveTo>
                <a:lnTo>
                  <a:pt x="61180" y="163149"/>
                </a:lnTo>
                <a:lnTo>
                  <a:pt x="40898" y="163149"/>
                </a:lnTo>
                <a:lnTo>
                  <a:pt x="40898" y="142868"/>
                </a:lnTo>
                <a:close/>
                <a:moveTo>
                  <a:pt x="81582" y="142868"/>
                </a:moveTo>
                <a:lnTo>
                  <a:pt x="81582" y="163149"/>
                </a:lnTo>
                <a:lnTo>
                  <a:pt x="61300" y="163149"/>
                </a:lnTo>
                <a:lnTo>
                  <a:pt x="61300" y="142868"/>
                </a:lnTo>
                <a:close/>
                <a:moveTo>
                  <a:pt x="101971" y="142868"/>
                </a:moveTo>
                <a:lnTo>
                  <a:pt x="101971" y="163149"/>
                </a:lnTo>
                <a:lnTo>
                  <a:pt x="81689" y="163149"/>
                </a:lnTo>
                <a:lnTo>
                  <a:pt x="81689" y="142868"/>
                </a:lnTo>
                <a:close/>
                <a:moveTo>
                  <a:pt x="122359" y="142868"/>
                </a:moveTo>
                <a:lnTo>
                  <a:pt x="122359" y="163149"/>
                </a:lnTo>
                <a:lnTo>
                  <a:pt x="102077" y="163149"/>
                </a:lnTo>
                <a:lnTo>
                  <a:pt x="102077" y="142868"/>
                </a:lnTo>
                <a:close/>
                <a:moveTo>
                  <a:pt x="142762" y="142868"/>
                </a:moveTo>
                <a:lnTo>
                  <a:pt x="142762" y="163149"/>
                </a:lnTo>
                <a:lnTo>
                  <a:pt x="122480" y="163149"/>
                </a:lnTo>
                <a:lnTo>
                  <a:pt x="122480" y="142868"/>
                </a:lnTo>
                <a:close/>
                <a:moveTo>
                  <a:pt x="163150" y="142868"/>
                </a:moveTo>
                <a:lnTo>
                  <a:pt x="163150" y="163149"/>
                </a:lnTo>
                <a:lnTo>
                  <a:pt x="142868" y="163149"/>
                </a:lnTo>
                <a:lnTo>
                  <a:pt x="142868" y="142868"/>
                </a:lnTo>
                <a:close/>
                <a:moveTo>
                  <a:pt x="183552" y="142868"/>
                </a:moveTo>
                <a:lnTo>
                  <a:pt x="183552" y="163149"/>
                </a:lnTo>
                <a:lnTo>
                  <a:pt x="163270" y="163149"/>
                </a:lnTo>
                <a:lnTo>
                  <a:pt x="163270" y="142868"/>
                </a:lnTo>
                <a:close/>
                <a:moveTo>
                  <a:pt x="203941" y="142868"/>
                </a:moveTo>
                <a:lnTo>
                  <a:pt x="203941" y="163149"/>
                </a:lnTo>
                <a:lnTo>
                  <a:pt x="183659" y="163149"/>
                </a:lnTo>
                <a:lnTo>
                  <a:pt x="183659" y="142868"/>
                </a:lnTo>
                <a:close/>
                <a:moveTo>
                  <a:pt x="224330" y="142868"/>
                </a:moveTo>
                <a:lnTo>
                  <a:pt x="224330" y="163149"/>
                </a:lnTo>
                <a:lnTo>
                  <a:pt x="204048" y="163149"/>
                </a:lnTo>
                <a:lnTo>
                  <a:pt x="204048" y="142868"/>
                </a:lnTo>
                <a:close/>
                <a:moveTo>
                  <a:pt x="244732" y="142868"/>
                </a:moveTo>
                <a:lnTo>
                  <a:pt x="244732" y="163149"/>
                </a:lnTo>
                <a:lnTo>
                  <a:pt x="224450" y="163149"/>
                </a:lnTo>
                <a:lnTo>
                  <a:pt x="224450" y="142868"/>
                </a:lnTo>
                <a:close/>
                <a:moveTo>
                  <a:pt x="265121" y="142868"/>
                </a:moveTo>
                <a:lnTo>
                  <a:pt x="265121" y="163149"/>
                </a:lnTo>
                <a:lnTo>
                  <a:pt x="244839" y="163149"/>
                </a:lnTo>
                <a:lnTo>
                  <a:pt x="244839" y="142868"/>
                </a:lnTo>
                <a:close/>
                <a:moveTo>
                  <a:pt x="285523" y="142868"/>
                </a:moveTo>
                <a:lnTo>
                  <a:pt x="285523" y="163149"/>
                </a:lnTo>
                <a:lnTo>
                  <a:pt x="265241" y="163149"/>
                </a:lnTo>
                <a:lnTo>
                  <a:pt x="265241" y="142868"/>
                </a:lnTo>
                <a:close/>
                <a:moveTo>
                  <a:pt x="0" y="0"/>
                </a:moveTo>
                <a:lnTo>
                  <a:pt x="0" y="163270"/>
                </a:lnTo>
                <a:lnTo>
                  <a:pt x="285630" y="163270"/>
                </a:lnTo>
                <a:lnTo>
                  <a:pt x="2856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1941" name="Google Shape;1941;p27"/>
          <p:cNvGrpSpPr/>
          <p:nvPr/>
        </p:nvGrpSpPr>
        <p:grpSpPr>
          <a:xfrm rot="8757422" flipH="1">
            <a:off x="-210" y="-227068"/>
            <a:ext cx="1494875" cy="1187602"/>
            <a:chOff x="1023025" y="3297275"/>
            <a:chExt cx="805750" cy="640128"/>
          </a:xfrm>
        </p:grpSpPr>
        <p:sp>
          <p:nvSpPr>
            <p:cNvPr id="1942" name="Google Shape;1942;p27"/>
            <p:cNvSpPr/>
            <p:nvPr/>
          </p:nvSpPr>
          <p:spPr>
            <a:xfrm>
              <a:off x="1184526" y="3526165"/>
              <a:ext cx="402228" cy="396774"/>
            </a:xfrm>
            <a:custGeom>
              <a:avLst/>
              <a:gdLst/>
              <a:ahLst/>
              <a:cxnLst/>
              <a:rect l="l" t="t" r="r" b="b"/>
              <a:pathLst>
                <a:path w="8702" h="8584" fill="none" extrusionOk="0">
                  <a:moveTo>
                    <a:pt x="8701" y="1"/>
                  </a:moveTo>
                  <a:cubicBezTo>
                    <a:pt x="5853" y="2594"/>
                    <a:pt x="3270" y="5472"/>
                    <a:pt x="989" y="8584"/>
                  </a:cubicBezTo>
                  <a:cubicBezTo>
                    <a:pt x="960" y="6352"/>
                    <a:pt x="627" y="4141"/>
                    <a:pt x="1" y="1997"/>
                  </a:cubicBezTo>
                </a:path>
              </a:pathLst>
            </a:custGeom>
            <a:noFill/>
            <a:ln w="4650" cap="flat" cmpd="sng">
              <a:solidFill>
                <a:schemeClr val="dk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7"/>
            <p:cNvSpPr/>
            <p:nvPr/>
          </p:nvSpPr>
          <p:spPr>
            <a:xfrm>
              <a:off x="1342884" y="3301343"/>
              <a:ext cx="485891" cy="482748"/>
            </a:xfrm>
            <a:custGeom>
              <a:avLst/>
              <a:gdLst/>
              <a:ahLst/>
              <a:cxnLst/>
              <a:rect l="l" t="t" r="r" b="b"/>
              <a:pathLst>
                <a:path w="10512" h="10444" extrusionOk="0">
                  <a:moveTo>
                    <a:pt x="10512" y="1"/>
                  </a:moveTo>
                  <a:lnTo>
                    <a:pt x="10512" y="1"/>
                  </a:lnTo>
                  <a:cubicBezTo>
                    <a:pt x="9758" y="382"/>
                    <a:pt x="8926" y="588"/>
                    <a:pt x="8094" y="607"/>
                  </a:cubicBezTo>
                  <a:cubicBezTo>
                    <a:pt x="8029" y="609"/>
                    <a:pt x="7965" y="610"/>
                    <a:pt x="7900" y="610"/>
                  </a:cubicBezTo>
                  <a:cubicBezTo>
                    <a:pt x="7336" y="610"/>
                    <a:pt x="6772" y="541"/>
                    <a:pt x="6213" y="541"/>
                  </a:cubicBezTo>
                  <a:cubicBezTo>
                    <a:pt x="5905" y="541"/>
                    <a:pt x="5599" y="562"/>
                    <a:pt x="5295" y="627"/>
                  </a:cubicBezTo>
                  <a:cubicBezTo>
                    <a:pt x="4199" y="852"/>
                    <a:pt x="3269" y="1635"/>
                    <a:pt x="2633" y="2565"/>
                  </a:cubicBezTo>
                  <a:cubicBezTo>
                    <a:pt x="1791" y="2917"/>
                    <a:pt x="940" y="3367"/>
                    <a:pt x="470" y="4150"/>
                  </a:cubicBezTo>
                  <a:cubicBezTo>
                    <a:pt x="0" y="4923"/>
                    <a:pt x="10" y="6049"/>
                    <a:pt x="695" y="6656"/>
                  </a:cubicBezTo>
                  <a:cubicBezTo>
                    <a:pt x="1143" y="7062"/>
                    <a:pt x="1859" y="7152"/>
                    <a:pt x="2502" y="7152"/>
                  </a:cubicBezTo>
                  <a:cubicBezTo>
                    <a:pt x="2617" y="7152"/>
                    <a:pt x="2730" y="7149"/>
                    <a:pt x="2839" y="7145"/>
                  </a:cubicBezTo>
                  <a:lnTo>
                    <a:pt x="2839" y="7145"/>
                  </a:lnTo>
                  <a:cubicBezTo>
                    <a:pt x="2418" y="7811"/>
                    <a:pt x="2379" y="8652"/>
                    <a:pt x="2741" y="9347"/>
                  </a:cubicBezTo>
                  <a:cubicBezTo>
                    <a:pt x="3104" y="10026"/>
                    <a:pt x="3823" y="10444"/>
                    <a:pt x="4596" y="10444"/>
                  </a:cubicBezTo>
                  <a:cubicBezTo>
                    <a:pt x="4614" y="10444"/>
                    <a:pt x="4631" y="10444"/>
                    <a:pt x="4649" y="10443"/>
                  </a:cubicBezTo>
                  <a:cubicBezTo>
                    <a:pt x="5236" y="10384"/>
                    <a:pt x="5794" y="10120"/>
                    <a:pt x="6205" y="9690"/>
                  </a:cubicBezTo>
                  <a:cubicBezTo>
                    <a:pt x="6626" y="9249"/>
                    <a:pt x="6949" y="8750"/>
                    <a:pt x="7184" y="8192"/>
                  </a:cubicBezTo>
                  <a:cubicBezTo>
                    <a:pt x="8476" y="7722"/>
                    <a:pt x="9425" y="6617"/>
                    <a:pt x="9680" y="5276"/>
                  </a:cubicBezTo>
                  <a:cubicBezTo>
                    <a:pt x="9777" y="4728"/>
                    <a:pt x="9758" y="4170"/>
                    <a:pt x="9777" y="3612"/>
                  </a:cubicBezTo>
                  <a:cubicBezTo>
                    <a:pt x="9817" y="2379"/>
                    <a:pt x="10061" y="1155"/>
                    <a:pt x="105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7"/>
            <p:cNvSpPr/>
            <p:nvPr/>
          </p:nvSpPr>
          <p:spPr>
            <a:xfrm>
              <a:off x="1469996" y="3304070"/>
              <a:ext cx="358779" cy="328919"/>
            </a:xfrm>
            <a:custGeom>
              <a:avLst/>
              <a:gdLst/>
              <a:ahLst/>
              <a:cxnLst/>
              <a:rect l="l" t="t" r="r" b="b"/>
              <a:pathLst>
                <a:path w="7762" h="7116" extrusionOk="0">
                  <a:moveTo>
                    <a:pt x="7762" y="0"/>
                  </a:moveTo>
                  <a:cubicBezTo>
                    <a:pt x="7585" y="137"/>
                    <a:pt x="7409" y="265"/>
                    <a:pt x="7233" y="402"/>
                  </a:cubicBezTo>
                  <a:cubicBezTo>
                    <a:pt x="7057" y="529"/>
                    <a:pt x="6890" y="676"/>
                    <a:pt x="6724" y="813"/>
                  </a:cubicBezTo>
                  <a:cubicBezTo>
                    <a:pt x="6382" y="1096"/>
                    <a:pt x="6049" y="1380"/>
                    <a:pt x="5726" y="1674"/>
                  </a:cubicBezTo>
                  <a:cubicBezTo>
                    <a:pt x="5070" y="2261"/>
                    <a:pt x="4434" y="2868"/>
                    <a:pt x="3808" y="3475"/>
                  </a:cubicBezTo>
                  <a:lnTo>
                    <a:pt x="1919" y="5315"/>
                  </a:lnTo>
                  <a:cubicBezTo>
                    <a:pt x="1606" y="5618"/>
                    <a:pt x="1292" y="5921"/>
                    <a:pt x="969" y="6215"/>
                  </a:cubicBezTo>
                  <a:lnTo>
                    <a:pt x="490" y="6665"/>
                  </a:lnTo>
                  <a:lnTo>
                    <a:pt x="0" y="7115"/>
                  </a:lnTo>
                  <a:cubicBezTo>
                    <a:pt x="353" y="6851"/>
                    <a:pt x="695" y="6567"/>
                    <a:pt x="1028" y="6293"/>
                  </a:cubicBezTo>
                  <a:cubicBezTo>
                    <a:pt x="1361" y="6009"/>
                    <a:pt x="1694" y="5716"/>
                    <a:pt x="2017" y="5422"/>
                  </a:cubicBezTo>
                  <a:cubicBezTo>
                    <a:pt x="2672" y="4835"/>
                    <a:pt x="3299" y="4228"/>
                    <a:pt x="3935" y="3612"/>
                  </a:cubicBezTo>
                  <a:lnTo>
                    <a:pt x="5824" y="1782"/>
                  </a:lnTo>
                  <a:cubicBezTo>
                    <a:pt x="6137" y="1478"/>
                    <a:pt x="6460" y="1175"/>
                    <a:pt x="6783" y="881"/>
                  </a:cubicBezTo>
                  <a:cubicBezTo>
                    <a:pt x="6949" y="734"/>
                    <a:pt x="7106" y="578"/>
                    <a:pt x="7272" y="431"/>
                  </a:cubicBezTo>
                  <a:cubicBezTo>
                    <a:pt x="7439" y="294"/>
                    <a:pt x="7595" y="147"/>
                    <a:pt x="7762" y="0"/>
                  </a:cubicBezTo>
                  <a:close/>
                </a:path>
              </a:pathLst>
            </a:custGeom>
            <a:solidFill>
              <a:srgbClr val="4E7D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7"/>
            <p:cNvSpPr/>
            <p:nvPr/>
          </p:nvSpPr>
          <p:spPr>
            <a:xfrm>
              <a:off x="1520656" y="3570954"/>
              <a:ext cx="123091" cy="168111"/>
            </a:xfrm>
            <a:custGeom>
              <a:avLst/>
              <a:gdLst/>
              <a:ahLst/>
              <a:cxnLst/>
              <a:rect l="l" t="t" r="r" b="b"/>
              <a:pathLst>
                <a:path w="2663" h="3637" extrusionOk="0">
                  <a:moveTo>
                    <a:pt x="470" y="1"/>
                  </a:moveTo>
                  <a:lnTo>
                    <a:pt x="470" y="1"/>
                  </a:lnTo>
                  <a:cubicBezTo>
                    <a:pt x="245" y="412"/>
                    <a:pt x="108" y="852"/>
                    <a:pt x="59" y="1312"/>
                  </a:cubicBezTo>
                  <a:cubicBezTo>
                    <a:pt x="1" y="1782"/>
                    <a:pt x="50" y="2261"/>
                    <a:pt x="206" y="2702"/>
                  </a:cubicBezTo>
                  <a:cubicBezTo>
                    <a:pt x="304" y="2937"/>
                    <a:pt x="451" y="3132"/>
                    <a:pt x="647" y="3279"/>
                  </a:cubicBezTo>
                  <a:cubicBezTo>
                    <a:pt x="832" y="3426"/>
                    <a:pt x="1058" y="3534"/>
                    <a:pt x="1292" y="3583"/>
                  </a:cubicBezTo>
                  <a:cubicBezTo>
                    <a:pt x="1455" y="3621"/>
                    <a:pt x="1620" y="3637"/>
                    <a:pt x="1783" y="3637"/>
                  </a:cubicBezTo>
                  <a:cubicBezTo>
                    <a:pt x="2082" y="3637"/>
                    <a:pt x="2378" y="3584"/>
                    <a:pt x="2663" y="3514"/>
                  </a:cubicBezTo>
                  <a:lnTo>
                    <a:pt x="2663" y="3514"/>
                  </a:lnTo>
                  <a:cubicBezTo>
                    <a:pt x="2473" y="3531"/>
                    <a:pt x="2281" y="3544"/>
                    <a:pt x="2091" y="3544"/>
                  </a:cubicBezTo>
                  <a:cubicBezTo>
                    <a:pt x="1831" y="3544"/>
                    <a:pt x="1575" y="3519"/>
                    <a:pt x="1332" y="3446"/>
                  </a:cubicBezTo>
                  <a:cubicBezTo>
                    <a:pt x="1116" y="3387"/>
                    <a:pt x="921" y="3279"/>
                    <a:pt x="754" y="3152"/>
                  </a:cubicBezTo>
                  <a:cubicBezTo>
                    <a:pt x="588" y="3015"/>
                    <a:pt x="461" y="2839"/>
                    <a:pt x="382" y="2633"/>
                  </a:cubicBezTo>
                  <a:cubicBezTo>
                    <a:pt x="294" y="2428"/>
                    <a:pt x="245" y="2212"/>
                    <a:pt x="226" y="1997"/>
                  </a:cubicBezTo>
                  <a:cubicBezTo>
                    <a:pt x="196" y="1772"/>
                    <a:pt x="196" y="1547"/>
                    <a:pt x="206" y="1332"/>
                  </a:cubicBezTo>
                  <a:cubicBezTo>
                    <a:pt x="226" y="872"/>
                    <a:pt x="314" y="431"/>
                    <a:pt x="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7"/>
            <p:cNvSpPr/>
            <p:nvPr/>
          </p:nvSpPr>
          <p:spPr>
            <a:xfrm>
              <a:off x="1593040" y="3521635"/>
              <a:ext cx="143012" cy="131364"/>
            </a:xfrm>
            <a:custGeom>
              <a:avLst/>
              <a:gdLst/>
              <a:ahLst/>
              <a:cxnLst/>
              <a:rect l="l" t="t" r="r" b="b"/>
              <a:pathLst>
                <a:path w="3094" h="2842" extrusionOk="0">
                  <a:moveTo>
                    <a:pt x="98" y="1"/>
                  </a:moveTo>
                  <a:cubicBezTo>
                    <a:pt x="1" y="392"/>
                    <a:pt x="20" y="813"/>
                    <a:pt x="147" y="1205"/>
                  </a:cubicBezTo>
                  <a:cubicBezTo>
                    <a:pt x="265" y="1596"/>
                    <a:pt x="500" y="1958"/>
                    <a:pt x="803" y="2232"/>
                  </a:cubicBezTo>
                  <a:cubicBezTo>
                    <a:pt x="1116" y="2516"/>
                    <a:pt x="1498" y="2702"/>
                    <a:pt x="1909" y="2790"/>
                  </a:cubicBezTo>
                  <a:cubicBezTo>
                    <a:pt x="2071" y="2822"/>
                    <a:pt x="2240" y="2841"/>
                    <a:pt x="2410" y="2841"/>
                  </a:cubicBezTo>
                  <a:cubicBezTo>
                    <a:pt x="2445" y="2841"/>
                    <a:pt x="2480" y="2841"/>
                    <a:pt x="2516" y="2839"/>
                  </a:cubicBezTo>
                  <a:cubicBezTo>
                    <a:pt x="2721" y="2819"/>
                    <a:pt x="2917" y="2751"/>
                    <a:pt x="3093" y="2633"/>
                  </a:cubicBezTo>
                  <a:lnTo>
                    <a:pt x="3093" y="2633"/>
                  </a:lnTo>
                  <a:cubicBezTo>
                    <a:pt x="2939" y="2707"/>
                    <a:pt x="2777" y="2746"/>
                    <a:pt x="2615" y="2746"/>
                  </a:cubicBezTo>
                  <a:cubicBezTo>
                    <a:pt x="2582" y="2746"/>
                    <a:pt x="2549" y="2744"/>
                    <a:pt x="2516" y="2741"/>
                  </a:cubicBezTo>
                  <a:cubicBezTo>
                    <a:pt x="1929" y="2722"/>
                    <a:pt x="1371" y="2487"/>
                    <a:pt x="930" y="2095"/>
                  </a:cubicBezTo>
                  <a:cubicBezTo>
                    <a:pt x="637" y="1841"/>
                    <a:pt x="412" y="1518"/>
                    <a:pt x="275" y="1156"/>
                  </a:cubicBezTo>
                  <a:cubicBezTo>
                    <a:pt x="138" y="784"/>
                    <a:pt x="79" y="392"/>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7"/>
            <p:cNvSpPr/>
            <p:nvPr/>
          </p:nvSpPr>
          <p:spPr>
            <a:xfrm>
              <a:off x="1655903" y="3458774"/>
              <a:ext cx="135755" cy="98500"/>
            </a:xfrm>
            <a:custGeom>
              <a:avLst/>
              <a:gdLst/>
              <a:ahLst/>
              <a:cxnLst/>
              <a:rect l="l" t="t" r="r" b="b"/>
              <a:pathLst>
                <a:path w="2937" h="2131" extrusionOk="0">
                  <a:moveTo>
                    <a:pt x="79" y="0"/>
                  </a:moveTo>
                  <a:lnTo>
                    <a:pt x="79" y="0"/>
                  </a:lnTo>
                  <a:cubicBezTo>
                    <a:pt x="1" y="363"/>
                    <a:pt x="11" y="734"/>
                    <a:pt x="118" y="1087"/>
                  </a:cubicBezTo>
                  <a:cubicBezTo>
                    <a:pt x="226" y="1449"/>
                    <a:pt x="471" y="1762"/>
                    <a:pt x="794" y="1958"/>
                  </a:cubicBezTo>
                  <a:cubicBezTo>
                    <a:pt x="970" y="2056"/>
                    <a:pt x="1156" y="2105"/>
                    <a:pt x="1342" y="2124"/>
                  </a:cubicBezTo>
                  <a:cubicBezTo>
                    <a:pt x="1410" y="2128"/>
                    <a:pt x="1478" y="2130"/>
                    <a:pt x="1545" y="2130"/>
                  </a:cubicBezTo>
                  <a:cubicBezTo>
                    <a:pt x="1662" y="2130"/>
                    <a:pt x="1778" y="2123"/>
                    <a:pt x="1890" y="2105"/>
                  </a:cubicBezTo>
                  <a:cubicBezTo>
                    <a:pt x="2252" y="2065"/>
                    <a:pt x="2604" y="1958"/>
                    <a:pt x="2937" y="1801"/>
                  </a:cubicBezTo>
                  <a:lnTo>
                    <a:pt x="2937" y="1801"/>
                  </a:lnTo>
                  <a:cubicBezTo>
                    <a:pt x="2585" y="1889"/>
                    <a:pt x="2232" y="1948"/>
                    <a:pt x="1880" y="1968"/>
                  </a:cubicBezTo>
                  <a:cubicBezTo>
                    <a:pt x="1813" y="1969"/>
                    <a:pt x="1746" y="1971"/>
                    <a:pt x="1679" y="1971"/>
                  </a:cubicBezTo>
                  <a:cubicBezTo>
                    <a:pt x="1396" y="1971"/>
                    <a:pt x="1121" y="1944"/>
                    <a:pt x="892" y="1801"/>
                  </a:cubicBezTo>
                  <a:cubicBezTo>
                    <a:pt x="745" y="1723"/>
                    <a:pt x="617" y="1605"/>
                    <a:pt x="510" y="1478"/>
                  </a:cubicBezTo>
                  <a:cubicBezTo>
                    <a:pt x="402" y="1341"/>
                    <a:pt x="314" y="1194"/>
                    <a:pt x="255" y="1038"/>
                  </a:cubicBezTo>
                  <a:cubicBezTo>
                    <a:pt x="128" y="705"/>
                    <a:pt x="69" y="353"/>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7"/>
            <p:cNvSpPr/>
            <p:nvPr/>
          </p:nvSpPr>
          <p:spPr>
            <a:xfrm>
              <a:off x="1684884" y="3434322"/>
              <a:ext cx="111304" cy="38596"/>
            </a:xfrm>
            <a:custGeom>
              <a:avLst/>
              <a:gdLst/>
              <a:ahLst/>
              <a:cxnLst/>
              <a:rect l="l" t="t" r="r" b="b"/>
              <a:pathLst>
                <a:path w="2408" h="835" extrusionOk="0">
                  <a:moveTo>
                    <a:pt x="0" y="1"/>
                  </a:moveTo>
                  <a:cubicBezTo>
                    <a:pt x="10" y="255"/>
                    <a:pt x="157" y="490"/>
                    <a:pt x="372" y="627"/>
                  </a:cubicBezTo>
                  <a:cubicBezTo>
                    <a:pt x="587" y="764"/>
                    <a:pt x="842" y="833"/>
                    <a:pt x="1096" y="833"/>
                  </a:cubicBezTo>
                  <a:cubicBezTo>
                    <a:pt x="1122" y="834"/>
                    <a:pt x="1147" y="834"/>
                    <a:pt x="1172" y="834"/>
                  </a:cubicBezTo>
                  <a:cubicBezTo>
                    <a:pt x="1399" y="834"/>
                    <a:pt x="1619" y="794"/>
                    <a:pt x="1830" y="706"/>
                  </a:cubicBezTo>
                  <a:cubicBezTo>
                    <a:pt x="2065" y="617"/>
                    <a:pt x="2271" y="451"/>
                    <a:pt x="2408" y="246"/>
                  </a:cubicBezTo>
                  <a:lnTo>
                    <a:pt x="2408" y="246"/>
                  </a:lnTo>
                  <a:cubicBezTo>
                    <a:pt x="2222" y="392"/>
                    <a:pt x="2016" y="510"/>
                    <a:pt x="1791" y="578"/>
                  </a:cubicBezTo>
                  <a:cubicBezTo>
                    <a:pt x="1595" y="630"/>
                    <a:pt x="1398" y="658"/>
                    <a:pt x="1195" y="658"/>
                  </a:cubicBezTo>
                  <a:cubicBezTo>
                    <a:pt x="1166" y="658"/>
                    <a:pt x="1136" y="658"/>
                    <a:pt x="1106" y="657"/>
                  </a:cubicBezTo>
                  <a:cubicBezTo>
                    <a:pt x="881" y="647"/>
                    <a:pt x="656" y="598"/>
                    <a:pt x="450" y="500"/>
                  </a:cubicBezTo>
                  <a:cubicBezTo>
                    <a:pt x="235" y="402"/>
                    <a:pt x="79" y="21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7"/>
            <p:cNvSpPr/>
            <p:nvPr/>
          </p:nvSpPr>
          <p:spPr>
            <a:xfrm>
              <a:off x="1740952" y="3371923"/>
              <a:ext cx="67901" cy="18304"/>
            </a:xfrm>
            <a:custGeom>
              <a:avLst/>
              <a:gdLst/>
              <a:ahLst/>
              <a:cxnLst/>
              <a:rect l="l" t="t" r="r" b="b"/>
              <a:pathLst>
                <a:path w="1469" h="396" extrusionOk="0">
                  <a:moveTo>
                    <a:pt x="1469" y="0"/>
                  </a:moveTo>
                  <a:lnTo>
                    <a:pt x="1469" y="0"/>
                  </a:lnTo>
                  <a:cubicBezTo>
                    <a:pt x="1342" y="39"/>
                    <a:pt x="1224" y="79"/>
                    <a:pt x="1107" y="118"/>
                  </a:cubicBezTo>
                  <a:cubicBezTo>
                    <a:pt x="989" y="147"/>
                    <a:pt x="872" y="176"/>
                    <a:pt x="745" y="196"/>
                  </a:cubicBezTo>
                  <a:cubicBezTo>
                    <a:pt x="627" y="216"/>
                    <a:pt x="500" y="235"/>
                    <a:pt x="383" y="245"/>
                  </a:cubicBezTo>
                  <a:cubicBezTo>
                    <a:pt x="255" y="255"/>
                    <a:pt x="128" y="255"/>
                    <a:pt x="1" y="255"/>
                  </a:cubicBezTo>
                  <a:cubicBezTo>
                    <a:pt x="108" y="323"/>
                    <a:pt x="246" y="362"/>
                    <a:pt x="373" y="382"/>
                  </a:cubicBezTo>
                  <a:cubicBezTo>
                    <a:pt x="434" y="391"/>
                    <a:pt x="496" y="395"/>
                    <a:pt x="557" y="395"/>
                  </a:cubicBezTo>
                  <a:cubicBezTo>
                    <a:pt x="768" y="395"/>
                    <a:pt x="974" y="344"/>
                    <a:pt x="1156" y="245"/>
                  </a:cubicBezTo>
                  <a:cubicBezTo>
                    <a:pt x="1283" y="176"/>
                    <a:pt x="1381" y="98"/>
                    <a:pt x="1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7"/>
            <p:cNvSpPr/>
            <p:nvPr/>
          </p:nvSpPr>
          <p:spPr>
            <a:xfrm>
              <a:off x="1732817" y="3326210"/>
              <a:ext cx="14514" cy="55236"/>
            </a:xfrm>
            <a:custGeom>
              <a:avLst/>
              <a:gdLst/>
              <a:ahLst/>
              <a:cxnLst/>
              <a:rect l="l" t="t" r="r" b="b"/>
              <a:pathLst>
                <a:path w="314" h="1195" extrusionOk="0">
                  <a:moveTo>
                    <a:pt x="314" y="1"/>
                  </a:moveTo>
                  <a:lnTo>
                    <a:pt x="314" y="1"/>
                  </a:lnTo>
                  <a:cubicBezTo>
                    <a:pt x="236" y="69"/>
                    <a:pt x="167" y="157"/>
                    <a:pt x="118" y="255"/>
                  </a:cubicBezTo>
                  <a:cubicBezTo>
                    <a:pt x="69" y="353"/>
                    <a:pt x="40" y="461"/>
                    <a:pt x="20" y="568"/>
                  </a:cubicBezTo>
                  <a:cubicBezTo>
                    <a:pt x="1" y="676"/>
                    <a:pt x="1" y="784"/>
                    <a:pt x="20" y="891"/>
                  </a:cubicBezTo>
                  <a:cubicBezTo>
                    <a:pt x="40" y="999"/>
                    <a:pt x="79" y="1107"/>
                    <a:pt x="147" y="1195"/>
                  </a:cubicBezTo>
                  <a:cubicBezTo>
                    <a:pt x="157" y="1087"/>
                    <a:pt x="157" y="980"/>
                    <a:pt x="167" y="882"/>
                  </a:cubicBezTo>
                  <a:cubicBezTo>
                    <a:pt x="177" y="784"/>
                    <a:pt x="187" y="686"/>
                    <a:pt x="206" y="598"/>
                  </a:cubicBezTo>
                  <a:cubicBezTo>
                    <a:pt x="216" y="500"/>
                    <a:pt x="236" y="402"/>
                    <a:pt x="255" y="304"/>
                  </a:cubicBezTo>
                  <a:cubicBezTo>
                    <a:pt x="275" y="206"/>
                    <a:pt x="294" y="109"/>
                    <a:pt x="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7"/>
            <p:cNvSpPr/>
            <p:nvPr/>
          </p:nvSpPr>
          <p:spPr>
            <a:xfrm>
              <a:off x="1667227" y="3332126"/>
              <a:ext cx="23111" cy="103169"/>
            </a:xfrm>
            <a:custGeom>
              <a:avLst/>
              <a:gdLst/>
              <a:ahLst/>
              <a:cxnLst/>
              <a:rect l="l" t="t" r="r" b="b"/>
              <a:pathLst>
                <a:path w="500" h="2232" extrusionOk="0">
                  <a:moveTo>
                    <a:pt x="500" y="0"/>
                  </a:moveTo>
                  <a:cubicBezTo>
                    <a:pt x="431" y="69"/>
                    <a:pt x="363" y="147"/>
                    <a:pt x="324" y="245"/>
                  </a:cubicBezTo>
                  <a:cubicBezTo>
                    <a:pt x="275" y="333"/>
                    <a:pt x="226" y="421"/>
                    <a:pt x="187" y="509"/>
                  </a:cubicBezTo>
                  <a:cubicBezTo>
                    <a:pt x="98" y="695"/>
                    <a:pt x="40" y="891"/>
                    <a:pt x="20" y="1096"/>
                  </a:cubicBezTo>
                  <a:cubicBezTo>
                    <a:pt x="1" y="1302"/>
                    <a:pt x="20" y="1507"/>
                    <a:pt x="79" y="1703"/>
                  </a:cubicBezTo>
                  <a:cubicBezTo>
                    <a:pt x="128" y="1899"/>
                    <a:pt x="235" y="2085"/>
                    <a:pt x="372" y="2231"/>
                  </a:cubicBezTo>
                  <a:cubicBezTo>
                    <a:pt x="294" y="2055"/>
                    <a:pt x="245" y="1860"/>
                    <a:pt x="216" y="1674"/>
                  </a:cubicBezTo>
                  <a:cubicBezTo>
                    <a:pt x="187" y="1488"/>
                    <a:pt x="177" y="1302"/>
                    <a:pt x="196" y="1106"/>
                  </a:cubicBezTo>
                  <a:cubicBezTo>
                    <a:pt x="216" y="920"/>
                    <a:pt x="265" y="734"/>
                    <a:pt x="324" y="558"/>
                  </a:cubicBezTo>
                  <a:lnTo>
                    <a:pt x="402" y="274"/>
                  </a:lnTo>
                  <a:cubicBezTo>
                    <a:pt x="421" y="176"/>
                    <a:pt x="461" y="88"/>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7"/>
            <p:cNvSpPr/>
            <p:nvPr/>
          </p:nvSpPr>
          <p:spPr>
            <a:xfrm>
              <a:off x="1560454" y="3331664"/>
              <a:ext cx="97345" cy="130763"/>
            </a:xfrm>
            <a:custGeom>
              <a:avLst/>
              <a:gdLst/>
              <a:ahLst/>
              <a:cxnLst/>
              <a:rect l="l" t="t" r="r" b="b"/>
              <a:pathLst>
                <a:path w="2106" h="2829" extrusionOk="0">
                  <a:moveTo>
                    <a:pt x="568" y="0"/>
                  </a:moveTo>
                  <a:lnTo>
                    <a:pt x="568" y="0"/>
                  </a:lnTo>
                  <a:cubicBezTo>
                    <a:pt x="314" y="245"/>
                    <a:pt x="157" y="578"/>
                    <a:pt x="118" y="920"/>
                  </a:cubicBezTo>
                  <a:cubicBezTo>
                    <a:pt x="1" y="1654"/>
                    <a:pt x="402" y="2379"/>
                    <a:pt x="1077" y="2672"/>
                  </a:cubicBezTo>
                  <a:cubicBezTo>
                    <a:pt x="1293" y="2777"/>
                    <a:pt x="1521" y="2829"/>
                    <a:pt x="1754" y="2829"/>
                  </a:cubicBezTo>
                  <a:cubicBezTo>
                    <a:pt x="1870" y="2829"/>
                    <a:pt x="1988" y="2816"/>
                    <a:pt x="2105" y="2790"/>
                  </a:cubicBezTo>
                  <a:cubicBezTo>
                    <a:pt x="1762" y="2790"/>
                    <a:pt x="1440" y="2711"/>
                    <a:pt x="1146" y="2545"/>
                  </a:cubicBezTo>
                  <a:cubicBezTo>
                    <a:pt x="549" y="2232"/>
                    <a:pt x="206" y="1605"/>
                    <a:pt x="255" y="940"/>
                  </a:cubicBezTo>
                  <a:cubicBezTo>
                    <a:pt x="275" y="607"/>
                    <a:pt x="383" y="284"/>
                    <a:pt x="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7"/>
            <p:cNvSpPr/>
            <p:nvPr/>
          </p:nvSpPr>
          <p:spPr>
            <a:xfrm>
              <a:off x="1470921" y="3403123"/>
              <a:ext cx="125355" cy="122074"/>
            </a:xfrm>
            <a:custGeom>
              <a:avLst/>
              <a:gdLst/>
              <a:ahLst/>
              <a:cxnLst/>
              <a:rect l="l" t="t" r="r" b="b"/>
              <a:pathLst>
                <a:path w="2712" h="2641" extrusionOk="0">
                  <a:moveTo>
                    <a:pt x="215" y="1"/>
                  </a:moveTo>
                  <a:lnTo>
                    <a:pt x="215" y="1"/>
                  </a:lnTo>
                  <a:cubicBezTo>
                    <a:pt x="39" y="333"/>
                    <a:pt x="0" y="715"/>
                    <a:pt x="88" y="1077"/>
                  </a:cubicBezTo>
                  <a:cubicBezTo>
                    <a:pt x="137" y="1253"/>
                    <a:pt x="206" y="1430"/>
                    <a:pt x="303" y="1596"/>
                  </a:cubicBezTo>
                  <a:cubicBezTo>
                    <a:pt x="401" y="1752"/>
                    <a:pt x="519" y="1899"/>
                    <a:pt x="656" y="2027"/>
                  </a:cubicBezTo>
                  <a:cubicBezTo>
                    <a:pt x="940" y="2271"/>
                    <a:pt x="1272" y="2457"/>
                    <a:pt x="1625" y="2555"/>
                  </a:cubicBezTo>
                  <a:cubicBezTo>
                    <a:pt x="1794" y="2611"/>
                    <a:pt x="1970" y="2641"/>
                    <a:pt x="2147" y="2641"/>
                  </a:cubicBezTo>
                  <a:cubicBezTo>
                    <a:pt x="2337" y="2641"/>
                    <a:pt x="2528" y="2607"/>
                    <a:pt x="2711" y="2535"/>
                  </a:cubicBezTo>
                  <a:lnTo>
                    <a:pt x="2711" y="2535"/>
                  </a:lnTo>
                  <a:cubicBezTo>
                    <a:pt x="2604" y="2553"/>
                    <a:pt x="2496" y="2562"/>
                    <a:pt x="2390" y="2562"/>
                  </a:cubicBezTo>
                  <a:cubicBezTo>
                    <a:pt x="2146" y="2562"/>
                    <a:pt x="1905" y="2516"/>
                    <a:pt x="1674" y="2428"/>
                  </a:cubicBezTo>
                  <a:cubicBezTo>
                    <a:pt x="1351" y="2310"/>
                    <a:pt x="1047" y="2124"/>
                    <a:pt x="783" y="1889"/>
                  </a:cubicBezTo>
                  <a:cubicBezTo>
                    <a:pt x="529" y="1664"/>
                    <a:pt x="333" y="1361"/>
                    <a:pt x="235" y="1038"/>
                  </a:cubicBezTo>
                  <a:cubicBezTo>
                    <a:pt x="117" y="695"/>
                    <a:pt x="117" y="333"/>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7"/>
            <p:cNvSpPr/>
            <p:nvPr/>
          </p:nvSpPr>
          <p:spPr>
            <a:xfrm>
              <a:off x="1384485" y="3457849"/>
              <a:ext cx="149807" cy="128083"/>
            </a:xfrm>
            <a:custGeom>
              <a:avLst/>
              <a:gdLst/>
              <a:ahLst/>
              <a:cxnLst/>
              <a:rect l="l" t="t" r="r" b="b"/>
              <a:pathLst>
                <a:path w="3241" h="2771" extrusionOk="0">
                  <a:moveTo>
                    <a:pt x="343" y="1"/>
                  </a:moveTo>
                  <a:cubicBezTo>
                    <a:pt x="89" y="373"/>
                    <a:pt x="1" y="813"/>
                    <a:pt x="69" y="1254"/>
                  </a:cubicBezTo>
                  <a:cubicBezTo>
                    <a:pt x="148" y="1694"/>
                    <a:pt x="382" y="2095"/>
                    <a:pt x="735" y="2369"/>
                  </a:cubicBezTo>
                  <a:cubicBezTo>
                    <a:pt x="911" y="2506"/>
                    <a:pt x="1116" y="2614"/>
                    <a:pt x="1322" y="2682"/>
                  </a:cubicBezTo>
                  <a:cubicBezTo>
                    <a:pt x="1537" y="2741"/>
                    <a:pt x="1753" y="2771"/>
                    <a:pt x="1978" y="2771"/>
                  </a:cubicBezTo>
                  <a:cubicBezTo>
                    <a:pt x="2408" y="2761"/>
                    <a:pt x="2829" y="2682"/>
                    <a:pt x="3240" y="2545"/>
                  </a:cubicBezTo>
                  <a:lnTo>
                    <a:pt x="3240" y="2545"/>
                  </a:lnTo>
                  <a:cubicBezTo>
                    <a:pt x="2881" y="2605"/>
                    <a:pt x="2513" y="2635"/>
                    <a:pt x="2145" y="2635"/>
                  </a:cubicBezTo>
                  <a:cubicBezTo>
                    <a:pt x="2093" y="2635"/>
                    <a:pt x="2040" y="2635"/>
                    <a:pt x="1987" y="2634"/>
                  </a:cubicBezTo>
                  <a:cubicBezTo>
                    <a:pt x="1576" y="2624"/>
                    <a:pt x="1185" y="2477"/>
                    <a:pt x="852" y="2232"/>
                  </a:cubicBezTo>
                  <a:cubicBezTo>
                    <a:pt x="539" y="1978"/>
                    <a:pt x="304" y="1625"/>
                    <a:pt x="216" y="1224"/>
                  </a:cubicBezTo>
                  <a:cubicBezTo>
                    <a:pt x="128" y="813"/>
                    <a:pt x="167" y="383"/>
                    <a:pt x="3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7"/>
            <p:cNvSpPr/>
            <p:nvPr/>
          </p:nvSpPr>
          <p:spPr>
            <a:xfrm>
              <a:off x="1679430" y="3400303"/>
              <a:ext cx="58887" cy="50383"/>
            </a:xfrm>
            <a:custGeom>
              <a:avLst/>
              <a:gdLst/>
              <a:ahLst/>
              <a:cxnLst/>
              <a:rect l="l" t="t" r="r" b="b"/>
              <a:pathLst>
                <a:path w="1274" h="1090" extrusionOk="0">
                  <a:moveTo>
                    <a:pt x="1183" y="1"/>
                  </a:moveTo>
                  <a:cubicBezTo>
                    <a:pt x="1081" y="1"/>
                    <a:pt x="599" y="297"/>
                    <a:pt x="1" y="717"/>
                  </a:cubicBezTo>
                  <a:cubicBezTo>
                    <a:pt x="79" y="854"/>
                    <a:pt x="177" y="982"/>
                    <a:pt x="294" y="1089"/>
                  </a:cubicBezTo>
                  <a:cubicBezTo>
                    <a:pt x="872" y="502"/>
                    <a:pt x="1273" y="22"/>
                    <a:pt x="1195" y="3"/>
                  </a:cubicBezTo>
                  <a:cubicBezTo>
                    <a:pt x="1192" y="2"/>
                    <a:pt x="1188" y="1"/>
                    <a:pt x="1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7"/>
            <p:cNvSpPr/>
            <p:nvPr/>
          </p:nvSpPr>
          <p:spPr>
            <a:xfrm>
              <a:off x="1655903" y="3433444"/>
              <a:ext cx="37163" cy="39844"/>
            </a:xfrm>
            <a:custGeom>
              <a:avLst/>
              <a:gdLst/>
              <a:ahLst/>
              <a:cxnLst/>
              <a:rect l="l" t="t" r="r" b="b"/>
              <a:pathLst>
                <a:path w="804" h="862" extrusionOk="0">
                  <a:moveTo>
                    <a:pt x="510" y="0"/>
                  </a:moveTo>
                  <a:cubicBezTo>
                    <a:pt x="343" y="118"/>
                    <a:pt x="177" y="235"/>
                    <a:pt x="1" y="372"/>
                  </a:cubicBezTo>
                  <a:cubicBezTo>
                    <a:pt x="79" y="558"/>
                    <a:pt x="177" y="725"/>
                    <a:pt x="314" y="862"/>
                  </a:cubicBezTo>
                  <a:cubicBezTo>
                    <a:pt x="480" y="695"/>
                    <a:pt x="647" y="529"/>
                    <a:pt x="803" y="372"/>
                  </a:cubicBezTo>
                  <a:cubicBezTo>
                    <a:pt x="686" y="265"/>
                    <a:pt x="588" y="137"/>
                    <a:pt x="5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7"/>
            <p:cNvSpPr/>
            <p:nvPr/>
          </p:nvSpPr>
          <p:spPr>
            <a:xfrm>
              <a:off x="1631960" y="3450639"/>
              <a:ext cx="38503" cy="42987"/>
            </a:xfrm>
            <a:custGeom>
              <a:avLst/>
              <a:gdLst/>
              <a:ahLst/>
              <a:cxnLst/>
              <a:rect l="l" t="t" r="r" b="b"/>
              <a:pathLst>
                <a:path w="833" h="930" extrusionOk="0">
                  <a:moveTo>
                    <a:pt x="519" y="0"/>
                  </a:moveTo>
                  <a:cubicBezTo>
                    <a:pt x="353" y="127"/>
                    <a:pt x="176" y="255"/>
                    <a:pt x="0" y="392"/>
                  </a:cubicBezTo>
                  <a:cubicBezTo>
                    <a:pt x="49" y="490"/>
                    <a:pt x="98" y="587"/>
                    <a:pt x="157" y="685"/>
                  </a:cubicBezTo>
                  <a:cubicBezTo>
                    <a:pt x="215" y="773"/>
                    <a:pt x="284" y="852"/>
                    <a:pt x="353" y="930"/>
                  </a:cubicBezTo>
                  <a:cubicBezTo>
                    <a:pt x="519" y="783"/>
                    <a:pt x="675" y="636"/>
                    <a:pt x="832" y="490"/>
                  </a:cubicBezTo>
                  <a:cubicBezTo>
                    <a:pt x="695" y="343"/>
                    <a:pt x="597" y="176"/>
                    <a:pt x="5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7"/>
            <p:cNvSpPr/>
            <p:nvPr/>
          </p:nvSpPr>
          <p:spPr>
            <a:xfrm>
              <a:off x="1601176" y="3468711"/>
              <a:ext cx="47101" cy="49366"/>
            </a:xfrm>
            <a:custGeom>
              <a:avLst/>
              <a:gdLst/>
              <a:ahLst/>
              <a:cxnLst/>
              <a:rect l="l" t="t" r="r" b="b"/>
              <a:pathLst>
                <a:path w="1019" h="1068" extrusionOk="0">
                  <a:moveTo>
                    <a:pt x="656" y="1"/>
                  </a:moveTo>
                  <a:cubicBezTo>
                    <a:pt x="431" y="177"/>
                    <a:pt x="206" y="363"/>
                    <a:pt x="1" y="549"/>
                  </a:cubicBezTo>
                  <a:cubicBezTo>
                    <a:pt x="30" y="598"/>
                    <a:pt x="59" y="656"/>
                    <a:pt x="89" y="705"/>
                  </a:cubicBezTo>
                  <a:cubicBezTo>
                    <a:pt x="177" y="842"/>
                    <a:pt x="284" y="960"/>
                    <a:pt x="402" y="1067"/>
                  </a:cubicBezTo>
                  <a:cubicBezTo>
                    <a:pt x="607" y="901"/>
                    <a:pt x="813" y="725"/>
                    <a:pt x="1019" y="539"/>
                  </a:cubicBezTo>
                  <a:cubicBezTo>
                    <a:pt x="940" y="461"/>
                    <a:pt x="872" y="382"/>
                    <a:pt x="813" y="294"/>
                  </a:cubicBezTo>
                  <a:cubicBezTo>
                    <a:pt x="754" y="196"/>
                    <a:pt x="705" y="108"/>
                    <a:pt x="6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7"/>
            <p:cNvSpPr/>
            <p:nvPr/>
          </p:nvSpPr>
          <p:spPr>
            <a:xfrm>
              <a:off x="1543721" y="3494041"/>
              <a:ext cx="76498" cy="64665"/>
            </a:xfrm>
            <a:custGeom>
              <a:avLst/>
              <a:gdLst/>
              <a:ahLst/>
              <a:cxnLst/>
              <a:rect l="l" t="t" r="r" b="b"/>
              <a:pathLst>
                <a:path w="1655" h="1399" extrusionOk="0">
                  <a:moveTo>
                    <a:pt x="1244" y="1"/>
                  </a:moveTo>
                  <a:cubicBezTo>
                    <a:pt x="519" y="617"/>
                    <a:pt x="1" y="1185"/>
                    <a:pt x="157" y="1361"/>
                  </a:cubicBezTo>
                  <a:cubicBezTo>
                    <a:pt x="183" y="1386"/>
                    <a:pt x="219" y="1398"/>
                    <a:pt x="264" y="1398"/>
                  </a:cubicBezTo>
                  <a:cubicBezTo>
                    <a:pt x="516" y="1398"/>
                    <a:pt x="1057" y="1027"/>
                    <a:pt x="1655" y="529"/>
                  </a:cubicBezTo>
                  <a:cubicBezTo>
                    <a:pt x="1527" y="422"/>
                    <a:pt x="1430" y="294"/>
                    <a:pt x="1342" y="157"/>
                  </a:cubicBezTo>
                  <a:cubicBezTo>
                    <a:pt x="1302" y="108"/>
                    <a:pt x="1273" y="50"/>
                    <a:pt x="1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7"/>
            <p:cNvSpPr/>
            <p:nvPr/>
          </p:nvSpPr>
          <p:spPr>
            <a:xfrm>
              <a:off x="1023025" y="3297275"/>
              <a:ext cx="331184" cy="448497"/>
            </a:xfrm>
            <a:custGeom>
              <a:avLst/>
              <a:gdLst/>
              <a:ahLst/>
              <a:cxnLst/>
              <a:rect l="l" t="t" r="r" b="b"/>
              <a:pathLst>
                <a:path w="7165" h="9703" extrusionOk="0">
                  <a:moveTo>
                    <a:pt x="2017" y="0"/>
                  </a:moveTo>
                  <a:cubicBezTo>
                    <a:pt x="1978" y="686"/>
                    <a:pt x="1772" y="1361"/>
                    <a:pt x="1440" y="1958"/>
                  </a:cubicBezTo>
                  <a:cubicBezTo>
                    <a:pt x="1077" y="2623"/>
                    <a:pt x="549" y="3201"/>
                    <a:pt x="304" y="3925"/>
                  </a:cubicBezTo>
                  <a:cubicBezTo>
                    <a:pt x="1" y="4786"/>
                    <a:pt x="177" y="5755"/>
                    <a:pt x="559" y="6587"/>
                  </a:cubicBezTo>
                  <a:cubicBezTo>
                    <a:pt x="461" y="7321"/>
                    <a:pt x="422" y="8104"/>
                    <a:pt x="774" y="8760"/>
                  </a:cubicBezTo>
                  <a:cubicBezTo>
                    <a:pt x="1063" y="9297"/>
                    <a:pt x="1647" y="9703"/>
                    <a:pt x="2236" y="9703"/>
                  </a:cubicBezTo>
                  <a:cubicBezTo>
                    <a:pt x="2366" y="9703"/>
                    <a:pt x="2496" y="9683"/>
                    <a:pt x="2624" y="9641"/>
                  </a:cubicBezTo>
                  <a:cubicBezTo>
                    <a:pt x="3182" y="9455"/>
                    <a:pt x="3583" y="8848"/>
                    <a:pt x="3857" y="8329"/>
                  </a:cubicBezTo>
                  <a:cubicBezTo>
                    <a:pt x="4151" y="8897"/>
                    <a:pt x="4728" y="9269"/>
                    <a:pt x="5364" y="9308"/>
                  </a:cubicBezTo>
                  <a:cubicBezTo>
                    <a:pt x="5382" y="9308"/>
                    <a:pt x="5399" y="9309"/>
                    <a:pt x="5417" y="9309"/>
                  </a:cubicBezTo>
                  <a:cubicBezTo>
                    <a:pt x="6042" y="9309"/>
                    <a:pt x="6615" y="8969"/>
                    <a:pt x="6911" y="8417"/>
                  </a:cubicBezTo>
                  <a:cubicBezTo>
                    <a:pt x="7126" y="7987"/>
                    <a:pt x="7165" y="7487"/>
                    <a:pt x="7038" y="7018"/>
                  </a:cubicBezTo>
                  <a:cubicBezTo>
                    <a:pt x="6901" y="6548"/>
                    <a:pt x="6685" y="6108"/>
                    <a:pt x="6392" y="5716"/>
                  </a:cubicBezTo>
                  <a:cubicBezTo>
                    <a:pt x="6597" y="4620"/>
                    <a:pt x="6216" y="3494"/>
                    <a:pt x="5374" y="2760"/>
                  </a:cubicBezTo>
                  <a:cubicBezTo>
                    <a:pt x="5031" y="2457"/>
                    <a:pt x="4630" y="2242"/>
                    <a:pt x="4248" y="2007"/>
                  </a:cubicBezTo>
                  <a:cubicBezTo>
                    <a:pt x="3407" y="1469"/>
                    <a:pt x="2643" y="783"/>
                    <a:pt x="20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7"/>
            <p:cNvSpPr/>
            <p:nvPr/>
          </p:nvSpPr>
          <p:spPr>
            <a:xfrm>
              <a:off x="1118058" y="3298615"/>
              <a:ext cx="82368" cy="387298"/>
            </a:xfrm>
            <a:custGeom>
              <a:avLst/>
              <a:gdLst/>
              <a:ahLst/>
              <a:cxnLst/>
              <a:rect l="l" t="t" r="r" b="b"/>
              <a:pathLst>
                <a:path w="1782" h="8379" extrusionOk="0">
                  <a:moveTo>
                    <a:pt x="0" y="1"/>
                  </a:moveTo>
                  <a:cubicBezTo>
                    <a:pt x="30" y="353"/>
                    <a:pt x="69" y="715"/>
                    <a:pt x="127" y="1068"/>
                  </a:cubicBezTo>
                  <a:cubicBezTo>
                    <a:pt x="186" y="1420"/>
                    <a:pt x="245" y="1772"/>
                    <a:pt x="313" y="2125"/>
                  </a:cubicBezTo>
                  <a:cubicBezTo>
                    <a:pt x="450" y="2819"/>
                    <a:pt x="617" y="3514"/>
                    <a:pt x="783" y="4209"/>
                  </a:cubicBezTo>
                  <a:lnTo>
                    <a:pt x="1292" y="6294"/>
                  </a:lnTo>
                  <a:cubicBezTo>
                    <a:pt x="1380" y="6636"/>
                    <a:pt x="1458" y="6989"/>
                    <a:pt x="1537" y="7331"/>
                  </a:cubicBezTo>
                  <a:lnTo>
                    <a:pt x="1664" y="7850"/>
                  </a:lnTo>
                  <a:cubicBezTo>
                    <a:pt x="1703" y="8026"/>
                    <a:pt x="1742" y="8202"/>
                    <a:pt x="1781" y="8378"/>
                  </a:cubicBezTo>
                  <a:cubicBezTo>
                    <a:pt x="1742" y="8026"/>
                    <a:pt x="1693" y="7674"/>
                    <a:pt x="1644" y="7312"/>
                  </a:cubicBezTo>
                  <a:cubicBezTo>
                    <a:pt x="1586" y="6959"/>
                    <a:pt x="1517" y="6607"/>
                    <a:pt x="1449" y="6255"/>
                  </a:cubicBezTo>
                  <a:cubicBezTo>
                    <a:pt x="1302" y="5560"/>
                    <a:pt x="1135" y="4865"/>
                    <a:pt x="969" y="4170"/>
                  </a:cubicBezTo>
                  <a:lnTo>
                    <a:pt x="470" y="2085"/>
                  </a:lnTo>
                  <a:cubicBezTo>
                    <a:pt x="372" y="1743"/>
                    <a:pt x="294" y="1400"/>
                    <a:pt x="225" y="1048"/>
                  </a:cubicBezTo>
                  <a:cubicBezTo>
                    <a:pt x="186" y="872"/>
                    <a:pt x="137" y="696"/>
                    <a:pt x="108" y="529"/>
                  </a:cubicBezTo>
                  <a:cubicBezTo>
                    <a:pt x="78" y="353"/>
                    <a:pt x="39" y="177"/>
                    <a:pt x="0" y="1"/>
                  </a:cubicBezTo>
                  <a:close/>
                </a:path>
              </a:pathLst>
            </a:custGeom>
            <a:solidFill>
              <a:srgbClr val="4E7D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7"/>
            <p:cNvSpPr/>
            <p:nvPr/>
          </p:nvSpPr>
          <p:spPr>
            <a:xfrm>
              <a:off x="1186791" y="3605343"/>
              <a:ext cx="156140" cy="65728"/>
            </a:xfrm>
            <a:custGeom>
              <a:avLst/>
              <a:gdLst/>
              <a:ahLst/>
              <a:cxnLst/>
              <a:rect l="l" t="t" r="r" b="b"/>
              <a:pathLst>
                <a:path w="3378" h="1422" extrusionOk="0">
                  <a:moveTo>
                    <a:pt x="3377" y="0"/>
                  </a:moveTo>
                  <a:lnTo>
                    <a:pt x="3377" y="0"/>
                  </a:lnTo>
                  <a:cubicBezTo>
                    <a:pt x="3221" y="333"/>
                    <a:pt x="3015" y="637"/>
                    <a:pt x="2761" y="901"/>
                  </a:cubicBezTo>
                  <a:cubicBezTo>
                    <a:pt x="2553" y="1117"/>
                    <a:pt x="2266" y="1235"/>
                    <a:pt x="1969" y="1235"/>
                  </a:cubicBezTo>
                  <a:cubicBezTo>
                    <a:pt x="1916" y="1235"/>
                    <a:pt x="1864" y="1231"/>
                    <a:pt x="1811" y="1224"/>
                  </a:cubicBezTo>
                  <a:cubicBezTo>
                    <a:pt x="1635" y="1204"/>
                    <a:pt x="1469" y="1145"/>
                    <a:pt x="1312" y="1077"/>
                  </a:cubicBezTo>
                  <a:cubicBezTo>
                    <a:pt x="1146" y="999"/>
                    <a:pt x="989" y="911"/>
                    <a:pt x="833" y="813"/>
                  </a:cubicBezTo>
                  <a:cubicBezTo>
                    <a:pt x="529" y="607"/>
                    <a:pt x="245" y="372"/>
                    <a:pt x="1" y="88"/>
                  </a:cubicBezTo>
                  <a:lnTo>
                    <a:pt x="1" y="88"/>
                  </a:lnTo>
                  <a:cubicBezTo>
                    <a:pt x="197" y="421"/>
                    <a:pt x="451" y="705"/>
                    <a:pt x="754" y="930"/>
                  </a:cubicBezTo>
                  <a:cubicBezTo>
                    <a:pt x="1048" y="1175"/>
                    <a:pt x="1410" y="1341"/>
                    <a:pt x="1792" y="1410"/>
                  </a:cubicBezTo>
                  <a:cubicBezTo>
                    <a:pt x="1843" y="1417"/>
                    <a:pt x="1895" y="1421"/>
                    <a:pt x="1947" y="1421"/>
                  </a:cubicBezTo>
                  <a:cubicBezTo>
                    <a:pt x="2094" y="1421"/>
                    <a:pt x="2242" y="1392"/>
                    <a:pt x="2379" y="1341"/>
                  </a:cubicBezTo>
                  <a:cubicBezTo>
                    <a:pt x="2565" y="1263"/>
                    <a:pt x="2731" y="1145"/>
                    <a:pt x="2859" y="1008"/>
                  </a:cubicBezTo>
                  <a:cubicBezTo>
                    <a:pt x="3113" y="715"/>
                    <a:pt x="3289" y="372"/>
                    <a:pt x="33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7"/>
            <p:cNvSpPr/>
            <p:nvPr/>
          </p:nvSpPr>
          <p:spPr>
            <a:xfrm>
              <a:off x="1175513" y="3504025"/>
              <a:ext cx="142966" cy="70952"/>
            </a:xfrm>
            <a:custGeom>
              <a:avLst/>
              <a:gdLst/>
              <a:ahLst/>
              <a:cxnLst/>
              <a:rect l="l" t="t" r="r" b="b"/>
              <a:pathLst>
                <a:path w="3093" h="1535" extrusionOk="0">
                  <a:moveTo>
                    <a:pt x="3073" y="0"/>
                  </a:moveTo>
                  <a:cubicBezTo>
                    <a:pt x="3063" y="157"/>
                    <a:pt x="3005" y="303"/>
                    <a:pt x="2907" y="441"/>
                  </a:cubicBezTo>
                  <a:cubicBezTo>
                    <a:pt x="2829" y="568"/>
                    <a:pt x="2721" y="695"/>
                    <a:pt x="2603" y="803"/>
                  </a:cubicBezTo>
                  <a:cubicBezTo>
                    <a:pt x="2378" y="1018"/>
                    <a:pt x="2104" y="1175"/>
                    <a:pt x="1811" y="1272"/>
                  </a:cubicBezTo>
                  <a:cubicBezTo>
                    <a:pt x="1613" y="1336"/>
                    <a:pt x="1411" y="1367"/>
                    <a:pt x="1211" y="1367"/>
                  </a:cubicBezTo>
                  <a:cubicBezTo>
                    <a:pt x="1103" y="1367"/>
                    <a:pt x="996" y="1358"/>
                    <a:pt x="891" y="1341"/>
                  </a:cubicBezTo>
                  <a:cubicBezTo>
                    <a:pt x="568" y="1292"/>
                    <a:pt x="264" y="1175"/>
                    <a:pt x="0" y="998"/>
                  </a:cubicBezTo>
                  <a:lnTo>
                    <a:pt x="0" y="998"/>
                  </a:lnTo>
                  <a:cubicBezTo>
                    <a:pt x="235" y="1243"/>
                    <a:pt x="529" y="1409"/>
                    <a:pt x="852" y="1478"/>
                  </a:cubicBezTo>
                  <a:cubicBezTo>
                    <a:pt x="996" y="1516"/>
                    <a:pt x="1145" y="1534"/>
                    <a:pt x="1293" y="1534"/>
                  </a:cubicBezTo>
                  <a:cubicBezTo>
                    <a:pt x="1485" y="1534"/>
                    <a:pt x="1677" y="1504"/>
                    <a:pt x="1860" y="1449"/>
                  </a:cubicBezTo>
                  <a:cubicBezTo>
                    <a:pt x="2183" y="1341"/>
                    <a:pt x="2476" y="1155"/>
                    <a:pt x="2711" y="900"/>
                  </a:cubicBezTo>
                  <a:cubicBezTo>
                    <a:pt x="2819" y="773"/>
                    <a:pt x="2917" y="636"/>
                    <a:pt x="2985" y="489"/>
                  </a:cubicBezTo>
                  <a:cubicBezTo>
                    <a:pt x="3063" y="333"/>
                    <a:pt x="3093" y="166"/>
                    <a:pt x="30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7"/>
            <p:cNvSpPr/>
            <p:nvPr/>
          </p:nvSpPr>
          <p:spPr>
            <a:xfrm>
              <a:off x="1156931" y="3423044"/>
              <a:ext cx="112690" cy="79826"/>
            </a:xfrm>
            <a:custGeom>
              <a:avLst/>
              <a:gdLst/>
              <a:ahLst/>
              <a:cxnLst/>
              <a:rect l="l" t="t" r="r" b="b"/>
              <a:pathLst>
                <a:path w="2438" h="1727" extrusionOk="0">
                  <a:moveTo>
                    <a:pt x="2438" y="0"/>
                  </a:moveTo>
                  <a:cubicBezTo>
                    <a:pt x="2350" y="274"/>
                    <a:pt x="2242" y="539"/>
                    <a:pt x="2105" y="793"/>
                  </a:cubicBezTo>
                  <a:cubicBezTo>
                    <a:pt x="1968" y="1047"/>
                    <a:pt x="1821" y="1292"/>
                    <a:pt x="1586" y="1419"/>
                  </a:cubicBezTo>
                  <a:cubicBezTo>
                    <a:pt x="1404" y="1514"/>
                    <a:pt x="1206" y="1565"/>
                    <a:pt x="1004" y="1565"/>
                  </a:cubicBezTo>
                  <a:cubicBezTo>
                    <a:pt x="934" y="1565"/>
                    <a:pt x="864" y="1559"/>
                    <a:pt x="794" y="1547"/>
                  </a:cubicBezTo>
                  <a:cubicBezTo>
                    <a:pt x="520" y="1498"/>
                    <a:pt x="246" y="1400"/>
                    <a:pt x="1" y="1253"/>
                  </a:cubicBezTo>
                  <a:lnTo>
                    <a:pt x="1" y="1253"/>
                  </a:lnTo>
                  <a:cubicBezTo>
                    <a:pt x="216" y="1458"/>
                    <a:pt x="480" y="1615"/>
                    <a:pt x="774" y="1693"/>
                  </a:cubicBezTo>
                  <a:cubicBezTo>
                    <a:pt x="871" y="1715"/>
                    <a:pt x="969" y="1726"/>
                    <a:pt x="1067" y="1726"/>
                  </a:cubicBezTo>
                  <a:cubicBezTo>
                    <a:pt x="1278" y="1726"/>
                    <a:pt x="1488" y="1676"/>
                    <a:pt x="1674" y="1576"/>
                  </a:cubicBezTo>
                  <a:cubicBezTo>
                    <a:pt x="1811" y="1488"/>
                    <a:pt x="1929" y="1380"/>
                    <a:pt x="2017" y="1253"/>
                  </a:cubicBezTo>
                  <a:cubicBezTo>
                    <a:pt x="2105" y="1126"/>
                    <a:pt x="2174" y="999"/>
                    <a:pt x="2232" y="852"/>
                  </a:cubicBezTo>
                  <a:cubicBezTo>
                    <a:pt x="2350" y="587"/>
                    <a:pt x="2418" y="294"/>
                    <a:pt x="24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7"/>
            <p:cNvSpPr/>
            <p:nvPr/>
          </p:nvSpPr>
          <p:spPr>
            <a:xfrm>
              <a:off x="1149721" y="3380058"/>
              <a:ext cx="60182" cy="77192"/>
            </a:xfrm>
            <a:custGeom>
              <a:avLst/>
              <a:gdLst/>
              <a:ahLst/>
              <a:cxnLst/>
              <a:rect l="l" t="t" r="r" b="b"/>
              <a:pathLst>
                <a:path w="1302" h="1670" extrusionOk="0">
                  <a:moveTo>
                    <a:pt x="1175" y="0"/>
                  </a:moveTo>
                  <a:lnTo>
                    <a:pt x="1175" y="0"/>
                  </a:lnTo>
                  <a:cubicBezTo>
                    <a:pt x="1194" y="186"/>
                    <a:pt x="1184" y="382"/>
                    <a:pt x="1126" y="568"/>
                  </a:cubicBezTo>
                  <a:cubicBezTo>
                    <a:pt x="1077" y="744"/>
                    <a:pt x="999" y="920"/>
                    <a:pt x="901" y="1077"/>
                  </a:cubicBezTo>
                  <a:cubicBezTo>
                    <a:pt x="813" y="1234"/>
                    <a:pt x="685" y="1361"/>
                    <a:pt x="539" y="1469"/>
                  </a:cubicBezTo>
                  <a:cubicBezTo>
                    <a:pt x="412" y="1556"/>
                    <a:pt x="260" y="1604"/>
                    <a:pt x="108" y="1604"/>
                  </a:cubicBezTo>
                  <a:cubicBezTo>
                    <a:pt x="72" y="1604"/>
                    <a:pt x="36" y="1601"/>
                    <a:pt x="0" y="1596"/>
                  </a:cubicBezTo>
                  <a:lnTo>
                    <a:pt x="0" y="1596"/>
                  </a:lnTo>
                  <a:cubicBezTo>
                    <a:pt x="93" y="1645"/>
                    <a:pt x="196" y="1669"/>
                    <a:pt x="300" y="1669"/>
                  </a:cubicBezTo>
                  <a:cubicBezTo>
                    <a:pt x="404" y="1669"/>
                    <a:pt x="509" y="1645"/>
                    <a:pt x="607" y="1596"/>
                  </a:cubicBezTo>
                  <a:cubicBezTo>
                    <a:pt x="793" y="1498"/>
                    <a:pt x="950" y="1351"/>
                    <a:pt x="1057" y="1175"/>
                  </a:cubicBezTo>
                  <a:cubicBezTo>
                    <a:pt x="1175" y="999"/>
                    <a:pt x="1243" y="803"/>
                    <a:pt x="1273" y="597"/>
                  </a:cubicBezTo>
                  <a:cubicBezTo>
                    <a:pt x="1302" y="392"/>
                    <a:pt x="1263" y="177"/>
                    <a:pt x="1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7"/>
            <p:cNvSpPr/>
            <p:nvPr/>
          </p:nvSpPr>
          <p:spPr>
            <a:xfrm>
              <a:off x="1137934" y="3340261"/>
              <a:ext cx="22233" cy="52971"/>
            </a:xfrm>
            <a:custGeom>
              <a:avLst/>
              <a:gdLst/>
              <a:ahLst/>
              <a:cxnLst/>
              <a:rect l="l" t="t" r="r" b="b"/>
              <a:pathLst>
                <a:path w="481" h="1146" extrusionOk="0">
                  <a:moveTo>
                    <a:pt x="422" y="0"/>
                  </a:moveTo>
                  <a:lnTo>
                    <a:pt x="343" y="304"/>
                  </a:lnTo>
                  <a:cubicBezTo>
                    <a:pt x="314" y="402"/>
                    <a:pt x="285" y="499"/>
                    <a:pt x="245" y="587"/>
                  </a:cubicBezTo>
                  <a:cubicBezTo>
                    <a:pt x="216" y="676"/>
                    <a:pt x="177" y="773"/>
                    <a:pt x="138" y="861"/>
                  </a:cubicBezTo>
                  <a:lnTo>
                    <a:pt x="1" y="1145"/>
                  </a:lnTo>
                  <a:cubicBezTo>
                    <a:pt x="99" y="1096"/>
                    <a:pt x="187" y="1028"/>
                    <a:pt x="255" y="940"/>
                  </a:cubicBezTo>
                  <a:cubicBezTo>
                    <a:pt x="324" y="852"/>
                    <a:pt x="383" y="754"/>
                    <a:pt x="422" y="656"/>
                  </a:cubicBezTo>
                  <a:cubicBezTo>
                    <a:pt x="461" y="548"/>
                    <a:pt x="480" y="441"/>
                    <a:pt x="480" y="323"/>
                  </a:cubicBezTo>
                  <a:cubicBezTo>
                    <a:pt x="480" y="216"/>
                    <a:pt x="461" y="108"/>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7"/>
            <p:cNvSpPr/>
            <p:nvPr/>
          </p:nvSpPr>
          <p:spPr>
            <a:xfrm>
              <a:off x="1099939" y="3364666"/>
              <a:ext cx="35360" cy="28704"/>
            </a:xfrm>
            <a:custGeom>
              <a:avLst/>
              <a:gdLst/>
              <a:ahLst/>
              <a:cxnLst/>
              <a:rect l="l" t="t" r="r" b="b"/>
              <a:pathLst>
                <a:path w="765" h="621" extrusionOk="0">
                  <a:moveTo>
                    <a:pt x="1" y="1"/>
                  </a:moveTo>
                  <a:lnTo>
                    <a:pt x="1" y="1"/>
                  </a:lnTo>
                  <a:cubicBezTo>
                    <a:pt x="10" y="89"/>
                    <a:pt x="40" y="177"/>
                    <a:pt x="89" y="255"/>
                  </a:cubicBezTo>
                  <a:cubicBezTo>
                    <a:pt x="138" y="333"/>
                    <a:pt x="196" y="402"/>
                    <a:pt x="265" y="461"/>
                  </a:cubicBezTo>
                  <a:cubicBezTo>
                    <a:pt x="333" y="510"/>
                    <a:pt x="412" y="559"/>
                    <a:pt x="500" y="588"/>
                  </a:cubicBezTo>
                  <a:cubicBezTo>
                    <a:pt x="566" y="610"/>
                    <a:pt x="632" y="621"/>
                    <a:pt x="698" y="621"/>
                  </a:cubicBezTo>
                  <a:cubicBezTo>
                    <a:pt x="720" y="621"/>
                    <a:pt x="742" y="620"/>
                    <a:pt x="764" y="617"/>
                  </a:cubicBezTo>
                  <a:cubicBezTo>
                    <a:pt x="696" y="559"/>
                    <a:pt x="627" y="510"/>
                    <a:pt x="568" y="461"/>
                  </a:cubicBezTo>
                  <a:lnTo>
                    <a:pt x="382" y="314"/>
                  </a:lnTo>
                  <a:lnTo>
                    <a:pt x="196" y="167"/>
                  </a:lnTo>
                  <a:cubicBezTo>
                    <a:pt x="138" y="108"/>
                    <a:pt x="79" y="59"/>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7"/>
            <p:cNvSpPr/>
            <p:nvPr/>
          </p:nvSpPr>
          <p:spPr>
            <a:xfrm>
              <a:off x="1080942" y="3407190"/>
              <a:ext cx="69704" cy="48441"/>
            </a:xfrm>
            <a:custGeom>
              <a:avLst/>
              <a:gdLst/>
              <a:ahLst/>
              <a:cxnLst/>
              <a:rect l="l" t="t" r="r" b="b"/>
              <a:pathLst>
                <a:path w="1508" h="1048" extrusionOk="0">
                  <a:moveTo>
                    <a:pt x="1" y="1"/>
                  </a:moveTo>
                  <a:lnTo>
                    <a:pt x="1" y="1"/>
                  </a:lnTo>
                  <a:cubicBezTo>
                    <a:pt x="10" y="79"/>
                    <a:pt x="50" y="157"/>
                    <a:pt x="89" y="226"/>
                  </a:cubicBezTo>
                  <a:cubicBezTo>
                    <a:pt x="128" y="304"/>
                    <a:pt x="167" y="373"/>
                    <a:pt x="206" y="441"/>
                  </a:cubicBezTo>
                  <a:cubicBezTo>
                    <a:pt x="304" y="578"/>
                    <a:pt x="421" y="705"/>
                    <a:pt x="549" y="803"/>
                  </a:cubicBezTo>
                  <a:cubicBezTo>
                    <a:pt x="686" y="901"/>
                    <a:pt x="842" y="979"/>
                    <a:pt x="1009" y="1019"/>
                  </a:cubicBezTo>
                  <a:cubicBezTo>
                    <a:pt x="1092" y="1038"/>
                    <a:pt x="1175" y="1048"/>
                    <a:pt x="1258" y="1048"/>
                  </a:cubicBezTo>
                  <a:cubicBezTo>
                    <a:pt x="1341" y="1048"/>
                    <a:pt x="1425" y="1038"/>
                    <a:pt x="1508" y="1019"/>
                  </a:cubicBezTo>
                  <a:cubicBezTo>
                    <a:pt x="1351" y="979"/>
                    <a:pt x="1204" y="930"/>
                    <a:pt x="1058" y="872"/>
                  </a:cubicBezTo>
                  <a:cubicBezTo>
                    <a:pt x="921" y="823"/>
                    <a:pt x="784" y="745"/>
                    <a:pt x="666" y="656"/>
                  </a:cubicBezTo>
                  <a:cubicBezTo>
                    <a:pt x="539" y="559"/>
                    <a:pt x="431" y="461"/>
                    <a:pt x="324" y="343"/>
                  </a:cubicBezTo>
                  <a:cubicBezTo>
                    <a:pt x="275" y="285"/>
                    <a:pt x="216" y="236"/>
                    <a:pt x="157" y="177"/>
                  </a:cubicBezTo>
                  <a:cubicBezTo>
                    <a:pt x="99" y="118"/>
                    <a:pt x="50" y="59"/>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7"/>
            <p:cNvSpPr/>
            <p:nvPr/>
          </p:nvSpPr>
          <p:spPr>
            <a:xfrm>
              <a:off x="1037539" y="3479574"/>
              <a:ext cx="119439" cy="47147"/>
            </a:xfrm>
            <a:custGeom>
              <a:avLst/>
              <a:gdLst/>
              <a:ahLst/>
              <a:cxnLst/>
              <a:rect l="l" t="t" r="r" b="b"/>
              <a:pathLst>
                <a:path w="2584" h="1020" extrusionOk="0">
                  <a:moveTo>
                    <a:pt x="0" y="1"/>
                  </a:moveTo>
                  <a:cubicBezTo>
                    <a:pt x="69" y="284"/>
                    <a:pt x="225" y="529"/>
                    <a:pt x="450" y="715"/>
                  </a:cubicBezTo>
                  <a:cubicBezTo>
                    <a:pt x="698" y="916"/>
                    <a:pt x="1004" y="1019"/>
                    <a:pt x="1311" y="1019"/>
                  </a:cubicBezTo>
                  <a:cubicBezTo>
                    <a:pt x="1587" y="1019"/>
                    <a:pt x="1863" y="936"/>
                    <a:pt x="2095" y="764"/>
                  </a:cubicBezTo>
                  <a:cubicBezTo>
                    <a:pt x="2329" y="598"/>
                    <a:pt x="2506" y="353"/>
                    <a:pt x="2584" y="79"/>
                  </a:cubicBezTo>
                  <a:lnTo>
                    <a:pt x="2584" y="79"/>
                  </a:lnTo>
                  <a:cubicBezTo>
                    <a:pt x="2447" y="314"/>
                    <a:pt x="2251" y="500"/>
                    <a:pt x="2016" y="637"/>
                  </a:cubicBezTo>
                  <a:cubicBezTo>
                    <a:pt x="1796" y="768"/>
                    <a:pt x="1549" y="834"/>
                    <a:pt x="1303" y="834"/>
                  </a:cubicBezTo>
                  <a:cubicBezTo>
                    <a:pt x="1035" y="834"/>
                    <a:pt x="768" y="756"/>
                    <a:pt x="538" y="598"/>
                  </a:cubicBezTo>
                  <a:cubicBezTo>
                    <a:pt x="313" y="451"/>
                    <a:pt x="127" y="245"/>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7"/>
            <p:cNvSpPr/>
            <p:nvPr/>
          </p:nvSpPr>
          <p:spPr>
            <a:xfrm>
              <a:off x="1043871" y="3551032"/>
              <a:ext cx="130301" cy="60690"/>
            </a:xfrm>
            <a:custGeom>
              <a:avLst/>
              <a:gdLst/>
              <a:ahLst/>
              <a:cxnLst/>
              <a:rect l="l" t="t" r="r" b="b"/>
              <a:pathLst>
                <a:path w="2819" h="1313" extrusionOk="0">
                  <a:moveTo>
                    <a:pt x="2819" y="1"/>
                  </a:moveTo>
                  <a:cubicBezTo>
                    <a:pt x="2701" y="265"/>
                    <a:pt x="2525" y="500"/>
                    <a:pt x="2290" y="666"/>
                  </a:cubicBezTo>
                  <a:cubicBezTo>
                    <a:pt x="2075" y="843"/>
                    <a:pt x="1821" y="980"/>
                    <a:pt x="1556" y="1068"/>
                  </a:cubicBezTo>
                  <a:cubicBezTo>
                    <a:pt x="1396" y="1115"/>
                    <a:pt x="1229" y="1141"/>
                    <a:pt x="1061" y="1141"/>
                  </a:cubicBezTo>
                  <a:cubicBezTo>
                    <a:pt x="952" y="1141"/>
                    <a:pt x="842" y="1130"/>
                    <a:pt x="734" y="1107"/>
                  </a:cubicBezTo>
                  <a:cubicBezTo>
                    <a:pt x="460" y="1048"/>
                    <a:pt x="206" y="901"/>
                    <a:pt x="0" y="706"/>
                  </a:cubicBezTo>
                  <a:lnTo>
                    <a:pt x="0" y="706"/>
                  </a:lnTo>
                  <a:cubicBezTo>
                    <a:pt x="157" y="960"/>
                    <a:pt x="411" y="1156"/>
                    <a:pt x="705" y="1244"/>
                  </a:cubicBezTo>
                  <a:cubicBezTo>
                    <a:pt x="852" y="1293"/>
                    <a:pt x="1008" y="1312"/>
                    <a:pt x="1155" y="1312"/>
                  </a:cubicBezTo>
                  <a:cubicBezTo>
                    <a:pt x="1312" y="1303"/>
                    <a:pt x="1468" y="1283"/>
                    <a:pt x="1615" y="1244"/>
                  </a:cubicBezTo>
                  <a:cubicBezTo>
                    <a:pt x="1909" y="1146"/>
                    <a:pt x="2173" y="989"/>
                    <a:pt x="2388" y="774"/>
                  </a:cubicBezTo>
                  <a:cubicBezTo>
                    <a:pt x="2623" y="578"/>
                    <a:pt x="2770" y="295"/>
                    <a:pt x="2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27"/>
            <p:cNvSpPr/>
            <p:nvPr/>
          </p:nvSpPr>
          <p:spPr>
            <a:xfrm>
              <a:off x="1048817" y="3617083"/>
              <a:ext cx="138020" cy="83200"/>
            </a:xfrm>
            <a:custGeom>
              <a:avLst/>
              <a:gdLst/>
              <a:ahLst/>
              <a:cxnLst/>
              <a:rect l="l" t="t" r="r" b="b"/>
              <a:pathLst>
                <a:path w="2986" h="1800" extrusionOk="0">
                  <a:moveTo>
                    <a:pt x="2986" y="1"/>
                  </a:moveTo>
                  <a:lnTo>
                    <a:pt x="2986" y="1"/>
                  </a:lnTo>
                  <a:cubicBezTo>
                    <a:pt x="2859" y="314"/>
                    <a:pt x="2702" y="627"/>
                    <a:pt x="2516" y="911"/>
                  </a:cubicBezTo>
                  <a:cubicBezTo>
                    <a:pt x="2330" y="1195"/>
                    <a:pt x="2076" y="1400"/>
                    <a:pt x="1772" y="1528"/>
                  </a:cubicBezTo>
                  <a:cubicBezTo>
                    <a:pt x="1597" y="1593"/>
                    <a:pt x="1416" y="1625"/>
                    <a:pt x="1235" y="1625"/>
                  </a:cubicBezTo>
                  <a:cubicBezTo>
                    <a:pt x="1093" y="1625"/>
                    <a:pt x="951" y="1606"/>
                    <a:pt x="813" y="1567"/>
                  </a:cubicBezTo>
                  <a:cubicBezTo>
                    <a:pt x="490" y="1459"/>
                    <a:pt x="206" y="1263"/>
                    <a:pt x="1" y="989"/>
                  </a:cubicBezTo>
                  <a:lnTo>
                    <a:pt x="1" y="989"/>
                  </a:lnTo>
                  <a:cubicBezTo>
                    <a:pt x="157" y="1312"/>
                    <a:pt x="422" y="1567"/>
                    <a:pt x="764" y="1704"/>
                  </a:cubicBezTo>
                  <a:cubicBezTo>
                    <a:pt x="935" y="1767"/>
                    <a:pt x="1116" y="1799"/>
                    <a:pt x="1298" y="1799"/>
                  </a:cubicBezTo>
                  <a:cubicBezTo>
                    <a:pt x="1479" y="1799"/>
                    <a:pt x="1660" y="1767"/>
                    <a:pt x="1831" y="1704"/>
                  </a:cubicBezTo>
                  <a:cubicBezTo>
                    <a:pt x="2007" y="1635"/>
                    <a:pt x="2164" y="1537"/>
                    <a:pt x="2301" y="1410"/>
                  </a:cubicBezTo>
                  <a:cubicBezTo>
                    <a:pt x="2428" y="1283"/>
                    <a:pt x="2545" y="1146"/>
                    <a:pt x="2633" y="989"/>
                  </a:cubicBezTo>
                  <a:cubicBezTo>
                    <a:pt x="2800" y="676"/>
                    <a:pt x="2917" y="343"/>
                    <a:pt x="29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27"/>
            <p:cNvSpPr/>
            <p:nvPr/>
          </p:nvSpPr>
          <p:spPr>
            <a:xfrm>
              <a:off x="1144267" y="3403909"/>
              <a:ext cx="20430" cy="52647"/>
            </a:xfrm>
            <a:custGeom>
              <a:avLst/>
              <a:gdLst/>
              <a:ahLst/>
              <a:cxnLst/>
              <a:rect l="l" t="t" r="r" b="b"/>
              <a:pathLst>
                <a:path w="442" h="1139" extrusionOk="0">
                  <a:moveTo>
                    <a:pt x="57" y="1"/>
                  </a:moveTo>
                  <a:cubicBezTo>
                    <a:pt x="54" y="1"/>
                    <a:pt x="52" y="2"/>
                    <a:pt x="50" y="3"/>
                  </a:cubicBezTo>
                  <a:cubicBezTo>
                    <a:pt x="1" y="42"/>
                    <a:pt x="11" y="522"/>
                    <a:pt x="60" y="1138"/>
                  </a:cubicBezTo>
                  <a:cubicBezTo>
                    <a:pt x="187" y="1138"/>
                    <a:pt x="324" y="1129"/>
                    <a:pt x="441" y="1090"/>
                  </a:cubicBezTo>
                  <a:cubicBezTo>
                    <a:pt x="281" y="468"/>
                    <a:pt x="121"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7"/>
            <p:cNvSpPr/>
            <p:nvPr/>
          </p:nvSpPr>
          <p:spPr>
            <a:xfrm>
              <a:off x="1146994" y="3454244"/>
              <a:ext cx="24036" cy="26670"/>
            </a:xfrm>
            <a:custGeom>
              <a:avLst/>
              <a:gdLst/>
              <a:ahLst/>
              <a:cxnLst/>
              <a:rect l="l" t="t" r="r" b="b"/>
              <a:pathLst>
                <a:path w="520" h="577" extrusionOk="0">
                  <a:moveTo>
                    <a:pt x="382" y="1"/>
                  </a:moveTo>
                  <a:cubicBezTo>
                    <a:pt x="265" y="40"/>
                    <a:pt x="128" y="49"/>
                    <a:pt x="1" y="49"/>
                  </a:cubicBezTo>
                  <a:cubicBezTo>
                    <a:pt x="20" y="216"/>
                    <a:pt x="30" y="382"/>
                    <a:pt x="49" y="558"/>
                  </a:cubicBezTo>
                  <a:cubicBezTo>
                    <a:pt x="115" y="571"/>
                    <a:pt x="181" y="576"/>
                    <a:pt x="246" y="576"/>
                  </a:cubicBezTo>
                  <a:cubicBezTo>
                    <a:pt x="337" y="576"/>
                    <a:pt x="428" y="566"/>
                    <a:pt x="519" y="549"/>
                  </a:cubicBezTo>
                  <a:cubicBezTo>
                    <a:pt x="480" y="363"/>
                    <a:pt x="431" y="177"/>
                    <a:pt x="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7"/>
            <p:cNvSpPr/>
            <p:nvPr/>
          </p:nvSpPr>
          <p:spPr>
            <a:xfrm>
              <a:off x="1149259" y="3479574"/>
              <a:ext cx="27179" cy="25838"/>
            </a:xfrm>
            <a:custGeom>
              <a:avLst/>
              <a:gdLst/>
              <a:ahLst/>
              <a:cxnLst/>
              <a:rect l="l" t="t" r="r" b="b"/>
              <a:pathLst>
                <a:path w="588" h="559" extrusionOk="0">
                  <a:moveTo>
                    <a:pt x="470" y="1"/>
                  </a:moveTo>
                  <a:cubicBezTo>
                    <a:pt x="379" y="18"/>
                    <a:pt x="288" y="28"/>
                    <a:pt x="197" y="28"/>
                  </a:cubicBezTo>
                  <a:cubicBezTo>
                    <a:pt x="132" y="28"/>
                    <a:pt x="66" y="23"/>
                    <a:pt x="0" y="10"/>
                  </a:cubicBezTo>
                  <a:lnTo>
                    <a:pt x="0" y="10"/>
                  </a:lnTo>
                  <a:cubicBezTo>
                    <a:pt x="20" y="187"/>
                    <a:pt x="40" y="363"/>
                    <a:pt x="69" y="549"/>
                  </a:cubicBezTo>
                  <a:cubicBezTo>
                    <a:pt x="157" y="558"/>
                    <a:pt x="245" y="558"/>
                    <a:pt x="333" y="558"/>
                  </a:cubicBezTo>
                  <a:cubicBezTo>
                    <a:pt x="421" y="549"/>
                    <a:pt x="509" y="539"/>
                    <a:pt x="588" y="519"/>
                  </a:cubicBezTo>
                  <a:cubicBezTo>
                    <a:pt x="558" y="343"/>
                    <a:pt x="519" y="177"/>
                    <a:pt x="4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7"/>
            <p:cNvSpPr/>
            <p:nvPr/>
          </p:nvSpPr>
          <p:spPr>
            <a:xfrm>
              <a:off x="1151986" y="3503563"/>
              <a:ext cx="29906" cy="33049"/>
            </a:xfrm>
            <a:custGeom>
              <a:avLst/>
              <a:gdLst/>
              <a:ahLst/>
              <a:cxnLst/>
              <a:rect l="l" t="t" r="r" b="b"/>
              <a:pathLst>
                <a:path w="647" h="715" extrusionOk="0">
                  <a:moveTo>
                    <a:pt x="529" y="0"/>
                  </a:moveTo>
                  <a:cubicBezTo>
                    <a:pt x="441" y="20"/>
                    <a:pt x="353" y="30"/>
                    <a:pt x="274" y="39"/>
                  </a:cubicBezTo>
                  <a:cubicBezTo>
                    <a:pt x="176" y="39"/>
                    <a:pt x="88" y="39"/>
                    <a:pt x="0" y="30"/>
                  </a:cubicBezTo>
                  <a:lnTo>
                    <a:pt x="0" y="30"/>
                  </a:lnTo>
                  <a:cubicBezTo>
                    <a:pt x="30" y="265"/>
                    <a:pt x="69" y="490"/>
                    <a:pt x="108" y="715"/>
                  </a:cubicBezTo>
                  <a:lnTo>
                    <a:pt x="264" y="715"/>
                  </a:lnTo>
                  <a:cubicBezTo>
                    <a:pt x="392" y="705"/>
                    <a:pt x="519" y="685"/>
                    <a:pt x="646" y="646"/>
                  </a:cubicBezTo>
                  <a:cubicBezTo>
                    <a:pt x="617" y="431"/>
                    <a:pt x="568" y="216"/>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7"/>
            <p:cNvSpPr/>
            <p:nvPr/>
          </p:nvSpPr>
          <p:spPr>
            <a:xfrm>
              <a:off x="1157394" y="3533422"/>
              <a:ext cx="31709" cy="64342"/>
            </a:xfrm>
            <a:custGeom>
              <a:avLst/>
              <a:gdLst/>
              <a:ahLst/>
              <a:cxnLst/>
              <a:rect l="l" t="t" r="r" b="b"/>
              <a:pathLst>
                <a:path w="686" h="1392" extrusionOk="0">
                  <a:moveTo>
                    <a:pt x="539" y="0"/>
                  </a:moveTo>
                  <a:cubicBezTo>
                    <a:pt x="412" y="39"/>
                    <a:pt x="284" y="59"/>
                    <a:pt x="147" y="69"/>
                  </a:cubicBezTo>
                  <a:lnTo>
                    <a:pt x="1" y="69"/>
                  </a:lnTo>
                  <a:cubicBezTo>
                    <a:pt x="133" y="808"/>
                    <a:pt x="303" y="1392"/>
                    <a:pt x="482" y="1392"/>
                  </a:cubicBezTo>
                  <a:cubicBezTo>
                    <a:pt x="488" y="1392"/>
                    <a:pt x="494" y="1391"/>
                    <a:pt x="500" y="1390"/>
                  </a:cubicBezTo>
                  <a:cubicBezTo>
                    <a:pt x="686" y="1341"/>
                    <a:pt x="656" y="734"/>
                    <a:pt x="5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7"/>
            <p:cNvSpPr/>
            <p:nvPr/>
          </p:nvSpPr>
          <p:spPr>
            <a:xfrm>
              <a:off x="1228854" y="3758707"/>
              <a:ext cx="201807" cy="167880"/>
            </a:xfrm>
            <a:custGeom>
              <a:avLst/>
              <a:gdLst/>
              <a:ahLst/>
              <a:cxnLst/>
              <a:rect l="l" t="t" r="r" b="b"/>
              <a:pathLst>
                <a:path w="4366" h="3632" extrusionOk="0">
                  <a:moveTo>
                    <a:pt x="4366" y="0"/>
                  </a:moveTo>
                  <a:lnTo>
                    <a:pt x="4366" y="0"/>
                  </a:lnTo>
                  <a:cubicBezTo>
                    <a:pt x="3407" y="626"/>
                    <a:pt x="2164" y="754"/>
                    <a:pt x="1244" y="1439"/>
                  </a:cubicBezTo>
                  <a:cubicBezTo>
                    <a:pt x="598" y="1918"/>
                    <a:pt x="1" y="2809"/>
                    <a:pt x="30" y="3631"/>
                  </a:cubicBezTo>
                  <a:cubicBezTo>
                    <a:pt x="167" y="3435"/>
                    <a:pt x="373" y="3289"/>
                    <a:pt x="608" y="3220"/>
                  </a:cubicBezTo>
                  <a:cubicBezTo>
                    <a:pt x="872" y="3161"/>
                    <a:pt x="1136" y="3112"/>
                    <a:pt x="1401" y="3083"/>
                  </a:cubicBezTo>
                  <a:cubicBezTo>
                    <a:pt x="2183" y="2936"/>
                    <a:pt x="2888" y="2525"/>
                    <a:pt x="3397" y="1909"/>
                  </a:cubicBezTo>
                  <a:cubicBezTo>
                    <a:pt x="3847" y="1351"/>
                    <a:pt x="4112" y="666"/>
                    <a:pt x="4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7"/>
            <p:cNvSpPr/>
            <p:nvPr/>
          </p:nvSpPr>
          <p:spPr>
            <a:xfrm>
              <a:off x="1099477" y="3765039"/>
              <a:ext cx="138020" cy="172364"/>
            </a:xfrm>
            <a:custGeom>
              <a:avLst/>
              <a:gdLst/>
              <a:ahLst/>
              <a:cxnLst/>
              <a:rect l="l" t="t" r="r" b="b"/>
              <a:pathLst>
                <a:path w="2986" h="3729" extrusionOk="0">
                  <a:moveTo>
                    <a:pt x="20" y="0"/>
                  </a:moveTo>
                  <a:cubicBezTo>
                    <a:pt x="1" y="519"/>
                    <a:pt x="40" y="1067"/>
                    <a:pt x="324" y="1507"/>
                  </a:cubicBezTo>
                  <a:cubicBezTo>
                    <a:pt x="627" y="1977"/>
                    <a:pt x="1156" y="2241"/>
                    <a:pt x="1635" y="2525"/>
                  </a:cubicBezTo>
                  <a:cubicBezTo>
                    <a:pt x="2125" y="2819"/>
                    <a:pt x="2614" y="3181"/>
                    <a:pt x="2751" y="3729"/>
                  </a:cubicBezTo>
                  <a:cubicBezTo>
                    <a:pt x="2986" y="2877"/>
                    <a:pt x="2683" y="1977"/>
                    <a:pt x="1988" y="1439"/>
                  </a:cubicBezTo>
                  <a:cubicBezTo>
                    <a:pt x="1655" y="1204"/>
                    <a:pt x="1263" y="1057"/>
                    <a:pt x="911" y="871"/>
                  </a:cubicBezTo>
                  <a:cubicBezTo>
                    <a:pt x="549" y="675"/>
                    <a:pt x="158" y="382"/>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979"/>
        <p:cNvGrpSpPr/>
        <p:nvPr/>
      </p:nvGrpSpPr>
      <p:grpSpPr>
        <a:xfrm>
          <a:off x="0" y="0"/>
          <a:ext cx="0" cy="0"/>
          <a:chOff x="0" y="0"/>
          <a:chExt cx="0" cy="0"/>
        </a:xfrm>
      </p:grpSpPr>
      <p:grpSp>
        <p:nvGrpSpPr>
          <p:cNvPr id="1980" name="Google Shape;1980;p28"/>
          <p:cNvGrpSpPr/>
          <p:nvPr/>
        </p:nvGrpSpPr>
        <p:grpSpPr>
          <a:xfrm>
            <a:off x="-180779" y="-656899"/>
            <a:ext cx="9461932" cy="4995206"/>
            <a:chOff x="-180779" y="-656899"/>
            <a:chExt cx="9461932" cy="4995206"/>
          </a:xfrm>
        </p:grpSpPr>
        <p:sp>
          <p:nvSpPr>
            <p:cNvPr id="1981" name="Google Shape;1981;p28"/>
            <p:cNvSpPr/>
            <p:nvPr/>
          </p:nvSpPr>
          <p:spPr>
            <a:xfrm>
              <a:off x="-180779" y="1017726"/>
              <a:ext cx="9461932" cy="3320581"/>
            </a:xfrm>
            <a:custGeom>
              <a:avLst/>
              <a:gdLst/>
              <a:ahLst/>
              <a:cxnLst/>
              <a:rect l="l" t="t" r="r" b="b"/>
              <a:pathLst>
                <a:path w="129204" h="45343" extrusionOk="0">
                  <a:moveTo>
                    <a:pt x="126822" y="1"/>
                  </a:moveTo>
                  <a:cubicBezTo>
                    <a:pt x="124947" y="1"/>
                    <a:pt x="124223" y="1705"/>
                    <a:pt x="121605" y="1705"/>
                  </a:cubicBezTo>
                  <a:cubicBezTo>
                    <a:pt x="118422" y="1705"/>
                    <a:pt x="118422" y="213"/>
                    <a:pt x="115259" y="213"/>
                  </a:cubicBezTo>
                  <a:cubicBezTo>
                    <a:pt x="112096" y="213"/>
                    <a:pt x="112096" y="1705"/>
                    <a:pt x="108933" y="1705"/>
                  </a:cubicBezTo>
                  <a:cubicBezTo>
                    <a:pt x="105770" y="1705"/>
                    <a:pt x="105750" y="213"/>
                    <a:pt x="102587" y="213"/>
                  </a:cubicBezTo>
                  <a:cubicBezTo>
                    <a:pt x="99424" y="213"/>
                    <a:pt x="99424" y="1705"/>
                    <a:pt x="96261" y="1705"/>
                  </a:cubicBezTo>
                  <a:cubicBezTo>
                    <a:pt x="93099" y="1705"/>
                    <a:pt x="93099" y="213"/>
                    <a:pt x="89936" y="213"/>
                  </a:cubicBezTo>
                  <a:cubicBezTo>
                    <a:pt x="86753" y="213"/>
                    <a:pt x="86753" y="1705"/>
                    <a:pt x="83590" y="1705"/>
                  </a:cubicBezTo>
                  <a:cubicBezTo>
                    <a:pt x="80427" y="1705"/>
                    <a:pt x="80427" y="213"/>
                    <a:pt x="77264" y="213"/>
                  </a:cubicBezTo>
                  <a:cubicBezTo>
                    <a:pt x="74101" y="213"/>
                    <a:pt x="74101" y="1705"/>
                    <a:pt x="70938" y="1705"/>
                  </a:cubicBezTo>
                  <a:cubicBezTo>
                    <a:pt x="67755" y="1705"/>
                    <a:pt x="67755" y="213"/>
                    <a:pt x="64592" y="213"/>
                  </a:cubicBezTo>
                  <a:cubicBezTo>
                    <a:pt x="61429" y="213"/>
                    <a:pt x="61429" y="1705"/>
                    <a:pt x="58266" y="1705"/>
                  </a:cubicBezTo>
                  <a:cubicBezTo>
                    <a:pt x="55104" y="1705"/>
                    <a:pt x="55104" y="213"/>
                    <a:pt x="51941" y="213"/>
                  </a:cubicBezTo>
                  <a:cubicBezTo>
                    <a:pt x="48758" y="213"/>
                    <a:pt x="48758" y="1705"/>
                    <a:pt x="45595" y="1705"/>
                  </a:cubicBezTo>
                  <a:cubicBezTo>
                    <a:pt x="42432" y="1705"/>
                    <a:pt x="42432" y="213"/>
                    <a:pt x="39269" y="213"/>
                  </a:cubicBezTo>
                  <a:cubicBezTo>
                    <a:pt x="36106" y="213"/>
                    <a:pt x="36106" y="1705"/>
                    <a:pt x="32943" y="1705"/>
                  </a:cubicBezTo>
                  <a:cubicBezTo>
                    <a:pt x="29760" y="1705"/>
                    <a:pt x="29760" y="213"/>
                    <a:pt x="26597" y="213"/>
                  </a:cubicBezTo>
                  <a:cubicBezTo>
                    <a:pt x="23434" y="213"/>
                    <a:pt x="23434" y="1705"/>
                    <a:pt x="20271" y="1705"/>
                  </a:cubicBezTo>
                  <a:cubicBezTo>
                    <a:pt x="17108" y="1705"/>
                    <a:pt x="17108" y="213"/>
                    <a:pt x="13946" y="213"/>
                  </a:cubicBezTo>
                  <a:cubicBezTo>
                    <a:pt x="10763" y="213"/>
                    <a:pt x="10763" y="1705"/>
                    <a:pt x="7600" y="1705"/>
                  </a:cubicBezTo>
                  <a:cubicBezTo>
                    <a:pt x="4976" y="1705"/>
                    <a:pt x="4241" y="8"/>
                    <a:pt x="2364" y="8"/>
                  </a:cubicBezTo>
                  <a:cubicBezTo>
                    <a:pt x="1978" y="8"/>
                    <a:pt x="1544" y="79"/>
                    <a:pt x="1035" y="253"/>
                  </a:cubicBezTo>
                  <a:cubicBezTo>
                    <a:pt x="1" y="611"/>
                    <a:pt x="2030" y="2043"/>
                    <a:pt x="2030" y="3137"/>
                  </a:cubicBezTo>
                  <a:cubicBezTo>
                    <a:pt x="2030" y="4231"/>
                    <a:pt x="538" y="4231"/>
                    <a:pt x="538" y="5305"/>
                  </a:cubicBezTo>
                  <a:cubicBezTo>
                    <a:pt x="538" y="6399"/>
                    <a:pt x="2030" y="6399"/>
                    <a:pt x="2030" y="7474"/>
                  </a:cubicBezTo>
                  <a:cubicBezTo>
                    <a:pt x="2030" y="8568"/>
                    <a:pt x="538" y="8568"/>
                    <a:pt x="538" y="9662"/>
                  </a:cubicBezTo>
                  <a:cubicBezTo>
                    <a:pt x="538" y="10736"/>
                    <a:pt x="2030" y="10736"/>
                    <a:pt x="2030" y="11830"/>
                  </a:cubicBezTo>
                  <a:cubicBezTo>
                    <a:pt x="2030" y="12904"/>
                    <a:pt x="538" y="12904"/>
                    <a:pt x="538" y="13998"/>
                  </a:cubicBezTo>
                  <a:cubicBezTo>
                    <a:pt x="538" y="15073"/>
                    <a:pt x="2030" y="15092"/>
                    <a:pt x="2030" y="16167"/>
                  </a:cubicBezTo>
                  <a:cubicBezTo>
                    <a:pt x="2030" y="17261"/>
                    <a:pt x="538" y="17261"/>
                    <a:pt x="538" y="18335"/>
                  </a:cubicBezTo>
                  <a:cubicBezTo>
                    <a:pt x="538" y="19429"/>
                    <a:pt x="2030" y="19429"/>
                    <a:pt x="2030" y="20503"/>
                  </a:cubicBezTo>
                  <a:cubicBezTo>
                    <a:pt x="2030" y="21597"/>
                    <a:pt x="538" y="21597"/>
                    <a:pt x="538" y="22692"/>
                  </a:cubicBezTo>
                  <a:cubicBezTo>
                    <a:pt x="538" y="23766"/>
                    <a:pt x="2030" y="23766"/>
                    <a:pt x="2030" y="24860"/>
                  </a:cubicBezTo>
                  <a:cubicBezTo>
                    <a:pt x="2030" y="25934"/>
                    <a:pt x="538" y="25934"/>
                    <a:pt x="538" y="27028"/>
                  </a:cubicBezTo>
                  <a:cubicBezTo>
                    <a:pt x="538" y="28102"/>
                    <a:pt x="2030" y="28102"/>
                    <a:pt x="2030" y="29196"/>
                  </a:cubicBezTo>
                  <a:cubicBezTo>
                    <a:pt x="2030" y="30291"/>
                    <a:pt x="538" y="30291"/>
                    <a:pt x="538" y="31365"/>
                  </a:cubicBezTo>
                  <a:cubicBezTo>
                    <a:pt x="538" y="32459"/>
                    <a:pt x="2030" y="32459"/>
                    <a:pt x="2030" y="33533"/>
                  </a:cubicBezTo>
                  <a:cubicBezTo>
                    <a:pt x="2030" y="34627"/>
                    <a:pt x="538" y="34627"/>
                    <a:pt x="538" y="35701"/>
                  </a:cubicBezTo>
                  <a:cubicBezTo>
                    <a:pt x="538" y="36795"/>
                    <a:pt x="2030" y="36795"/>
                    <a:pt x="2030" y="37890"/>
                  </a:cubicBezTo>
                  <a:cubicBezTo>
                    <a:pt x="2030" y="38964"/>
                    <a:pt x="538" y="38964"/>
                    <a:pt x="538" y="40058"/>
                  </a:cubicBezTo>
                  <a:cubicBezTo>
                    <a:pt x="538" y="41132"/>
                    <a:pt x="2030" y="41132"/>
                    <a:pt x="2030" y="42226"/>
                  </a:cubicBezTo>
                  <a:cubicBezTo>
                    <a:pt x="2030" y="43300"/>
                    <a:pt x="1" y="44753"/>
                    <a:pt x="1035" y="45091"/>
                  </a:cubicBezTo>
                  <a:cubicBezTo>
                    <a:pt x="1549" y="45269"/>
                    <a:pt x="1987" y="45343"/>
                    <a:pt x="2375" y="45343"/>
                  </a:cubicBezTo>
                  <a:cubicBezTo>
                    <a:pt x="4244" y="45343"/>
                    <a:pt x="4981" y="43639"/>
                    <a:pt x="7600" y="43639"/>
                  </a:cubicBezTo>
                  <a:cubicBezTo>
                    <a:pt x="10783" y="43639"/>
                    <a:pt x="10783" y="45131"/>
                    <a:pt x="13946" y="45131"/>
                  </a:cubicBezTo>
                  <a:cubicBezTo>
                    <a:pt x="17108" y="45131"/>
                    <a:pt x="17108" y="43639"/>
                    <a:pt x="20271" y="43639"/>
                  </a:cubicBezTo>
                  <a:cubicBezTo>
                    <a:pt x="23434" y="43639"/>
                    <a:pt x="23434" y="45131"/>
                    <a:pt x="26617" y="45131"/>
                  </a:cubicBezTo>
                  <a:cubicBezTo>
                    <a:pt x="29780" y="45131"/>
                    <a:pt x="29780" y="43639"/>
                    <a:pt x="32943" y="43639"/>
                  </a:cubicBezTo>
                  <a:cubicBezTo>
                    <a:pt x="36106" y="43639"/>
                    <a:pt x="36106" y="45131"/>
                    <a:pt x="39269" y="45131"/>
                  </a:cubicBezTo>
                  <a:cubicBezTo>
                    <a:pt x="42452" y="45131"/>
                    <a:pt x="42452" y="43639"/>
                    <a:pt x="45615" y="43639"/>
                  </a:cubicBezTo>
                  <a:cubicBezTo>
                    <a:pt x="48778" y="43639"/>
                    <a:pt x="48778" y="45131"/>
                    <a:pt x="51941" y="45131"/>
                  </a:cubicBezTo>
                  <a:cubicBezTo>
                    <a:pt x="55104" y="45131"/>
                    <a:pt x="55104" y="43639"/>
                    <a:pt x="58266" y="43639"/>
                  </a:cubicBezTo>
                  <a:cubicBezTo>
                    <a:pt x="61429" y="43639"/>
                    <a:pt x="61449" y="45131"/>
                    <a:pt x="64612" y="45131"/>
                  </a:cubicBezTo>
                  <a:cubicBezTo>
                    <a:pt x="67775" y="45131"/>
                    <a:pt x="67775" y="43639"/>
                    <a:pt x="70938" y="43639"/>
                  </a:cubicBezTo>
                  <a:cubicBezTo>
                    <a:pt x="74101" y="43639"/>
                    <a:pt x="74101" y="45131"/>
                    <a:pt x="77264" y="45131"/>
                  </a:cubicBezTo>
                  <a:cubicBezTo>
                    <a:pt x="80447" y="45131"/>
                    <a:pt x="80447" y="43639"/>
                    <a:pt x="83610" y="43639"/>
                  </a:cubicBezTo>
                  <a:cubicBezTo>
                    <a:pt x="86773" y="43639"/>
                    <a:pt x="86773" y="45131"/>
                    <a:pt x="89936" y="45131"/>
                  </a:cubicBezTo>
                  <a:cubicBezTo>
                    <a:pt x="93099" y="45131"/>
                    <a:pt x="93099" y="43639"/>
                    <a:pt x="96261" y="43639"/>
                  </a:cubicBezTo>
                  <a:cubicBezTo>
                    <a:pt x="99444" y="43639"/>
                    <a:pt x="99424" y="45131"/>
                    <a:pt x="102607" y="45131"/>
                  </a:cubicBezTo>
                  <a:cubicBezTo>
                    <a:pt x="105770" y="45131"/>
                    <a:pt x="105770" y="43639"/>
                    <a:pt x="108933" y="43639"/>
                  </a:cubicBezTo>
                  <a:cubicBezTo>
                    <a:pt x="112096" y="43639"/>
                    <a:pt x="112096" y="45131"/>
                    <a:pt x="115259" y="45131"/>
                  </a:cubicBezTo>
                  <a:cubicBezTo>
                    <a:pt x="118422" y="45131"/>
                    <a:pt x="118422" y="43639"/>
                    <a:pt x="121605" y="43639"/>
                  </a:cubicBezTo>
                  <a:cubicBezTo>
                    <a:pt x="124223" y="43639"/>
                    <a:pt x="124960" y="45343"/>
                    <a:pt x="126829" y="45343"/>
                  </a:cubicBezTo>
                  <a:cubicBezTo>
                    <a:pt x="127218" y="45343"/>
                    <a:pt x="127656" y="45269"/>
                    <a:pt x="128169" y="45091"/>
                  </a:cubicBezTo>
                  <a:cubicBezTo>
                    <a:pt x="129204" y="44753"/>
                    <a:pt x="127612" y="43937"/>
                    <a:pt x="127195" y="42405"/>
                  </a:cubicBezTo>
                  <a:cubicBezTo>
                    <a:pt x="126936" y="41371"/>
                    <a:pt x="128667" y="41132"/>
                    <a:pt x="128667" y="40038"/>
                  </a:cubicBezTo>
                  <a:cubicBezTo>
                    <a:pt x="128667" y="38964"/>
                    <a:pt x="127175" y="38964"/>
                    <a:pt x="127175" y="37870"/>
                  </a:cubicBezTo>
                  <a:cubicBezTo>
                    <a:pt x="127175" y="36795"/>
                    <a:pt x="128667" y="36795"/>
                    <a:pt x="128667" y="35701"/>
                  </a:cubicBezTo>
                  <a:cubicBezTo>
                    <a:pt x="128667" y="34607"/>
                    <a:pt x="127175" y="34607"/>
                    <a:pt x="127175" y="33533"/>
                  </a:cubicBezTo>
                  <a:cubicBezTo>
                    <a:pt x="127175" y="32439"/>
                    <a:pt x="128667" y="32439"/>
                    <a:pt x="128667" y="31365"/>
                  </a:cubicBezTo>
                  <a:cubicBezTo>
                    <a:pt x="128667" y="30271"/>
                    <a:pt x="127175" y="30271"/>
                    <a:pt x="127175" y="29196"/>
                  </a:cubicBezTo>
                  <a:cubicBezTo>
                    <a:pt x="127175" y="28102"/>
                    <a:pt x="128667" y="28102"/>
                    <a:pt x="128667" y="27008"/>
                  </a:cubicBezTo>
                  <a:cubicBezTo>
                    <a:pt x="128667" y="25934"/>
                    <a:pt x="127175" y="25934"/>
                    <a:pt x="127175" y="24840"/>
                  </a:cubicBezTo>
                  <a:cubicBezTo>
                    <a:pt x="127175" y="23766"/>
                    <a:pt x="128667" y="23766"/>
                    <a:pt x="128667" y="22672"/>
                  </a:cubicBezTo>
                  <a:cubicBezTo>
                    <a:pt x="128667" y="21597"/>
                    <a:pt x="127175" y="21578"/>
                    <a:pt x="127175" y="20503"/>
                  </a:cubicBezTo>
                  <a:cubicBezTo>
                    <a:pt x="127175" y="19409"/>
                    <a:pt x="128667" y="19409"/>
                    <a:pt x="128667" y="18335"/>
                  </a:cubicBezTo>
                  <a:cubicBezTo>
                    <a:pt x="128667" y="17241"/>
                    <a:pt x="127175" y="17241"/>
                    <a:pt x="127175" y="16167"/>
                  </a:cubicBezTo>
                  <a:cubicBezTo>
                    <a:pt x="127175" y="15073"/>
                    <a:pt x="128667" y="15073"/>
                    <a:pt x="128667" y="13978"/>
                  </a:cubicBezTo>
                  <a:cubicBezTo>
                    <a:pt x="128667" y="12904"/>
                    <a:pt x="127175" y="12904"/>
                    <a:pt x="127175" y="11810"/>
                  </a:cubicBezTo>
                  <a:cubicBezTo>
                    <a:pt x="127175" y="10736"/>
                    <a:pt x="128667" y="10736"/>
                    <a:pt x="128667" y="9642"/>
                  </a:cubicBezTo>
                  <a:cubicBezTo>
                    <a:pt x="128667" y="8568"/>
                    <a:pt x="127175" y="8568"/>
                    <a:pt x="127175" y="7474"/>
                  </a:cubicBezTo>
                  <a:cubicBezTo>
                    <a:pt x="127175" y="6399"/>
                    <a:pt x="128667" y="6379"/>
                    <a:pt x="128667" y="5305"/>
                  </a:cubicBezTo>
                  <a:cubicBezTo>
                    <a:pt x="128667" y="4211"/>
                    <a:pt x="127175" y="4211"/>
                    <a:pt x="127175" y="3137"/>
                  </a:cubicBezTo>
                  <a:cubicBezTo>
                    <a:pt x="127175" y="2043"/>
                    <a:pt x="129204" y="611"/>
                    <a:pt x="128169" y="253"/>
                  </a:cubicBezTo>
                  <a:cubicBezTo>
                    <a:pt x="127652" y="74"/>
                    <a:pt x="127212" y="1"/>
                    <a:pt x="126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8"/>
            <p:cNvSpPr/>
            <p:nvPr/>
          </p:nvSpPr>
          <p:spPr>
            <a:xfrm>
              <a:off x="-180779" y="-656899"/>
              <a:ext cx="9461932" cy="3320581"/>
            </a:xfrm>
            <a:custGeom>
              <a:avLst/>
              <a:gdLst/>
              <a:ahLst/>
              <a:cxnLst/>
              <a:rect l="l" t="t" r="r" b="b"/>
              <a:pathLst>
                <a:path w="129204" h="45343" extrusionOk="0">
                  <a:moveTo>
                    <a:pt x="126822" y="1"/>
                  </a:moveTo>
                  <a:cubicBezTo>
                    <a:pt x="124947" y="1"/>
                    <a:pt x="124223" y="1705"/>
                    <a:pt x="121605" y="1705"/>
                  </a:cubicBezTo>
                  <a:cubicBezTo>
                    <a:pt x="118422" y="1705"/>
                    <a:pt x="118422" y="213"/>
                    <a:pt x="115259" y="213"/>
                  </a:cubicBezTo>
                  <a:cubicBezTo>
                    <a:pt x="112096" y="213"/>
                    <a:pt x="112096" y="1705"/>
                    <a:pt x="108933" y="1705"/>
                  </a:cubicBezTo>
                  <a:cubicBezTo>
                    <a:pt x="105770" y="1705"/>
                    <a:pt x="105750" y="213"/>
                    <a:pt x="102587" y="213"/>
                  </a:cubicBezTo>
                  <a:cubicBezTo>
                    <a:pt x="99424" y="213"/>
                    <a:pt x="99424" y="1705"/>
                    <a:pt x="96261" y="1705"/>
                  </a:cubicBezTo>
                  <a:cubicBezTo>
                    <a:pt x="93099" y="1705"/>
                    <a:pt x="93099" y="213"/>
                    <a:pt x="89936" y="213"/>
                  </a:cubicBezTo>
                  <a:cubicBezTo>
                    <a:pt x="86753" y="213"/>
                    <a:pt x="86753" y="1705"/>
                    <a:pt x="83590" y="1705"/>
                  </a:cubicBezTo>
                  <a:cubicBezTo>
                    <a:pt x="80427" y="1705"/>
                    <a:pt x="80427" y="213"/>
                    <a:pt x="77264" y="213"/>
                  </a:cubicBezTo>
                  <a:cubicBezTo>
                    <a:pt x="74101" y="213"/>
                    <a:pt x="74101" y="1705"/>
                    <a:pt x="70938" y="1705"/>
                  </a:cubicBezTo>
                  <a:cubicBezTo>
                    <a:pt x="67755" y="1705"/>
                    <a:pt x="67755" y="213"/>
                    <a:pt x="64592" y="213"/>
                  </a:cubicBezTo>
                  <a:cubicBezTo>
                    <a:pt x="61429" y="213"/>
                    <a:pt x="61429" y="1705"/>
                    <a:pt x="58266" y="1705"/>
                  </a:cubicBezTo>
                  <a:cubicBezTo>
                    <a:pt x="55104" y="1705"/>
                    <a:pt x="55104" y="213"/>
                    <a:pt x="51941" y="213"/>
                  </a:cubicBezTo>
                  <a:cubicBezTo>
                    <a:pt x="48758" y="213"/>
                    <a:pt x="48758" y="1705"/>
                    <a:pt x="45595" y="1705"/>
                  </a:cubicBezTo>
                  <a:cubicBezTo>
                    <a:pt x="42432" y="1705"/>
                    <a:pt x="42432" y="213"/>
                    <a:pt x="39269" y="213"/>
                  </a:cubicBezTo>
                  <a:cubicBezTo>
                    <a:pt x="36106" y="213"/>
                    <a:pt x="36106" y="1705"/>
                    <a:pt x="32943" y="1705"/>
                  </a:cubicBezTo>
                  <a:cubicBezTo>
                    <a:pt x="29760" y="1705"/>
                    <a:pt x="29760" y="213"/>
                    <a:pt x="26597" y="213"/>
                  </a:cubicBezTo>
                  <a:cubicBezTo>
                    <a:pt x="23434" y="213"/>
                    <a:pt x="23434" y="1705"/>
                    <a:pt x="20271" y="1705"/>
                  </a:cubicBezTo>
                  <a:cubicBezTo>
                    <a:pt x="17108" y="1705"/>
                    <a:pt x="17108" y="213"/>
                    <a:pt x="13946" y="213"/>
                  </a:cubicBezTo>
                  <a:cubicBezTo>
                    <a:pt x="10763" y="213"/>
                    <a:pt x="10763" y="1705"/>
                    <a:pt x="7600" y="1705"/>
                  </a:cubicBezTo>
                  <a:cubicBezTo>
                    <a:pt x="4976" y="1705"/>
                    <a:pt x="4241" y="8"/>
                    <a:pt x="2364" y="8"/>
                  </a:cubicBezTo>
                  <a:cubicBezTo>
                    <a:pt x="1978" y="8"/>
                    <a:pt x="1544" y="79"/>
                    <a:pt x="1035" y="253"/>
                  </a:cubicBezTo>
                  <a:cubicBezTo>
                    <a:pt x="1" y="611"/>
                    <a:pt x="2030" y="2043"/>
                    <a:pt x="2030" y="3137"/>
                  </a:cubicBezTo>
                  <a:cubicBezTo>
                    <a:pt x="2030" y="4231"/>
                    <a:pt x="538" y="4231"/>
                    <a:pt x="538" y="5305"/>
                  </a:cubicBezTo>
                  <a:cubicBezTo>
                    <a:pt x="538" y="6399"/>
                    <a:pt x="2030" y="6399"/>
                    <a:pt x="2030" y="7474"/>
                  </a:cubicBezTo>
                  <a:cubicBezTo>
                    <a:pt x="2030" y="8568"/>
                    <a:pt x="538" y="8568"/>
                    <a:pt x="538" y="9662"/>
                  </a:cubicBezTo>
                  <a:cubicBezTo>
                    <a:pt x="538" y="10736"/>
                    <a:pt x="2030" y="10736"/>
                    <a:pt x="2030" y="11830"/>
                  </a:cubicBezTo>
                  <a:cubicBezTo>
                    <a:pt x="2030" y="12904"/>
                    <a:pt x="538" y="12904"/>
                    <a:pt x="538" y="13998"/>
                  </a:cubicBezTo>
                  <a:cubicBezTo>
                    <a:pt x="538" y="15073"/>
                    <a:pt x="2030" y="15092"/>
                    <a:pt x="2030" y="16167"/>
                  </a:cubicBezTo>
                  <a:cubicBezTo>
                    <a:pt x="2030" y="17261"/>
                    <a:pt x="538" y="17261"/>
                    <a:pt x="538" y="18335"/>
                  </a:cubicBezTo>
                  <a:cubicBezTo>
                    <a:pt x="538" y="19429"/>
                    <a:pt x="2030" y="19429"/>
                    <a:pt x="2030" y="20503"/>
                  </a:cubicBezTo>
                  <a:cubicBezTo>
                    <a:pt x="2030" y="21597"/>
                    <a:pt x="538" y="21597"/>
                    <a:pt x="538" y="22692"/>
                  </a:cubicBezTo>
                  <a:cubicBezTo>
                    <a:pt x="538" y="23766"/>
                    <a:pt x="2030" y="23766"/>
                    <a:pt x="2030" y="24860"/>
                  </a:cubicBezTo>
                  <a:cubicBezTo>
                    <a:pt x="2030" y="25934"/>
                    <a:pt x="538" y="25934"/>
                    <a:pt x="538" y="27028"/>
                  </a:cubicBezTo>
                  <a:cubicBezTo>
                    <a:pt x="538" y="28102"/>
                    <a:pt x="2030" y="28102"/>
                    <a:pt x="2030" y="29196"/>
                  </a:cubicBezTo>
                  <a:cubicBezTo>
                    <a:pt x="2030" y="30291"/>
                    <a:pt x="538" y="30291"/>
                    <a:pt x="538" y="31365"/>
                  </a:cubicBezTo>
                  <a:cubicBezTo>
                    <a:pt x="538" y="32459"/>
                    <a:pt x="2030" y="32459"/>
                    <a:pt x="2030" y="33533"/>
                  </a:cubicBezTo>
                  <a:cubicBezTo>
                    <a:pt x="2030" y="34627"/>
                    <a:pt x="538" y="34627"/>
                    <a:pt x="538" y="35701"/>
                  </a:cubicBezTo>
                  <a:cubicBezTo>
                    <a:pt x="538" y="36795"/>
                    <a:pt x="2030" y="36795"/>
                    <a:pt x="2030" y="37890"/>
                  </a:cubicBezTo>
                  <a:cubicBezTo>
                    <a:pt x="2030" y="38964"/>
                    <a:pt x="538" y="38964"/>
                    <a:pt x="538" y="40058"/>
                  </a:cubicBezTo>
                  <a:cubicBezTo>
                    <a:pt x="538" y="41132"/>
                    <a:pt x="2030" y="41132"/>
                    <a:pt x="2030" y="42226"/>
                  </a:cubicBezTo>
                  <a:cubicBezTo>
                    <a:pt x="2030" y="43300"/>
                    <a:pt x="1" y="44753"/>
                    <a:pt x="1035" y="45091"/>
                  </a:cubicBezTo>
                  <a:cubicBezTo>
                    <a:pt x="1549" y="45269"/>
                    <a:pt x="1987" y="45343"/>
                    <a:pt x="2375" y="45343"/>
                  </a:cubicBezTo>
                  <a:cubicBezTo>
                    <a:pt x="4244" y="45343"/>
                    <a:pt x="4981" y="43639"/>
                    <a:pt x="7600" y="43639"/>
                  </a:cubicBezTo>
                  <a:cubicBezTo>
                    <a:pt x="10783" y="43639"/>
                    <a:pt x="10783" y="45131"/>
                    <a:pt x="13946" y="45131"/>
                  </a:cubicBezTo>
                  <a:cubicBezTo>
                    <a:pt x="17108" y="45131"/>
                    <a:pt x="17108" y="43639"/>
                    <a:pt x="20271" y="43639"/>
                  </a:cubicBezTo>
                  <a:cubicBezTo>
                    <a:pt x="23434" y="43639"/>
                    <a:pt x="23434" y="45131"/>
                    <a:pt x="26617" y="45131"/>
                  </a:cubicBezTo>
                  <a:cubicBezTo>
                    <a:pt x="29780" y="45131"/>
                    <a:pt x="29780" y="43639"/>
                    <a:pt x="32943" y="43639"/>
                  </a:cubicBezTo>
                  <a:cubicBezTo>
                    <a:pt x="36106" y="43639"/>
                    <a:pt x="36106" y="45131"/>
                    <a:pt x="39269" y="45131"/>
                  </a:cubicBezTo>
                  <a:cubicBezTo>
                    <a:pt x="42452" y="45131"/>
                    <a:pt x="42452" y="43639"/>
                    <a:pt x="45615" y="43639"/>
                  </a:cubicBezTo>
                  <a:cubicBezTo>
                    <a:pt x="48778" y="43639"/>
                    <a:pt x="48778" y="45131"/>
                    <a:pt x="51941" y="45131"/>
                  </a:cubicBezTo>
                  <a:cubicBezTo>
                    <a:pt x="55104" y="45131"/>
                    <a:pt x="55104" y="43639"/>
                    <a:pt x="58266" y="43639"/>
                  </a:cubicBezTo>
                  <a:cubicBezTo>
                    <a:pt x="61429" y="43639"/>
                    <a:pt x="61449" y="45131"/>
                    <a:pt x="64612" y="45131"/>
                  </a:cubicBezTo>
                  <a:cubicBezTo>
                    <a:pt x="67775" y="45131"/>
                    <a:pt x="67775" y="43639"/>
                    <a:pt x="70938" y="43639"/>
                  </a:cubicBezTo>
                  <a:cubicBezTo>
                    <a:pt x="74101" y="43639"/>
                    <a:pt x="74101" y="45131"/>
                    <a:pt x="77264" y="45131"/>
                  </a:cubicBezTo>
                  <a:cubicBezTo>
                    <a:pt x="80447" y="45131"/>
                    <a:pt x="80447" y="43639"/>
                    <a:pt x="83610" y="43639"/>
                  </a:cubicBezTo>
                  <a:cubicBezTo>
                    <a:pt x="86773" y="43639"/>
                    <a:pt x="86773" y="45131"/>
                    <a:pt x="89936" y="45131"/>
                  </a:cubicBezTo>
                  <a:cubicBezTo>
                    <a:pt x="93099" y="45131"/>
                    <a:pt x="93099" y="43639"/>
                    <a:pt x="96261" y="43639"/>
                  </a:cubicBezTo>
                  <a:cubicBezTo>
                    <a:pt x="99444" y="43639"/>
                    <a:pt x="99424" y="45131"/>
                    <a:pt x="102607" y="45131"/>
                  </a:cubicBezTo>
                  <a:cubicBezTo>
                    <a:pt x="105770" y="45131"/>
                    <a:pt x="105770" y="43639"/>
                    <a:pt x="108933" y="43639"/>
                  </a:cubicBezTo>
                  <a:cubicBezTo>
                    <a:pt x="112096" y="43639"/>
                    <a:pt x="112096" y="45131"/>
                    <a:pt x="115259" y="45131"/>
                  </a:cubicBezTo>
                  <a:cubicBezTo>
                    <a:pt x="118422" y="45131"/>
                    <a:pt x="118422" y="43639"/>
                    <a:pt x="121605" y="43639"/>
                  </a:cubicBezTo>
                  <a:cubicBezTo>
                    <a:pt x="124223" y="43639"/>
                    <a:pt x="124960" y="45343"/>
                    <a:pt x="126829" y="45343"/>
                  </a:cubicBezTo>
                  <a:cubicBezTo>
                    <a:pt x="127218" y="45343"/>
                    <a:pt x="127656" y="45269"/>
                    <a:pt x="128169" y="45091"/>
                  </a:cubicBezTo>
                  <a:cubicBezTo>
                    <a:pt x="129204" y="44753"/>
                    <a:pt x="127612" y="43937"/>
                    <a:pt x="127195" y="42405"/>
                  </a:cubicBezTo>
                  <a:cubicBezTo>
                    <a:pt x="126936" y="41371"/>
                    <a:pt x="128667" y="41132"/>
                    <a:pt x="128667" y="40038"/>
                  </a:cubicBezTo>
                  <a:cubicBezTo>
                    <a:pt x="128667" y="38964"/>
                    <a:pt x="127175" y="38964"/>
                    <a:pt x="127175" y="37870"/>
                  </a:cubicBezTo>
                  <a:cubicBezTo>
                    <a:pt x="127175" y="36795"/>
                    <a:pt x="128667" y="36795"/>
                    <a:pt x="128667" y="35701"/>
                  </a:cubicBezTo>
                  <a:cubicBezTo>
                    <a:pt x="128667" y="34607"/>
                    <a:pt x="127175" y="34607"/>
                    <a:pt x="127175" y="33533"/>
                  </a:cubicBezTo>
                  <a:cubicBezTo>
                    <a:pt x="127175" y="32439"/>
                    <a:pt x="128667" y="32439"/>
                    <a:pt x="128667" y="31365"/>
                  </a:cubicBezTo>
                  <a:cubicBezTo>
                    <a:pt x="128667" y="30271"/>
                    <a:pt x="127175" y="30271"/>
                    <a:pt x="127175" y="29196"/>
                  </a:cubicBezTo>
                  <a:cubicBezTo>
                    <a:pt x="127175" y="28102"/>
                    <a:pt x="128667" y="28102"/>
                    <a:pt x="128667" y="27008"/>
                  </a:cubicBezTo>
                  <a:cubicBezTo>
                    <a:pt x="128667" y="25934"/>
                    <a:pt x="127175" y="25934"/>
                    <a:pt x="127175" y="24840"/>
                  </a:cubicBezTo>
                  <a:cubicBezTo>
                    <a:pt x="127175" y="23766"/>
                    <a:pt x="128667" y="23766"/>
                    <a:pt x="128667" y="22672"/>
                  </a:cubicBezTo>
                  <a:cubicBezTo>
                    <a:pt x="128667" y="21597"/>
                    <a:pt x="127175" y="21578"/>
                    <a:pt x="127175" y="20503"/>
                  </a:cubicBezTo>
                  <a:cubicBezTo>
                    <a:pt x="127175" y="19409"/>
                    <a:pt x="128667" y="19409"/>
                    <a:pt x="128667" y="18335"/>
                  </a:cubicBezTo>
                  <a:cubicBezTo>
                    <a:pt x="128667" y="17241"/>
                    <a:pt x="127175" y="17241"/>
                    <a:pt x="127175" y="16167"/>
                  </a:cubicBezTo>
                  <a:cubicBezTo>
                    <a:pt x="127175" y="15073"/>
                    <a:pt x="128667" y="15073"/>
                    <a:pt x="128667" y="13978"/>
                  </a:cubicBezTo>
                  <a:cubicBezTo>
                    <a:pt x="128667" y="12904"/>
                    <a:pt x="127175" y="12904"/>
                    <a:pt x="127175" y="11810"/>
                  </a:cubicBezTo>
                  <a:cubicBezTo>
                    <a:pt x="127175" y="10736"/>
                    <a:pt x="128667" y="10736"/>
                    <a:pt x="128667" y="9642"/>
                  </a:cubicBezTo>
                  <a:cubicBezTo>
                    <a:pt x="128667" y="8568"/>
                    <a:pt x="127175" y="8568"/>
                    <a:pt x="127175" y="7474"/>
                  </a:cubicBezTo>
                  <a:cubicBezTo>
                    <a:pt x="127175" y="6399"/>
                    <a:pt x="128667" y="6379"/>
                    <a:pt x="128667" y="5305"/>
                  </a:cubicBezTo>
                  <a:cubicBezTo>
                    <a:pt x="128667" y="4211"/>
                    <a:pt x="127175" y="4211"/>
                    <a:pt x="127175" y="3137"/>
                  </a:cubicBezTo>
                  <a:cubicBezTo>
                    <a:pt x="127175" y="2043"/>
                    <a:pt x="129204" y="611"/>
                    <a:pt x="128169" y="253"/>
                  </a:cubicBezTo>
                  <a:cubicBezTo>
                    <a:pt x="127652" y="74"/>
                    <a:pt x="127212" y="1"/>
                    <a:pt x="126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83" name="Google Shape;1983;p28"/>
          <p:cNvSpPr/>
          <p:nvPr/>
        </p:nvSpPr>
        <p:spPr>
          <a:xfrm>
            <a:off x="0" y="0"/>
            <a:ext cx="9143730" cy="5226681"/>
          </a:xfrm>
          <a:custGeom>
            <a:avLst/>
            <a:gdLst/>
            <a:ahLst/>
            <a:cxnLst/>
            <a:rect l="l" t="t" r="r" b="b"/>
            <a:pathLst>
              <a:path w="285630" h="163270" extrusionOk="0">
                <a:moveTo>
                  <a:pt x="20389" y="107"/>
                </a:moveTo>
                <a:lnTo>
                  <a:pt x="20389" y="20402"/>
                </a:lnTo>
                <a:lnTo>
                  <a:pt x="107" y="20402"/>
                </a:lnTo>
                <a:lnTo>
                  <a:pt x="107" y="107"/>
                </a:lnTo>
                <a:close/>
                <a:moveTo>
                  <a:pt x="40791" y="107"/>
                </a:moveTo>
                <a:lnTo>
                  <a:pt x="40791" y="20402"/>
                </a:lnTo>
                <a:lnTo>
                  <a:pt x="20509" y="20402"/>
                </a:lnTo>
                <a:lnTo>
                  <a:pt x="20509" y="107"/>
                </a:lnTo>
                <a:close/>
                <a:moveTo>
                  <a:pt x="61180" y="107"/>
                </a:moveTo>
                <a:lnTo>
                  <a:pt x="61180" y="20402"/>
                </a:lnTo>
                <a:lnTo>
                  <a:pt x="40898" y="20402"/>
                </a:lnTo>
                <a:lnTo>
                  <a:pt x="40898" y="107"/>
                </a:lnTo>
                <a:close/>
                <a:moveTo>
                  <a:pt x="81582" y="107"/>
                </a:moveTo>
                <a:lnTo>
                  <a:pt x="81582" y="20402"/>
                </a:lnTo>
                <a:lnTo>
                  <a:pt x="61300" y="20402"/>
                </a:lnTo>
                <a:lnTo>
                  <a:pt x="61287" y="107"/>
                </a:lnTo>
                <a:close/>
                <a:moveTo>
                  <a:pt x="101971" y="107"/>
                </a:moveTo>
                <a:lnTo>
                  <a:pt x="101971" y="20402"/>
                </a:lnTo>
                <a:lnTo>
                  <a:pt x="81689" y="20402"/>
                </a:lnTo>
                <a:lnTo>
                  <a:pt x="81689" y="107"/>
                </a:lnTo>
                <a:close/>
                <a:moveTo>
                  <a:pt x="122359" y="107"/>
                </a:moveTo>
                <a:lnTo>
                  <a:pt x="122359" y="20402"/>
                </a:lnTo>
                <a:lnTo>
                  <a:pt x="102077" y="20402"/>
                </a:lnTo>
                <a:lnTo>
                  <a:pt x="102077" y="107"/>
                </a:lnTo>
                <a:close/>
                <a:moveTo>
                  <a:pt x="142762" y="107"/>
                </a:moveTo>
                <a:lnTo>
                  <a:pt x="142762" y="20402"/>
                </a:lnTo>
                <a:lnTo>
                  <a:pt x="122480" y="20402"/>
                </a:lnTo>
                <a:lnTo>
                  <a:pt x="122480" y="107"/>
                </a:lnTo>
                <a:close/>
                <a:moveTo>
                  <a:pt x="163150" y="107"/>
                </a:moveTo>
                <a:lnTo>
                  <a:pt x="163150" y="20402"/>
                </a:lnTo>
                <a:lnTo>
                  <a:pt x="142868" y="20402"/>
                </a:lnTo>
                <a:lnTo>
                  <a:pt x="142868" y="107"/>
                </a:lnTo>
                <a:close/>
                <a:moveTo>
                  <a:pt x="183552" y="107"/>
                </a:moveTo>
                <a:lnTo>
                  <a:pt x="183552" y="20402"/>
                </a:lnTo>
                <a:lnTo>
                  <a:pt x="163270" y="20402"/>
                </a:lnTo>
                <a:lnTo>
                  <a:pt x="163270" y="107"/>
                </a:lnTo>
                <a:close/>
                <a:moveTo>
                  <a:pt x="203941" y="107"/>
                </a:moveTo>
                <a:lnTo>
                  <a:pt x="203941" y="20402"/>
                </a:lnTo>
                <a:lnTo>
                  <a:pt x="183659" y="20402"/>
                </a:lnTo>
                <a:lnTo>
                  <a:pt x="183659" y="107"/>
                </a:lnTo>
                <a:close/>
                <a:moveTo>
                  <a:pt x="224330" y="107"/>
                </a:moveTo>
                <a:lnTo>
                  <a:pt x="224330" y="20402"/>
                </a:lnTo>
                <a:lnTo>
                  <a:pt x="204048" y="20402"/>
                </a:lnTo>
                <a:lnTo>
                  <a:pt x="204048" y="107"/>
                </a:lnTo>
                <a:close/>
                <a:moveTo>
                  <a:pt x="244732" y="107"/>
                </a:moveTo>
                <a:lnTo>
                  <a:pt x="244732" y="20402"/>
                </a:lnTo>
                <a:lnTo>
                  <a:pt x="224450" y="20402"/>
                </a:lnTo>
                <a:lnTo>
                  <a:pt x="224450" y="107"/>
                </a:lnTo>
                <a:close/>
                <a:moveTo>
                  <a:pt x="265121" y="107"/>
                </a:moveTo>
                <a:lnTo>
                  <a:pt x="265121" y="20402"/>
                </a:lnTo>
                <a:lnTo>
                  <a:pt x="244839" y="20402"/>
                </a:lnTo>
                <a:lnTo>
                  <a:pt x="244839" y="107"/>
                </a:lnTo>
                <a:close/>
                <a:moveTo>
                  <a:pt x="285523" y="107"/>
                </a:moveTo>
                <a:lnTo>
                  <a:pt x="285523" y="20402"/>
                </a:lnTo>
                <a:lnTo>
                  <a:pt x="265241" y="20402"/>
                </a:lnTo>
                <a:lnTo>
                  <a:pt x="265241" y="107"/>
                </a:lnTo>
                <a:close/>
                <a:moveTo>
                  <a:pt x="20389" y="20509"/>
                </a:moveTo>
                <a:lnTo>
                  <a:pt x="20389" y="40791"/>
                </a:lnTo>
                <a:lnTo>
                  <a:pt x="107" y="40791"/>
                </a:lnTo>
                <a:lnTo>
                  <a:pt x="107" y="20509"/>
                </a:lnTo>
                <a:close/>
                <a:moveTo>
                  <a:pt x="40791" y="20509"/>
                </a:moveTo>
                <a:lnTo>
                  <a:pt x="40791" y="40791"/>
                </a:lnTo>
                <a:lnTo>
                  <a:pt x="20509" y="40791"/>
                </a:lnTo>
                <a:lnTo>
                  <a:pt x="20509" y="20509"/>
                </a:lnTo>
                <a:close/>
                <a:moveTo>
                  <a:pt x="61180" y="20509"/>
                </a:moveTo>
                <a:lnTo>
                  <a:pt x="61193" y="40791"/>
                </a:lnTo>
                <a:lnTo>
                  <a:pt x="40898" y="40791"/>
                </a:lnTo>
                <a:lnTo>
                  <a:pt x="40898" y="20509"/>
                </a:lnTo>
                <a:close/>
                <a:moveTo>
                  <a:pt x="81582" y="20509"/>
                </a:moveTo>
                <a:lnTo>
                  <a:pt x="81582" y="40791"/>
                </a:lnTo>
                <a:lnTo>
                  <a:pt x="61300" y="40791"/>
                </a:lnTo>
                <a:lnTo>
                  <a:pt x="61300" y="20509"/>
                </a:lnTo>
                <a:close/>
                <a:moveTo>
                  <a:pt x="101971" y="20509"/>
                </a:moveTo>
                <a:lnTo>
                  <a:pt x="101984" y="40791"/>
                </a:lnTo>
                <a:lnTo>
                  <a:pt x="81689" y="40791"/>
                </a:lnTo>
                <a:lnTo>
                  <a:pt x="81689" y="20509"/>
                </a:lnTo>
                <a:close/>
                <a:moveTo>
                  <a:pt x="122359" y="20509"/>
                </a:moveTo>
                <a:lnTo>
                  <a:pt x="122373" y="40791"/>
                </a:lnTo>
                <a:lnTo>
                  <a:pt x="102077" y="40791"/>
                </a:lnTo>
                <a:lnTo>
                  <a:pt x="102077" y="20509"/>
                </a:lnTo>
                <a:close/>
                <a:moveTo>
                  <a:pt x="142762" y="20509"/>
                </a:moveTo>
                <a:lnTo>
                  <a:pt x="142762" y="40791"/>
                </a:lnTo>
                <a:lnTo>
                  <a:pt x="122480" y="40791"/>
                </a:lnTo>
                <a:lnTo>
                  <a:pt x="122480" y="20509"/>
                </a:lnTo>
                <a:close/>
                <a:moveTo>
                  <a:pt x="163150" y="20509"/>
                </a:moveTo>
                <a:lnTo>
                  <a:pt x="163164" y="40791"/>
                </a:lnTo>
                <a:lnTo>
                  <a:pt x="142868" y="40791"/>
                </a:lnTo>
                <a:lnTo>
                  <a:pt x="142868" y="20509"/>
                </a:lnTo>
                <a:close/>
                <a:moveTo>
                  <a:pt x="183552" y="20509"/>
                </a:moveTo>
                <a:lnTo>
                  <a:pt x="183552" y="40791"/>
                </a:lnTo>
                <a:lnTo>
                  <a:pt x="163270" y="40791"/>
                </a:lnTo>
                <a:lnTo>
                  <a:pt x="163270" y="20509"/>
                </a:lnTo>
                <a:close/>
                <a:moveTo>
                  <a:pt x="203941" y="20509"/>
                </a:moveTo>
                <a:lnTo>
                  <a:pt x="203955" y="40791"/>
                </a:lnTo>
                <a:lnTo>
                  <a:pt x="183659" y="40791"/>
                </a:lnTo>
                <a:lnTo>
                  <a:pt x="183659" y="20509"/>
                </a:lnTo>
                <a:close/>
                <a:moveTo>
                  <a:pt x="224330" y="20509"/>
                </a:moveTo>
                <a:lnTo>
                  <a:pt x="224343" y="40791"/>
                </a:lnTo>
                <a:lnTo>
                  <a:pt x="204048" y="40791"/>
                </a:lnTo>
                <a:lnTo>
                  <a:pt x="204048" y="20509"/>
                </a:lnTo>
                <a:close/>
                <a:moveTo>
                  <a:pt x="244732" y="20509"/>
                </a:moveTo>
                <a:lnTo>
                  <a:pt x="244732" y="40791"/>
                </a:lnTo>
                <a:lnTo>
                  <a:pt x="224450" y="40791"/>
                </a:lnTo>
                <a:lnTo>
                  <a:pt x="224450" y="20509"/>
                </a:lnTo>
                <a:close/>
                <a:moveTo>
                  <a:pt x="265121" y="20509"/>
                </a:moveTo>
                <a:lnTo>
                  <a:pt x="265121" y="40791"/>
                </a:lnTo>
                <a:lnTo>
                  <a:pt x="244839" y="40791"/>
                </a:lnTo>
                <a:lnTo>
                  <a:pt x="244839" y="20509"/>
                </a:lnTo>
                <a:close/>
                <a:moveTo>
                  <a:pt x="285523" y="20509"/>
                </a:moveTo>
                <a:lnTo>
                  <a:pt x="285523" y="40791"/>
                </a:lnTo>
                <a:lnTo>
                  <a:pt x="265241" y="40791"/>
                </a:lnTo>
                <a:lnTo>
                  <a:pt x="265241" y="20509"/>
                </a:lnTo>
                <a:close/>
                <a:moveTo>
                  <a:pt x="20389" y="40898"/>
                </a:moveTo>
                <a:lnTo>
                  <a:pt x="20389" y="61179"/>
                </a:lnTo>
                <a:lnTo>
                  <a:pt x="107" y="61179"/>
                </a:lnTo>
                <a:lnTo>
                  <a:pt x="107" y="40898"/>
                </a:lnTo>
                <a:close/>
                <a:moveTo>
                  <a:pt x="40791" y="40898"/>
                </a:moveTo>
                <a:lnTo>
                  <a:pt x="40791" y="61179"/>
                </a:lnTo>
                <a:lnTo>
                  <a:pt x="20509" y="61179"/>
                </a:lnTo>
                <a:lnTo>
                  <a:pt x="20509" y="40898"/>
                </a:lnTo>
                <a:close/>
                <a:moveTo>
                  <a:pt x="61180" y="40898"/>
                </a:moveTo>
                <a:lnTo>
                  <a:pt x="61180" y="61179"/>
                </a:lnTo>
                <a:lnTo>
                  <a:pt x="40898" y="61179"/>
                </a:lnTo>
                <a:lnTo>
                  <a:pt x="40898" y="40898"/>
                </a:lnTo>
                <a:close/>
                <a:moveTo>
                  <a:pt x="81582" y="40898"/>
                </a:moveTo>
                <a:lnTo>
                  <a:pt x="81582" y="61179"/>
                </a:lnTo>
                <a:lnTo>
                  <a:pt x="61300" y="61179"/>
                </a:lnTo>
                <a:lnTo>
                  <a:pt x="61300" y="40898"/>
                </a:lnTo>
                <a:close/>
                <a:moveTo>
                  <a:pt x="101971" y="40898"/>
                </a:moveTo>
                <a:lnTo>
                  <a:pt x="101971" y="61179"/>
                </a:lnTo>
                <a:lnTo>
                  <a:pt x="81689" y="61179"/>
                </a:lnTo>
                <a:lnTo>
                  <a:pt x="81689" y="40898"/>
                </a:lnTo>
                <a:close/>
                <a:moveTo>
                  <a:pt x="122359" y="40898"/>
                </a:moveTo>
                <a:lnTo>
                  <a:pt x="122359" y="61179"/>
                </a:lnTo>
                <a:lnTo>
                  <a:pt x="102077" y="61179"/>
                </a:lnTo>
                <a:lnTo>
                  <a:pt x="102077" y="40898"/>
                </a:lnTo>
                <a:close/>
                <a:moveTo>
                  <a:pt x="142762" y="40898"/>
                </a:moveTo>
                <a:lnTo>
                  <a:pt x="142762" y="61179"/>
                </a:lnTo>
                <a:lnTo>
                  <a:pt x="122480" y="61179"/>
                </a:lnTo>
                <a:lnTo>
                  <a:pt x="122480" y="40898"/>
                </a:lnTo>
                <a:close/>
                <a:moveTo>
                  <a:pt x="163150" y="40898"/>
                </a:moveTo>
                <a:lnTo>
                  <a:pt x="163150" y="61179"/>
                </a:lnTo>
                <a:lnTo>
                  <a:pt x="142868" y="61179"/>
                </a:lnTo>
                <a:lnTo>
                  <a:pt x="142868" y="40898"/>
                </a:lnTo>
                <a:close/>
                <a:moveTo>
                  <a:pt x="183552" y="40898"/>
                </a:moveTo>
                <a:lnTo>
                  <a:pt x="183552" y="61179"/>
                </a:lnTo>
                <a:lnTo>
                  <a:pt x="163270" y="61179"/>
                </a:lnTo>
                <a:lnTo>
                  <a:pt x="163270" y="40898"/>
                </a:lnTo>
                <a:close/>
                <a:moveTo>
                  <a:pt x="203941" y="40898"/>
                </a:moveTo>
                <a:lnTo>
                  <a:pt x="203941" y="61179"/>
                </a:lnTo>
                <a:lnTo>
                  <a:pt x="183659" y="61179"/>
                </a:lnTo>
                <a:lnTo>
                  <a:pt x="183659" y="40898"/>
                </a:lnTo>
                <a:close/>
                <a:moveTo>
                  <a:pt x="224330" y="40898"/>
                </a:moveTo>
                <a:lnTo>
                  <a:pt x="224330" y="61179"/>
                </a:lnTo>
                <a:lnTo>
                  <a:pt x="204048" y="61179"/>
                </a:lnTo>
                <a:lnTo>
                  <a:pt x="204048" y="40898"/>
                </a:lnTo>
                <a:close/>
                <a:moveTo>
                  <a:pt x="244732" y="40898"/>
                </a:moveTo>
                <a:lnTo>
                  <a:pt x="244732" y="61179"/>
                </a:lnTo>
                <a:lnTo>
                  <a:pt x="224450" y="61179"/>
                </a:lnTo>
                <a:lnTo>
                  <a:pt x="224450" y="40898"/>
                </a:lnTo>
                <a:close/>
                <a:moveTo>
                  <a:pt x="265121" y="40898"/>
                </a:moveTo>
                <a:lnTo>
                  <a:pt x="265121" y="61179"/>
                </a:lnTo>
                <a:lnTo>
                  <a:pt x="244839" y="61179"/>
                </a:lnTo>
                <a:lnTo>
                  <a:pt x="244839" y="40898"/>
                </a:lnTo>
                <a:close/>
                <a:moveTo>
                  <a:pt x="285523" y="40898"/>
                </a:moveTo>
                <a:lnTo>
                  <a:pt x="285523" y="61179"/>
                </a:lnTo>
                <a:lnTo>
                  <a:pt x="265241" y="61179"/>
                </a:lnTo>
                <a:lnTo>
                  <a:pt x="265241" y="40898"/>
                </a:lnTo>
                <a:close/>
                <a:moveTo>
                  <a:pt x="20389" y="61300"/>
                </a:moveTo>
                <a:lnTo>
                  <a:pt x="20389" y="81568"/>
                </a:lnTo>
                <a:lnTo>
                  <a:pt x="107" y="81568"/>
                </a:lnTo>
                <a:lnTo>
                  <a:pt x="107" y="61300"/>
                </a:lnTo>
                <a:close/>
                <a:moveTo>
                  <a:pt x="40791" y="61300"/>
                </a:moveTo>
                <a:lnTo>
                  <a:pt x="40791" y="81568"/>
                </a:lnTo>
                <a:lnTo>
                  <a:pt x="20509" y="81568"/>
                </a:lnTo>
                <a:lnTo>
                  <a:pt x="20509" y="61300"/>
                </a:lnTo>
                <a:close/>
                <a:moveTo>
                  <a:pt x="61180" y="61300"/>
                </a:moveTo>
                <a:lnTo>
                  <a:pt x="61180" y="81568"/>
                </a:lnTo>
                <a:lnTo>
                  <a:pt x="40898" y="81568"/>
                </a:lnTo>
                <a:lnTo>
                  <a:pt x="40898" y="61300"/>
                </a:lnTo>
                <a:close/>
                <a:moveTo>
                  <a:pt x="81582" y="61300"/>
                </a:moveTo>
                <a:lnTo>
                  <a:pt x="81582" y="81568"/>
                </a:lnTo>
                <a:lnTo>
                  <a:pt x="61300" y="81568"/>
                </a:lnTo>
                <a:lnTo>
                  <a:pt x="61300" y="61300"/>
                </a:lnTo>
                <a:close/>
                <a:moveTo>
                  <a:pt x="101971" y="61300"/>
                </a:moveTo>
                <a:lnTo>
                  <a:pt x="101971" y="81568"/>
                </a:lnTo>
                <a:lnTo>
                  <a:pt x="81689" y="81568"/>
                </a:lnTo>
                <a:lnTo>
                  <a:pt x="81689" y="61300"/>
                </a:lnTo>
                <a:close/>
                <a:moveTo>
                  <a:pt x="122359" y="61300"/>
                </a:moveTo>
                <a:lnTo>
                  <a:pt x="122359" y="81568"/>
                </a:lnTo>
                <a:lnTo>
                  <a:pt x="102077" y="81568"/>
                </a:lnTo>
                <a:lnTo>
                  <a:pt x="102077" y="61300"/>
                </a:lnTo>
                <a:close/>
                <a:moveTo>
                  <a:pt x="142762" y="61300"/>
                </a:moveTo>
                <a:lnTo>
                  <a:pt x="142762" y="81568"/>
                </a:lnTo>
                <a:lnTo>
                  <a:pt x="122480" y="81568"/>
                </a:lnTo>
                <a:lnTo>
                  <a:pt x="122480" y="61300"/>
                </a:lnTo>
                <a:close/>
                <a:moveTo>
                  <a:pt x="163150" y="61300"/>
                </a:moveTo>
                <a:lnTo>
                  <a:pt x="163150" y="81568"/>
                </a:lnTo>
                <a:lnTo>
                  <a:pt x="142868" y="81568"/>
                </a:lnTo>
                <a:lnTo>
                  <a:pt x="142868" y="61300"/>
                </a:lnTo>
                <a:close/>
                <a:moveTo>
                  <a:pt x="183552" y="61300"/>
                </a:moveTo>
                <a:lnTo>
                  <a:pt x="183552" y="81568"/>
                </a:lnTo>
                <a:lnTo>
                  <a:pt x="163270" y="81568"/>
                </a:lnTo>
                <a:lnTo>
                  <a:pt x="163270" y="61300"/>
                </a:lnTo>
                <a:close/>
                <a:moveTo>
                  <a:pt x="203941" y="61300"/>
                </a:moveTo>
                <a:lnTo>
                  <a:pt x="203941" y="81568"/>
                </a:lnTo>
                <a:lnTo>
                  <a:pt x="183659" y="81568"/>
                </a:lnTo>
                <a:lnTo>
                  <a:pt x="183659" y="61300"/>
                </a:lnTo>
                <a:close/>
                <a:moveTo>
                  <a:pt x="244732" y="61300"/>
                </a:moveTo>
                <a:lnTo>
                  <a:pt x="244732" y="81568"/>
                </a:lnTo>
                <a:lnTo>
                  <a:pt x="224450" y="81568"/>
                </a:lnTo>
                <a:lnTo>
                  <a:pt x="224450" y="61300"/>
                </a:lnTo>
                <a:close/>
                <a:moveTo>
                  <a:pt x="224330" y="61300"/>
                </a:moveTo>
                <a:lnTo>
                  <a:pt x="224330" y="81581"/>
                </a:lnTo>
                <a:lnTo>
                  <a:pt x="204048" y="81581"/>
                </a:lnTo>
                <a:lnTo>
                  <a:pt x="204048" y="61300"/>
                </a:lnTo>
                <a:close/>
                <a:moveTo>
                  <a:pt x="265121" y="61300"/>
                </a:moveTo>
                <a:lnTo>
                  <a:pt x="265121" y="81581"/>
                </a:lnTo>
                <a:lnTo>
                  <a:pt x="244839" y="81581"/>
                </a:lnTo>
                <a:lnTo>
                  <a:pt x="244839" y="61300"/>
                </a:lnTo>
                <a:close/>
                <a:moveTo>
                  <a:pt x="285523" y="61300"/>
                </a:moveTo>
                <a:lnTo>
                  <a:pt x="285523" y="81581"/>
                </a:lnTo>
                <a:lnTo>
                  <a:pt x="265241" y="81581"/>
                </a:lnTo>
                <a:lnTo>
                  <a:pt x="265241" y="61300"/>
                </a:lnTo>
                <a:close/>
                <a:moveTo>
                  <a:pt x="20389" y="81688"/>
                </a:moveTo>
                <a:lnTo>
                  <a:pt x="20389" y="101970"/>
                </a:lnTo>
                <a:lnTo>
                  <a:pt x="107" y="101970"/>
                </a:lnTo>
                <a:lnTo>
                  <a:pt x="107" y="81688"/>
                </a:lnTo>
                <a:close/>
                <a:moveTo>
                  <a:pt x="40791" y="81688"/>
                </a:moveTo>
                <a:lnTo>
                  <a:pt x="40791" y="101970"/>
                </a:lnTo>
                <a:lnTo>
                  <a:pt x="20509" y="101970"/>
                </a:lnTo>
                <a:lnTo>
                  <a:pt x="20509" y="81688"/>
                </a:lnTo>
                <a:close/>
                <a:moveTo>
                  <a:pt x="61180" y="81688"/>
                </a:moveTo>
                <a:lnTo>
                  <a:pt x="61180" y="101970"/>
                </a:lnTo>
                <a:lnTo>
                  <a:pt x="40898" y="101970"/>
                </a:lnTo>
                <a:lnTo>
                  <a:pt x="40898" y="81688"/>
                </a:lnTo>
                <a:close/>
                <a:moveTo>
                  <a:pt x="81582" y="81688"/>
                </a:moveTo>
                <a:lnTo>
                  <a:pt x="81582" y="101970"/>
                </a:lnTo>
                <a:lnTo>
                  <a:pt x="61300" y="101970"/>
                </a:lnTo>
                <a:lnTo>
                  <a:pt x="61300" y="81688"/>
                </a:lnTo>
                <a:close/>
                <a:moveTo>
                  <a:pt x="101971" y="81688"/>
                </a:moveTo>
                <a:lnTo>
                  <a:pt x="101971" y="101970"/>
                </a:lnTo>
                <a:lnTo>
                  <a:pt x="81689" y="101970"/>
                </a:lnTo>
                <a:lnTo>
                  <a:pt x="81689" y="81688"/>
                </a:lnTo>
                <a:close/>
                <a:moveTo>
                  <a:pt x="122359" y="81688"/>
                </a:moveTo>
                <a:lnTo>
                  <a:pt x="122359" y="101970"/>
                </a:lnTo>
                <a:lnTo>
                  <a:pt x="102077" y="101970"/>
                </a:lnTo>
                <a:lnTo>
                  <a:pt x="102077" y="81688"/>
                </a:lnTo>
                <a:close/>
                <a:moveTo>
                  <a:pt x="142762" y="81688"/>
                </a:moveTo>
                <a:lnTo>
                  <a:pt x="142762" y="101970"/>
                </a:lnTo>
                <a:lnTo>
                  <a:pt x="122480" y="101970"/>
                </a:lnTo>
                <a:lnTo>
                  <a:pt x="122480" y="81688"/>
                </a:lnTo>
                <a:close/>
                <a:moveTo>
                  <a:pt x="163150" y="81688"/>
                </a:moveTo>
                <a:lnTo>
                  <a:pt x="163150" y="101970"/>
                </a:lnTo>
                <a:lnTo>
                  <a:pt x="142868" y="101970"/>
                </a:lnTo>
                <a:lnTo>
                  <a:pt x="142868" y="81688"/>
                </a:lnTo>
                <a:close/>
                <a:moveTo>
                  <a:pt x="183552" y="81688"/>
                </a:moveTo>
                <a:lnTo>
                  <a:pt x="183552" y="101970"/>
                </a:lnTo>
                <a:lnTo>
                  <a:pt x="163270" y="101970"/>
                </a:lnTo>
                <a:lnTo>
                  <a:pt x="163270" y="81688"/>
                </a:lnTo>
                <a:close/>
                <a:moveTo>
                  <a:pt x="203941" y="81688"/>
                </a:moveTo>
                <a:lnTo>
                  <a:pt x="203941" y="101970"/>
                </a:lnTo>
                <a:lnTo>
                  <a:pt x="183659" y="101970"/>
                </a:lnTo>
                <a:lnTo>
                  <a:pt x="183659" y="81688"/>
                </a:lnTo>
                <a:close/>
                <a:moveTo>
                  <a:pt x="224330" y="81688"/>
                </a:moveTo>
                <a:lnTo>
                  <a:pt x="224330" y="101970"/>
                </a:lnTo>
                <a:lnTo>
                  <a:pt x="204048" y="101970"/>
                </a:lnTo>
                <a:lnTo>
                  <a:pt x="204048" y="81688"/>
                </a:lnTo>
                <a:close/>
                <a:moveTo>
                  <a:pt x="244732" y="81688"/>
                </a:moveTo>
                <a:lnTo>
                  <a:pt x="244732" y="101970"/>
                </a:lnTo>
                <a:lnTo>
                  <a:pt x="224450" y="101970"/>
                </a:lnTo>
                <a:lnTo>
                  <a:pt x="224450" y="81688"/>
                </a:lnTo>
                <a:close/>
                <a:moveTo>
                  <a:pt x="265121" y="81688"/>
                </a:moveTo>
                <a:lnTo>
                  <a:pt x="265121" y="101970"/>
                </a:lnTo>
                <a:lnTo>
                  <a:pt x="244839" y="101970"/>
                </a:lnTo>
                <a:lnTo>
                  <a:pt x="244839" y="81688"/>
                </a:lnTo>
                <a:close/>
                <a:moveTo>
                  <a:pt x="285523" y="81688"/>
                </a:moveTo>
                <a:lnTo>
                  <a:pt x="285523" y="101970"/>
                </a:lnTo>
                <a:lnTo>
                  <a:pt x="265241" y="101970"/>
                </a:lnTo>
                <a:lnTo>
                  <a:pt x="265241" y="81688"/>
                </a:lnTo>
                <a:close/>
                <a:moveTo>
                  <a:pt x="20389" y="102077"/>
                </a:moveTo>
                <a:lnTo>
                  <a:pt x="20389" y="122359"/>
                </a:lnTo>
                <a:lnTo>
                  <a:pt x="107" y="122359"/>
                </a:lnTo>
                <a:lnTo>
                  <a:pt x="107" y="102077"/>
                </a:lnTo>
                <a:close/>
                <a:moveTo>
                  <a:pt x="40791" y="102077"/>
                </a:moveTo>
                <a:lnTo>
                  <a:pt x="40791" y="122359"/>
                </a:lnTo>
                <a:lnTo>
                  <a:pt x="20509" y="122359"/>
                </a:lnTo>
                <a:lnTo>
                  <a:pt x="20509" y="102077"/>
                </a:lnTo>
                <a:close/>
                <a:moveTo>
                  <a:pt x="61180" y="102077"/>
                </a:moveTo>
                <a:lnTo>
                  <a:pt x="61180" y="122359"/>
                </a:lnTo>
                <a:lnTo>
                  <a:pt x="40898" y="122359"/>
                </a:lnTo>
                <a:lnTo>
                  <a:pt x="40898" y="102077"/>
                </a:lnTo>
                <a:close/>
                <a:moveTo>
                  <a:pt x="81582" y="102077"/>
                </a:moveTo>
                <a:lnTo>
                  <a:pt x="81582" y="122359"/>
                </a:lnTo>
                <a:lnTo>
                  <a:pt x="61300" y="122359"/>
                </a:lnTo>
                <a:lnTo>
                  <a:pt x="61300" y="102077"/>
                </a:lnTo>
                <a:close/>
                <a:moveTo>
                  <a:pt x="101971" y="102077"/>
                </a:moveTo>
                <a:lnTo>
                  <a:pt x="101971" y="122359"/>
                </a:lnTo>
                <a:lnTo>
                  <a:pt x="81689" y="122359"/>
                </a:lnTo>
                <a:lnTo>
                  <a:pt x="81702" y="102077"/>
                </a:lnTo>
                <a:close/>
                <a:moveTo>
                  <a:pt x="122359" y="102077"/>
                </a:moveTo>
                <a:lnTo>
                  <a:pt x="122359" y="122359"/>
                </a:lnTo>
                <a:lnTo>
                  <a:pt x="102077" y="122359"/>
                </a:lnTo>
                <a:lnTo>
                  <a:pt x="102091" y="102077"/>
                </a:lnTo>
                <a:close/>
                <a:moveTo>
                  <a:pt x="142762" y="102077"/>
                </a:moveTo>
                <a:lnTo>
                  <a:pt x="142762" y="122359"/>
                </a:lnTo>
                <a:lnTo>
                  <a:pt x="122480" y="122359"/>
                </a:lnTo>
                <a:lnTo>
                  <a:pt x="122480" y="102077"/>
                </a:lnTo>
                <a:close/>
                <a:moveTo>
                  <a:pt x="163164" y="102077"/>
                </a:moveTo>
                <a:lnTo>
                  <a:pt x="163164" y="122359"/>
                </a:lnTo>
                <a:lnTo>
                  <a:pt x="142868" y="122359"/>
                </a:lnTo>
                <a:lnTo>
                  <a:pt x="142882" y="102077"/>
                </a:lnTo>
                <a:close/>
                <a:moveTo>
                  <a:pt x="183552" y="102077"/>
                </a:moveTo>
                <a:lnTo>
                  <a:pt x="183552" y="122359"/>
                </a:lnTo>
                <a:lnTo>
                  <a:pt x="163270" y="122359"/>
                </a:lnTo>
                <a:lnTo>
                  <a:pt x="163270" y="102077"/>
                </a:lnTo>
                <a:close/>
                <a:moveTo>
                  <a:pt x="203955" y="102077"/>
                </a:moveTo>
                <a:lnTo>
                  <a:pt x="203955" y="122359"/>
                </a:lnTo>
                <a:lnTo>
                  <a:pt x="183659" y="122359"/>
                </a:lnTo>
                <a:lnTo>
                  <a:pt x="183659" y="102077"/>
                </a:lnTo>
                <a:close/>
                <a:moveTo>
                  <a:pt x="224343" y="102077"/>
                </a:moveTo>
                <a:lnTo>
                  <a:pt x="224343" y="122359"/>
                </a:lnTo>
                <a:lnTo>
                  <a:pt x="204048" y="122359"/>
                </a:lnTo>
                <a:lnTo>
                  <a:pt x="204061" y="102077"/>
                </a:lnTo>
                <a:close/>
                <a:moveTo>
                  <a:pt x="244732" y="102077"/>
                </a:moveTo>
                <a:lnTo>
                  <a:pt x="244732" y="122359"/>
                </a:lnTo>
                <a:lnTo>
                  <a:pt x="224450" y="122359"/>
                </a:lnTo>
                <a:lnTo>
                  <a:pt x="224450" y="102077"/>
                </a:lnTo>
                <a:close/>
                <a:moveTo>
                  <a:pt x="265121" y="102077"/>
                </a:moveTo>
                <a:lnTo>
                  <a:pt x="265121" y="122359"/>
                </a:lnTo>
                <a:lnTo>
                  <a:pt x="244839" y="122359"/>
                </a:lnTo>
                <a:lnTo>
                  <a:pt x="244839" y="102077"/>
                </a:lnTo>
                <a:close/>
                <a:moveTo>
                  <a:pt x="285523" y="102077"/>
                </a:moveTo>
                <a:lnTo>
                  <a:pt x="285523" y="122359"/>
                </a:lnTo>
                <a:lnTo>
                  <a:pt x="265241" y="122359"/>
                </a:lnTo>
                <a:lnTo>
                  <a:pt x="265241" y="102077"/>
                </a:lnTo>
                <a:close/>
                <a:moveTo>
                  <a:pt x="20389" y="122479"/>
                </a:moveTo>
                <a:lnTo>
                  <a:pt x="20389" y="142761"/>
                </a:lnTo>
                <a:lnTo>
                  <a:pt x="107" y="142761"/>
                </a:lnTo>
                <a:lnTo>
                  <a:pt x="107" y="122479"/>
                </a:lnTo>
                <a:close/>
                <a:moveTo>
                  <a:pt x="40791" y="122479"/>
                </a:moveTo>
                <a:lnTo>
                  <a:pt x="40791" y="142761"/>
                </a:lnTo>
                <a:lnTo>
                  <a:pt x="20509" y="142761"/>
                </a:lnTo>
                <a:lnTo>
                  <a:pt x="20509" y="122479"/>
                </a:lnTo>
                <a:close/>
                <a:moveTo>
                  <a:pt x="61180" y="122479"/>
                </a:moveTo>
                <a:lnTo>
                  <a:pt x="61180" y="142761"/>
                </a:lnTo>
                <a:lnTo>
                  <a:pt x="40898" y="142761"/>
                </a:lnTo>
                <a:lnTo>
                  <a:pt x="40898" y="122479"/>
                </a:lnTo>
                <a:close/>
                <a:moveTo>
                  <a:pt x="81582" y="122479"/>
                </a:moveTo>
                <a:lnTo>
                  <a:pt x="81582" y="142761"/>
                </a:lnTo>
                <a:lnTo>
                  <a:pt x="61300" y="142761"/>
                </a:lnTo>
                <a:lnTo>
                  <a:pt x="61300" y="122479"/>
                </a:lnTo>
                <a:close/>
                <a:moveTo>
                  <a:pt x="101971" y="122479"/>
                </a:moveTo>
                <a:lnTo>
                  <a:pt x="101971" y="142761"/>
                </a:lnTo>
                <a:lnTo>
                  <a:pt x="81689" y="142761"/>
                </a:lnTo>
                <a:lnTo>
                  <a:pt x="81689" y="122479"/>
                </a:lnTo>
                <a:close/>
                <a:moveTo>
                  <a:pt x="122359" y="122479"/>
                </a:moveTo>
                <a:lnTo>
                  <a:pt x="122359" y="142761"/>
                </a:lnTo>
                <a:lnTo>
                  <a:pt x="102077" y="142761"/>
                </a:lnTo>
                <a:lnTo>
                  <a:pt x="102077" y="122479"/>
                </a:lnTo>
                <a:close/>
                <a:moveTo>
                  <a:pt x="142762" y="122479"/>
                </a:moveTo>
                <a:lnTo>
                  <a:pt x="142762" y="142761"/>
                </a:lnTo>
                <a:lnTo>
                  <a:pt x="122480" y="142761"/>
                </a:lnTo>
                <a:lnTo>
                  <a:pt x="122480" y="122479"/>
                </a:lnTo>
                <a:close/>
                <a:moveTo>
                  <a:pt x="163150" y="122479"/>
                </a:moveTo>
                <a:lnTo>
                  <a:pt x="163150" y="142761"/>
                </a:lnTo>
                <a:lnTo>
                  <a:pt x="142868" y="142761"/>
                </a:lnTo>
                <a:lnTo>
                  <a:pt x="142868" y="122479"/>
                </a:lnTo>
                <a:close/>
                <a:moveTo>
                  <a:pt x="183552" y="122479"/>
                </a:moveTo>
                <a:lnTo>
                  <a:pt x="183552" y="142761"/>
                </a:lnTo>
                <a:lnTo>
                  <a:pt x="163270" y="142761"/>
                </a:lnTo>
                <a:lnTo>
                  <a:pt x="163270" y="122479"/>
                </a:lnTo>
                <a:close/>
                <a:moveTo>
                  <a:pt x="203941" y="122479"/>
                </a:moveTo>
                <a:lnTo>
                  <a:pt x="203941" y="142761"/>
                </a:lnTo>
                <a:lnTo>
                  <a:pt x="183659" y="142761"/>
                </a:lnTo>
                <a:lnTo>
                  <a:pt x="183659" y="122479"/>
                </a:lnTo>
                <a:close/>
                <a:moveTo>
                  <a:pt x="224330" y="122479"/>
                </a:moveTo>
                <a:lnTo>
                  <a:pt x="224330" y="142761"/>
                </a:lnTo>
                <a:lnTo>
                  <a:pt x="204048" y="142761"/>
                </a:lnTo>
                <a:lnTo>
                  <a:pt x="204048" y="122479"/>
                </a:lnTo>
                <a:close/>
                <a:moveTo>
                  <a:pt x="244732" y="122479"/>
                </a:moveTo>
                <a:lnTo>
                  <a:pt x="244732" y="142761"/>
                </a:lnTo>
                <a:lnTo>
                  <a:pt x="224450" y="142761"/>
                </a:lnTo>
                <a:lnTo>
                  <a:pt x="224450" y="122479"/>
                </a:lnTo>
                <a:close/>
                <a:moveTo>
                  <a:pt x="265121" y="122479"/>
                </a:moveTo>
                <a:lnTo>
                  <a:pt x="265121" y="142761"/>
                </a:lnTo>
                <a:lnTo>
                  <a:pt x="244839" y="142761"/>
                </a:lnTo>
                <a:lnTo>
                  <a:pt x="244839" y="122479"/>
                </a:lnTo>
                <a:close/>
                <a:moveTo>
                  <a:pt x="285523" y="122479"/>
                </a:moveTo>
                <a:lnTo>
                  <a:pt x="285523" y="142761"/>
                </a:lnTo>
                <a:lnTo>
                  <a:pt x="265241" y="142761"/>
                </a:lnTo>
                <a:lnTo>
                  <a:pt x="265241" y="122479"/>
                </a:lnTo>
                <a:close/>
                <a:moveTo>
                  <a:pt x="20389" y="142868"/>
                </a:moveTo>
                <a:lnTo>
                  <a:pt x="20389" y="163149"/>
                </a:lnTo>
                <a:lnTo>
                  <a:pt x="107" y="163149"/>
                </a:lnTo>
                <a:lnTo>
                  <a:pt x="107" y="142868"/>
                </a:lnTo>
                <a:close/>
                <a:moveTo>
                  <a:pt x="40791" y="142868"/>
                </a:moveTo>
                <a:lnTo>
                  <a:pt x="40791" y="163149"/>
                </a:lnTo>
                <a:lnTo>
                  <a:pt x="20509" y="163149"/>
                </a:lnTo>
                <a:lnTo>
                  <a:pt x="20509" y="142868"/>
                </a:lnTo>
                <a:close/>
                <a:moveTo>
                  <a:pt x="61180" y="142868"/>
                </a:moveTo>
                <a:lnTo>
                  <a:pt x="61180" y="163149"/>
                </a:lnTo>
                <a:lnTo>
                  <a:pt x="40898" y="163149"/>
                </a:lnTo>
                <a:lnTo>
                  <a:pt x="40898" y="142868"/>
                </a:lnTo>
                <a:close/>
                <a:moveTo>
                  <a:pt x="81582" y="142868"/>
                </a:moveTo>
                <a:lnTo>
                  <a:pt x="81582" y="163149"/>
                </a:lnTo>
                <a:lnTo>
                  <a:pt x="61300" y="163149"/>
                </a:lnTo>
                <a:lnTo>
                  <a:pt x="61300" y="142868"/>
                </a:lnTo>
                <a:close/>
                <a:moveTo>
                  <a:pt x="101971" y="142868"/>
                </a:moveTo>
                <a:lnTo>
                  <a:pt x="101971" y="163149"/>
                </a:lnTo>
                <a:lnTo>
                  <a:pt x="81689" y="163149"/>
                </a:lnTo>
                <a:lnTo>
                  <a:pt x="81689" y="142868"/>
                </a:lnTo>
                <a:close/>
                <a:moveTo>
                  <a:pt x="122359" y="142868"/>
                </a:moveTo>
                <a:lnTo>
                  <a:pt x="122359" y="163149"/>
                </a:lnTo>
                <a:lnTo>
                  <a:pt x="102077" y="163149"/>
                </a:lnTo>
                <a:lnTo>
                  <a:pt x="102077" y="142868"/>
                </a:lnTo>
                <a:close/>
                <a:moveTo>
                  <a:pt x="142762" y="142868"/>
                </a:moveTo>
                <a:lnTo>
                  <a:pt x="142762" y="163149"/>
                </a:lnTo>
                <a:lnTo>
                  <a:pt x="122480" y="163149"/>
                </a:lnTo>
                <a:lnTo>
                  <a:pt x="122480" y="142868"/>
                </a:lnTo>
                <a:close/>
                <a:moveTo>
                  <a:pt x="163150" y="142868"/>
                </a:moveTo>
                <a:lnTo>
                  <a:pt x="163150" y="163149"/>
                </a:lnTo>
                <a:lnTo>
                  <a:pt x="142868" y="163149"/>
                </a:lnTo>
                <a:lnTo>
                  <a:pt x="142868" y="142868"/>
                </a:lnTo>
                <a:close/>
                <a:moveTo>
                  <a:pt x="183552" y="142868"/>
                </a:moveTo>
                <a:lnTo>
                  <a:pt x="183552" y="163149"/>
                </a:lnTo>
                <a:lnTo>
                  <a:pt x="163270" y="163149"/>
                </a:lnTo>
                <a:lnTo>
                  <a:pt x="163270" y="142868"/>
                </a:lnTo>
                <a:close/>
                <a:moveTo>
                  <a:pt x="203941" y="142868"/>
                </a:moveTo>
                <a:lnTo>
                  <a:pt x="203941" y="163149"/>
                </a:lnTo>
                <a:lnTo>
                  <a:pt x="183659" y="163149"/>
                </a:lnTo>
                <a:lnTo>
                  <a:pt x="183659" y="142868"/>
                </a:lnTo>
                <a:close/>
                <a:moveTo>
                  <a:pt x="224330" y="142868"/>
                </a:moveTo>
                <a:lnTo>
                  <a:pt x="224330" y="163149"/>
                </a:lnTo>
                <a:lnTo>
                  <a:pt x="204048" y="163149"/>
                </a:lnTo>
                <a:lnTo>
                  <a:pt x="204048" y="142868"/>
                </a:lnTo>
                <a:close/>
                <a:moveTo>
                  <a:pt x="244732" y="142868"/>
                </a:moveTo>
                <a:lnTo>
                  <a:pt x="244732" y="163149"/>
                </a:lnTo>
                <a:lnTo>
                  <a:pt x="224450" y="163149"/>
                </a:lnTo>
                <a:lnTo>
                  <a:pt x="224450" y="142868"/>
                </a:lnTo>
                <a:close/>
                <a:moveTo>
                  <a:pt x="265121" y="142868"/>
                </a:moveTo>
                <a:lnTo>
                  <a:pt x="265121" y="163149"/>
                </a:lnTo>
                <a:lnTo>
                  <a:pt x="244839" y="163149"/>
                </a:lnTo>
                <a:lnTo>
                  <a:pt x="244839" y="142868"/>
                </a:lnTo>
                <a:close/>
                <a:moveTo>
                  <a:pt x="285523" y="142868"/>
                </a:moveTo>
                <a:lnTo>
                  <a:pt x="285523" y="163149"/>
                </a:lnTo>
                <a:lnTo>
                  <a:pt x="265241" y="163149"/>
                </a:lnTo>
                <a:lnTo>
                  <a:pt x="265241" y="142868"/>
                </a:lnTo>
                <a:close/>
                <a:moveTo>
                  <a:pt x="0" y="0"/>
                </a:moveTo>
                <a:lnTo>
                  <a:pt x="0" y="163270"/>
                </a:lnTo>
                <a:lnTo>
                  <a:pt x="285630" y="163270"/>
                </a:lnTo>
                <a:lnTo>
                  <a:pt x="2856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8"/>
          <p:cNvSpPr txBox="1">
            <a:spLocks noGrp="1"/>
          </p:cNvSpPr>
          <p:nvPr>
            <p:ph type="subTitle" idx="1"/>
          </p:nvPr>
        </p:nvSpPr>
        <p:spPr>
          <a:xfrm>
            <a:off x="1451925" y="2482150"/>
            <a:ext cx="2866500" cy="52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500">
                <a:solidFill>
                  <a:schemeClr val="accent4"/>
                </a:solidFill>
                <a:latin typeface="DM Serif Text"/>
                <a:ea typeface="DM Serif Text"/>
                <a:cs typeface="DM Serif Text"/>
                <a:sym typeface="DM Serif Text"/>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985" name="Google Shape;1985;p28"/>
          <p:cNvSpPr txBox="1">
            <a:spLocks noGrp="1"/>
          </p:cNvSpPr>
          <p:nvPr>
            <p:ph type="subTitle" idx="2"/>
          </p:nvPr>
        </p:nvSpPr>
        <p:spPr>
          <a:xfrm>
            <a:off x="4825574" y="2482150"/>
            <a:ext cx="2866500" cy="52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500">
                <a:solidFill>
                  <a:schemeClr val="accent4"/>
                </a:solidFill>
                <a:latin typeface="DM Serif Text"/>
                <a:ea typeface="DM Serif Text"/>
                <a:cs typeface="DM Serif Text"/>
                <a:sym typeface="DM Serif Text"/>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986" name="Google Shape;1986;p28"/>
          <p:cNvSpPr txBox="1">
            <a:spLocks noGrp="1"/>
          </p:cNvSpPr>
          <p:nvPr>
            <p:ph type="subTitle" idx="3"/>
          </p:nvPr>
        </p:nvSpPr>
        <p:spPr>
          <a:xfrm>
            <a:off x="1451925" y="2933650"/>
            <a:ext cx="2866500" cy="112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87" name="Google Shape;1987;p28"/>
          <p:cNvSpPr txBox="1">
            <a:spLocks noGrp="1"/>
          </p:cNvSpPr>
          <p:nvPr>
            <p:ph type="subTitle" idx="4"/>
          </p:nvPr>
        </p:nvSpPr>
        <p:spPr>
          <a:xfrm>
            <a:off x="4825572" y="2933650"/>
            <a:ext cx="2866500" cy="112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88" name="Google Shape;1988;p2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989" name="Google Shape;1989;p28"/>
          <p:cNvGrpSpPr/>
          <p:nvPr/>
        </p:nvGrpSpPr>
        <p:grpSpPr>
          <a:xfrm rot="6672271" flipH="1">
            <a:off x="220363" y="-273026"/>
            <a:ext cx="876479" cy="1493636"/>
            <a:chOff x="2693650" y="1705075"/>
            <a:chExt cx="876475" cy="1493628"/>
          </a:xfrm>
        </p:grpSpPr>
        <p:sp>
          <p:nvSpPr>
            <p:cNvPr id="1990" name="Google Shape;1990;p28"/>
            <p:cNvSpPr/>
            <p:nvPr/>
          </p:nvSpPr>
          <p:spPr>
            <a:xfrm>
              <a:off x="2896636" y="2043150"/>
              <a:ext cx="449273" cy="1155553"/>
            </a:xfrm>
            <a:custGeom>
              <a:avLst/>
              <a:gdLst/>
              <a:ahLst/>
              <a:cxnLst/>
              <a:rect l="l" t="t" r="r" b="b"/>
              <a:pathLst>
                <a:path w="6412" h="16492" fill="none" extrusionOk="0">
                  <a:moveTo>
                    <a:pt x="1" y="0"/>
                  </a:moveTo>
                  <a:cubicBezTo>
                    <a:pt x="1440" y="1977"/>
                    <a:pt x="2477" y="4218"/>
                    <a:pt x="3074" y="6587"/>
                  </a:cubicBezTo>
                  <a:cubicBezTo>
                    <a:pt x="3319" y="7565"/>
                    <a:pt x="3485" y="8573"/>
                    <a:pt x="3710" y="9562"/>
                  </a:cubicBezTo>
                  <a:cubicBezTo>
                    <a:pt x="4268" y="11989"/>
                    <a:pt x="5178" y="14328"/>
                    <a:pt x="6411" y="16491"/>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28"/>
            <p:cNvSpPr/>
            <p:nvPr/>
          </p:nvSpPr>
          <p:spPr>
            <a:xfrm>
              <a:off x="3100322" y="2110344"/>
              <a:ext cx="43302" cy="358676"/>
            </a:xfrm>
            <a:custGeom>
              <a:avLst/>
              <a:gdLst/>
              <a:ahLst/>
              <a:cxnLst/>
              <a:rect l="l" t="t" r="r" b="b"/>
              <a:pathLst>
                <a:path w="618" h="5119" fill="none" extrusionOk="0">
                  <a:moveTo>
                    <a:pt x="30" y="5119"/>
                  </a:moveTo>
                  <a:cubicBezTo>
                    <a:pt x="1" y="3445"/>
                    <a:pt x="147" y="1605"/>
                    <a:pt x="617" y="0"/>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28"/>
            <p:cNvSpPr/>
            <p:nvPr/>
          </p:nvSpPr>
          <p:spPr>
            <a:xfrm>
              <a:off x="3153153" y="2383957"/>
              <a:ext cx="122828" cy="317546"/>
            </a:xfrm>
            <a:custGeom>
              <a:avLst/>
              <a:gdLst/>
              <a:ahLst/>
              <a:cxnLst/>
              <a:rect l="l" t="t" r="r" b="b"/>
              <a:pathLst>
                <a:path w="1753" h="4532" fill="none" extrusionOk="0">
                  <a:moveTo>
                    <a:pt x="0" y="4532"/>
                  </a:moveTo>
                  <a:cubicBezTo>
                    <a:pt x="431" y="2887"/>
                    <a:pt x="871" y="1449"/>
                    <a:pt x="1752" y="0"/>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28"/>
            <p:cNvSpPr/>
            <p:nvPr/>
          </p:nvSpPr>
          <p:spPr>
            <a:xfrm>
              <a:off x="3295110" y="2843389"/>
              <a:ext cx="89196" cy="263384"/>
            </a:xfrm>
            <a:custGeom>
              <a:avLst/>
              <a:gdLst/>
              <a:ahLst/>
              <a:cxnLst/>
              <a:rect l="l" t="t" r="r" b="b"/>
              <a:pathLst>
                <a:path w="1273" h="3759" fill="none" extrusionOk="0">
                  <a:moveTo>
                    <a:pt x="10" y="3759"/>
                  </a:moveTo>
                  <a:cubicBezTo>
                    <a:pt x="0" y="3152"/>
                    <a:pt x="206" y="2545"/>
                    <a:pt x="431" y="1968"/>
                  </a:cubicBezTo>
                  <a:cubicBezTo>
                    <a:pt x="685" y="1302"/>
                    <a:pt x="959" y="646"/>
                    <a:pt x="1272" y="0"/>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8"/>
            <p:cNvSpPr/>
            <p:nvPr/>
          </p:nvSpPr>
          <p:spPr>
            <a:xfrm>
              <a:off x="3052326" y="2774793"/>
              <a:ext cx="201654" cy="238720"/>
            </a:xfrm>
            <a:custGeom>
              <a:avLst/>
              <a:gdLst/>
              <a:ahLst/>
              <a:cxnLst/>
              <a:rect l="l" t="t" r="r" b="b"/>
              <a:pathLst>
                <a:path w="2878" h="3407" fill="none" extrusionOk="0">
                  <a:moveTo>
                    <a:pt x="1" y="1"/>
                  </a:moveTo>
                  <a:cubicBezTo>
                    <a:pt x="1028" y="1077"/>
                    <a:pt x="1987" y="2213"/>
                    <a:pt x="2878" y="3407"/>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8"/>
            <p:cNvSpPr/>
            <p:nvPr/>
          </p:nvSpPr>
          <p:spPr>
            <a:xfrm>
              <a:off x="2888438" y="2235134"/>
              <a:ext cx="239421" cy="338846"/>
            </a:xfrm>
            <a:custGeom>
              <a:avLst/>
              <a:gdLst/>
              <a:ahLst/>
              <a:cxnLst/>
              <a:rect l="l" t="t" r="r" b="b"/>
              <a:pathLst>
                <a:path w="3417" h="4836" fill="none" extrusionOk="0">
                  <a:moveTo>
                    <a:pt x="3416" y="4835"/>
                  </a:moveTo>
                  <a:cubicBezTo>
                    <a:pt x="2428" y="3211"/>
                    <a:pt x="1351" y="1351"/>
                    <a:pt x="0" y="0"/>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8"/>
            <p:cNvSpPr/>
            <p:nvPr/>
          </p:nvSpPr>
          <p:spPr>
            <a:xfrm>
              <a:off x="3191550" y="2586242"/>
              <a:ext cx="175589" cy="257218"/>
            </a:xfrm>
            <a:custGeom>
              <a:avLst/>
              <a:gdLst/>
              <a:ahLst/>
              <a:cxnLst/>
              <a:rect l="l" t="t" r="r" b="b"/>
              <a:pathLst>
                <a:path w="2506" h="3671" fill="none" extrusionOk="0">
                  <a:moveTo>
                    <a:pt x="0" y="3670"/>
                  </a:moveTo>
                  <a:cubicBezTo>
                    <a:pt x="490" y="2290"/>
                    <a:pt x="1380" y="911"/>
                    <a:pt x="2506" y="0"/>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8"/>
            <p:cNvSpPr/>
            <p:nvPr/>
          </p:nvSpPr>
          <p:spPr>
            <a:xfrm>
              <a:off x="3015330" y="2962013"/>
              <a:ext cx="309979" cy="200323"/>
            </a:xfrm>
            <a:custGeom>
              <a:avLst/>
              <a:gdLst/>
              <a:ahLst/>
              <a:cxnLst/>
              <a:rect l="l" t="t" r="r" b="b"/>
              <a:pathLst>
                <a:path w="4424" h="2859" fill="none" extrusionOk="0">
                  <a:moveTo>
                    <a:pt x="4424" y="2858"/>
                  </a:moveTo>
                  <a:cubicBezTo>
                    <a:pt x="3024" y="1782"/>
                    <a:pt x="1546" y="823"/>
                    <a:pt x="0" y="1"/>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8"/>
            <p:cNvSpPr/>
            <p:nvPr/>
          </p:nvSpPr>
          <p:spPr>
            <a:xfrm>
              <a:off x="3062626" y="1713974"/>
              <a:ext cx="181124" cy="521933"/>
            </a:xfrm>
            <a:custGeom>
              <a:avLst/>
              <a:gdLst/>
              <a:ahLst/>
              <a:cxnLst/>
              <a:rect l="l" t="t" r="r" b="b"/>
              <a:pathLst>
                <a:path w="2585" h="7449" extrusionOk="0">
                  <a:moveTo>
                    <a:pt x="2584" y="0"/>
                  </a:moveTo>
                  <a:lnTo>
                    <a:pt x="2584" y="0"/>
                  </a:lnTo>
                  <a:cubicBezTo>
                    <a:pt x="1909" y="1772"/>
                    <a:pt x="274" y="3181"/>
                    <a:pt x="79" y="5080"/>
                  </a:cubicBezTo>
                  <a:cubicBezTo>
                    <a:pt x="0" y="5912"/>
                    <a:pt x="216" y="6753"/>
                    <a:pt x="695" y="7448"/>
                  </a:cubicBezTo>
                  <a:cubicBezTo>
                    <a:pt x="734" y="6244"/>
                    <a:pt x="1116" y="5041"/>
                    <a:pt x="1527" y="3896"/>
                  </a:cubicBezTo>
                  <a:cubicBezTo>
                    <a:pt x="1977" y="2633"/>
                    <a:pt x="2476" y="1331"/>
                    <a:pt x="2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8"/>
            <p:cNvSpPr/>
            <p:nvPr/>
          </p:nvSpPr>
          <p:spPr>
            <a:xfrm>
              <a:off x="3111323" y="1705075"/>
              <a:ext cx="165289" cy="533564"/>
            </a:xfrm>
            <a:custGeom>
              <a:avLst/>
              <a:gdLst/>
              <a:ahLst/>
              <a:cxnLst/>
              <a:rect l="l" t="t" r="r" b="b"/>
              <a:pathLst>
                <a:path w="2359" h="7615" extrusionOk="0">
                  <a:moveTo>
                    <a:pt x="1938" y="0"/>
                  </a:moveTo>
                  <a:cubicBezTo>
                    <a:pt x="1918" y="39"/>
                    <a:pt x="1899" y="88"/>
                    <a:pt x="1889" y="127"/>
                  </a:cubicBezTo>
                  <a:cubicBezTo>
                    <a:pt x="1781" y="1458"/>
                    <a:pt x="1282" y="2750"/>
                    <a:pt x="832" y="4023"/>
                  </a:cubicBezTo>
                  <a:cubicBezTo>
                    <a:pt x="421" y="5168"/>
                    <a:pt x="39" y="6371"/>
                    <a:pt x="0" y="7575"/>
                  </a:cubicBezTo>
                  <a:cubicBezTo>
                    <a:pt x="10" y="7585"/>
                    <a:pt x="20" y="7605"/>
                    <a:pt x="30" y="7614"/>
                  </a:cubicBezTo>
                  <a:cubicBezTo>
                    <a:pt x="607" y="7008"/>
                    <a:pt x="1096" y="6313"/>
                    <a:pt x="1488" y="5569"/>
                  </a:cubicBezTo>
                  <a:cubicBezTo>
                    <a:pt x="2359" y="3925"/>
                    <a:pt x="2173" y="1850"/>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8"/>
            <p:cNvSpPr/>
            <p:nvPr/>
          </p:nvSpPr>
          <p:spPr>
            <a:xfrm>
              <a:off x="2744449" y="1805201"/>
              <a:ext cx="299048" cy="458101"/>
            </a:xfrm>
            <a:custGeom>
              <a:avLst/>
              <a:gdLst/>
              <a:ahLst/>
              <a:cxnLst/>
              <a:rect l="l" t="t" r="r" b="b"/>
              <a:pathLst>
                <a:path w="4268" h="6538" extrusionOk="0">
                  <a:moveTo>
                    <a:pt x="0" y="0"/>
                  </a:moveTo>
                  <a:cubicBezTo>
                    <a:pt x="499" y="1243"/>
                    <a:pt x="1351" y="2329"/>
                    <a:pt x="2163" y="3396"/>
                  </a:cubicBezTo>
                  <a:cubicBezTo>
                    <a:pt x="2897" y="4375"/>
                    <a:pt x="3621" y="5402"/>
                    <a:pt x="4023" y="6538"/>
                  </a:cubicBezTo>
                  <a:cubicBezTo>
                    <a:pt x="4267" y="5735"/>
                    <a:pt x="4228" y="4864"/>
                    <a:pt x="3895" y="4091"/>
                  </a:cubicBezTo>
                  <a:cubicBezTo>
                    <a:pt x="3152" y="2349"/>
                    <a:pt x="1165" y="149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8"/>
            <p:cNvSpPr/>
            <p:nvPr/>
          </p:nvSpPr>
          <p:spPr>
            <a:xfrm>
              <a:off x="2738283" y="1797634"/>
              <a:ext cx="288047" cy="469803"/>
            </a:xfrm>
            <a:custGeom>
              <a:avLst/>
              <a:gdLst/>
              <a:ahLst/>
              <a:cxnLst/>
              <a:rect l="l" t="t" r="r" b="b"/>
              <a:pathLst>
                <a:path w="4111" h="6705" extrusionOk="0">
                  <a:moveTo>
                    <a:pt x="0" y="0"/>
                  </a:moveTo>
                  <a:lnTo>
                    <a:pt x="0" y="0"/>
                  </a:lnTo>
                  <a:cubicBezTo>
                    <a:pt x="323" y="1840"/>
                    <a:pt x="764" y="3876"/>
                    <a:pt x="2085" y="5187"/>
                  </a:cubicBezTo>
                  <a:cubicBezTo>
                    <a:pt x="2682" y="5784"/>
                    <a:pt x="3357" y="6293"/>
                    <a:pt x="4091" y="6704"/>
                  </a:cubicBezTo>
                  <a:cubicBezTo>
                    <a:pt x="4101" y="6685"/>
                    <a:pt x="4111" y="6675"/>
                    <a:pt x="4111" y="6656"/>
                  </a:cubicBezTo>
                  <a:cubicBezTo>
                    <a:pt x="3709" y="5520"/>
                    <a:pt x="2985" y="4493"/>
                    <a:pt x="2251" y="3514"/>
                  </a:cubicBezTo>
                  <a:cubicBezTo>
                    <a:pt x="1439" y="2437"/>
                    <a:pt x="587" y="1351"/>
                    <a:pt x="88" y="108"/>
                  </a:cubicBez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8"/>
            <p:cNvSpPr/>
            <p:nvPr/>
          </p:nvSpPr>
          <p:spPr>
            <a:xfrm>
              <a:off x="2701918" y="2363357"/>
              <a:ext cx="436871" cy="505467"/>
            </a:xfrm>
            <a:custGeom>
              <a:avLst/>
              <a:gdLst/>
              <a:ahLst/>
              <a:cxnLst/>
              <a:rect l="l" t="t" r="r" b="b"/>
              <a:pathLst>
                <a:path w="6235" h="7214" extrusionOk="0">
                  <a:moveTo>
                    <a:pt x="0" y="1"/>
                  </a:moveTo>
                  <a:lnTo>
                    <a:pt x="0" y="1"/>
                  </a:lnTo>
                  <a:cubicBezTo>
                    <a:pt x="832" y="1410"/>
                    <a:pt x="2075" y="2575"/>
                    <a:pt x="3250" y="3729"/>
                  </a:cubicBezTo>
                  <a:cubicBezTo>
                    <a:pt x="4316" y="4777"/>
                    <a:pt x="5383" y="5902"/>
                    <a:pt x="6078" y="7214"/>
                  </a:cubicBezTo>
                  <a:cubicBezTo>
                    <a:pt x="6235" y="6186"/>
                    <a:pt x="6019" y="5139"/>
                    <a:pt x="5481" y="4258"/>
                  </a:cubicBezTo>
                  <a:cubicBezTo>
                    <a:pt x="4258" y="2271"/>
                    <a:pt x="1694" y="1606"/>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8"/>
            <p:cNvSpPr/>
            <p:nvPr/>
          </p:nvSpPr>
          <p:spPr>
            <a:xfrm>
              <a:off x="2693650" y="2355160"/>
              <a:ext cx="434208" cy="518499"/>
            </a:xfrm>
            <a:custGeom>
              <a:avLst/>
              <a:gdLst/>
              <a:ahLst/>
              <a:cxnLst/>
              <a:rect l="l" t="t" r="r" b="b"/>
              <a:pathLst>
                <a:path w="6197" h="7400" extrusionOk="0">
                  <a:moveTo>
                    <a:pt x="1" y="0"/>
                  </a:moveTo>
                  <a:lnTo>
                    <a:pt x="1" y="0"/>
                  </a:lnTo>
                  <a:cubicBezTo>
                    <a:pt x="725" y="2173"/>
                    <a:pt x="1635" y="4561"/>
                    <a:pt x="3475" y="5911"/>
                  </a:cubicBezTo>
                  <a:cubicBezTo>
                    <a:pt x="4307" y="6528"/>
                    <a:pt x="5217" y="7027"/>
                    <a:pt x="6186" y="7399"/>
                  </a:cubicBezTo>
                  <a:cubicBezTo>
                    <a:pt x="6196" y="7370"/>
                    <a:pt x="6196" y="7350"/>
                    <a:pt x="6196" y="7331"/>
                  </a:cubicBezTo>
                  <a:cubicBezTo>
                    <a:pt x="5501" y="6019"/>
                    <a:pt x="4434" y="4903"/>
                    <a:pt x="3368" y="3856"/>
                  </a:cubicBezTo>
                  <a:cubicBezTo>
                    <a:pt x="2193" y="2692"/>
                    <a:pt x="950" y="1537"/>
                    <a:pt x="118" y="127"/>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8"/>
            <p:cNvSpPr/>
            <p:nvPr/>
          </p:nvSpPr>
          <p:spPr>
            <a:xfrm>
              <a:off x="3151752" y="2073279"/>
              <a:ext cx="290150" cy="536997"/>
            </a:xfrm>
            <a:custGeom>
              <a:avLst/>
              <a:gdLst/>
              <a:ahLst/>
              <a:cxnLst/>
              <a:rect l="l" t="t" r="r" b="b"/>
              <a:pathLst>
                <a:path w="4141" h="7664" extrusionOk="0">
                  <a:moveTo>
                    <a:pt x="4141" y="1"/>
                  </a:moveTo>
                  <a:cubicBezTo>
                    <a:pt x="3005" y="1772"/>
                    <a:pt x="911" y="2937"/>
                    <a:pt x="275" y="4943"/>
                  </a:cubicBezTo>
                  <a:cubicBezTo>
                    <a:pt x="1" y="5834"/>
                    <a:pt x="50" y="6803"/>
                    <a:pt x="412" y="7664"/>
                  </a:cubicBezTo>
                  <a:cubicBezTo>
                    <a:pt x="725" y="6362"/>
                    <a:pt x="1410" y="5149"/>
                    <a:pt x="2115" y="3994"/>
                  </a:cubicBezTo>
                  <a:cubicBezTo>
                    <a:pt x="2898" y="2712"/>
                    <a:pt x="3720" y="1420"/>
                    <a:pt x="41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8"/>
            <p:cNvSpPr/>
            <p:nvPr/>
          </p:nvSpPr>
          <p:spPr>
            <a:xfrm>
              <a:off x="3180549" y="2063680"/>
              <a:ext cx="266817" cy="550030"/>
            </a:xfrm>
            <a:custGeom>
              <a:avLst/>
              <a:gdLst/>
              <a:ahLst/>
              <a:cxnLst/>
              <a:rect l="l" t="t" r="r" b="b"/>
              <a:pathLst>
                <a:path w="3808" h="7850" extrusionOk="0">
                  <a:moveTo>
                    <a:pt x="3808" y="1"/>
                  </a:moveTo>
                  <a:lnTo>
                    <a:pt x="3808" y="1"/>
                  </a:lnTo>
                  <a:cubicBezTo>
                    <a:pt x="3778" y="50"/>
                    <a:pt x="3749" y="89"/>
                    <a:pt x="3730" y="138"/>
                  </a:cubicBezTo>
                  <a:cubicBezTo>
                    <a:pt x="3309" y="1557"/>
                    <a:pt x="2487" y="2849"/>
                    <a:pt x="1704" y="4121"/>
                  </a:cubicBezTo>
                  <a:cubicBezTo>
                    <a:pt x="999" y="5276"/>
                    <a:pt x="314" y="6499"/>
                    <a:pt x="1" y="7801"/>
                  </a:cubicBezTo>
                  <a:cubicBezTo>
                    <a:pt x="11" y="7811"/>
                    <a:pt x="11" y="7830"/>
                    <a:pt x="20" y="7850"/>
                  </a:cubicBezTo>
                  <a:cubicBezTo>
                    <a:pt x="784" y="7312"/>
                    <a:pt x="1479" y="6675"/>
                    <a:pt x="2066" y="5961"/>
                  </a:cubicBezTo>
                  <a:cubicBezTo>
                    <a:pt x="3387" y="4366"/>
                    <a:pt x="3651" y="2066"/>
                    <a:pt x="3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28"/>
            <p:cNvSpPr/>
            <p:nvPr/>
          </p:nvSpPr>
          <p:spPr>
            <a:xfrm>
              <a:off x="3274510" y="2499148"/>
              <a:ext cx="290150" cy="536997"/>
            </a:xfrm>
            <a:custGeom>
              <a:avLst/>
              <a:gdLst/>
              <a:ahLst/>
              <a:cxnLst/>
              <a:rect l="l" t="t" r="r" b="b"/>
              <a:pathLst>
                <a:path w="4141" h="7664" extrusionOk="0">
                  <a:moveTo>
                    <a:pt x="4140" y="0"/>
                  </a:moveTo>
                  <a:lnTo>
                    <a:pt x="4140" y="0"/>
                  </a:lnTo>
                  <a:cubicBezTo>
                    <a:pt x="3015" y="1772"/>
                    <a:pt x="911" y="2936"/>
                    <a:pt x="275" y="4943"/>
                  </a:cubicBezTo>
                  <a:cubicBezTo>
                    <a:pt x="1" y="5833"/>
                    <a:pt x="49" y="6802"/>
                    <a:pt x="412" y="7664"/>
                  </a:cubicBezTo>
                  <a:cubicBezTo>
                    <a:pt x="725" y="6362"/>
                    <a:pt x="1410" y="5148"/>
                    <a:pt x="2115" y="3993"/>
                  </a:cubicBezTo>
                  <a:cubicBezTo>
                    <a:pt x="2897" y="2711"/>
                    <a:pt x="3720" y="1420"/>
                    <a:pt x="4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28"/>
            <p:cNvSpPr/>
            <p:nvPr/>
          </p:nvSpPr>
          <p:spPr>
            <a:xfrm>
              <a:off x="3303308" y="2489549"/>
              <a:ext cx="266817" cy="550030"/>
            </a:xfrm>
            <a:custGeom>
              <a:avLst/>
              <a:gdLst/>
              <a:ahLst/>
              <a:cxnLst/>
              <a:rect l="l" t="t" r="r" b="b"/>
              <a:pathLst>
                <a:path w="3808" h="7850" extrusionOk="0">
                  <a:moveTo>
                    <a:pt x="3808" y="0"/>
                  </a:moveTo>
                  <a:lnTo>
                    <a:pt x="3808" y="0"/>
                  </a:lnTo>
                  <a:cubicBezTo>
                    <a:pt x="3788" y="49"/>
                    <a:pt x="3759" y="88"/>
                    <a:pt x="3729" y="137"/>
                  </a:cubicBezTo>
                  <a:cubicBezTo>
                    <a:pt x="3309" y="1557"/>
                    <a:pt x="2486" y="2848"/>
                    <a:pt x="1704" y="4121"/>
                  </a:cubicBezTo>
                  <a:cubicBezTo>
                    <a:pt x="999" y="5276"/>
                    <a:pt x="314" y="6499"/>
                    <a:pt x="1" y="7791"/>
                  </a:cubicBezTo>
                  <a:cubicBezTo>
                    <a:pt x="10" y="7810"/>
                    <a:pt x="20" y="7830"/>
                    <a:pt x="30" y="7850"/>
                  </a:cubicBezTo>
                  <a:cubicBezTo>
                    <a:pt x="793" y="7311"/>
                    <a:pt x="1478" y="6675"/>
                    <a:pt x="2075" y="5961"/>
                  </a:cubicBezTo>
                  <a:cubicBezTo>
                    <a:pt x="3387" y="4365"/>
                    <a:pt x="3651" y="2065"/>
                    <a:pt x="38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8"/>
            <p:cNvSpPr/>
            <p:nvPr/>
          </p:nvSpPr>
          <p:spPr>
            <a:xfrm>
              <a:off x="3332806" y="2515614"/>
              <a:ext cx="108394" cy="102228"/>
            </a:xfrm>
            <a:custGeom>
              <a:avLst/>
              <a:gdLst/>
              <a:ahLst/>
              <a:cxnLst/>
              <a:rect l="l" t="t" r="r" b="b"/>
              <a:pathLst>
                <a:path w="1547" h="1459" extrusionOk="0">
                  <a:moveTo>
                    <a:pt x="1547" y="0"/>
                  </a:moveTo>
                  <a:lnTo>
                    <a:pt x="1547" y="0"/>
                  </a:lnTo>
                  <a:cubicBezTo>
                    <a:pt x="989" y="108"/>
                    <a:pt x="500" y="441"/>
                    <a:pt x="206" y="930"/>
                  </a:cubicBezTo>
                  <a:cubicBezTo>
                    <a:pt x="79" y="1136"/>
                    <a:pt x="0" y="1459"/>
                    <a:pt x="343" y="1459"/>
                  </a:cubicBezTo>
                  <a:cubicBezTo>
                    <a:pt x="349" y="1459"/>
                    <a:pt x="355" y="1459"/>
                    <a:pt x="362" y="1459"/>
                  </a:cubicBezTo>
                  <a:cubicBezTo>
                    <a:pt x="641" y="1459"/>
                    <a:pt x="944" y="1249"/>
                    <a:pt x="1116" y="1067"/>
                  </a:cubicBezTo>
                  <a:cubicBezTo>
                    <a:pt x="1380" y="773"/>
                    <a:pt x="1527" y="392"/>
                    <a:pt x="15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8"/>
            <p:cNvSpPr/>
            <p:nvPr/>
          </p:nvSpPr>
          <p:spPr>
            <a:xfrm>
              <a:off x="2945333" y="2917590"/>
              <a:ext cx="129905" cy="74201"/>
            </a:xfrm>
            <a:custGeom>
              <a:avLst/>
              <a:gdLst/>
              <a:ahLst/>
              <a:cxnLst/>
              <a:rect l="l" t="t" r="r" b="b"/>
              <a:pathLst>
                <a:path w="1854" h="1059" extrusionOk="0">
                  <a:moveTo>
                    <a:pt x="498" y="0"/>
                  </a:moveTo>
                  <a:cubicBezTo>
                    <a:pt x="330" y="0"/>
                    <a:pt x="163" y="26"/>
                    <a:pt x="1" y="77"/>
                  </a:cubicBezTo>
                  <a:cubicBezTo>
                    <a:pt x="285" y="566"/>
                    <a:pt x="764" y="918"/>
                    <a:pt x="1322" y="1036"/>
                  </a:cubicBezTo>
                  <a:cubicBezTo>
                    <a:pt x="1379" y="1050"/>
                    <a:pt x="1441" y="1059"/>
                    <a:pt x="1500" y="1059"/>
                  </a:cubicBezTo>
                  <a:cubicBezTo>
                    <a:pt x="1688" y="1059"/>
                    <a:pt x="1854" y="975"/>
                    <a:pt x="1772" y="723"/>
                  </a:cubicBezTo>
                  <a:cubicBezTo>
                    <a:pt x="1684" y="458"/>
                    <a:pt x="1391" y="233"/>
                    <a:pt x="1146" y="126"/>
                  </a:cubicBezTo>
                  <a:cubicBezTo>
                    <a:pt x="936" y="43"/>
                    <a:pt x="717" y="0"/>
                    <a:pt x="4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8"/>
            <p:cNvSpPr/>
            <p:nvPr/>
          </p:nvSpPr>
          <p:spPr>
            <a:xfrm>
              <a:off x="2823275" y="2190571"/>
              <a:ext cx="108535" cy="95712"/>
            </a:xfrm>
            <a:custGeom>
              <a:avLst/>
              <a:gdLst/>
              <a:ahLst/>
              <a:cxnLst/>
              <a:rect l="l" t="t" r="r" b="b"/>
              <a:pathLst>
                <a:path w="1549" h="1366" extrusionOk="0">
                  <a:moveTo>
                    <a:pt x="1" y="0"/>
                  </a:moveTo>
                  <a:cubicBezTo>
                    <a:pt x="148" y="548"/>
                    <a:pt x="519" y="1008"/>
                    <a:pt x="1019" y="1282"/>
                  </a:cubicBezTo>
                  <a:cubicBezTo>
                    <a:pt x="1110" y="1328"/>
                    <a:pt x="1222" y="1365"/>
                    <a:pt x="1318" y="1365"/>
                  </a:cubicBezTo>
                  <a:cubicBezTo>
                    <a:pt x="1447" y="1365"/>
                    <a:pt x="1548" y="1298"/>
                    <a:pt x="1537" y="1096"/>
                  </a:cubicBezTo>
                  <a:cubicBezTo>
                    <a:pt x="1527" y="822"/>
                    <a:pt x="1293" y="529"/>
                    <a:pt x="1087" y="362"/>
                  </a:cubicBezTo>
                  <a:cubicBezTo>
                    <a:pt x="774" y="118"/>
                    <a:pt x="392"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8"/>
            <p:cNvSpPr/>
            <p:nvPr/>
          </p:nvSpPr>
          <p:spPr>
            <a:xfrm>
              <a:off x="2950167" y="2468949"/>
              <a:ext cx="5535" cy="1471"/>
            </a:xfrm>
            <a:custGeom>
              <a:avLst/>
              <a:gdLst/>
              <a:ahLst/>
              <a:cxnLst/>
              <a:rect l="l" t="t" r="r" b="b"/>
              <a:pathLst>
                <a:path w="79" h="21" fill="none" extrusionOk="0">
                  <a:moveTo>
                    <a:pt x="0" y="20"/>
                  </a:moveTo>
                  <a:lnTo>
                    <a:pt x="79" y="1"/>
                  </a:lnTo>
                </a:path>
              </a:pathLst>
            </a:custGeom>
            <a:solidFill>
              <a:schemeClr val="accent2"/>
            </a:solidFill>
            <a:ln w="3425" cap="flat" cmpd="sng">
              <a:solidFill>
                <a:srgbClr val="D68C45"/>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8"/>
            <p:cNvSpPr/>
            <p:nvPr/>
          </p:nvSpPr>
          <p:spPr>
            <a:xfrm>
              <a:off x="2842544" y="2326012"/>
              <a:ext cx="177621" cy="157231"/>
            </a:xfrm>
            <a:custGeom>
              <a:avLst/>
              <a:gdLst/>
              <a:ahLst/>
              <a:cxnLst/>
              <a:rect l="l" t="t" r="r" b="b"/>
              <a:pathLst>
                <a:path w="2535" h="2244" extrusionOk="0">
                  <a:moveTo>
                    <a:pt x="1265" y="1"/>
                  </a:moveTo>
                  <a:cubicBezTo>
                    <a:pt x="598" y="1"/>
                    <a:pt x="1" y="614"/>
                    <a:pt x="166" y="1366"/>
                  </a:cubicBezTo>
                  <a:cubicBezTo>
                    <a:pt x="286" y="1929"/>
                    <a:pt x="772" y="2244"/>
                    <a:pt x="1264" y="2244"/>
                  </a:cubicBezTo>
                  <a:cubicBezTo>
                    <a:pt x="1619" y="2244"/>
                    <a:pt x="1976" y="2080"/>
                    <a:pt x="2202" y="1728"/>
                  </a:cubicBezTo>
                  <a:cubicBezTo>
                    <a:pt x="2535" y="1209"/>
                    <a:pt x="2388" y="514"/>
                    <a:pt x="1869" y="181"/>
                  </a:cubicBezTo>
                  <a:cubicBezTo>
                    <a:pt x="1674" y="56"/>
                    <a:pt x="1466" y="1"/>
                    <a:pt x="12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8"/>
            <p:cNvSpPr/>
            <p:nvPr/>
          </p:nvSpPr>
          <p:spPr>
            <a:xfrm>
              <a:off x="2960467" y="2340025"/>
              <a:ext cx="26766" cy="18218"/>
            </a:xfrm>
            <a:custGeom>
              <a:avLst/>
              <a:gdLst/>
              <a:ahLst/>
              <a:cxnLst/>
              <a:rect l="l" t="t" r="r" b="b"/>
              <a:pathLst>
                <a:path w="382" h="260" extrusionOk="0">
                  <a:moveTo>
                    <a:pt x="73" y="0"/>
                  </a:moveTo>
                  <a:cubicBezTo>
                    <a:pt x="49" y="0"/>
                    <a:pt x="30" y="7"/>
                    <a:pt x="20" y="20"/>
                  </a:cubicBezTo>
                  <a:cubicBezTo>
                    <a:pt x="0" y="69"/>
                    <a:pt x="49" y="148"/>
                    <a:pt x="137" y="206"/>
                  </a:cubicBezTo>
                  <a:cubicBezTo>
                    <a:pt x="196" y="242"/>
                    <a:pt x="251" y="259"/>
                    <a:pt x="292" y="259"/>
                  </a:cubicBezTo>
                  <a:cubicBezTo>
                    <a:pt x="320" y="259"/>
                    <a:pt x="341" y="251"/>
                    <a:pt x="352" y="236"/>
                  </a:cubicBezTo>
                  <a:cubicBezTo>
                    <a:pt x="382" y="197"/>
                    <a:pt x="323" y="118"/>
                    <a:pt x="235" y="60"/>
                  </a:cubicBezTo>
                  <a:cubicBezTo>
                    <a:pt x="178" y="22"/>
                    <a:pt x="117" y="0"/>
                    <a:pt x="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8"/>
            <p:cNvSpPr/>
            <p:nvPr/>
          </p:nvSpPr>
          <p:spPr>
            <a:xfrm>
              <a:off x="2961799" y="2408341"/>
              <a:ext cx="14504" cy="10300"/>
            </a:xfrm>
            <a:custGeom>
              <a:avLst/>
              <a:gdLst/>
              <a:ahLst/>
              <a:cxnLst/>
              <a:rect l="l" t="t" r="r" b="b"/>
              <a:pathLst>
                <a:path w="207" h="147" extrusionOk="0">
                  <a:moveTo>
                    <a:pt x="134" y="1"/>
                  </a:moveTo>
                  <a:cubicBezTo>
                    <a:pt x="113" y="1"/>
                    <a:pt x="91" y="6"/>
                    <a:pt x="69" y="14"/>
                  </a:cubicBezTo>
                  <a:cubicBezTo>
                    <a:pt x="30" y="44"/>
                    <a:pt x="1" y="83"/>
                    <a:pt x="1" y="132"/>
                  </a:cubicBezTo>
                  <a:cubicBezTo>
                    <a:pt x="20" y="142"/>
                    <a:pt x="42" y="146"/>
                    <a:pt x="66" y="146"/>
                  </a:cubicBezTo>
                  <a:cubicBezTo>
                    <a:pt x="89" y="146"/>
                    <a:pt x="113" y="142"/>
                    <a:pt x="138" y="132"/>
                  </a:cubicBezTo>
                  <a:cubicBezTo>
                    <a:pt x="177" y="112"/>
                    <a:pt x="206" y="73"/>
                    <a:pt x="206" y="24"/>
                  </a:cubicBezTo>
                  <a:cubicBezTo>
                    <a:pt x="185" y="8"/>
                    <a:pt x="160" y="1"/>
                    <a:pt x="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8"/>
            <p:cNvSpPr/>
            <p:nvPr/>
          </p:nvSpPr>
          <p:spPr>
            <a:xfrm>
              <a:off x="2974130" y="2421443"/>
              <a:ext cx="12472" cy="9880"/>
            </a:xfrm>
            <a:custGeom>
              <a:avLst/>
              <a:gdLst/>
              <a:ahLst/>
              <a:cxnLst/>
              <a:rect l="l" t="t" r="r" b="b"/>
              <a:pathLst>
                <a:path w="178" h="141" extrusionOk="0">
                  <a:moveTo>
                    <a:pt x="104" y="1"/>
                  </a:moveTo>
                  <a:cubicBezTo>
                    <a:pt x="50" y="1"/>
                    <a:pt x="1" y="45"/>
                    <a:pt x="1" y="111"/>
                  </a:cubicBezTo>
                  <a:cubicBezTo>
                    <a:pt x="20" y="130"/>
                    <a:pt x="43" y="141"/>
                    <a:pt x="67" y="141"/>
                  </a:cubicBezTo>
                  <a:cubicBezTo>
                    <a:pt x="81" y="141"/>
                    <a:pt x="95" y="138"/>
                    <a:pt x="109" y="131"/>
                  </a:cubicBezTo>
                  <a:cubicBezTo>
                    <a:pt x="148" y="111"/>
                    <a:pt x="177" y="82"/>
                    <a:pt x="177" y="33"/>
                  </a:cubicBezTo>
                  <a:cubicBezTo>
                    <a:pt x="155" y="11"/>
                    <a:pt x="129" y="1"/>
                    <a:pt x="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8"/>
            <p:cNvSpPr/>
            <p:nvPr/>
          </p:nvSpPr>
          <p:spPr>
            <a:xfrm>
              <a:off x="2946734" y="2447648"/>
              <a:ext cx="12262" cy="13173"/>
            </a:xfrm>
            <a:custGeom>
              <a:avLst/>
              <a:gdLst/>
              <a:ahLst/>
              <a:cxnLst/>
              <a:rect l="l" t="t" r="r" b="b"/>
              <a:pathLst>
                <a:path w="175" h="188" extrusionOk="0">
                  <a:moveTo>
                    <a:pt x="40" y="1"/>
                  </a:moveTo>
                  <a:cubicBezTo>
                    <a:pt x="37" y="1"/>
                    <a:pt x="33" y="1"/>
                    <a:pt x="30" y="1"/>
                  </a:cubicBezTo>
                  <a:cubicBezTo>
                    <a:pt x="0" y="31"/>
                    <a:pt x="0" y="80"/>
                    <a:pt x="10" y="119"/>
                  </a:cubicBezTo>
                  <a:cubicBezTo>
                    <a:pt x="30" y="148"/>
                    <a:pt x="59" y="178"/>
                    <a:pt x="108" y="187"/>
                  </a:cubicBezTo>
                  <a:cubicBezTo>
                    <a:pt x="174" y="121"/>
                    <a:pt x="131" y="1"/>
                    <a:pt x="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8"/>
            <p:cNvSpPr/>
            <p:nvPr/>
          </p:nvSpPr>
          <p:spPr>
            <a:xfrm>
              <a:off x="2919688" y="2453884"/>
              <a:ext cx="12052" cy="11211"/>
            </a:xfrm>
            <a:custGeom>
              <a:avLst/>
              <a:gdLst/>
              <a:ahLst/>
              <a:cxnLst/>
              <a:rect l="l" t="t" r="r" b="b"/>
              <a:pathLst>
                <a:path w="172" h="160" extrusionOk="0">
                  <a:moveTo>
                    <a:pt x="44" y="0"/>
                  </a:moveTo>
                  <a:cubicBezTo>
                    <a:pt x="47" y="0"/>
                    <a:pt x="50" y="1"/>
                    <a:pt x="53" y="1"/>
                  </a:cubicBezTo>
                  <a:lnTo>
                    <a:pt x="53" y="1"/>
                  </a:lnTo>
                  <a:cubicBezTo>
                    <a:pt x="54" y="1"/>
                    <a:pt x="54" y="1"/>
                    <a:pt x="54" y="0"/>
                  </a:cubicBezTo>
                  <a:close/>
                  <a:moveTo>
                    <a:pt x="53" y="1"/>
                  </a:moveTo>
                  <a:cubicBezTo>
                    <a:pt x="0" y="72"/>
                    <a:pt x="52" y="160"/>
                    <a:pt x="129" y="160"/>
                  </a:cubicBezTo>
                  <a:cubicBezTo>
                    <a:pt x="136" y="160"/>
                    <a:pt x="144" y="159"/>
                    <a:pt x="151" y="157"/>
                  </a:cubicBezTo>
                  <a:cubicBezTo>
                    <a:pt x="171" y="128"/>
                    <a:pt x="171" y="79"/>
                    <a:pt x="151" y="49"/>
                  </a:cubicBezTo>
                  <a:cubicBezTo>
                    <a:pt x="133" y="13"/>
                    <a:pt x="91" y="2"/>
                    <a:pt x="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8"/>
            <p:cNvSpPr/>
            <p:nvPr/>
          </p:nvSpPr>
          <p:spPr>
            <a:xfrm>
              <a:off x="2937135" y="2423055"/>
              <a:ext cx="8268" cy="9179"/>
            </a:xfrm>
            <a:custGeom>
              <a:avLst/>
              <a:gdLst/>
              <a:ahLst/>
              <a:cxnLst/>
              <a:rect l="l" t="t" r="r" b="b"/>
              <a:pathLst>
                <a:path w="118" h="131" extrusionOk="0">
                  <a:moveTo>
                    <a:pt x="50" y="0"/>
                  </a:moveTo>
                  <a:cubicBezTo>
                    <a:pt x="43" y="0"/>
                    <a:pt x="36" y="3"/>
                    <a:pt x="30" y="10"/>
                  </a:cubicBezTo>
                  <a:cubicBezTo>
                    <a:pt x="10" y="20"/>
                    <a:pt x="0" y="39"/>
                    <a:pt x="10" y="98"/>
                  </a:cubicBezTo>
                  <a:cubicBezTo>
                    <a:pt x="39" y="120"/>
                    <a:pt x="63" y="131"/>
                    <a:pt x="78" y="131"/>
                  </a:cubicBezTo>
                  <a:cubicBezTo>
                    <a:pt x="82" y="131"/>
                    <a:pt x="86" y="130"/>
                    <a:pt x="88" y="127"/>
                  </a:cubicBezTo>
                  <a:cubicBezTo>
                    <a:pt x="108" y="118"/>
                    <a:pt x="118" y="98"/>
                    <a:pt x="118" y="39"/>
                  </a:cubicBezTo>
                  <a:cubicBezTo>
                    <a:pt x="85" y="13"/>
                    <a:pt x="66" y="0"/>
                    <a:pt x="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8"/>
            <p:cNvSpPr/>
            <p:nvPr/>
          </p:nvSpPr>
          <p:spPr>
            <a:xfrm>
              <a:off x="2972098" y="2447018"/>
              <a:ext cx="9669" cy="9880"/>
            </a:xfrm>
            <a:custGeom>
              <a:avLst/>
              <a:gdLst/>
              <a:ahLst/>
              <a:cxnLst/>
              <a:rect l="l" t="t" r="r" b="b"/>
              <a:pathLst>
                <a:path w="138" h="141" extrusionOk="0">
                  <a:moveTo>
                    <a:pt x="98" y="1"/>
                  </a:moveTo>
                  <a:cubicBezTo>
                    <a:pt x="40" y="1"/>
                    <a:pt x="20" y="20"/>
                    <a:pt x="10" y="40"/>
                  </a:cubicBezTo>
                  <a:cubicBezTo>
                    <a:pt x="0" y="59"/>
                    <a:pt x="0" y="89"/>
                    <a:pt x="40" y="138"/>
                  </a:cubicBezTo>
                  <a:cubicBezTo>
                    <a:pt x="47" y="139"/>
                    <a:pt x="53" y="140"/>
                    <a:pt x="60" y="140"/>
                  </a:cubicBezTo>
                  <a:cubicBezTo>
                    <a:pt x="89" y="140"/>
                    <a:pt x="112" y="123"/>
                    <a:pt x="128" y="98"/>
                  </a:cubicBezTo>
                  <a:cubicBezTo>
                    <a:pt x="138" y="59"/>
                    <a:pt x="128" y="20"/>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28"/>
            <p:cNvSpPr/>
            <p:nvPr/>
          </p:nvSpPr>
          <p:spPr>
            <a:xfrm>
              <a:off x="2906936" y="2430552"/>
              <a:ext cx="9669" cy="10370"/>
            </a:xfrm>
            <a:custGeom>
              <a:avLst/>
              <a:gdLst/>
              <a:ahLst/>
              <a:cxnLst/>
              <a:rect l="l" t="t" r="r" b="b"/>
              <a:pathLst>
                <a:path w="138" h="148" extrusionOk="0">
                  <a:moveTo>
                    <a:pt x="59" y="1"/>
                  </a:moveTo>
                  <a:cubicBezTo>
                    <a:pt x="11" y="30"/>
                    <a:pt x="1" y="59"/>
                    <a:pt x="1" y="79"/>
                  </a:cubicBezTo>
                  <a:cubicBezTo>
                    <a:pt x="11" y="108"/>
                    <a:pt x="20" y="128"/>
                    <a:pt x="79" y="148"/>
                  </a:cubicBezTo>
                  <a:cubicBezTo>
                    <a:pt x="128" y="118"/>
                    <a:pt x="138" y="89"/>
                    <a:pt x="128" y="59"/>
                  </a:cubicBezTo>
                  <a:cubicBezTo>
                    <a:pt x="128" y="40"/>
                    <a:pt x="108" y="11"/>
                    <a:pt x="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8"/>
            <p:cNvSpPr/>
            <p:nvPr/>
          </p:nvSpPr>
          <p:spPr>
            <a:xfrm>
              <a:off x="2893062" y="2454235"/>
              <a:ext cx="11211" cy="9109"/>
            </a:xfrm>
            <a:custGeom>
              <a:avLst/>
              <a:gdLst/>
              <a:ahLst/>
              <a:cxnLst/>
              <a:rect l="l" t="t" r="r" b="b"/>
              <a:pathLst>
                <a:path w="160" h="130" extrusionOk="0">
                  <a:moveTo>
                    <a:pt x="73" y="0"/>
                  </a:moveTo>
                  <a:cubicBezTo>
                    <a:pt x="54" y="0"/>
                    <a:pt x="37" y="5"/>
                    <a:pt x="23" y="15"/>
                  </a:cubicBezTo>
                  <a:cubicBezTo>
                    <a:pt x="0" y="75"/>
                    <a:pt x="47" y="129"/>
                    <a:pt x="100" y="129"/>
                  </a:cubicBezTo>
                  <a:cubicBezTo>
                    <a:pt x="117" y="129"/>
                    <a:pt x="134" y="124"/>
                    <a:pt x="150" y="113"/>
                  </a:cubicBezTo>
                  <a:cubicBezTo>
                    <a:pt x="160" y="84"/>
                    <a:pt x="150" y="44"/>
                    <a:pt x="130" y="15"/>
                  </a:cubicBezTo>
                  <a:cubicBezTo>
                    <a:pt x="111" y="5"/>
                    <a:pt x="91" y="0"/>
                    <a:pt x="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8"/>
            <p:cNvSpPr/>
            <p:nvPr/>
          </p:nvSpPr>
          <p:spPr>
            <a:xfrm>
              <a:off x="2867628" y="2428520"/>
              <a:ext cx="13313" cy="11351"/>
            </a:xfrm>
            <a:custGeom>
              <a:avLst/>
              <a:gdLst/>
              <a:ahLst/>
              <a:cxnLst/>
              <a:rect l="l" t="t" r="r" b="b"/>
              <a:pathLst>
                <a:path w="190" h="162" extrusionOk="0">
                  <a:moveTo>
                    <a:pt x="53" y="0"/>
                  </a:moveTo>
                  <a:cubicBezTo>
                    <a:pt x="1" y="70"/>
                    <a:pt x="56" y="162"/>
                    <a:pt x="137" y="162"/>
                  </a:cubicBezTo>
                  <a:cubicBezTo>
                    <a:pt x="148" y="162"/>
                    <a:pt x="159" y="160"/>
                    <a:pt x="170" y="157"/>
                  </a:cubicBezTo>
                  <a:cubicBezTo>
                    <a:pt x="190" y="118"/>
                    <a:pt x="180" y="79"/>
                    <a:pt x="160" y="40"/>
                  </a:cubicBezTo>
                  <a:cubicBezTo>
                    <a:pt x="131" y="10"/>
                    <a:pt x="92" y="0"/>
                    <a:pt x="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8"/>
            <p:cNvSpPr/>
            <p:nvPr/>
          </p:nvSpPr>
          <p:spPr>
            <a:xfrm>
              <a:off x="2882272" y="2420953"/>
              <a:ext cx="8969" cy="8268"/>
            </a:xfrm>
            <a:custGeom>
              <a:avLst/>
              <a:gdLst/>
              <a:ahLst/>
              <a:cxnLst/>
              <a:rect l="l" t="t" r="r" b="b"/>
              <a:pathLst>
                <a:path w="128" h="118" extrusionOk="0">
                  <a:moveTo>
                    <a:pt x="30" y="1"/>
                  </a:moveTo>
                  <a:cubicBezTo>
                    <a:pt x="0" y="50"/>
                    <a:pt x="0" y="79"/>
                    <a:pt x="20" y="99"/>
                  </a:cubicBezTo>
                  <a:cubicBezTo>
                    <a:pt x="31" y="109"/>
                    <a:pt x="44" y="117"/>
                    <a:pt x="63" y="117"/>
                  </a:cubicBezTo>
                  <a:cubicBezTo>
                    <a:pt x="78" y="117"/>
                    <a:pt x="96" y="112"/>
                    <a:pt x="118" y="99"/>
                  </a:cubicBezTo>
                  <a:cubicBezTo>
                    <a:pt x="128" y="50"/>
                    <a:pt x="128" y="20"/>
                    <a:pt x="118" y="11"/>
                  </a:cubicBezTo>
                  <a:cubicBezTo>
                    <a:pt x="108" y="1"/>
                    <a:pt x="88" y="1"/>
                    <a:pt x="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8"/>
            <p:cNvSpPr/>
            <p:nvPr/>
          </p:nvSpPr>
          <p:spPr>
            <a:xfrm>
              <a:off x="2856207" y="2394257"/>
              <a:ext cx="13803" cy="17167"/>
            </a:xfrm>
            <a:custGeom>
              <a:avLst/>
              <a:gdLst/>
              <a:ahLst/>
              <a:cxnLst/>
              <a:rect l="l" t="t" r="r" b="b"/>
              <a:pathLst>
                <a:path w="197" h="245" extrusionOk="0">
                  <a:moveTo>
                    <a:pt x="108" y="0"/>
                  </a:moveTo>
                  <a:lnTo>
                    <a:pt x="108" y="0"/>
                  </a:lnTo>
                  <a:cubicBezTo>
                    <a:pt x="0" y="69"/>
                    <a:pt x="40" y="225"/>
                    <a:pt x="167" y="245"/>
                  </a:cubicBezTo>
                  <a:cubicBezTo>
                    <a:pt x="186" y="196"/>
                    <a:pt x="196" y="157"/>
                    <a:pt x="186" y="108"/>
                  </a:cubicBezTo>
                  <a:cubicBezTo>
                    <a:pt x="167" y="69"/>
                    <a:pt x="138" y="29"/>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8"/>
            <p:cNvSpPr/>
            <p:nvPr/>
          </p:nvSpPr>
          <p:spPr>
            <a:xfrm>
              <a:off x="2899579" y="2401474"/>
              <a:ext cx="12262" cy="9880"/>
            </a:xfrm>
            <a:custGeom>
              <a:avLst/>
              <a:gdLst/>
              <a:ahLst/>
              <a:cxnLst/>
              <a:rect l="l" t="t" r="r" b="b"/>
              <a:pathLst>
                <a:path w="175" h="141" extrusionOk="0">
                  <a:moveTo>
                    <a:pt x="78" y="1"/>
                  </a:moveTo>
                  <a:cubicBezTo>
                    <a:pt x="68" y="1"/>
                    <a:pt x="57" y="2"/>
                    <a:pt x="47" y="5"/>
                  </a:cubicBezTo>
                  <a:cubicBezTo>
                    <a:pt x="1" y="66"/>
                    <a:pt x="52" y="140"/>
                    <a:pt x="113" y="140"/>
                  </a:cubicBezTo>
                  <a:cubicBezTo>
                    <a:pt x="130" y="140"/>
                    <a:pt x="148" y="135"/>
                    <a:pt x="164" y="122"/>
                  </a:cubicBezTo>
                  <a:cubicBezTo>
                    <a:pt x="174" y="63"/>
                    <a:pt x="164" y="44"/>
                    <a:pt x="155" y="24"/>
                  </a:cubicBezTo>
                  <a:cubicBezTo>
                    <a:pt x="133" y="10"/>
                    <a:pt x="106" y="1"/>
                    <a:pt x="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28"/>
            <p:cNvSpPr/>
            <p:nvPr/>
          </p:nvSpPr>
          <p:spPr>
            <a:xfrm>
              <a:off x="2936434" y="2403856"/>
              <a:ext cx="9669" cy="9179"/>
            </a:xfrm>
            <a:custGeom>
              <a:avLst/>
              <a:gdLst/>
              <a:ahLst/>
              <a:cxnLst/>
              <a:rect l="l" t="t" r="r" b="b"/>
              <a:pathLst>
                <a:path w="138" h="131" extrusionOk="0">
                  <a:moveTo>
                    <a:pt x="59" y="0"/>
                  </a:moveTo>
                  <a:cubicBezTo>
                    <a:pt x="40" y="10"/>
                    <a:pt x="30" y="20"/>
                    <a:pt x="1" y="69"/>
                  </a:cubicBezTo>
                  <a:cubicBezTo>
                    <a:pt x="16" y="115"/>
                    <a:pt x="37" y="131"/>
                    <a:pt x="60" y="131"/>
                  </a:cubicBezTo>
                  <a:cubicBezTo>
                    <a:pt x="66" y="131"/>
                    <a:pt x="73" y="129"/>
                    <a:pt x="79" y="127"/>
                  </a:cubicBezTo>
                  <a:cubicBezTo>
                    <a:pt x="108" y="127"/>
                    <a:pt x="138" y="108"/>
                    <a:pt x="138" y="49"/>
                  </a:cubicBezTo>
                  <a:cubicBezTo>
                    <a:pt x="98" y="10"/>
                    <a:pt x="79" y="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28"/>
            <p:cNvSpPr/>
            <p:nvPr/>
          </p:nvSpPr>
          <p:spPr>
            <a:xfrm>
              <a:off x="2874494" y="2398321"/>
              <a:ext cx="13313" cy="10720"/>
            </a:xfrm>
            <a:custGeom>
              <a:avLst/>
              <a:gdLst/>
              <a:ahLst/>
              <a:cxnLst/>
              <a:rect l="l" t="t" r="r" b="b"/>
              <a:pathLst>
                <a:path w="190" h="153" extrusionOk="0">
                  <a:moveTo>
                    <a:pt x="82" y="1"/>
                  </a:moveTo>
                  <a:cubicBezTo>
                    <a:pt x="1" y="49"/>
                    <a:pt x="48" y="152"/>
                    <a:pt x="116" y="152"/>
                  </a:cubicBezTo>
                  <a:cubicBezTo>
                    <a:pt x="130" y="152"/>
                    <a:pt x="145" y="148"/>
                    <a:pt x="160" y="138"/>
                  </a:cubicBezTo>
                  <a:cubicBezTo>
                    <a:pt x="190" y="89"/>
                    <a:pt x="180" y="59"/>
                    <a:pt x="170" y="40"/>
                  </a:cubicBezTo>
                  <a:cubicBezTo>
                    <a:pt x="160" y="20"/>
                    <a:pt x="141" y="1"/>
                    <a:pt x="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8"/>
            <p:cNvSpPr/>
            <p:nvPr/>
          </p:nvSpPr>
          <p:spPr>
            <a:xfrm>
              <a:off x="2919968" y="2417940"/>
              <a:ext cx="11071" cy="9389"/>
            </a:xfrm>
            <a:custGeom>
              <a:avLst/>
              <a:gdLst/>
              <a:ahLst/>
              <a:cxnLst/>
              <a:rect l="l" t="t" r="r" b="b"/>
              <a:pathLst>
                <a:path w="158" h="134" extrusionOk="0">
                  <a:moveTo>
                    <a:pt x="83" y="1"/>
                  </a:moveTo>
                  <a:cubicBezTo>
                    <a:pt x="67" y="1"/>
                    <a:pt x="47" y="12"/>
                    <a:pt x="10" y="34"/>
                  </a:cubicBezTo>
                  <a:cubicBezTo>
                    <a:pt x="1" y="73"/>
                    <a:pt x="20" y="112"/>
                    <a:pt x="59" y="132"/>
                  </a:cubicBezTo>
                  <a:cubicBezTo>
                    <a:pt x="65" y="133"/>
                    <a:pt x="70" y="134"/>
                    <a:pt x="75" y="134"/>
                  </a:cubicBezTo>
                  <a:cubicBezTo>
                    <a:pt x="109" y="134"/>
                    <a:pt x="140" y="107"/>
                    <a:pt x="157" y="73"/>
                  </a:cubicBezTo>
                  <a:cubicBezTo>
                    <a:pt x="128" y="24"/>
                    <a:pt x="118" y="5"/>
                    <a:pt x="99" y="5"/>
                  </a:cubicBezTo>
                  <a:cubicBezTo>
                    <a:pt x="94" y="2"/>
                    <a:pt x="89"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8"/>
            <p:cNvSpPr/>
            <p:nvPr/>
          </p:nvSpPr>
          <p:spPr>
            <a:xfrm>
              <a:off x="2989265" y="2399582"/>
              <a:ext cx="9669" cy="8758"/>
            </a:xfrm>
            <a:custGeom>
              <a:avLst/>
              <a:gdLst/>
              <a:ahLst/>
              <a:cxnLst/>
              <a:rect l="l" t="t" r="r" b="b"/>
              <a:pathLst>
                <a:path w="138" h="125" extrusionOk="0">
                  <a:moveTo>
                    <a:pt x="61" y="1"/>
                  </a:moveTo>
                  <a:cubicBezTo>
                    <a:pt x="42" y="1"/>
                    <a:pt x="31" y="6"/>
                    <a:pt x="20" y="12"/>
                  </a:cubicBezTo>
                  <a:cubicBezTo>
                    <a:pt x="0" y="32"/>
                    <a:pt x="0" y="61"/>
                    <a:pt x="20" y="110"/>
                  </a:cubicBezTo>
                  <a:cubicBezTo>
                    <a:pt x="49" y="120"/>
                    <a:pt x="69" y="125"/>
                    <a:pt x="83" y="125"/>
                  </a:cubicBezTo>
                  <a:cubicBezTo>
                    <a:pt x="98" y="125"/>
                    <a:pt x="108" y="120"/>
                    <a:pt x="118" y="110"/>
                  </a:cubicBezTo>
                  <a:cubicBezTo>
                    <a:pt x="127" y="90"/>
                    <a:pt x="137" y="71"/>
                    <a:pt x="118" y="12"/>
                  </a:cubicBezTo>
                  <a:cubicBezTo>
                    <a:pt x="93" y="4"/>
                    <a:pt x="75" y="1"/>
                    <a:pt x="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8"/>
            <p:cNvSpPr/>
            <p:nvPr/>
          </p:nvSpPr>
          <p:spPr>
            <a:xfrm>
              <a:off x="2956333" y="2431673"/>
              <a:ext cx="6937" cy="8829"/>
            </a:xfrm>
            <a:custGeom>
              <a:avLst/>
              <a:gdLst/>
              <a:ahLst/>
              <a:cxnLst/>
              <a:rect l="l" t="t" r="r" b="b"/>
              <a:pathLst>
                <a:path w="99" h="126" extrusionOk="0">
                  <a:moveTo>
                    <a:pt x="34" y="1"/>
                  </a:moveTo>
                  <a:cubicBezTo>
                    <a:pt x="29" y="1"/>
                    <a:pt x="25" y="2"/>
                    <a:pt x="20" y="4"/>
                  </a:cubicBezTo>
                  <a:cubicBezTo>
                    <a:pt x="10" y="14"/>
                    <a:pt x="0" y="24"/>
                    <a:pt x="0" y="83"/>
                  </a:cubicBezTo>
                  <a:cubicBezTo>
                    <a:pt x="23" y="113"/>
                    <a:pt x="45" y="125"/>
                    <a:pt x="59" y="125"/>
                  </a:cubicBezTo>
                  <a:cubicBezTo>
                    <a:pt x="63" y="125"/>
                    <a:pt x="67" y="124"/>
                    <a:pt x="69" y="122"/>
                  </a:cubicBezTo>
                  <a:cubicBezTo>
                    <a:pt x="88" y="112"/>
                    <a:pt x="98" y="102"/>
                    <a:pt x="98" y="43"/>
                  </a:cubicBezTo>
                  <a:cubicBezTo>
                    <a:pt x="68" y="14"/>
                    <a:pt x="50" y="1"/>
                    <a:pt x="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8"/>
            <p:cNvSpPr/>
            <p:nvPr/>
          </p:nvSpPr>
          <p:spPr>
            <a:xfrm>
              <a:off x="2933001" y="2470350"/>
              <a:ext cx="13103" cy="9249"/>
            </a:xfrm>
            <a:custGeom>
              <a:avLst/>
              <a:gdLst/>
              <a:ahLst/>
              <a:cxnLst/>
              <a:rect l="l" t="t" r="r" b="b"/>
              <a:pathLst>
                <a:path w="187" h="132" extrusionOk="0">
                  <a:moveTo>
                    <a:pt x="79" y="0"/>
                  </a:moveTo>
                  <a:cubicBezTo>
                    <a:pt x="59" y="10"/>
                    <a:pt x="30" y="20"/>
                    <a:pt x="1" y="79"/>
                  </a:cubicBezTo>
                  <a:cubicBezTo>
                    <a:pt x="17" y="115"/>
                    <a:pt x="51" y="131"/>
                    <a:pt x="86" y="131"/>
                  </a:cubicBezTo>
                  <a:cubicBezTo>
                    <a:pt x="135" y="131"/>
                    <a:pt x="187" y="97"/>
                    <a:pt x="187" y="40"/>
                  </a:cubicBezTo>
                  <a:cubicBezTo>
                    <a:pt x="157" y="10"/>
                    <a:pt x="118"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8"/>
            <p:cNvSpPr/>
            <p:nvPr/>
          </p:nvSpPr>
          <p:spPr>
            <a:xfrm>
              <a:off x="2992698" y="2425787"/>
              <a:ext cx="11771" cy="9950"/>
            </a:xfrm>
            <a:custGeom>
              <a:avLst/>
              <a:gdLst/>
              <a:ahLst/>
              <a:cxnLst/>
              <a:rect l="l" t="t" r="r" b="b"/>
              <a:pathLst>
                <a:path w="168" h="142" extrusionOk="0">
                  <a:moveTo>
                    <a:pt x="98" y="0"/>
                  </a:moveTo>
                  <a:lnTo>
                    <a:pt x="98" y="0"/>
                  </a:lnTo>
                  <a:cubicBezTo>
                    <a:pt x="39" y="10"/>
                    <a:pt x="20" y="20"/>
                    <a:pt x="10" y="39"/>
                  </a:cubicBezTo>
                  <a:cubicBezTo>
                    <a:pt x="0" y="59"/>
                    <a:pt x="0" y="88"/>
                    <a:pt x="29" y="137"/>
                  </a:cubicBezTo>
                  <a:cubicBezTo>
                    <a:pt x="39" y="140"/>
                    <a:pt x="48" y="142"/>
                    <a:pt x="57" y="142"/>
                  </a:cubicBezTo>
                  <a:cubicBezTo>
                    <a:pt x="129" y="142"/>
                    <a:pt x="168" y="44"/>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8"/>
            <p:cNvSpPr/>
            <p:nvPr/>
          </p:nvSpPr>
          <p:spPr>
            <a:xfrm>
              <a:off x="2904904" y="2384518"/>
              <a:ext cx="9669" cy="7848"/>
            </a:xfrm>
            <a:custGeom>
              <a:avLst/>
              <a:gdLst/>
              <a:ahLst/>
              <a:cxnLst/>
              <a:rect l="l" t="t" r="r" b="b"/>
              <a:pathLst>
                <a:path w="138" h="112" extrusionOk="0">
                  <a:moveTo>
                    <a:pt x="81" y="1"/>
                  </a:moveTo>
                  <a:cubicBezTo>
                    <a:pt x="68" y="1"/>
                    <a:pt x="50" y="4"/>
                    <a:pt x="30" y="12"/>
                  </a:cubicBezTo>
                  <a:cubicBezTo>
                    <a:pt x="0" y="61"/>
                    <a:pt x="0" y="90"/>
                    <a:pt x="20" y="100"/>
                  </a:cubicBezTo>
                  <a:cubicBezTo>
                    <a:pt x="26" y="106"/>
                    <a:pt x="35" y="111"/>
                    <a:pt x="52" y="111"/>
                  </a:cubicBezTo>
                  <a:cubicBezTo>
                    <a:pt x="65" y="111"/>
                    <a:pt x="83" y="108"/>
                    <a:pt x="108" y="100"/>
                  </a:cubicBezTo>
                  <a:cubicBezTo>
                    <a:pt x="137" y="51"/>
                    <a:pt x="137" y="22"/>
                    <a:pt x="118" y="12"/>
                  </a:cubicBezTo>
                  <a:cubicBezTo>
                    <a:pt x="112" y="6"/>
                    <a:pt x="100" y="1"/>
                    <a:pt x="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8"/>
            <p:cNvSpPr/>
            <p:nvPr/>
          </p:nvSpPr>
          <p:spPr>
            <a:xfrm>
              <a:off x="3004540" y="3019958"/>
              <a:ext cx="184978" cy="157722"/>
            </a:xfrm>
            <a:custGeom>
              <a:avLst/>
              <a:gdLst/>
              <a:ahLst/>
              <a:cxnLst/>
              <a:rect l="l" t="t" r="r" b="b"/>
              <a:pathLst>
                <a:path w="2640" h="2251" extrusionOk="0">
                  <a:moveTo>
                    <a:pt x="1356" y="0"/>
                  </a:moveTo>
                  <a:cubicBezTo>
                    <a:pt x="600" y="0"/>
                    <a:pt x="0" y="793"/>
                    <a:pt x="340" y="1571"/>
                  </a:cubicBezTo>
                  <a:cubicBezTo>
                    <a:pt x="533" y="2025"/>
                    <a:pt x="950" y="2250"/>
                    <a:pt x="1368" y="2250"/>
                  </a:cubicBezTo>
                  <a:cubicBezTo>
                    <a:pt x="1797" y="2250"/>
                    <a:pt x="2226" y="2013"/>
                    <a:pt x="2415" y="1542"/>
                  </a:cubicBezTo>
                  <a:cubicBezTo>
                    <a:pt x="2640" y="965"/>
                    <a:pt x="2356" y="309"/>
                    <a:pt x="1779" y="84"/>
                  </a:cubicBezTo>
                  <a:cubicBezTo>
                    <a:pt x="1636" y="27"/>
                    <a:pt x="1493" y="0"/>
                    <a:pt x="13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28"/>
            <p:cNvSpPr/>
            <p:nvPr/>
          </p:nvSpPr>
          <p:spPr>
            <a:xfrm>
              <a:off x="3117489" y="3028156"/>
              <a:ext cx="27466" cy="15485"/>
            </a:xfrm>
            <a:custGeom>
              <a:avLst/>
              <a:gdLst/>
              <a:ahLst/>
              <a:cxnLst/>
              <a:rect l="l" t="t" r="r" b="b"/>
              <a:pathLst>
                <a:path w="392" h="221" extrusionOk="0">
                  <a:moveTo>
                    <a:pt x="104" y="1"/>
                  </a:moveTo>
                  <a:cubicBezTo>
                    <a:pt x="59" y="1"/>
                    <a:pt x="25" y="13"/>
                    <a:pt x="20" y="35"/>
                  </a:cubicBezTo>
                  <a:cubicBezTo>
                    <a:pt x="0" y="84"/>
                    <a:pt x="59" y="153"/>
                    <a:pt x="167" y="192"/>
                  </a:cubicBezTo>
                  <a:cubicBezTo>
                    <a:pt x="213" y="210"/>
                    <a:pt x="259" y="220"/>
                    <a:pt x="297" y="220"/>
                  </a:cubicBezTo>
                  <a:cubicBezTo>
                    <a:pt x="340" y="220"/>
                    <a:pt x="372" y="208"/>
                    <a:pt x="382" y="182"/>
                  </a:cubicBezTo>
                  <a:cubicBezTo>
                    <a:pt x="392" y="143"/>
                    <a:pt x="333" y="65"/>
                    <a:pt x="225" y="25"/>
                  </a:cubicBezTo>
                  <a:cubicBezTo>
                    <a:pt x="183" y="8"/>
                    <a:pt x="140" y="1"/>
                    <a:pt x="1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8"/>
            <p:cNvSpPr/>
            <p:nvPr/>
          </p:nvSpPr>
          <p:spPr>
            <a:xfrm>
              <a:off x="3132693" y="3094370"/>
              <a:ext cx="14224" cy="11771"/>
            </a:xfrm>
            <a:custGeom>
              <a:avLst/>
              <a:gdLst/>
              <a:ahLst/>
              <a:cxnLst/>
              <a:rect l="l" t="t" r="r" b="b"/>
              <a:pathLst>
                <a:path w="203" h="168" extrusionOk="0">
                  <a:moveTo>
                    <a:pt x="143" y="0"/>
                  </a:moveTo>
                  <a:cubicBezTo>
                    <a:pt x="65" y="0"/>
                    <a:pt x="0" y="69"/>
                    <a:pt x="8" y="157"/>
                  </a:cubicBezTo>
                  <a:cubicBezTo>
                    <a:pt x="26" y="164"/>
                    <a:pt x="43" y="167"/>
                    <a:pt x="60" y="167"/>
                  </a:cubicBezTo>
                  <a:cubicBezTo>
                    <a:pt x="138" y="167"/>
                    <a:pt x="202" y="99"/>
                    <a:pt x="194" y="10"/>
                  </a:cubicBezTo>
                  <a:cubicBezTo>
                    <a:pt x="177" y="3"/>
                    <a:pt x="159" y="0"/>
                    <a:pt x="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8"/>
            <p:cNvSpPr/>
            <p:nvPr/>
          </p:nvSpPr>
          <p:spPr>
            <a:xfrm>
              <a:off x="3146987" y="3105651"/>
              <a:ext cx="12402" cy="9669"/>
            </a:xfrm>
            <a:custGeom>
              <a:avLst/>
              <a:gdLst/>
              <a:ahLst/>
              <a:cxnLst/>
              <a:rect l="l" t="t" r="r" b="b"/>
              <a:pathLst>
                <a:path w="177" h="138" extrusionOk="0">
                  <a:moveTo>
                    <a:pt x="108" y="1"/>
                  </a:moveTo>
                  <a:cubicBezTo>
                    <a:pt x="88" y="1"/>
                    <a:pt x="69" y="6"/>
                    <a:pt x="49" y="16"/>
                  </a:cubicBezTo>
                  <a:cubicBezTo>
                    <a:pt x="20" y="45"/>
                    <a:pt x="0" y="84"/>
                    <a:pt x="10" y="123"/>
                  </a:cubicBezTo>
                  <a:cubicBezTo>
                    <a:pt x="30" y="133"/>
                    <a:pt x="49" y="138"/>
                    <a:pt x="69" y="138"/>
                  </a:cubicBezTo>
                  <a:cubicBezTo>
                    <a:pt x="88" y="138"/>
                    <a:pt x="108" y="133"/>
                    <a:pt x="127" y="123"/>
                  </a:cubicBezTo>
                  <a:cubicBezTo>
                    <a:pt x="157" y="104"/>
                    <a:pt x="176" y="55"/>
                    <a:pt x="167" y="16"/>
                  </a:cubicBezTo>
                  <a:cubicBezTo>
                    <a:pt x="147" y="6"/>
                    <a:pt x="127" y="1"/>
                    <a:pt x="1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8"/>
            <p:cNvSpPr/>
            <p:nvPr/>
          </p:nvSpPr>
          <p:spPr>
            <a:xfrm>
              <a:off x="3124986" y="3137391"/>
              <a:ext cx="11071" cy="11911"/>
            </a:xfrm>
            <a:custGeom>
              <a:avLst/>
              <a:gdLst/>
              <a:ahLst/>
              <a:cxnLst/>
              <a:rect l="l" t="t" r="r" b="b"/>
              <a:pathLst>
                <a:path w="158" h="170" extrusionOk="0">
                  <a:moveTo>
                    <a:pt x="41" y="1"/>
                  </a:moveTo>
                  <a:cubicBezTo>
                    <a:pt x="34" y="1"/>
                    <a:pt x="27" y="1"/>
                    <a:pt x="21" y="3"/>
                  </a:cubicBezTo>
                  <a:cubicBezTo>
                    <a:pt x="1" y="42"/>
                    <a:pt x="11" y="81"/>
                    <a:pt x="30" y="120"/>
                  </a:cubicBezTo>
                  <a:cubicBezTo>
                    <a:pt x="50" y="150"/>
                    <a:pt x="89" y="169"/>
                    <a:pt x="138" y="169"/>
                  </a:cubicBezTo>
                  <a:cubicBezTo>
                    <a:pt x="158" y="130"/>
                    <a:pt x="158" y="81"/>
                    <a:pt x="138" y="52"/>
                  </a:cubicBezTo>
                  <a:cubicBezTo>
                    <a:pt x="114" y="20"/>
                    <a:pt x="76" y="1"/>
                    <a:pt x="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8"/>
            <p:cNvSpPr/>
            <p:nvPr/>
          </p:nvSpPr>
          <p:spPr>
            <a:xfrm>
              <a:off x="3101023" y="3148252"/>
              <a:ext cx="11701" cy="10370"/>
            </a:xfrm>
            <a:custGeom>
              <a:avLst/>
              <a:gdLst/>
              <a:ahLst/>
              <a:cxnLst/>
              <a:rect l="l" t="t" r="r" b="b"/>
              <a:pathLst>
                <a:path w="167" h="148" extrusionOk="0">
                  <a:moveTo>
                    <a:pt x="49" y="1"/>
                  </a:moveTo>
                  <a:cubicBezTo>
                    <a:pt x="40" y="1"/>
                    <a:pt x="30" y="2"/>
                    <a:pt x="20" y="5"/>
                  </a:cubicBezTo>
                  <a:cubicBezTo>
                    <a:pt x="0" y="44"/>
                    <a:pt x="10" y="93"/>
                    <a:pt x="40" y="122"/>
                  </a:cubicBezTo>
                  <a:cubicBezTo>
                    <a:pt x="58" y="141"/>
                    <a:pt x="81" y="147"/>
                    <a:pt x="105" y="147"/>
                  </a:cubicBezTo>
                  <a:cubicBezTo>
                    <a:pt x="119" y="147"/>
                    <a:pt x="133" y="145"/>
                    <a:pt x="147" y="142"/>
                  </a:cubicBezTo>
                  <a:cubicBezTo>
                    <a:pt x="167" y="102"/>
                    <a:pt x="157" y="63"/>
                    <a:pt x="128" y="34"/>
                  </a:cubicBezTo>
                  <a:cubicBezTo>
                    <a:pt x="106" y="12"/>
                    <a:pt x="78" y="1"/>
                    <a:pt x="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8"/>
            <p:cNvSpPr/>
            <p:nvPr/>
          </p:nvSpPr>
          <p:spPr>
            <a:xfrm>
              <a:off x="3110622" y="3115180"/>
              <a:ext cx="8969" cy="8478"/>
            </a:xfrm>
            <a:custGeom>
              <a:avLst/>
              <a:gdLst/>
              <a:ahLst/>
              <a:cxnLst/>
              <a:rect l="l" t="t" r="r" b="b"/>
              <a:pathLst>
                <a:path w="128" h="121" extrusionOk="0">
                  <a:moveTo>
                    <a:pt x="46" y="1"/>
                  </a:moveTo>
                  <a:cubicBezTo>
                    <a:pt x="36" y="1"/>
                    <a:pt x="27" y="3"/>
                    <a:pt x="20" y="7"/>
                  </a:cubicBezTo>
                  <a:cubicBezTo>
                    <a:pt x="10" y="26"/>
                    <a:pt x="0" y="46"/>
                    <a:pt x="20" y="95"/>
                  </a:cubicBezTo>
                  <a:cubicBezTo>
                    <a:pt x="51" y="114"/>
                    <a:pt x="70" y="120"/>
                    <a:pt x="85" y="120"/>
                  </a:cubicBezTo>
                  <a:cubicBezTo>
                    <a:pt x="94" y="120"/>
                    <a:pt x="101" y="118"/>
                    <a:pt x="108" y="115"/>
                  </a:cubicBezTo>
                  <a:cubicBezTo>
                    <a:pt x="118" y="95"/>
                    <a:pt x="128" y="75"/>
                    <a:pt x="118" y="26"/>
                  </a:cubicBezTo>
                  <a:cubicBezTo>
                    <a:pt x="87" y="8"/>
                    <a:pt x="64" y="1"/>
                    <a:pt x="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8"/>
            <p:cNvSpPr/>
            <p:nvPr/>
          </p:nvSpPr>
          <p:spPr>
            <a:xfrm>
              <a:off x="3150420" y="3130735"/>
              <a:ext cx="9669" cy="11001"/>
            </a:xfrm>
            <a:custGeom>
              <a:avLst/>
              <a:gdLst/>
              <a:ahLst/>
              <a:cxnLst/>
              <a:rect l="l" t="t" r="r" b="b"/>
              <a:pathLst>
                <a:path w="138" h="157" extrusionOk="0">
                  <a:moveTo>
                    <a:pt x="78" y="0"/>
                  </a:moveTo>
                  <a:cubicBezTo>
                    <a:pt x="20" y="30"/>
                    <a:pt x="0" y="39"/>
                    <a:pt x="0" y="59"/>
                  </a:cubicBezTo>
                  <a:cubicBezTo>
                    <a:pt x="0" y="88"/>
                    <a:pt x="0" y="118"/>
                    <a:pt x="49" y="157"/>
                  </a:cubicBezTo>
                  <a:cubicBezTo>
                    <a:pt x="98" y="147"/>
                    <a:pt x="118" y="118"/>
                    <a:pt x="127" y="98"/>
                  </a:cubicBezTo>
                  <a:cubicBezTo>
                    <a:pt x="137" y="59"/>
                    <a:pt x="118" y="20"/>
                    <a:pt x="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8"/>
            <p:cNvSpPr/>
            <p:nvPr/>
          </p:nvSpPr>
          <p:spPr>
            <a:xfrm>
              <a:off x="3082525" y="3128002"/>
              <a:ext cx="10300" cy="10300"/>
            </a:xfrm>
            <a:custGeom>
              <a:avLst/>
              <a:gdLst/>
              <a:ahLst/>
              <a:cxnLst/>
              <a:rect l="l" t="t" r="r" b="b"/>
              <a:pathLst>
                <a:path w="147" h="147" extrusionOk="0">
                  <a:moveTo>
                    <a:pt x="49" y="0"/>
                  </a:moveTo>
                  <a:cubicBezTo>
                    <a:pt x="10" y="39"/>
                    <a:pt x="0" y="69"/>
                    <a:pt x="10" y="88"/>
                  </a:cubicBezTo>
                  <a:cubicBezTo>
                    <a:pt x="20" y="117"/>
                    <a:pt x="39" y="147"/>
                    <a:pt x="98" y="147"/>
                  </a:cubicBezTo>
                  <a:cubicBezTo>
                    <a:pt x="137" y="98"/>
                    <a:pt x="147" y="69"/>
                    <a:pt x="137" y="49"/>
                  </a:cubicBezTo>
                  <a:cubicBezTo>
                    <a:pt x="127" y="29"/>
                    <a:pt x="108" y="10"/>
                    <a:pt x="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8"/>
            <p:cNvSpPr/>
            <p:nvPr/>
          </p:nvSpPr>
          <p:spPr>
            <a:xfrm>
              <a:off x="3074257" y="3153086"/>
              <a:ext cx="10370" cy="9249"/>
            </a:xfrm>
            <a:custGeom>
              <a:avLst/>
              <a:gdLst/>
              <a:ahLst/>
              <a:cxnLst/>
              <a:rect l="l" t="t" r="r" b="b"/>
              <a:pathLst>
                <a:path w="148" h="132" extrusionOk="0">
                  <a:moveTo>
                    <a:pt x="79" y="0"/>
                  </a:moveTo>
                  <a:cubicBezTo>
                    <a:pt x="50" y="0"/>
                    <a:pt x="23" y="11"/>
                    <a:pt x="1" y="33"/>
                  </a:cubicBezTo>
                  <a:cubicBezTo>
                    <a:pt x="1" y="63"/>
                    <a:pt x="11" y="102"/>
                    <a:pt x="50" y="122"/>
                  </a:cubicBezTo>
                  <a:cubicBezTo>
                    <a:pt x="60" y="129"/>
                    <a:pt x="72" y="132"/>
                    <a:pt x="84" y="132"/>
                  </a:cubicBezTo>
                  <a:cubicBezTo>
                    <a:pt x="106" y="132"/>
                    <a:pt x="129" y="121"/>
                    <a:pt x="148" y="102"/>
                  </a:cubicBezTo>
                  <a:cubicBezTo>
                    <a:pt x="148" y="43"/>
                    <a:pt x="128" y="24"/>
                    <a:pt x="108" y="4"/>
                  </a:cubicBezTo>
                  <a:cubicBezTo>
                    <a:pt x="99" y="2"/>
                    <a:pt x="8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8"/>
            <p:cNvSpPr/>
            <p:nvPr/>
          </p:nvSpPr>
          <p:spPr>
            <a:xfrm>
              <a:off x="3044618" y="3133047"/>
              <a:ext cx="13663" cy="11071"/>
            </a:xfrm>
            <a:custGeom>
              <a:avLst/>
              <a:gdLst/>
              <a:ahLst/>
              <a:cxnLst/>
              <a:rect l="l" t="t" r="r" b="b"/>
              <a:pathLst>
                <a:path w="195" h="158" extrusionOk="0">
                  <a:moveTo>
                    <a:pt x="67" y="0"/>
                  </a:moveTo>
                  <a:cubicBezTo>
                    <a:pt x="55" y="0"/>
                    <a:pt x="44" y="2"/>
                    <a:pt x="32" y="6"/>
                  </a:cubicBezTo>
                  <a:cubicBezTo>
                    <a:pt x="1" y="85"/>
                    <a:pt x="58" y="157"/>
                    <a:pt x="122" y="157"/>
                  </a:cubicBezTo>
                  <a:cubicBezTo>
                    <a:pt x="138" y="157"/>
                    <a:pt x="154" y="153"/>
                    <a:pt x="169" y="143"/>
                  </a:cubicBezTo>
                  <a:cubicBezTo>
                    <a:pt x="194" y="68"/>
                    <a:pt x="134" y="0"/>
                    <a:pt x="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8"/>
            <p:cNvSpPr/>
            <p:nvPr/>
          </p:nvSpPr>
          <p:spPr>
            <a:xfrm>
              <a:off x="3056460" y="3123308"/>
              <a:ext cx="8969" cy="8688"/>
            </a:xfrm>
            <a:custGeom>
              <a:avLst/>
              <a:gdLst/>
              <a:ahLst/>
              <a:cxnLst/>
              <a:rect l="l" t="t" r="r" b="b"/>
              <a:pathLst>
                <a:path w="128" h="124" extrusionOk="0">
                  <a:moveTo>
                    <a:pt x="82" y="1"/>
                  </a:moveTo>
                  <a:cubicBezTo>
                    <a:pt x="69" y="1"/>
                    <a:pt x="49" y="3"/>
                    <a:pt x="20" y="8"/>
                  </a:cubicBezTo>
                  <a:cubicBezTo>
                    <a:pt x="0" y="57"/>
                    <a:pt x="10" y="96"/>
                    <a:pt x="30" y="106"/>
                  </a:cubicBezTo>
                  <a:cubicBezTo>
                    <a:pt x="39" y="116"/>
                    <a:pt x="52" y="123"/>
                    <a:pt x="68" y="123"/>
                  </a:cubicBezTo>
                  <a:cubicBezTo>
                    <a:pt x="83" y="123"/>
                    <a:pt x="103" y="116"/>
                    <a:pt x="128" y="96"/>
                  </a:cubicBezTo>
                  <a:cubicBezTo>
                    <a:pt x="128" y="38"/>
                    <a:pt x="128" y="28"/>
                    <a:pt x="108" y="8"/>
                  </a:cubicBezTo>
                  <a:cubicBezTo>
                    <a:pt x="103" y="3"/>
                    <a:pt x="96" y="1"/>
                    <a:pt x="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8"/>
            <p:cNvSpPr/>
            <p:nvPr/>
          </p:nvSpPr>
          <p:spPr>
            <a:xfrm>
              <a:off x="3029694" y="3101236"/>
              <a:ext cx="11071" cy="15835"/>
            </a:xfrm>
            <a:custGeom>
              <a:avLst/>
              <a:gdLst/>
              <a:ahLst/>
              <a:cxnLst/>
              <a:rect l="l" t="t" r="r" b="b"/>
              <a:pathLst>
                <a:path w="158" h="226" extrusionOk="0">
                  <a:moveTo>
                    <a:pt x="40" y="0"/>
                  </a:moveTo>
                  <a:cubicBezTo>
                    <a:pt x="1" y="49"/>
                    <a:pt x="1" y="108"/>
                    <a:pt x="20" y="157"/>
                  </a:cubicBezTo>
                  <a:cubicBezTo>
                    <a:pt x="50" y="196"/>
                    <a:pt x="89" y="225"/>
                    <a:pt x="147" y="225"/>
                  </a:cubicBezTo>
                  <a:cubicBezTo>
                    <a:pt x="157" y="186"/>
                    <a:pt x="157" y="137"/>
                    <a:pt x="138" y="98"/>
                  </a:cubicBezTo>
                  <a:cubicBezTo>
                    <a:pt x="118" y="59"/>
                    <a:pt x="79" y="20"/>
                    <a:pt x="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28"/>
            <p:cNvSpPr/>
            <p:nvPr/>
          </p:nvSpPr>
          <p:spPr>
            <a:xfrm>
              <a:off x="3070403" y="3100185"/>
              <a:ext cx="12192" cy="10090"/>
            </a:xfrm>
            <a:custGeom>
              <a:avLst/>
              <a:gdLst/>
              <a:ahLst/>
              <a:cxnLst/>
              <a:rect l="l" t="t" r="r" b="b"/>
              <a:pathLst>
                <a:path w="174" h="144" extrusionOk="0">
                  <a:moveTo>
                    <a:pt x="85" y="1"/>
                  </a:moveTo>
                  <a:cubicBezTo>
                    <a:pt x="68" y="1"/>
                    <a:pt x="51" y="6"/>
                    <a:pt x="36" y="15"/>
                  </a:cubicBezTo>
                  <a:lnTo>
                    <a:pt x="36" y="25"/>
                  </a:lnTo>
                  <a:cubicBezTo>
                    <a:pt x="1" y="82"/>
                    <a:pt x="53" y="144"/>
                    <a:pt x="106" y="144"/>
                  </a:cubicBezTo>
                  <a:cubicBezTo>
                    <a:pt x="127" y="144"/>
                    <a:pt x="147" y="135"/>
                    <a:pt x="163" y="113"/>
                  </a:cubicBezTo>
                  <a:cubicBezTo>
                    <a:pt x="173" y="54"/>
                    <a:pt x="154" y="35"/>
                    <a:pt x="134" y="15"/>
                  </a:cubicBezTo>
                  <a:cubicBezTo>
                    <a:pt x="119" y="6"/>
                    <a:pt x="102" y="1"/>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28"/>
            <p:cNvSpPr/>
            <p:nvPr/>
          </p:nvSpPr>
          <p:spPr>
            <a:xfrm>
              <a:off x="3106488" y="3096192"/>
              <a:ext cx="10370" cy="8899"/>
            </a:xfrm>
            <a:custGeom>
              <a:avLst/>
              <a:gdLst/>
              <a:ahLst/>
              <a:cxnLst/>
              <a:rect l="l" t="t" r="r" b="b"/>
              <a:pathLst>
                <a:path w="148" h="127" extrusionOk="0">
                  <a:moveTo>
                    <a:pt x="65" y="0"/>
                  </a:moveTo>
                  <a:cubicBezTo>
                    <a:pt x="59" y="0"/>
                    <a:pt x="55" y="1"/>
                    <a:pt x="50" y="4"/>
                  </a:cubicBezTo>
                  <a:cubicBezTo>
                    <a:pt x="30" y="4"/>
                    <a:pt x="20" y="23"/>
                    <a:pt x="1" y="72"/>
                  </a:cubicBezTo>
                  <a:cubicBezTo>
                    <a:pt x="22" y="114"/>
                    <a:pt x="47" y="126"/>
                    <a:pt x="68" y="126"/>
                  </a:cubicBezTo>
                  <a:cubicBezTo>
                    <a:pt x="76" y="126"/>
                    <a:pt x="83" y="124"/>
                    <a:pt x="89" y="121"/>
                  </a:cubicBezTo>
                  <a:cubicBezTo>
                    <a:pt x="118" y="111"/>
                    <a:pt x="148" y="92"/>
                    <a:pt x="138" y="33"/>
                  </a:cubicBezTo>
                  <a:cubicBezTo>
                    <a:pt x="101" y="11"/>
                    <a:pt x="81" y="0"/>
                    <a:pt x="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8"/>
            <p:cNvSpPr/>
            <p:nvPr/>
          </p:nvSpPr>
          <p:spPr>
            <a:xfrm>
              <a:off x="3047561" y="3102357"/>
              <a:ext cx="10300" cy="9459"/>
            </a:xfrm>
            <a:custGeom>
              <a:avLst/>
              <a:gdLst/>
              <a:ahLst/>
              <a:cxnLst/>
              <a:rect l="l" t="t" r="r" b="b"/>
              <a:pathLst>
                <a:path w="147" h="135" extrusionOk="0">
                  <a:moveTo>
                    <a:pt x="61" y="0"/>
                  </a:moveTo>
                  <a:cubicBezTo>
                    <a:pt x="49" y="0"/>
                    <a:pt x="35" y="1"/>
                    <a:pt x="20" y="4"/>
                  </a:cubicBezTo>
                  <a:cubicBezTo>
                    <a:pt x="0" y="33"/>
                    <a:pt x="0" y="82"/>
                    <a:pt x="29" y="112"/>
                  </a:cubicBezTo>
                  <a:cubicBezTo>
                    <a:pt x="46" y="128"/>
                    <a:pt x="65" y="135"/>
                    <a:pt x="85" y="135"/>
                  </a:cubicBezTo>
                  <a:cubicBezTo>
                    <a:pt x="102" y="135"/>
                    <a:pt x="119" y="130"/>
                    <a:pt x="137" y="121"/>
                  </a:cubicBezTo>
                  <a:cubicBezTo>
                    <a:pt x="147" y="63"/>
                    <a:pt x="137" y="43"/>
                    <a:pt x="127" y="23"/>
                  </a:cubicBezTo>
                  <a:cubicBezTo>
                    <a:pt x="113" y="9"/>
                    <a:pt x="93" y="0"/>
                    <a:pt x="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8"/>
            <p:cNvSpPr/>
            <p:nvPr/>
          </p:nvSpPr>
          <p:spPr>
            <a:xfrm>
              <a:off x="3093455" y="3112868"/>
              <a:ext cx="10370" cy="8969"/>
            </a:xfrm>
            <a:custGeom>
              <a:avLst/>
              <a:gdLst/>
              <a:ahLst/>
              <a:cxnLst/>
              <a:rect l="l" t="t" r="r" b="b"/>
              <a:pathLst>
                <a:path w="148" h="128" extrusionOk="0">
                  <a:moveTo>
                    <a:pt x="79" y="1"/>
                  </a:moveTo>
                  <a:cubicBezTo>
                    <a:pt x="60" y="1"/>
                    <a:pt x="40" y="10"/>
                    <a:pt x="1" y="50"/>
                  </a:cubicBezTo>
                  <a:cubicBezTo>
                    <a:pt x="1" y="89"/>
                    <a:pt x="20" y="118"/>
                    <a:pt x="69" y="128"/>
                  </a:cubicBezTo>
                  <a:cubicBezTo>
                    <a:pt x="108" y="128"/>
                    <a:pt x="148" y="99"/>
                    <a:pt x="148" y="59"/>
                  </a:cubicBezTo>
                  <a:cubicBezTo>
                    <a:pt x="118" y="10"/>
                    <a:pt x="99"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8"/>
            <p:cNvSpPr/>
            <p:nvPr/>
          </p:nvSpPr>
          <p:spPr>
            <a:xfrm>
              <a:off x="3157217" y="3081758"/>
              <a:ext cx="9669" cy="8128"/>
            </a:xfrm>
            <a:custGeom>
              <a:avLst/>
              <a:gdLst/>
              <a:ahLst/>
              <a:cxnLst/>
              <a:rect l="l" t="t" r="r" b="b"/>
              <a:pathLst>
                <a:path w="138" h="116" extrusionOk="0">
                  <a:moveTo>
                    <a:pt x="68" y="0"/>
                  </a:moveTo>
                  <a:cubicBezTo>
                    <a:pt x="36" y="0"/>
                    <a:pt x="18" y="10"/>
                    <a:pt x="11" y="24"/>
                  </a:cubicBezTo>
                  <a:cubicBezTo>
                    <a:pt x="1" y="43"/>
                    <a:pt x="1" y="63"/>
                    <a:pt x="40" y="112"/>
                  </a:cubicBezTo>
                  <a:cubicBezTo>
                    <a:pt x="53" y="115"/>
                    <a:pt x="65" y="116"/>
                    <a:pt x="75" y="116"/>
                  </a:cubicBezTo>
                  <a:cubicBezTo>
                    <a:pt x="103" y="116"/>
                    <a:pt x="121" y="107"/>
                    <a:pt x="128" y="92"/>
                  </a:cubicBezTo>
                  <a:cubicBezTo>
                    <a:pt x="138" y="73"/>
                    <a:pt x="138" y="43"/>
                    <a:pt x="109" y="4"/>
                  </a:cubicBezTo>
                  <a:cubicBezTo>
                    <a:pt x="93" y="2"/>
                    <a:pt x="79" y="0"/>
                    <a:pt x="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8"/>
            <p:cNvSpPr/>
            <p:nvPr/>
          </p:nvSpPr>
          <p:spPr>
            <a:xfrm>
              <a:off x="3131222" y="3119734"/>
              <a:ext cx="7567" cy="8688"/>
            </a:xfrm>
            <a:custGeom>
              <a:avLst/>
              <a:gdLst/>
              <a:ahLst/>
              <a:cxnLst/>
              <a:rect l="l" t="t" r="r" b="b"/>
              <a:pathLst>
                <a:path w="108" h="124" extrusionOk="0">
                  <a:moveTo>
                    <a:pt x="35" y="0"/>
                  </a:moveTo>
                  <a:cubicBezTo>
                    <a:pt x="28" y="0"/>
                    <a:pt x="23" y="3"/>
                    <a:pt x="20" y="10"/>
                  </a:cubicBezTo>
                  <a:cubicBezTo>
                    <a:pt x="0" y="20"/>
                    <a:pt x="0" y="40"/>
                    <a:pt x="10" y="89"/>
                  </a:cubicBezTo>
                  <a:cubicBezTo>
                    <a:pt x="36" y="115"/>
                    <a:pt x="58" y="123"/>
                    <a:pt x="72" y="123"/>
                  </a:cubicBezTo>
                  <a:cubicBezTo>
                    <a:pt x="79" y="123"/>
                    <a:pt x="85" y="121"/>
                    <a:pt x="88" y="118"/>
                  </a:cubicBezTo>
                  <a:cubicBezTo>
                    <a:pt x="98" y="108"/>
                    <a:pt x="108" y="89"/>
                    <a:pt x="98" y="30"/>
                  </a:cubicBezTo>
                  <a:cubicBezTo>
                    <a:pt x="66" y="11"/>
                    <a:pt x="47" y="0"/>
                    <a:pt x="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8"/>
            <p:cNvSpPr/>
            <p:nvPr/>
          </p:nvSpPr>
          <p:spPr>
            <a:xfrm>
              <a:off x="3116087" y="3161494"/>
              <a:ext cx="13103" cy="9599"/>
            </a:xfrm>
            <a:custGeom>
              <a:avLst/>
              <a:gdLst/>
              <a:ahLst/>
              <a:cxnLst/>
              <a:rect l="l" t="t" r="r" b="b"/>
              <a:pathLst>
                <a:path w="187" h="137" extrusionOk="0">
                  <a:moveTo>
                    <a:pt x="114" y="1"/>
                  </a:moveTo>
                  <a:cubicBezTo>
                    <a:pt x="99" y="1"/>
                    <a:pt x="84" y="4"/>
                    <a:pt x="69" y="11"/>
                  </a:cubicBezTo>
                  <a:cubicBezTo>
                    <a:pt x="30" y="21"/>
                    <a:pt x="11" y="60"/>
                    <a:pt x="1" y="90"/>
                  </a:cubicBezTo>
                  <a:cubicBezTo>
                    <a:pt x="22" y="118"/>
                    <a:pt x="54" y="136"/>
                    <a:pt x="85" y="136"/>
                  </a:cubicBezTo>
                  <a:cubicBezTo>
                    <a:pt x="97" y="136"/>
                    <a:pt x="108" y="134"/>
                    <a:pt x="118" y="129"/>
                  </a:cubicBezTo>
                  <a:cubicBezTo>
                    <a:pt x="157" y="109"/>
                    <a:pt x="187" y="60"/>
                    <a:pt x="177" y="21"/>
                  </a:cubicBezTo>
                  <a:cubicBezTo>
                    <a:pt x="159" y="9"/>
                    <a:pt x="137" y="1"/>
                    <a:pt x="1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8"/>
            <p:cNvSpPr/>
            <p:nvPr/>
          </p:nvSpPr>
          <p:spPr>
            <a:xfrm>
              <a:off x="3166186" y="3106001"/>
              <a:ext cx="9669" cy="10370"/>
            </a:xfrm>
            <a:custGeom>
              <a:avLst/>
              <a:gdLst/>
              <a:ahLst/>
              <a:cxnLst/>
              <a:rect l="l" t="t" r="r" b="b"/>
              <a:pathLst>
                <a:path w="138" h="148" extrusionOk="0">
                  <a:moveTo>
                    <a:pt x="88" y="1"/>
                  </a:moveTo>
                  <a:cubicBezTo>
                    <a:pt x="30" y="20"/>
                    <a:pt x="10" y="40"/>
                    <a:pt x="10" y="60"/>
                  </a:cubicBezTo>
                  <a:cubicBezTo>
                    <a:pt x="0" y="79"/>
                    <a:pt x="10" y="108"/>
                    <a:pt x="39" y="148"/>
                  </a:cubicBezTo>
                  <a:cubicBezTo>
                    <a:pt x="98" y="148"/>
                    <a:pt x="127" y="128"/>
                    <a:pt x="137" y="99"/>
                  </a:cubicBezTo>
                  <a:cubicBezTo>
                    <a:pt x="137" y="69"/>
                    <a:pt x="137" y="30"/>
                    <a:pt x="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8"/>
            <p:cNvSpPr/>
            <p:nvPr/>
          </p:nvSpPr>
          <p:spPr>
            <a:xfrm>
              <a:off x="3072225" y="3082949"/>
              <a:ext cx="8969" cy="8338"/>
            </a:xfrm>
            <a:custGeom>
              <a:avLst/>
              <a:gdLst/>
              <a:ahLst/>
              <a:cxnLst/>
              <a:rect l="l" t="t" r="r" b="b"/>
              <a:pathLst>
                <a:path w="128" h="119" extrusionOk="0">
                  <a:moveTo>
                    <a:pt x="76" y="0"/>
                  </a:moveTo>
                  <a:cubicBezTo>
                    <a:pt x="61" y="0"/>
                    <a:pt x="39" y="5"/>
                    <a:pt x="10" y="17"/>
                  </a:cubicBezTo>
                  <a:cubicBezTo>
                    <a:pt x="0" y="75"/>
                    <a:pt x="0" y="95"/>
                    <a:pt x="10" y="105"/>
                  </a:cubicBezTo>
                  <a:cubicBezTo>
                    <a:pt x="19" y="114"/>
                    <a:pt x="28" y="118"/>
                    <a:pt x="39" y="118"/>
                  </a:cubicBezTo>
                  <a:cubicBezTo>
                    <a:pt x="53" y="118"/>
                    <a:pt x="71" y="111"/>
                    <a:pt x="98" y="95"/>
                  </a:cubicBezTo>
                  <a:cubicBezTo>
                    <a:pt x="128" y="46"/>
                    <a:pt x="118" y="17"/>
                    <a:pt x="98" y="7"/>
                  </a:cubicBezTo>
                  <a:cubicBezTo>
                    <a:pt x="94" y="3"/>
                    <a:pt x="87" y="0"/>
                    <a:pt x="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8"/>
            <p:cNvSpPr/>
            <p:nvPr/>
          </p:nvSpPr>
          <p:spPr>
            <a:xfrm>
              <a:off x="3229246" y="2654347"/>
              <a:ext cx="209362" cy="157582"/>
            </a:xfrm>
            <a:custGeom>
              <a:avLst/>
              <a:gdLst/>
              <a:ahLst/>
              <a:cxnLst/>
              <a:rect l="l" t="t" r="r" b="b"/>
              <a:pathLst>
                <a:path w="2988" h="2249" extrusionOk="0">
                  <a:moveTo>
                    <a:pt x="1496" y="0"/>
                  </a:moveTo>
                  <a:cubicBezTo>
                    <a:pt x="1219" y="0"/>
                    <a:pt x="941" y="103"/>
                    <a:pt x="725" y="310"/>
                  </a:cubicBezTo>
                  <a:cubicBezTo>
                    <a:pt x="1" y="996"/>
                    <a:pt x="470" y="2209"/>
                    <a:pt x="1459" y="2248"/>
                  </a:cubicBezTo>
                  <a:cubicBezTo>
                    <a:pt x="1471" y="2249"/>
                    <a:pt x="1483" y="2249"/>
                    <a:pt x="1495" y="2249"/>
                  </a:cubicBezTo>
                  <a:cubicBezTo>
                    <a:pt x="2470" y="2249"/>
                    <a:pt x="2987" y="1075"/>
                    <a:pt x="2320" y="359"/>
                  </a:cubicBezTo>
                  <a:cubicBezTo>
                    <a:pt x="2097" y="121"/>
                    <a:pt x="1796" y="0"/>
                    <a:pt x="14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8"/>
            <p:cNvSpPr/>
            <p:nvPr/>
          </p:nvSpPr>
          <p:spPr>
            <a:xfrm>
              <a:off x="3277943" y="2668010"/>
              <a:ext cx="24734" cy="20880"/>
            </a:xfrm>
            <a:custGeom>
              <a:avLst/>
              <a:gdLst/>
              <a:ahLst/>
              <a:cxnLst/>
              <a:rect l="l" t="t" r="r" b="b"/>
              <a:pathLst>
                <a:path w="353" h="298" extrusionOk="0">
                  <a:moveTo>
                    <a:pt x="283" y="0"/>
                  </a:moveTo>
                  <a:cubicBezTo>
                    <a:pt x="242" y="0"/>
                    <a:pt x="180" y="31"/>
                    <a:pt x="118" y="86"/>
                  </a:cubicBezTo>
                  <a:cubicBezTo>
                    <a:pt x="40" y="164"/>
                    <a:pt x="0" y="252"/>
                    <a:pt x="40" y="282"/>
                  </a:cubicBezTo>
                  <a:cubicBezTo>
                    <a:pt x="48" y="293"/>
                    <a:pt x="60" y="297"/>
                    <a:pt x="75" y="297"/>
                  </a:cubicBezTo>
                  <a:cubicBezTo>
                    <a:pt x="116" y="297"/>
                    <a:pt x="178" y="263"/>
                    <a:pt x="235" y="213"/>
                  </a:cubicBezTo>
                  <a:cubicBezTo>
                    <a:pt x="323" y="135"/>
                    <a:pt x="353" y="47"/>
                    <a:pt x="323" y="18"/>
                  </a:cubicBezTo>
                  <a:cubicBezTo>
                    <a:pt x="315" y="6"/>
                    <a:pt x="301" y="0"/>
                    <a:pt x="2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8"/>
            <p:cNvSpPr/>
            <p:nvPr/>
          </p:nvSpPr>
          <p:spPr>
            <a:xfrm>
              <a:off x="3347170" y="2690432"/>
              <a:ext cx="10370" cy="15905"/>
            </a:xfrm>
            <a:custGeom>
              <a:avLst/>
              <a:gdLst/>
              <a:ahLst/>
              <a:cxnLst/>
              <a:rect l="l" t="t" r="r" b="b"/>
              <a:pathLst>
                <a:path w="148" h="227" extrusionOk="0">
                  <a:moveTo>
                    <a:pt x="50" y="1"/>
                  </a:moveTo>
                  <a:cubicBezTo>
                    <a:pt x="21" y="40"/>
                    <a:pt x="1" y="79"/>
                    <a:pt x="11" y="128"/>
                  </a:cubicBezTo>
                  <a:cubicBezTo>
                    <a:pt x="21" y="167"/>
                    <a:pt x="60" y="206"/>
                    <a:pt x="99" y="226"/>
                  </a:cubicBezTo>
                  <a:cubicBezTo>
                    <a:pt x="128" y="187"/>
                    <a:pt x="148" y="148"/>
                    <a:pt x="138" y="99"/>
                  </a:cubicBezTo>
                  <a:cubicBezTo>
                    <a:pt x="128" y="50"/>
                    <a:pt x="89" y="2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28"/>
            <p:cNvSpPr/>
            <p:nvPr/>
          </p:nvSpPr>
          <p:spPr>
            <a:xfrm>
              <a:off x="3363005" y="2684266"/>
              <a:ext cx="11001" cy="12472"/>
            </a:xfrm>
            <a:custGeom>
              <a:avLst/>
              <a:gdLst/>
              <a:ahLst/>
              <a:cxnLst/>
              <a:rect l="l" t="t" r="r" b="b"/>
              <a:pathLst>
                <a:path w="157" h="178" extrusionOk="0">
                  <a:moveTo>
                    <a:pt x="49" y="1"/>
                  </a:moveTo>
                  <a:cubicBezTo>
                    <a:pt x="20" y="20"/>
                    <a:pt x="0" y="60"/>
                    <a:pt x="0" y="99"/>
                  </a:cubicBezTo>
                  <a:cubicBezTo>
                    <a:pt x="10" y="138"/>
                    <a:pt x="39" y="167"/>
                    <a:pt x="78" y="177"/>
                  </a:cubicBezTo>
                  <a:cubicBezTo>
                    <a:pt x="157" y="138"/>
                    <a:pt x="147" y="20"/>
                    <a:pt x="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28"/>
            <p:cNvSpPr/>
            <p:nvPr/>
          </p:nvSpPr>
          <p:spPr>
            <a:xfrm>
              <a:off x="3380802" y="2720140"/>
              <a:ext cx="13803" cy="9459"/>
            </a:xfrm>
            <a:custGeom>
              <a:avLst/>
              <a:gdLst/>
              <a:ahLst/>
              <a:cxnLst/>
              <a:rect l="l" t="t" r="r" b="b"/>
              <a:pathLst>
                <a:path w="197" h="135" extrusionOk="0">
                  <a:moveTo>
                    <a:pt x="100" y="0"/>
                  </a:moveTo>
                  <a:cubicBezTo>
                    <a:pt x="52" y="0"/>
                    <a:pt x="6" y="31"/>
                    <a:pt x="1" y="86"/>
                  </a:cubicBezTo>
                  <a:cubicBezTo>
                    <a:pt x="20" y="115"/>
                    <a:pt x="59" y="135"/>
                    <a:pt x="98" y="135"/>
                  </a:cubicBezTo>
                  <a:cubicBezTo>
                    <a:pt x="138" y="125"/>
                    <a:pt x="177" y="96"/>
                    <a:pt x="196" y="57"/>
                  </a:cubicBezTo>
                  <a:cubicBezTo>
                    <a:pt x="175" y="18"/>
                    <a:pt x="137" y="0"/>
                    <a:pt x="1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8"/>
            <p:cNvSpPr/>
            <p:nvPr/>
          </p:nvSpPr>
          <p:spPr>
            <a:xfrm>
              <a:off x="3380802" y="2745855"/>
              <a:ext cx="11701" cy="9389"/>
            </a:xfrm>
            <a:custGeom>
              <a:avLst/>
              <a:gdLst/>
              <a:ahLst/>
              <a:cxnLst/>
              <a:rect l="l" t="t" r="r" b="b"/>
              <a:pathLst>
                <a:path w="167" h="134" extrusionOk="0">
                  <a:moveTo>
                    <a:pt x="81" y="0"/>
                  </a:moveTo>
                  <a:cubicBezTo>
                    <a:pt x="73" y="0"/>
                    <a:pt x="66" y="1"/>
                    <a:pt x="59" y="3"/>
                  </a:cubicBezTo>
                  <a:cubicBezTo>
                    <a:pt x="20" y="22"/>
                    <a:pt x="1" y="52"/>
                    <a:pt x="1" y="101"/>
                  </a:cubicBezTo>
                  <a:cubicBezTo>
                    <a:pt x="15" y="123"/>
                    <a:pt x="46" y="134"/>
                    <a:pt x="78" y="134"/>
                  </a:cubicBezTo>
                  <a:cubicBezTo>
                    <a:pt x="88" y="134"/>
                    <a:pt x="98" y="132"/>
                    <a:pt x="108" y="130"/>
                  </a:cubicBezTo>
                  <a:cubicBezTo>
                    <a:pt x="138" y="110"/>
                    <a:pt x="167" y="81"/>
                    <a:pt x="167" y="42"/>
                  </a:cubicBezTo>
                  <a:cubicBezTo>
                    <a:pt x="151" y="18"/>
                    <a:pt x="115" y="0"/>
                    <a:pt x="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8"/>
            <p:cNvSpPr/>
            <p:nvPr/>
          </p:nvSpPr>
          <p:spPr>
            <a:xfrm>
              <a:off x="3354037" y="2724064"/>
              <a:ext cx="10370" cy="8969"/>
            </a:xfrm>
            <a:custGeom>
              <a:avLst/>
              <a:gdLst/>
              <a:ahLst/>
              <a:cxnLst/>
              <a:rect l="l" t="t" r="r" b="b"/>
              <a:pathLst>
                <a:path w="148" h="128" extrusionOk="0">
                  <a:moveTo>
                    <a:pt x="60" y="1"/>
                  </a:moveTo>
                  <a:cubicBezTo>
                    <a:pt x="11" y="40"/>
                    <a:pt x="1" y="59"/>
                    <a:pt x="11" y="79"/>
                  </a:cubicBezTo>
                  <a:cubicBezTo>
                    <a:pt x="20" y="98"/>
                    <a:pt x="30" y="118"/>
                    <a:pt x="89" y="128"/>
                  </a:cubicBezTo>
                  <a:cubicBezTo>
                    <a:pt x="138" y="89"/>
                    <a:pt x="148" y="69"/>
                    <a:pt x="138" y="49"/>
                  </a:cubicBezTo>
                  <a:cubicBezTo>
                    <a:pt x="128" y="30"/>
                    <a:pt x="118" y="10"/>
                    <a:pt x="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28"/>
            <p:cNvSpPr/>
            <p:nvPr/>
          </p:nvSpPr>
          <p:spPr>
            <a:xfrm>
              <a:off x="3386268" y="2695126"/>
              <a:ext cx="10370" cy="9459"/>
            </a:xfrm>
            <a:custGeom>
              <a:avLst/>
              <a:gdLst/>
              <a:ahLst/>
              <a:cxnLst/>
              <a:rect l="l" t="t" r="r" b="b"/>
              <a:pathLst>
                <a:path w="148" h="135" extrusionOk="0">
                  <a:moveTo>
                    <a:pt x="61" y="0"/>
                  </a:moveTo>
                  <a:cubicBezTo>
                    <a:pt x="42" y="0"/>
                    <a:pt x="25" y="7"/>
                    <a:pt x="11" y="22"/>
                  </a:cubicBezTo>
                  <a:cubicBezTo>
                    <a:pt x="1" y="81"/>
                    <a:pt x="11" y="100"/>
                    <a:pt x="30" y="120"/>
                  </a:cubicBezTo>
                  <a:cubicBezTo>
                    <a:pt x="40" y="130"/>
                    <a:pt x="52" y="135"/>
                    <a:pt x="69" y="135"/>
                  </a:cubicBezTo>
                  <a:cubicBezTo>
                    <a:pt x="86" y="135"/>
                    <a:pt x="108" y="130"/>
                    <a:pt x="138" y="120"/>
                  </a:cubicBezTo>
                  <a:cubicBezTo>
                    <a:pt x="148" y="81"/>
                    <a:pt x="138" y="42"/>
                    <a:pt x="118" y="22"/>
                  </a:cubicBezTo>
                  <a:cubicBezTo>
                    <a:pt x="99" y="7"/>
                    <a:pt x="79" y="0"/>
                    <a:pt x="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28"/>
            <p:cNvSpPr/>
            <p:nvPr/>
          </p:nvSpPr>
          <p:spPr>
            <a:xfrm>
              <a:off x="3354737" y="2754894"/>
              <a:ext cx="10370" cy="9039"/>
            </a:xfrm>
            <a:custGeom>
              <a:avLst/>
              <a:gdLst/>
              <a:ahLst/>
              <a:cxnLst/>
              <a:rect l="l" t="t" r="r" b="b"/>
              <a:pathLst>
                <a:path w="148" h="129" extrusionOk="0">
                  <a:moveTo>
                    <a:pt x="79" y="1"/>
                  </a:moveTo>
                  <a:cubicBezTo>
                    <a:pt x="59" y="1"/>
                    <a:pt x="30" y="11"/>
                    <a:pt x="1" y="60"/>
                  </a:cubicBezTo>
                  <a:cubicBezTo>
                    <a:pt x="20" y="109"/>
                    <a:pt x="40" y="128"/>
                    <a:pt x="69" y="128"/>
                  </a:cubicBezTo>
                  <a:cubicBezTo>
                    <a:pt x="98" y="128"/>
                    <a:pt x="118" y="118"/>
                    <a:pt x="147" y="69"/>
                  </a:cubicBezTo>
                  <a:cubicBezTo>
                    <a:pt x="128" y="21"/>
                    <a:pt x="108"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28"/>
            <p:cNvSpPr/>
            <p:nvPr/>
          </p:nvSpPr>
          <p:spPr>
            <a:xfrm>
              <a:off x="3373235" y="2772410"/>
              <a:ext cx="11071" cy="8969"/>
            </a:xfrm>
            <a:custGeom>
              <a:avLst/>
              <a:gdLst/>
              <a:ahLst/>
              <a:cxnLst/>
              <a:rect l="l" t="t" r="r" b="b"/>
              <a:pathLst>
                <a:path w="158" h="128" extrusionOk="0">
                  <a:moveTo>
                    <a:pt x="78" y="1"/>
                  </a:moveTo>
                  <a:cubicBezTo>
                    <a:pt x="62" y="1"/>
                    <a:pt x="50" y="5"/>
                    <a:pt x="40" y="15"/>
                  </a:cubicBezTo>
                  <a:cubicBezTo>
                    <a:pt x="11" y="45"/>
                    <a:pt x="1" y="84"/>
                    <a:pt x="11" y="113"/>
                  </a:cubicBezTo>
                  <a:cubicBezTo>
                    <a:pt x="30" y="123"/>
                    <a:pt x="50" y="128"/>
                    <a:pt x="68" y="128"/>
                  </a:cubicBezTo>
                  <a:cubicBezTo>
                    <a:pt x="86" y="128"/>
                    <a:pt x="104" y="123"/>
                    <a:pt x="118" y="113"/>
                  </a:cubicBezTo>
                  <a:cubicBezTo>
                    <a:pt x="138" y="103"/>
                    <a:pt x="157" y="74"/>
                    <a:pt x="138" y="15"/>
                  </a:cubicBezTo>
                  <a:cubicBezTo>
                    <a:pt x="113" y="5"/>
                    <a:pt x="94" y="1"/>
                    <a:pt x="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8"/>
            <p:cNvSpPr/>
            <p:nvPr/>
          </p:nvSpPr>
          <p:spPr>
            <a:xfrm>
              <a:off x="3343106" y="2789507"/>
              <a:ext cx="12892" cy="9529"/>
            </a:xfrm>
            <a:custGeom>
              <a:avLst/>
              <a:gdLst/>
              <a:ahLst/>
              <a:cxnLst/>
              <a:rect l="l" t="t" r="r" b="b"/>
              <a:pathLst>
                <a:path w="184" h="136" extrusionOk="0">
                  <a:moveTo>
                    <a:pt x="111" y="0"/>
                  </a:moveTo>
                  <a:cubicBezTo>
                    <a:pt x="97" y="0"/>
                    <a:pt x="83" y="2"/>
                    <a:pt x="69" y="6"/>
                  </a:cubicBezTo>
                  <a:cubicBezTo>
                    <a:pt x="30" y="26"/>
                    <a:pt x="0" y="65"/>
                    <a:pt x="0" y="104"/>
                  </a:cubicBezTo>
                  <a:cubicBezTo>
                    <a:pt x="19" y="126"/>
                    <a:pt x="45" y="136"/>
                    <a:pt x="71" y="136"/>
                  </a:cubicBezTo>
                  <a:cubicBezTo>
                    <a:pt x="127" y="136"/>
                    <a:pt x="183" y="92"/>
                    <a:pt x="176" y="26"/>
                  </a:cubicBezTo>
                  <a:cubicBezTo>
                    <a:pt x="158" y="7"/>
                    <a:pt x="135" y="0"/>
                    <a:pt x="1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8"/>
            <p:cNvSpPr/>
            <p:nvPr/>
          </p:nvSpPr>
          <p:spPr>
            <a:xfrm>
              <a:off x="3338972" y="2775914"/>
              <a:ext cx="8969" cy="9249"/>
            </a:xfrm>
            <a:custGeom>
              <a:avLst/>
              <a:gdLst/>
              <a:ahLst/>
              <a:cxnLst/>
              <a:rect l="l" t="t" r="r" b="b"/>
              <a:pathLst>
                <a:path w="128" h="132" extrusionOk="0">
                  <a:moveTo>
                    <a:pt x="45" y="1"/>
                  </a:moveTo>
                  <a:cubicBezTo>
                    <a:pt x="40" y="1"/>
                    <a:pt x="35" y="2"/>
                    <a:pt x="30" y="4"/>
                  </a:cubicBezTo>
                  <a:cubicBezTo>
                    <a:pt x="20" y="14"/>
                    <a:pt x="10" y="34"/>
                    <a:pt x="1" y="92"/>
                  </a:cubicBezTo>
                  <a:cubicBezTo>
                    <a:pt x="20" y="119"/>
                    <a:pt x="40" y="132"/>
                    <a:pt x="59" y="132"/>
                  </a:cubicBezTo>
                  <a:cubicBezTo>
                    <a:pt x="69" y="132"/>
                    <a:pt x="79" y="128"/>
                    <a:pt x="89" y="122"/>
                  </a:cubicBezTo>
                  <a:cubicBezTo>
                    <a:pt x="118" y="112"/>
                    <a:pt x="128" y="83"/>
                    <a:pt x="118" y="34"/>
                  </a:cubicBezTo>
                  <a:cubicBezTo>
                    <a:pt x="81" y="12"/>
                    <a:pt x="61" y="1"/>
                    <a:pt x="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8"/>
            <p:cNvSpPr/>
            <p:nvPr/>
          </p:nvSpPr>
          <p:spPr>
            <a:xfrm>
              <a:off x="3308142" y="2792660"/>
              <a:ext cx="17167" cy="8618"/>
            </a:xfrm>
            <a:custGeom>
              <a:avLst/>
              <a:gdLst/>
              <a:ahLst/>
              <a:cxnLst/>
              <a:rect l="l" t="t" r="r" b="b"/>
              <a:pathLst>
                <a:path w="245" h="123" extrusionOk="0">
                  <a:moveTo>
                    <a:pt x="118" y="0"/>
                  </a:moveTo>
                  <a:cubicBezTo>
                    <a:pt x="69" y="0"/>
                    <a:pt x="29" y="20"/>
                    <a:pt x="0" y="49"/>
                  </a:cubicBezTo>
                  <a:cubicBezTo>
                    <a:pt x="25" y="98"/>
                    <a:pt x="71" y="123"/>
                    <a:pt x="119" y="123"/>
                  </a:cubicBezTo>
                  <a:cubicBezTo>
                    <a:pt x="166" y="123"/>
                    <a:pt x="215" y="98"/>
                    <a:pt x="245" y="49"/>
                  </a:cubicBezTo>
                  <a:cubicBezTo>
                    <a:pt x="206" y="10"/>
                    <a:pt x="166" y="0"/>
                    <a:pt x="1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8"/>
            <p:cNvSpPr/>
            <p:nvPr/>
          </p:nvSpPr>
          <p:spPr>
            <a:xfrm>
              <a:off x="3324538" y="2751881"/>
              <a:ext cx="11841" cy="9319"/>
            </a:xfrm>
            <a:custGeom>
              <a:avLst/>
              <a:gdLst/>
              <a:ahLst/>
              <a:cxnLst/>
              <a:rect l="l" t="t" r="r" b="b"/>
              <a:pathLst>
                <a:path w="169" h="133" extrusionOk="0">
                  <a:moveTo>
                    <a:pt x="83" y="1"/>
                  </a:moveTo>
                  <a:cubicBezTo>
                    <a:pt x="69" y="1"/>
                    <a:pt x="59" y="6"/>
                    <a:pt x="50" y="15"/>
                  </a:cubicBezTo>
                  <a:cubicBezTo>
                    <a:pt x="30" y="24"/>
                    <a:pt x="1" y="44"/>
                    <a:pt x="1" y="103"/>
                  </a:cubicBezTo>
                  <a:cubicBezTo>
                    <a:pt x="22" y="124"/>
                    <a:pt x="46" y="133"/>
                    <a:pt x="70" y="133"/>
                  </a:cubicBezTo>
                  <a:cubicBezTo>
                    <a:pt x="122" y="133"/>
                    <a:pt x="168" y="86"/>
                    <a:pt x="148" y="24"/>
                  </a:cubicBezTo>
                  <a:cubicBezTo>
                    <a:pt x="121" y="8"/>
                    <a:pt x="100"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8"/>
            <p:cNvSpPr/>
            <p:nvPr/>
          </p:nvSpPr>
          <p:spPr>
            <a:xfrm>
              <a:off x="3336240" y="2718599"/>
              <a:ext cx="8969" cy="10370"/>
            </a:xfrm>
            <a:custGeom>
              <a:avLst/>
              <a:gdLst/>
              <a:ahLst/>
              <a:cxnLst/>
              <a:rect l="l" t="t" r="r" b="b"/>
              <a:pathLst>
                <a:path w="128" h="148" extrusionOk="0">
                  <a:moveTo>
                    <a:pt x="59" y="0"/>
                  </a:moveTo>
                  <a:cubicBezTo>
                    <a:pt x="10" y="30"/>
                    <a:pt x="0" y="49"/>
                    <a:pt x="0" y="69"/>
                  </a:cubicBezTo>
                  <a:cubicBezTo>
                    <a:pt x="0" y="88"/>
                    <a:pt x="10" y="98"/>
                    <a:pt x="49" y="147"/>
                  </a:cubicBezTo>
                  <a:cubicBezTo>
                    <a:pt x="108" y="137"/>
                    <a:pt x="128" y="108"/>
                    <a:pt x="128" y="79"/>
                  </a:cubicBezTo>
                  <a:cubicBezTo>
                    <a:pt x="128" y="49"/>
                    <a:pt x="118" y="2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8"/>
            <p:cNvSpPr/>
            <p:nvPr/>
          </p:nvSpPr>
          <p:spPr>
            <a:xfrm>
              <a:off x="3315640" y="2775213"/>
              <a:ext cx="11071" cy="9249"/>
            </a:xfrm>
            <a:custGeom>
              <a:avLst/>
              <a:gdLst/>
              <a:ahLst/>
              <a:cxnLst/>
              <a:rect l="l" t="t" r="r" b="b"/>
              <a:pathLst>
                <a:path w="158" h="132" extrusionOk="0">
                  <a:moveTo>
                    <a:pt x="76" y="1"/>
                  </a:moveTo>
                  <a:cubicBezTo>
                    <a:pt x="70" y="1"/>
                    <a:pt x="64" y="2"/>
                    <a:pt x="59" y="5"/>
                  </a:cubicBezTo>
                  <a:cubicBezTo>
                    <a:pt x="40" y="14"/>
                    <a:pt x="20" y="24"/>
                    <a:pt x="1" y="83"/>
                  </a:cubicBezTo>
                  <a:cubicBezTo>
                    <a:pt x="20" y="122"/>
                    <a:pt x="59" y="132"/>
                    <a:pt x="99" y="132"/>
                  </a:cubicBezTo>
                  <a:cubicBezTo>
                    <a:pt x="138" y="112"/>
                    <a:pt x="157" y="73"/>
                    <a:pt x="157" y="34"/>
                  </a:cubicBezTo>
                  <a:cubicBezTo>
                    <a:pt x="121" y="12"/>
                    <a:pt x="95"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8"/>
            <p:cNvSpPr/>
            <p:nvPr/>
          </p:nvSpPr>
          <p:spPr>
            <a:xfrm>
              <a:off x="3345839" y="2737797"/>
              <a:ext cx="12542" cy="10230"/>
            </a:xfrm>
            <a:custGeom>
              <a:avLst/>
              <a:gdLst/>
              <a:ahLst/>
              <a:cxnLst/>
              <a:rect l="l" t="t" r="r" b="b"/>
              <a:pathLst>
                <a:path w="179" h="146" extrusionOk="0">
                  <a:moveTo>
                    <a:pt x="98" y="0"/>
                  </a:moveTo>
                  <a:lnTo>
                    <a:pt x="98" y="0"/>
                  </a:lnTo>
                  <a:cubicBezTo>
                    <a:pt x="40" y="10"/>
                    <a:pt x="20" y="20"/>
                    <a:pt x="10" y="39"/>
                  </a:cubicBezTo>
                  <a:cubicBezTo>
                    <a:pt x="0" y="49"/>
                    <a:pt x="0" y="69"/>
                    <a:pt x="20" y="127"/>
                  </a:cubicBezTo>
                  <a:cubicBezTo>
                    <a:pt x="36" y="140"/>
                    <a:pt x="52" y="145"/>
                    <a:pt x="67" y="145"/>
                  </a:cubicBezTo>
                  <a:cubicBezTo>
                    <a:pt x="134" y="145"/>
                    <a:pt x="178" y="40"/>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8"/>
            <p:cNvSpPr/>
            <p:nvPr/>
          </p:nvSpPr>
          <p:spPr>
            <a:xfrm>
              <a:off x="3343807" y="2667590"/>
              <a:ext cx="9669" cy="8128"/>
            </a:xfrm>
            <a:custGeom>
              <a:avLst/>
              <a:gdLst/>
              <a:ahLst/>
              <a:cxnLst/>
              <a:rect l="l" t="t" r="r" b="b"/>
              <a:pathLst>
                <a:path w="138" h="116" extrusionOk="0">
                  <a:moveTo>
                    <a:pt x="74" y="0"/>
                  </a:moveTo>
                  <a:cubicBezTo>
                    <a:pt x="64" y="0"/>
                    <a:pt x="52" y="1"/>
                    <a:pt x="39" y="4"/>
                  </a:cubicBezTo>
                  <a:cubicBezTo>
                    <a:pt x="10" y="53"/>
                    <a:pt x="0" y="73"/>
                    <a:pt x="20" y="92"/>
                  </a:cubicBezTo>
                  <a:cubicBezTo>
                    <a:pt x="27" y="106"/>
                    <a:pt x="39" y="116"/>
                    <a:pt x="68" y="116"/>
                  </a:cubicBezTo>
                  <a:cubicBezTo>
                    <a:pt x="79" y="116"/>
                    <a:pt x="92" y="114"/>
                    <a:pt x="108" y="112"/>
                  </a:cubicBezTo>
                  <a:cubicBezTo>
                    <a:pt x="137" y="73"/>
                    <a:pt x="137" y="43"/>
                    <a:pt x="127" y="24"/>
                  </a:cubicBezTo>
                  <a:cubicBezTo>
                    <a:pt x="120" y="9"/>
                    <a:pt x="102" y="0"/>
                    <a:pt x="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8"/>
            <p:cNvSpPr/>
            <p:nvPr/>
          </p:nvSpPr>
          <p:spPr>
            <a:xfrm>
              <a:off x="3366369" y="2709000"/>
              <a:ext cx="9739" cy="7567"/>
            </a:xfrm>
            <a:custGeom>
              <a:avLst/>
              <a:gdLst/>
              <a:ahLst/>
              <a:cxnLst/>
              <a:rect l="l" t="t" r="r" b="b"/>
              <a:pathLst>
                <a:path w="139" h="108" extrusionOk="0">
                  <a:moveTo>
                    <a:pt x="69" y="0"/>
                  </a:moveTo>
                  <a:cubicBezTo>
                    <a:pt x="21" y="30"/>
                    <a:pt x="1" y="49"/>
                    <a:pt x="11" y="59"/>
                  </a:cubicBezTo>
                  <a:cubicBezTo>
                    <a:pt x="11" y="79"/>
                    <a:pt x="30" y="98"/>
                    <a:pt x="79" y="108"/>
                  </a:cubicBezTo>
                  <a:cubicBezTo>
                    <a:pt x="138" y="79"/>
                    <a:pt x="138" y="59"/>
                    <a:pt x="138" y="49"/>
                  </a:cubicBezTo>
                  <a:cubicBezTo>
                    <a:pt x="138" y="30"/>
                    <a:pt x="118" y="10"/>
                    <a:pt x="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8"/>
            <p:cNvSpPr/>
            <p:nvPr/>
          </p:nvSpPr>
          <p:spPr>
            <a:xfrm>
              <a:off x="3400001" y="2735065"/>
              <a:ext cx="11701" cy="13733"/>
            </a:xfrm>
            <a:custGeom>
              <a:avLst/>
              <a:gdLst/>
              <a:ahLst/>
              <a:cxnLst/>
              <a:rect l="l" t="t" r="r" b="b"/>
              <a:pathLst>
                <a:path w="167" h="196" extrusionOk="0">
                  <a:moveTo>
                    <a:pt x="59" y="0"/>
                  </a:moveTo>
                  <a:lnTo>
                    <a:pt x="59" y="0"/>
                  </a:lnTo>
                  <a:cubicBezTo>
                    <a:pt x="30" y="20"/>
                    <a:pt x="10" y="49"/>
                    <a:pt x="1" y="88"/>
                  </a:cubicBezTo>
                  <a:cubicBezTo>
                    <a:pt x="1" y="127"/>
                    <a:pt x="20" y="166"/>
                    <a:pt x="49" y="196"/>
                  </a:cubicBezTo>
                  <a:cubicBezTo>
                    <a:pt x="157" y="176"/>
                    <a:pt x="167" y="2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8"/>
            <p:cNvSpPr/>
            <p:nvPr/>
          </p:nvSpPr>
          <p:spPr>
            <a:xfrm>
              <a:off x="3371203" y="2670252"/>
              <a:ext cx="9669" cy="8758"/>
            </a:xfrm>
            <a:custGeom>
              <a:avLst/>
              <a:gdLst/>
              <a:ahLst/>
              <a:cxnLst/>
              <a:rect l="l" t="t" r="r" b="b"/>
              <a:pathLst>
                <a:path w="138" h="125" extrusionOk="0">
                  <a:moveTo>
                    <a:pt x="59" y="0"/>
                  </a:moveTo>
                  <a:cubicBezTo>
                    <a:pt x="42" y="0"/>
                    <a:pt x="25" y="5"/>
                    <a:pt x="10" y="15"/>
                  </a:cubicBezTo>
                  <a:cubicBezTo>
                    <a:pt x="0" y="74"/>
                    <a:pt x="10" y="103"/>
                    <a:pt x="20" y="113"/>
                  </a:cubicBezTo>
                  <a:cubicBezTo>
                    <a:pt x="31" y="118"/>
                    <a:pt x="46" y="124"/>
                    <a:pt x="66" y="124"/>
                  </a:cubicBezTo>
                  <a:cubicBezTo>
                    <a:pt x="80" y="124"/>
                    <a:pt x="97" y="121"/>
                    <a:pt x="118" y="113"/>
                  </a:cubicBezTo>
                  <a:cubicBezTo>
                    <a:pt x="138" y="83"/>
                    <a:pt x="138" y="44"/>
                    <a:pt x="108" y="15"/>
                  </a:cubicBezTo>
                  <a:cubicBezTo>
                    <a:pt x="93" y="5"/>
                    <a:pt x="76" y="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8"/>
            <p:cNvSpPr/>
            <p:nvPr/>
          </p:nvSpPr>
          <p:spPr>
            <a:xfrm>
              <a:off x="3309474" y="2745084"/>
              <a:ext cx="7637" cy="9459"/>
            </a:xfrm>
            <a:custGeom>
              <a:avLst/>
              <a:gdLst/>
              <a:ahLst/>
              <a:cxnLst/>
              <a:rect l="l" t="t" r="r" b="b"/>
              <a:pathLst>
                <a:path w="109" h="135" extrusionOk="0">
                  <a:moveTo>
                    <a:pt x="44" y="0"/>
                  </a:moveTo>
                  <a:cubicBezTo>
                    <a:pt x="39" y="0"/>
                    <a:pt x="35" y="2"/>
                    <a:pt x="30" y="4"/>
                  </a:cubicBezTo>
                  <a:cubicBezTo>
                    <a:pt x="10" y="14"/>
                    <a:pt x="1" y="33"/>
                    <a:pt x="1" y="92"/>
                  </a:cubicBezTo>
                  <a:cubicBezTo>
                    <a:pt x="31" y="122"/>
                    <a:pt x="55" y="135"/>
                    <a:pt x="73" y="135"/>
                  </a:cubicBezTo>
                  <a:cubicBezTo>
                    <a:pt x="79" y="135"/>
                    <a:pt x="84" y="133"/>
                    <a:pt x="89" y="131"/>
                  </a:cubicBezTo>
                  <a:cubicBezTo>
                    <a:pt x="99" y="121"/>
                    <a:pt x="108" y="102"/>
                    <a:pt x="108" y="43"/>
                  </a:cubicBezTo>
                  <a:cubicBezTo>
                    <a:pt x="78" y="13"/>
                    <a:pt x="60" y="0"/>
                    <a:pt x="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8" name="Google Shape;2078;p28"/>
          <p:cNvGrpSpPr/>
          <p:nvPr/>
        </p:nvGrpSpPr>
        <p:grpSpPr>
          <a:xfrm rot="-6672271">
            <a:off x="8059913" y="-273026"/>
            <a:ext cx="876479" cy="1493636"/>
            <a:chOff x="2693650" y="1705075"/>
            <a:chExt cx="876475" cy="1493628"/>
          </a:xfrm>
        </p:grpSpPr>
        <p:sp>
          <p:nvSpPr>
            <p:cNvPr id="2079" name="Google Shape;2079;p28"/>
            <p:cNvSpPr/>
            <p:nvPr/>
          </p:nvSpPr>
          <p:spPr>
            <a:xfrm>
              <a:off x="2896636" y="2043150"/>
              <a:ext cx="449273" cy="1155553"/>
            </a:xfrm>
            <a:custGeom>
              <a:avLst/>
              <a:gdLst/>
              <a:ahLst/>
              <a:cxnLst/>
              <a:rect l="l" t="t" r="r" b="b"/>
              <a:pathLst>
                <a:path w="6412" h="16492" fill="none" extrusionOk="0">
                  <a:moveTo>
                    <a:pt x="1" y="0"/>
                  </a:moveTo>
                  <a:cubicBezTo>
                    <a:pt x="1440" y="1977"/>
                    <a:pt x="2477" y="4218"/>
                    <a:pt x="3074" y="6587"/>
                  </a:cubicBezTo>
                  <a:cubicBezTo>
                    <a:pt x="3319" y="7565"/>
                    <a:pt x="3485" y="8573"/>
                    <a:pt x="3710" y="9562"/>
                  </a:cubicBezTo>
                  <a:cubicBezTo>
                    <a:pt x="4268" y="11989"/>
                    <a:pt x="5178" y="14328"/>
                    <a:pt x="6411" y="16491"/>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8"/>
            <p:cNvSpPr/>
            <p:nvPr/>
          </p:nvSpPr>
          <p:spPr>
            <a:xfrm>
              <a:off x="3100322" y="2110344"/>
              <a:ext cx="43302" cy="358676"/>
            </a:xfrm>
            <a:custGeom>
              <a:avLst/>
              <a:gdLst/>
              <a:ahLst/>
              <a:cxnLst/>
              <a:rect l="l" t="t" r="r" b="b"/>
              <a:pathLst>
                <a:path w="618" h="5119" fill="none" extrusionOk="0">
                  <a:moveTo>
                    <a:pt x="30" y="5119"/>
                  </a:moveTo>
                  <a:cubicBezTo>
                    <a:pt x="1" y="3445"/>
                    <a:pt x="147" y="1605"/>
                    <a:pt x="617" y="0"/>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8"/>
            <p:cNvSpPr/>
            <p:nvPr/>
          </p:nvSpPr>
          <p:spPr>
            <a:xfrm>
              <a:off x="3153153" y="2383957"/>
              <a:ext cx="122828" cy="317546"/>
            </a:xfrm>
            <a:custGeom>
              <a:avLst/>
              <a:gdLst/>
              <a:ahLst/>
              <a:cxnLst/>
              <a:rect l="l" t="t" r="r" b="b"/>
              <a:pathLst>
                <a:path w="1753" h="4532" fill="none" extrusionOk="0">
                  <a:moveTo>
                    <a:pt x="0" y="4532"/>
                  </a:moveTo>
                  <a:cubicBezTo>
                    <a:pt x="431" y="2887"/>
                    <a:pt x="871" y="1449"/>
                    <a:pt x="1752" y="0"/>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8"/>
            <p:cNvSpPr/>
            <p:nvPr/>
          </p:nvSpPr>
          <p:spPr>
            <a:xfrm>
              <a:off x="3295110" y="2843389"/>
              <a:ext cx="89196" cy="263384"/>
            </a:xfrm>
            <a:custGeom>
              <a:avLst/>
              <a:gdLst/>
              <a:ahLst/>
              <a:cxnLst/>
              <a:rect l="l" t="t" r="r" b="b"/>
              <a:pathLst>
                <a:path w="1273" h="3759" fill="none" extrusionOk="0">
                  <a:moveTo>
                    <a:pt x="10" y="3759"/>
                  </a:moveTo>
                  <a:cubicBezTo>
                    <a:pt x="0" y="3152"/>
                    <a:pt x="206" y="2545"/>
                    <a:pt x="431" y="1968"/>
                  </a:cubicBezTo>
                  <a:cubicBezTo>
                    <a:pt x="685" y="1302"/>
                    <a:pt x="959" y="646"/>
                    <a:pt x="1272" y="0"/>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8"/>
            <p:cNvSpPr/>
            <p:nvPr/>
          </p:nvSpPr>
          <p:spPr>
            <a:xfrm>
              <a:off x="3052326" y="2774793"/>
              <a:ext cx="201654" cy="238720"/>
            </a:xfrm>
            <a:custGeom>
              <a:avLst/>
              <a:gdLst/>
              <a:ahLst/>
              <a:cxnLst/>
              <a:rect l="l" t="t" r="r" b="b"/>
              <a:pathLst>
                <a:path w="2878" h="3407" fill="none" extrusionOk="0">
                  <a:moveTo>
                    <a:pt x="1" y="1"/>
                  </a:moveTo>
                  <a:cubicBezTo>
                    <a:pt x="1028" y="1077"/>
                    <a:pt x="1987" y="2213"/>
                    <a:pt x="2878" y="3407"/>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8"/>
            <p:cNvSpPr/>
            <p:nvPr/>
          </p:nvSpPr>
          <p:spPr>
            <a:xfrm>
              <a:off x="2888438" y="2235134"/>
              <a:ext cx="239421" cy="338846"/>
            </a:xfrm>
            <a:custGeom>
              <a:avLst/>
              <a:gdLst/>
              <a:ahLst/>
              <a:cxnLst/>
              <a:rect l="l" t="t" r="r" b="b"/>
              <a:pathLst>
                <a:path w="3417" h="4836" fill="none" extrusionOk="0">
                  <a:moveTo>
                    <a:pt x="3416" y="4835"/>
                  </a:moveTo>
                  <a:cubicBezTo>
                    <a:pt x="2428" y="3211"/>
                    <a:pt x="1351" y="1351"/>
                    <a:pt x="0" y="0"/>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8"/>
            <p:cNvSpPr/>
            <p:nvPr/>
          </p:nvSpPr>
          <p:spPr>
            <a:xfrm>
              <a:off x="3191550" y="2586242"/>
              <a:ext cx="175589" cy="257218"/>
            </a:xfrm>
            <a:custGeom>
              <a:avLst/>
              <a:gdLst/>
              <a:ahLst/>
              <a:cxnLst/>
              <a:rect l="l" t="t" r="r" b="b"/>
              <a:pathLst>
                <a:path w="2506" h="3671" fill="none" extrusionOk="0">
                  <a:moveTo>
                    <a:pt x="0" y="3670"/>
                  </a:moveTo>
                  <a:cubicBezTo>
                    <a:pt x="490" y="2290"/>
                    <a:pt x="1380" y="911"/>
                    <a:pt x="2506" y="0"/>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8"/>
            <p:cNvSpPr/>
            <p:nvPr/>
          </p:nvSpPr>
          <p:spPr>
            <a:xfrm>
              <a:off x="3015330" y="2962013"/>
              <a:ext cx="309979" cy="200323"/>
            </a:xfrm>
            <a:custGeom>
              <a:avLst/>
              <a:gdLst/>
              <a:ahLst/>
              <a:cxnLst/>
              <a:rect l="l" t="t" r="r" b="b"/>
              <a:pathLst>
                <a:path w="4424" h="2859" fill="none" extrusionOk="0">
                  <a:moveTo>
                    <a:pt x="4424" y="2858"/>
                  </a:moveTo>
                  <a:cubicBezTo>
                    <a:pt x="3024" y="1782"/>
                    <a:pt x="1546" y="823"/>
                    <a:pt x="0" y="1"/>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8"/>
            <p:cNvSpPr/>
            <p:nvPr/>
          </p:nvSpPr>
          <p:spPr>
            <a:xfrm>
              <a:off x="3062626" y="1713974"/>
              <a:ext cx="181124" cy="521933"/>
            </a:xfrm>
            <a:custGeom>
              <a:avLst/>
              <a:gdLst/>
              <a:ahLst/>
              <a:cxnLst/>
              <a:rect l="l" t="t" r="r" b="b"/>
              <a:pathLst>
                <a:path w="2585" h="7449" extrusionOk="0">
                  <a:moveTo>
                    <a:pt x="2584" y="0"/>
                  </a:moveTo>
                  <a:lnTo>
                    <a:pt x="2584" y="0"/>
                  </a:lnTo>
                  <a:cubicBezTo>
                    <a:pt x="1909" y="1772"/>
                    <a:pt x="274" y="3181"/>
                    <a:pt x="79" y="5080"/>
                  </a:cubicBezTo>
                  <a:cubicBezTo>
                    <a:pt x="0" y="5912"/>
                    <a:pt x="216" y="6753"/>
                    <a:pt x="695" y="7448"/>
                  </a:cubicBezTo>
                  <a:cubicBezTo>
                    <a:pt x="734" y="6244"/>
                    <a:pt x="1116" y="5041"/>
                    <a:pt x="1527" y="3896"/>
                  </a:cubicBezTo>
                  <a:cubicBezTo>
                    <a:pt x="1977" y="2633"/>
                    <a:pt x="2476" y="1331"/>
                    <a:pt x="2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8"/>
            <p:cNvSpPr/>
            <p:nvPr/>
          </p:nvSpPr>
          <p:spPr>
            <a:xfrm>
              <a:off x="3111323" y="1705075"/>
              <a:ext cx="165289" cy="533564"/>
            </a:xfrm>
            <a:custGeom>
              <a:avLst/>
              <a:gdLst/>
              <a:ahLst/>
              <a:cxnLst/>
              <a:rect l="l" t="t" r="r" b="b"/>
              <a:pathLst>
                <a:path w="2359" h="7615" extrusionOk="0">
                  <a:moveTo>
                    <a:pt x="1938" y="0"/>
                  </a:moveTo>
                  <a:cubicBezTo>
                    <a:pt x="1918" y="39"/>
                    <a:pt x="1899" y="88"/>
                    <a:pt x="1889" y="127"/>
                  </a:cubicBezTo>
                  <a:cubicBezTo>
                    <a:pt x="1781" y="1458"/>
                    <a:pt x="1282" y="2750"/>
                    <a:pt x="832" y="4023"/>
                  </a:cubicBezTo>
                  <a:cubicBezTo>
                    <a:pt x="421" y="5168"/>
                    <a:pt x="39" y="6371"/>
                    <a:pt x="0" y="7575"/>
                  </a:cubicBezTo>
                  <a:cubicBezTo>
                    <a:pt x="10" y="7585"/>
                    <a:pt x="20" y="7605"/>
                    <a:pt x="30" y="7614"/>
                  </a:cubicBezTo>
                  <a:cubicBezTo>
                    <a:pt x="607" y="7008"/>
                    <a:pt x="1096" y="6313"/>
                    <a:pt x="1488" y="5569"/>
                  </a:cubicBezTo>
                  <a:cubicBezTo>
                    <a:pt x="2359" y="3925"/>
                    <a:pt x="2173" y="1850"/>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8"/>
            <p:cNvSpPr/>
            <p:nvPr/>
          </p:nvSpPr>
          <p:spPr>
            <a:xfrm>
              <a:off x="2744449" y="1805201"/>
              <a:ext cx="299048" cy="458101"/>
            </a:xfrm>
            <a:custGeom>
              <a:avLst/>
              <a:gdLst/>
              <a:ahLst/>
              <a:cxnLst/>
              <a:rect l="l" t="t" r="r" b="b"/>
              <a:pathLst>
                <a:path w="4268" h="6538" extrusionOk="0">
                  <a:moveTo>
                    <a:pt x="0" y="0"/>
                  </a:moveTo>
                  <a:cubicBezTo>
                    <a:pt x="499" y="1243"/>
                    <a:pt x="1351" y="2329"/>
                    <a:pt x="2163" y="3396"/>
                  </a:cubicBezTo>
                  <a:cubicBezTo>
                    <a:pt x="2897" y="4375"/>
                    <a:pt x="3621" y="5402"/>
                    <a:pt x="4023" y="6538"/>
                  </a:cubicBezTo>
                  <a:cubicBezTo>
                    <a:pt x="4267" y="5735"/>
                    <a:pt x="4228" y="4864"/>
                    <a:pt x="3895" y="4091"/>
                  </a:cubicBezTo>
                  <a:cubicBezTo>
                    <a:pt x="3152" y="2349"/>
                    <a:pt x="1165" y="149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8"/>
            <p:cNvSpPr/>
            <p:nvPr/>
          </p:nvSpPr>
          <p:spPr>
            <a:xfrm>
              <a:off x="2738283" y="1797634"/>
              <a:ext cx="288047" cy="469803"/>
            </a:xfrm>
            <a:custGeom>
              <a:avLst/>
              <a:gdLst/>
              <a:ahLst/>
              <a:cxnLst/>
              <a:rect l="l" t="t" r="r" b="b"/>
              <a:pathLst>
                <a:path w="4111" h="6705" extrusionOk="0">
                  <a:moveTo>
                    <a:pt x="0" y="0"/>
                  </a:moveTo>
                  <a:lnTo>
                    <a:pt x="0" y="0"/>
                  </a:lnTo>
                  <a:cubicBezTo>
                    <a:pt x="323" y="1840"/>
                    <a:pt x="764" y="3876"/>
                    <a:pt x="2085" y="5187"/>
                  </a:cubicBezTo>
                  <a:cubicBezTo>
                    <a:pt x="2682" y="5784"/>
                    <a:pt x="3357" y="6293"/>
                    <a:pt x="4091" y="6704"/>
                  </a:cubicBezTo>
                  <a:cubicBezTo>
                    <a:pt x="4101" y="6685"/>
                    <a:pt x="4111" y="6675"/>
                    <a:pt x="4111" y="6656"/>
                  </a:cubicBezTo>
                  <a:cubicBezTo>
                    <a:pt x="3709" y="5520"/>
                    <a:pt x="2985" y="4493"/>
                    <a:pt x="2251" y="3514"/>
                  </a:cubicBezTo>
                  <a:cubicBezTo>
                    <a:pt x="1439" y="2437"/>
                    <a:pt x="587" y="1351"/>
                    <a:pt x="88" y="108"/>
                  </a:cubicBez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8"/>
            <p:cNvSpPr/>
            <p:nvPr/>
          </p:nvSpPr>
          <p:spPr>
            <a:xfrm>
              <a:off x="2701918" y="2363357"/>
              <a:ext cx="436871" cy="505467"/>
            </a:xfrm>
            <a:custGeom>
              <a:avLst/>
              <a:gdLst/>
              <a:ahLst/>
              <a:cxnLst/>
              <a:rect l="l" t="t" r="r" b="b"/>
              <a:pathLst>
                <a:path w="6235" h="7214" extrusionOk="0">
                  <a:moveTo>
                    <a:pt x="0" y="1"/>
                  </a:moveTo>
                  <a:lnTo>
                    <a:pt x="0" y="1"/>
                  </a:lnTo>
                  <a:cubicBezTo>
                    <a:pt x="832" y="1410"/>
                    <a:pt x="2075" y="2575"/>
                    <a:pt x="3250" y="3729"/>
                  </a:cubicBezTo>
                  <a:cubicBezTo>
                    <a:pt x="4316" y="4777"/>
                    <a:pt x="5383" y="5902"/>
                    <a:pt x="6078" y="7214"/>
                  </a:cubicBezTo>
                  <a:cubicBezTo>
                    <a:pt x="6235" y="6186"/>
                    <a:pt x="6019" y="5139"/>
                    <a:pt x="5481" y="4258"/>
                  </a:cubicBezTo>
                  <a:cubicBezTo>
                    <a:pt x="4258" y="2271"/>
                    <a:pt x="1694" y="1606"/>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8"/>
            <p:cNvSpPr/>
            <p:nvPr/>
          </p:nvSpPr>
          <p:spPr>
            <a:xfrm>
              <a:off x="2693650" y="2355160"/>
              <a:ext cx="434208" cy="518499"/>
            </a:xfrm>
            <a:custGeom>
              <a:avLst/>
              <a:gdLst/>
              <a:ahLst/>
              <a:cxnLst/>
              <a:rect l="l" t="t" r="r" b="b"/>
              <a:pathLst>
                <a:path w="6197" h="7400" extrusionOk="0">
                  <a:moveTo>
                    <a:pt x="1" y="0"/>
                  </a:moveTo>
                  <a:lnTo>
                    <a:pt x="1" y="0"/>
                  </a:lnTo>
                  <a:cubicBezTo>
                    <a:pt x="725" y="2173"/>
                    <a:pt x="1635" y="4561"/>
                    <a:pt x="3475" y="5911"/>
                  </a:cubicBezTo>
                  <a:cubicBezTo>
                    <a:pt x="4307" y="6528"/>
                    <a:pt x="5217" y="7027"/>
                    <a:pt x="6186" y="7399"/>
                  </a:cubicBezTo>
                  <a:cubicBezTo>
                    <a:pt x="6196" y="7370"/>
                    <a:pt x="6196" y="7350"/>
                    <a:pt x="6196" y="7331"/>
                  </a:cubicBezTo>
                  <a:cubicBezTo>
                    <a:pt x="5501" y="6019"/>
                    <a:pt x="4434" y="4903"/>
                    <a:pt x="3368" y="3856"/>
                  </a:cubicBezTo>
                  <a:cubicBezTo>
                    <a:pt x="2193" y="2692"/>
                    <a:pt x="950" y="1537"/>
                    <a:pt x="118" y="127"/>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8"/>
            <p:cNvSpPr/>
            <p:nvPr/>
          </p:nvSpPr>
          <p:spPr>
            <a:xfrm>
              <a:off x="3151752" y="2073279"/>
              <a:ext cx="290150" cy="536997"/>
            </a:xfrm>
            <a:custGeom>
              <a:avLst/>
              <a:gdLst/>
              <a:ahLst/>
              <a:cxnLst/>
              <a:rect l="l" t="t" r="r" b="b"/>
              <a:pathLst>
                <a:path w="4141" h="7664" extrusionOk="0">
                  <a:moveTo>
                    <a:pt x="4141" y="1"/>
                  </a:moveTo>
                  <a:cubicBezTo>
                    <a:pt x="3005" y="1772"/>
                    <a:pt x="911" y="2937"/>
                    <a:pt x="275" y="4943"/>
                  </a:cubicBezTo>
                  <a:cubicBezTo>
                    <a:pt x="1" y="5834"/>
                    <a:pt x="50" y="6803"/>
                    <a:pt x="412" y="7664"/>
                  </a:cubicBezTo>
                  <a:cubicBezTo>
                    <a:pt x="725" y="6362"/>
                    <a:pt x="1410" y="5149"/>
                    <a:pt x="2115" y="3994"/>
                  </a:cubicBezTo>
                  <a:cubicBezTo>
                    <a:pt x="2898" y="2712"/>
                    <a:pt x="3720" y="1420"/>
                    <a:pt x="41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8"/>
            <p:cNvSpPr/>
            <p:nvPr/>
          </p:nvSpPr>
          <p:spPr>
            <a:xfrm>
              <a:off x="3180549" y="2063680"/>
              <a:ext cx="266817" cy="550030"/>
            </a:xfrm>
            <a:custGeom>
              <a:avLst/>
              <a:gdLst/>
              <a:ahLst/>
              <a:cxnLst/>
              <a:rect l="l" t="t" r="r" b="b"/>
              <a:pathLst>
                <a:path w="3808" h="7850" extrusionOk="0">
                  <a:moveTo>
                    <a:pt x="3808" y="1"/>
                  </a:moveTo>
                  <a:lnTo>
                    <a:pt x="3808" y="1"/>
                  </a:lnTo>
                  <a:cubicBezTo>
                    <a:pt x="3778" y="50"/>
                    <a:pt x="3749" y="89"/>
                    <a:pt x="3730" y="138"/>
                  </a:cubicBezTo>
                  <a:cubicBezTo>
                    <a:pt x="3309" y="1557"/>
                    <a:pt x="2487" y="2849"/>
                    <a:pt x="1704" y="4121"/>
                  </a:cubicBezTo>
                  <a:cubicBezTo>
                    <a:pt x="999" y="5276"/>
                    <a:pt x="314" y="6499"/>
                    <a:pt x="1" y="7801"/>
                  </a:cubicBezTo>
                  <a:cubicBezTo>
                    <a:pt x="11" y="7811"/>
                    <a:pt x="11" y="7830"/>
                    <a:pt x="20" y="7850"/>
                  </a:cubicBezTo>
                  <a:cubicBezTo>
                    <a:pt x="784" y="7312"/>
                    <a:pt x="1479" y="6675"/>
                    <a:pt x="2066" y="5961"/>
                  </a:cubicBezTo>
                  <a:cubicBezTo>
                    <a:pt x="3387" y="4366"/>
                    <a:pt x="3651" y="2066"/>
                    <a:pt x="3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8"/>
            <p:cNvSpPr/>
            <p:nvPr/>
          </p:nvSpPr>
          <p:spPr>
            <a:xfrm>
              <a:off x="3274510" y="2499148"/>
              <a:ext cx="290150" cy="536997"/>
            </a:xfrm>
            <a:custGeom>
              <a:avLst/>
              <a:gdLst/>
              <a:ahLst/>
              <a:cxnLst/>
              <a:rect l="l" t="t" r="r" b="b"/>
              <a:pathLst>
                <a:path w="4141" h="7664" extrusionOk="0">
                  <a:moveTo>
                    <a:pt x="4140" y="0"/>
                  </a:moveTo>
                  <a:lnTo>
                    <a:pt x="4140" y="0"/>
                  </a:lnTo>
                  <a:cubicBezTo>
                    <a:pt x="3015" y="1772"/>
                    <a:pt x="911" y="2936"/>
                    <a:pt x="275" y="4943"/>
                  </a:cubicBezTo>
                  <a:cubicBezTo>
                    <a:pt x="1" y="5833"/>
                    <a:pt x="49" y="6802"/>
                    <a:pt x="412" y="7664"/>
                  </a:cubicBezTo>
                  <a:cubicBezTo>
                    <a:pt x="725" y="6362"/>
                    <a:pt x="1410" y="5148"/>
                    <a:pt x="2115" y="3993"/>
                  </a:cubicBezTo>
                  <a:cubicBezTo>
                    <a:pt x="2897" y="2711"/>
                    <a:pt x="3720" y="1420"/>
                    <a:pt x="4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8"/>
            <p:cNvSpPr/>
            <p:nvPr/>
          </p:nvSpPr>
          <p:spPr>
            <a:xfrm>
              <a:off x="3303308" y="2489549"/>
              <a:ext cx="266817" cy="550030"/>
            </a:xfrm>
            <a:custGeom>
              <a:avLst/>
              <a:gdLst/>
              <a:ahLst/>
              <a:cxnLst/>
              <a:rect l="l" t="t" r="r" b="b"/>
              <a:pathLst>
                <a:path w="3808" h="7850" extrusionOk="0">
                  <a:moveTo>
                    <a:pt x="3808" y="0"/>
                  </a:moveTo>
                  <a:lnTo>
                    <a:pt x="3808" y="0"/>
                  </a:lnTo>
                  <a:cubicBezTo>
                    <a:pt x="3788" y="49"/>
                    <a:pt x="3759" y="88"/>
                    <a:pt x="3729" y="137"/>
                  </a:cubicBezTo>
                  <a:cubicBezTo>
                    <a:pt x="3309" y="1557"/>
                    <a:pt x="2486" y="2848"/>
                    <a:pt x="1704" y="4121"/>
                  </a:cubicBezTo>
                  <a:cubicBezTo>
                    <a:pt x="999" y="5276"/>
                    <a:pt x="314" y="6499"/>
                    <a:pt x="1" y="7791"/>
                  </a:cubicBezTo>
                  <a:cubicBezTo>
                    <a:pt x="10" y="7810"/>
                    <a:pt x="20" y="7830"/>
                    <a:pt x="30" y="7850"/>
                  </a:cubicBezTo>
                  <a:cubicBezTo>
                    <a:pt x="793" y="7311"/>
                    <a:pt x="1478" y="6675"/>
                    <a:pt x="2075" y="5961"/>
                  </a:cubicBezTo>
                  <a:cubicBezTo>
                    <a:pt x="3387" y="4365"/>
                    <a:pt x="3651" y="2065"/>
                    <a:pt x="38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8"/>
            <p:cNvSpPr/>
            <p:nvPr/>
          </p:nvSpPr>
          <p:spPr>
            <a:xfrm>
              <a:off x="3332806" y="2515614"/>
              <a:ext cx="108394" cy="102228"/>
            </a:xfrm>
            <a:custGeom>
              <a:avLst/>
              <a:gdLst/>
              <a:ahLst/>
              <a:cxnLst/>
              <a:rect l="l" t="t" r="r" b="b"/>
              <a:pathLst>
                <a:path w="1547" h="1459" extrusionOk="0">
                  <a:moveTo>
                    <a:pt x="1547" y="0"/>
                  </a:moveTo>
                  <a:lnTo>
                    <a:pt x="1547" y="0"/>
                  </a:lnTo>
                  <a:cubicBezTo>
                    <a:pt x="989" y="108"/>
                    <a:pt x="500" y="441"/>
                    <a:pt x="206" y="930"/>
                  </a:cubicBezTo>
                  <a:cubicBezTo>
                    <a:pt x="79" y="1136"/>
                    <a:pt x="0" y="1459"/>
                    <a:pt x="343" y="1459"/>
                  </a:cubicBezTo>
                  <a:cubicBezTo>
                    <a:pt x="349" y="1459"/>
                    <a:pt x="355" y="1459"/>
                    <a:pt x="362" y="1459"/>
                  </a:cubicBezTo>
                  <a:cubicBezTo>
                    <a:pt x="641" y="1459"/>
                    <a:pt x="944" y="1249"/>
                    <a:pt x="1116" y="1067"/>
                  </a:cubicBezTo>
                  <a:cubicBezTo>
                    <a:pt x="1380" y="773"/>
                    <a:pt x="1527" y="392"/>
                    <a:pt x="15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8"/>
            <p:cNvSpPr/>
            <p:nvPr/>
          </p:nvSpPr>
          <p:spPr>
            <a:xfrm>
              <a:off x="2945333" y="2917590"/>
              <a:ext cx="129905" cy="74201"/>
            </a:xfrm>
            <a:custGeom>
              <a:avLst/>
              <a:gdLst/>
              <a:ahLst/>
              <a:cxnLst/>
              <a:rect l="l" t="t" r="r" b="b"/>
              <a:pathLst>
                <a:path w="1854" h="1059" extrusionOk="0">
                  <a:moveTo>
                    <a:pt x="498" y="0"/>
                  </a:moveTo>
                  <a:cubicBezTo>
                    <a:pt x="330" y="0"/>
                    <a:pt x="163" y="26"/>
                    <a:pt x="1" y="77"/>
                  </a:cubicBezTo>
                  <a:cubicBezTo>
                    <a:pt x="285" y="566"/>
                    <a:pt x="764" y="918"/>
                    <a:pt x="1322" y="1036"/>
                  </a:cubicBezTo>
                  <a:cubicBezTo>
                    <a:pt x="1379" y="1050"/>
                    <a:pt x="1441" y="1059"/>
                    <a:pt x="1500" y="1059"/>
                  </a:cubicBezTo>
                  <a:cubicBezTo>
                    <a:pt x="1688" y="1059"/>
                    <a:pt x="1854" y="975"/>
                    <a:pt x="1772" y="723"/>
                  </a:cubicBezTo>
                  <a:cubicBezTo>
                    <a:pt x="1684" y="458"/>
                    <a:pt x="1391" y="233"/>
                    <a:pt x="1146" y="126"/>
                  </a:cubicBezTo>
                  <a:cubicBezTo>
                    <a:pt x="936" y="43"/>
                    <a:pt x="717" y="0"/>
                    <a:pt x="4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8"/>
            <p:cNvSpPr/>
            <p:nvPr/>
          </p:nvSpPr>
          <p:spPr>
            <a:xfrm>
              <a:off x="2823275" y="2190571"/>
              <a:ext cx="108535" cy="95712"/>
            </a:xfrm>
            <a:custGeom>
              <a:avLst/>
              <a:gdLst/>
              <a:ahLst/>
              <a:cxnLst/>
              <a:rect l="l" t="t" r="r" b="b"/>
              <a:pathLst>
                <a:path w="1549" h="1366" extrusionOk="0">
                  <a:moveTo>
                    <a:pt x="1" y="0"/>
                  </a:moveTo>
                  <a:cubicBezTo>
                    <a:pt x="148" y="548"/>
                    <a:pt x="519" y="1008"/>
                    <a:pt x="1019" y="1282"/>
                  </a:cubicBezTo>
                  <a:cubicBezTo>
                    <a:pt x="1110" y="1328"/>
                    <a:pt x="1222" y="1365"/>
                    <a:pt x="1318" y="1365"/>
                  </a:cubicBezTo>
                  <a:cubicBezTo>
                    <a:pt x="1447" y="1365"/>
                    <a:pt x="1548" y="1298"/>
                    <a:pt x="1537" y="1096"/>
                  </a:cubicBezTo>
                  <a:cubicBezTo>
                    <a:pt x="1527" y="822"/>
                    <a:pt x="1293" y="529"/>
                    <a:pt x="1087" y="362"/>
                  </a:cubicBezTo>
                  <a:cubicBezTo>
                    <a:pt x="774" y="118"/>
                    <a:pt x="392"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8"/>
            <p:cNvSpPr/>
            <p:nvPr/>
          </p:nvSpPr>
          <p:spPr>
            <a:xfrm>
              <a:off x="2950167" y="2468949"/>
              <a:ext cx="5535" cy="1471"/>
            </a:xfrm>
            <a:custGeom>
              <a:avLst/>
              <a:gdLst/>
              <a:ahLst/>
              <a:cxnLst/>
              <a:rect l="l" t="t" r="r" b="b"/>
              <a:pathLst>
                <a:path w="79" h="21" fill="none" extrusionOk="0">
                  <a:moveTo>
                    <a:pt x="0" y="20"/>
                  </a:moveTo>
                  <a:lnTo>
                    <a:pt x="79" y="1"/>
                  </a:lnTo>
                </a:path>
              </a:pathLst>
            </a:custGeom>
            <a:solidFill>
              <a:schemeClr val="accent2"/>
            </a:solidFill>
            <a:ln w="3425" cap="flat" cmpd="sng">
              <a:solidFill>
                <a:srgbClr val="D68C45"/>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8"/>
            <p:cNvSpPr/>
            <p:nvPr/>
          </p:nvSpPr>
          <p:spPr>
            <a:xfrm>
              <a:off x="2842544" y="2326012"/>
              <a:ext cx="177621" cy="157231"/>
            </a:xfrm>
            <a:custGeom>
              <a:avLst/>
              <a:gdLst/>
              <a:ahLst/>
              <a:cxnLst/>
              <a:rect l="l" t="t" r="r" b="b"/>
              <a:pathLst>
                <a:path w="2535" h="2244" extrusionOk="0">
                  <a:moveTo>
                    <a:pt x="1265" y="1"/>
                  </a:moveTo>
                  <a:cubicBezTo>
                    <a:pt x="598" y="1"/>
                    <a:pt x="1" y="614"/>
                    <a:pt x="166" y="1366"/>
                  </a:cubicBezTo>
                  <a:cubicBezTo>
                    <a:pt x="286" y="1929"/>
                    <a:pt x="772" y="2244"/>
                    <a:pt x="1264" y="2244"/>
                  </a:cubicBezTo>
                  <a:cubicBezTo>
                    <a:pt x="1619" y="2244"/>
                    <a:pt x="1976" y="2080"/>
                    <a:pt x="2202" y="1728"/>
                  </a:cubicBezTo>
                  <a:cubicBezTo>
                    <a:pt x="2535" y="1209"/>
                    <a:pt x="2388" y="514"/>
                    <a:pt x="1869" y="181"/>
                  </a:cubicBezTo>
                  <a:cubicBezTo>
                    <a:pt x="1674" y="56"/>
                    <a:pt x="1466" y="1"/>
                    <a:pt x="12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8"/>
            <p:cNvSpPr/>
            <p:nvPr/>
          </p:nvSpPr>
          <p:spPr>
            <a:xfrm>
              <a:off x="2960467" y="2340025"/>
              <a:ext cx="26766" cy="18218"/>
            </a:xfrm>
            <a:custGeom>
              <a:avLst/>
              <a:gdLst/>
              <a:ahLst/>
              <a:cxnLst/>
              <a:rect l="l" t="t" r="r" b="b"/>
              <a:pathLst>
                <a:path w="382" h="260" extrusionOk="0">
                  <a:moveTo>
                    <a:pt x="73" y="0"/>
                  </a:moveTo>
                  <a:cubicBezTo>
                    <a:pt x="49" y="0"/>
                    <a:pt x="30" y="7"/>
                    <a:pt x="20" y="20"/>
                  </a:cubicBezTo>
                  <a:cubicBezTo>
                    <a:pt x="0" y="69"/>
                    <a:pt x="49" y="148"/>
                    <a:pt x="137" y="206"/>
                  </a:cubicBezTo>
                  <a:cubicBezTo>
                    <a:pt x="196" y="242"/>
                    <a:pt x="251" y="259"/>
                    <a:pt x="292" y="259"/>
                  </a:cubicBezTo>
                  <a:cubicBezTo>
                    <a:pt x="320" y="259"/>
                    <a:pt x="341" y="251"/>
                    <a:pt x="352" y="236"/>
                  </a:cubicBezTo>
                  <a:cubicBezTo>
                    <a:pt x="382" y="197"/>
                    <a:pt x="323" y="118"/>
                    <a:pt x="235" y="60"/>
                  </a:cubicBezTo>
                  <a:cubicBezTo>
                    <a:pt x="178" y="22"/>
                    <a:pt x="117" y="0"/>
                    <a:pt x="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8"/>
            <p:cNvSpPr/>
            <p:nvPr/>
          </p:nvSpPr>
          <p:spPr>
            <a:xfrm>
              <a:off x="2961799" y="2408341"/>
              <a:ext cx="14504" cy="10300"/>
            </a:xfrm>
            <a:custGeom>
              <a:avLst/>
              <a:gdLst/>
              <a:ahLst/>
              <a:cxnLst/>
              <a:rect l="l" t="t" r="r" b="b"/>
              <a:pathLst>
                <a:path w="207" h="147" extrusionOk="0">
                  <a:moveTo>
                    <a:pt x="134" y="1"/>
                  </a:moveTo>
                  <a:cubicBezTo>
                    <a:pt x="113" y="1"/>
                    <a:pt x="91" y="6"/>
                    <a:pt x="69" y="14"/>
                  </a:cubicBezTo>
                  <a:cubicBezTo>
                    <a:pt x="30" y="44"/>
                    <a:pt x="1" y="83"/>
                    <a:pt x="1" y="132"/>
                  </a:cubicBezTo>
                  <a:cubicBezTo>
                    <a:pt x="20" y="142"/>
                    <a:pt x="42" y="146"/>
                    <a:pt x="66" y="146"/>
                  </a:cubicBezTo>
                  <a:cubicBezTo>
                    <a:pt x="89" y="146"/>
                    <a:pt x="113" y="142"/>
                    <a:pt x="138" y="132"/>
                  </a:cubicBezTo>
                  <a:cubicBezTo>
                    <a:pt x="177" y="112"/>
                    <a:pt x="206" y="73"/>
                    <a:pt x="206" y="24"/>
                  </a:cubicBezTo>
                  <a:cubicBezTo>
                    <a:pt x="185" y="8"/>
                    <a:pt x="160" y="1"/>
                    <a:pt x="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8"/>
            <p:cNvSpPr/>
            <p:nvPr/>
          </p:nvSpPr>
          <p:spPr>
            <a:xfrm>
              <a:off x="2974130" y="2421443"/>
              <a:ext cx="12472" cy="9880"/>
            </a:xfrm>
            <a:custGeom>
              <a:avLst/>
              <a:gdLst/>
              <a:ahLst/>
              <a:cxnLst/>
              <a:rect l="l" t="t" r="r" b="b"/>
              <a:pathLst>
                <a:path w="178" h="141" extrusionOk="0">
                  <a:moveTo>
                    <a:pt x="104" y="1"/>
                  </a:moveTo>
                  <a:cubicBezTo>
                    <a:pt x="50" y="1"/>
                    <a:pt x="1" y="45"/>
                    <a:pt x="1" y="111"/>
                  </a:cubicBezTo>
                  <a:cubicBezTo>
                    <a:pt x="20" y="130"/>
                    <a:pt x="43" y="141"/>
                    <a:pt x="67" y="141"/>
                  </a:cubicBezTo>
                  <a:cubicBezTo>
                    <a:pt x="81" y="141"/>
                    <a:pt x="95" y="138"/>
                    <a:pt x="109" y="131"/>
                  </a:cubicBezTo>
                  <a:cubicBezTo>
                    <a:pt x="148" y="111"/>
                    <a:pt x="177" y="82"/>
                    <a:pt x="177" y="33"/>
                  </a:cubicBezTo>
                  <a:cubicBezTo>
                    <a:pt x="155" y="11"/>
                    <a:pt x="129" y="1"/>
                    <a:pt x="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8"/>
            <p:cNvSpPr/>
            <p:nvPr/>
          </p:nvSpPr>
          <p:spPr>
            <a:xfrm>
              <a:off x="2946734" y="2447648"/>
              <a:ext cx="12262" cy="13173"/>
            </a:xfrm>
            <a:custGeom>
              <a:avLst/>
              <a:gdLst/>
              <a:ahLst/>
              <a:cxnLst/>
              <a:rect l="l" t="t" r="r" b="b"/>
              <a:pathLst>
                <a:path w="175" h="188" extrusionOk="0">
                  <a:moveTo>
                    <a:pt x="40" y="1"/>
                  </a:moveTo>
                  <a:cubicBezTo>
                    <a:pt x="37" y="1"/>
                    <a:pt x="33" y="1"/>
                    <a:pt x="30" y="1"/>
                  </a:cubicBezTo>
                  <a:cubicBezTo>
                    <a:pt x="0" y="31"/>
                    <a:pt x="0" y="80"/>
                    <a:pt x="10" y="119"/>
                  </a:cubicBezTo>
                  <a:cubicBezTo>
                    <a:pt x="30" y="148"/>
                    <a:pt x="59" y="178"/>
                    <a:pt x="108" y="187"/>
                  </a:cubicBezTo>
                  <a:cubicBezTo>
                    <a:pt x="174" y="121"/>
                    <a:pt x="131" y="1"/>
                    <a:pt x="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8"/>
            <p:cNvSpPr/>
            <p:nvPr/>
          </p:nvSpPr>
          <p:spPr>
            <a:xfrm>
              <a:off x="2919688" y="2453884"/>
              <a:ext cx="12052" cy="11211"/>
            </a:xfrm>
            <a:custGeom>
              <a:avLst/>
              <a:gdLst/>
              <a:ahLst/>
              <a:cxnLst/>
              <a:rect l="l" t="t" r="r" b="b"/>
              <a:pathLst>
                <a:path w="172" h="160" extrusionOk="0">
                  <a:moveTo>
                    <a:pt x="44" y="0"/>
                  </a:moveTo>
                  <a:cubicBezTo>
                    <a:pt x="47" y="0"/>
                    <a:pt x="50" y="1"/>
                    <a:pt x="53" y="1"/>
                  </a:cubicBezTo>
                  <a:lnTo>
                    <a:pt x="53" y="1"/>
                  </a:lnTo>
                  <a:cubicBezTo>
                    <a:pt x="54" y="1"/>
                    <a:pt x="54" y="1"/>
                    <a:pt x="54" y="0"/>
                  </a:cubicBezTo>
                  <a:close/>
                  <a:moveTo>
                    <a:pt x="53" y="1"/>
                  </a:moveTo>
                  <a:cubicBezTo>
                    <a:pt x="0" y="72"/>
                    <a:pt x="52" y="160"/>
                    <a:pt x="129" y="160"/>
                  </a:cubicBezTo>
                  <a:cubicBezTo>
                    <a:pt x="136" y="160"/>
                    <a:pt x="144" y="159"/>
                    <a:pt x="151" y="157"/>
                  </a:cubicBezTo>
                  <a:cubicBezTo>
                    <a:pt x="171" y="128"/>
                    <a:pt x="171" y="79"/>
                    <a:pt x="151" y="49"/>
                  </a:cubicBezTo>
                  <a:cubicBezTo>
                    <a:pt x="133" y="13"/>
                    <a:pt x="91" y="2"/>
                    <a:pt x="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8"/>
            <p:cNvSpPr/>
            <p:nvPr/>
          </p:nvSpPr>
          <p:spPr>
            <a:xfrm>
              <a:off x="2937135" y="2423055"/>
              <a:ext cx="8268" cy="9179"/>
            </a:xfrm>
            <a:custGeom>
              <a:avLst/>
              <a:gdLst/>
              <a:ahLst/>
              <a:cxnLst/>
              <a:rect l="l" t="t" r="r" b="b"/>
              <a:pathLst>
                <a:path w="118" h="131" extrusionOk="0">
                  <a:moveTo>
                    <a:pt x="50" y="0"/>
                  </a:moveTo>
                  <a:cubicBezTo>
                    <a:pt x="43" y="0"/>
                    <a:pt x="36" y="3"/>
                    <a:pt x="30" y="10"/>
                  </a:cubicBezTo>
                  <a:cubicBezTo>
                    <a:pt x="10" y="20"/>
                    <a:pt x="0" y="39"/>
                    <a:pt x="10" y="98"/>
                  </a:cubicBezTo>
                  <a:cubicBezTo>
                    <a:pt x="39" y="120"/>
                    <a:pt x="63" y="131"/>
                    <a:pt x="78" y="131"/>
                  </a:cubicBezTo>
                  <a:cubicBezTo>
                    <a:pt x="82" y="131"/>
                    <a:pt x="86" y="130"/>
                    <a:pt x="88" y="127"/>
                  </a:cubicBezTo>
                  <a:cubicBezTo>
                    <a:pt x="108" y="118"/>
                    <a:pt x="118" y="98"/>
                    <a:pt x="118" y="39"/>
                  </a:cubicBezTo>
                  <a:cubicBezTo>
                    <a:pt x="85" y="13"/>
                    <a:pt x="66" y="0"/>
                    <a:pt x="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8"/>
            <p:cNvSpPr/>
            <p:nvPr/>
          </p:nvSpPr>
          <p:spPr>
            <a:xfrm>
              <a:off x="2972098" y="2447018"/>
              <a:ext cx="9669" cy="9880"/>
            </a:xfrm>
            <a:custGeom>
              <a:avLst/>
              <a:gdLst/>
              <a:ahLst/>
              <a:cxnLst/>
              <a:rect l="l" t="t" r="r" b="b"/>
              <a:pathLst>
                <a:path w="138" h="141" extrusionOk="0">
                  <a:moveTo>
                    <a:pt x="98" y="1"/>
                  </a:moveTo>
                  <a:cubicBezTo>
                    <a:pt x="40" y="1"/>
                    <a:pt x="20" y="20"/>
                    <a:pt x="10" y="40"/>
                  </a:cubicBezTo>
                  <a:cubicBezTo>
                    <a:pt x="0" y="59"/>
                    <a:pt x="0" y="89"/>
                    <a:pt x="40" y="138"/>
                  </a:cubicBezTo>
                  <a:cubicBezTo>
                    <a:pt x="47" y="139"/>
                    <a:pt x="53" y="140"/>
                    <a:pt x="60" y="140"/>
                  </a:cubicBezTo>
                  <a:cubicBezTo>
                    <a:pt x="89" y="140"/>
                    <a:pt x="112" y="123"/>
                    <a:pt x="128" y="98"/>
                  </a:cubicBezTo>
                  <a:cubicBezTo>
                    <a:pt x="138" y="59"/>
                    <a:pt x="128" y="20"/>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8"/>
            <p:cNvSpPr/>
            <p:nvPr/>
          </p:nvSpPr>
          <p:spPr>
            <a:xfrm>
              <a:off x="2906936" y="2430552"/>
              <a:ext cx="9669" cy="10370"/>
            </a:xfrm>
            <a:custGeom>
              <a:avLst/>
              <a:gdLst/>
              <a:ahLst/>
              <a:cxnLst/>
              <a:rect l="l" t="t" r="r" b="b"/>
              <a:pathLst>
                <a:path w="138" h="148" extrusionOk="0">
                  <a:moveTo>
                    <a:pt x="59" y="1"/>
                  </a:moveTo>
                  <a:cubicBezTo>
                    <a:pt x="11" y="30"/>
                    <a:pt x="1" y="59"/>
                    <a:pt x="1" y="79"/>
                  </a:cubicBezTo>
                  <a:cubicBezTo>
                    <a:pt x="11" y="108"/>
                    <a:pt x="20" y="128"/>
                    <a:pt x="79" y="148"/>
                  </a:cubicBezTo>
                  <a:cubicBezTo>
                    <a:pt x="128" y="118"/>
                    <a:pt x="138" y="89"/>
                    <a:pt x="128" y="59"/>
                  </a:cubicBezTo>
                  <a:cubicBezTo>
                    <a:pt x="128" y="40"/>
                    <a:pt x="108" y="11"/>
                    <a:pt x="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8"/>
            <p:cNvSpPr/>
            <p:nvPr/>
          </p:nvSpPr>
          <p:spPr>
            <a:xfrm>
              <a:off x="2893062" y="2454235"/>
              <a:ext cx="11211" cy="9109"/>
            </a:xfrm>
            <a:custGeom>
              <a:avLst/>
              <a:gdLst/>
              <a:ahLst/>
              <a:cxnLst/>
              <a:rect l="l" t="t" r="r" b="b"/>
              <a:pathLst>
                <a:path w="160" h="130" extrusionOk="0">
                  <a:moveTo>
                    <a:pt x="73" y="0"/>
                  </a:moveTo>
                  <a:cubicBezTo>
                    <a:pt x="54" y="0"/>
                    <a:pt x="37" y="5"/>
                    <a:pt x="23" y="15"/>
                  </a:cubicBezTo>
                  <a:cubicBezTo>
                    <a:pt x="0" y="75"/>
                    <a:pt x="47" y="129"/>
                    <a:pt x="100" y="129"/>
                  </a:cubicBezTo>
                  <a:cubicBezTo>
                    <a:pt x="117" y="129"/>
                    <a:pt x="134" y="124"/>
                    <a:pt x="150" y="113"/>
                  </a:cubicBezTo>
                  <a:cubicBezTo>
                    <a:pt x="160" y="84"/>
                    <a:pt x="150" y="44"/>
                    <a:pt x="130" y="15"/>
                  </a:cubicBezTo>
                  <a:cubicBezTo>
                    <a:pt x="111" y="5"/>
                    <a:pt x="91" y="0"/>
                    <a:pt x="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8"/>
            <p:cNvSpPr/>
            <p:nvPr/>
          </p:nvSpPr>
          <p:spPr>
            <a:xfrm>
              <a:off x="2867628" y="2428520"/>
              <a:ext cx="13313" cy="11351"/>
            </a:xfrm>
            <a:custGeom>
              <a:avLst/>
              <a:gdLst/>
              <a:ahLst/>
              <a:cxnLst/>
              <a:rect l="l" t="t" r="r" b="b"/>
              <a:pathLst>
                <a:path w="190" h="162" extrusionOk="0">
                  <a:moveTo>
                    <a:pt x="53" y="0"/>
                  </a:moveTo>
                  <a:cubicBezTo>
                    <a:pt x="1" y="70"/>
                    <a:pt x="56" y="162"/>
                    <a:pt x="137" y="162"/>
                  </a:cubicBezTo>
                  <a:cubicBezTo>
                    <a:pt x="148" y="162"/>
                    <a:pt x="159" y="160"/>
                    <a:pt x="170" y="157"/>
                  </a:cubicBezTo>
                  <a:cubicBezTo>
                    <a:pt x="190" y="118"/>
                    <a:pt x="180" y="79"/>
                    <a:pt x="160" y="40"/>
                  </a:cubicBezTo>
                  <a:cubicBezTo>
                    <a:pt x="131" y="10"/>
                    <a:pt x="92" y="0"/>
                    <a:pt x="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8"/>
            <p:cNvSpPr/>
            <p:nvPr/>
          </p:nvSpPr>
          <p:spPr>
            <a:xfrm>
              <a:off x="2882272" y="2420953"/>
              <a:ext cx="8969" cy="8268"/>
            </a:xfrm>
            <a:custGeom>
              <a:avLst/>
              <a:gdLst/>
              <a:ahLst/>
              <a:cxnLst/>
              <a:rect l="l" t="t" r="r" b="b"/>
              <a:pathLst>
                <a:path w="128" h="118" extrusionOk="0">
                  <a:moveTo>
                    <a:pt x="30" y="1"/>
                  </a:moveTo>
                  <a:cubicBezTo>
                    <a:pt x="0" y="50"/>
                    <a:pt x="0" y="79"/>
                    <a:pt x="20" y="99"/>
                  </a:cubicBezTo>
                  <a:cubicBezTo>
                    <a:pt x="31" y="109"/>
                    <a:pt x="44" y="117"/>
                    <a:pt x="63" y="117"/>
                  </a:cubicBezTo>
                  <a:cubicBezTo>
                    <a:pt x="78" y="117"/>
                    <a:pt x="96" y="112"/>
                    <a:pt x="118" y="99"/>
                  </a:cubicBezTo>
                  <a:cubicBezTo>
                    <a:pt x="128" y="50"/>
                    <a:pt x="128" y="20"/>
                    <a:pt x="118" y="11"/>
                  </a:cubicBezTo>
                  <a:cubicBezTo>
                    <a:pt x="108" y="1"/>
                    <a:pt x="88" y="1"/>
                    <a:pt x="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8"/>
            <p:cNvSpPr/>
            <p:nvPr/>
          </p:nvSpPr>
          <p:spPr>
            <a:xfrm>
              <a:off x="2856207" y="2394257"/>
              <a:ext cx="13803" cy="17167"/>
            </a:xfrm>
            <a:custGeom>
              <a:avLst/>
              <a:gdLst/>
              <a:ahLst/>
              <a:cxnLst/>
              <a:rect l="l" t="t" r="r" b="b"/>
              <a:pathLst>
                <a:path w="197" h="245" extrusionOk="0">
                  <a:moveTo>
                    <a:pt x="108" y="0"/>
                  </a:moveTo>
                  <a:lnTo>
                    <a:pt x="108" y="0"/>
                  </a:lnTo>
                  <a:cubicBezTo>
                    <a:pt x="0" y="69"/>
                    <a:pt x="40" y="225"/>
                    <a:pt x="167" y="245"/>
                  </a:cubicBezTo>
                  <a:cubicBezTo>
                    <a:pt x="186" y="196"/>
                    <a:pt x="196" y="157"/>
                    <a:pt x="186" y="108"/>
                  </a:cubicBezTo>
                  <a:cubicBezTo>
                    <a:pt x="167" y="69"/>
                    <a:pt x="138" y="29"/>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8"/>
            <p:cNvSpPr/>
            <p:nvPr/>
          </p:nvSpPr>
          <p:spPr>
            <a:xfrm>
              <a:off x="2899579" y="2401474"/>
              <a:ext cx="12262" cy="9880"/>
            </a:xfrm>
            <a:custGeom>
              <a:avLst/>
              <a:gdLst/>
              <a:ahLst/>
              <a:cxnLst/>
              <a:rect l="l" t="t" r="r" b="b"/>
              <a:pathLst>
                <a:path w="175" h="141" extrusionOk="0">
                  <a:moveTo>
                    <a:pt x="78" y="1"/>
                  </a:moveTo>
                  <a:cubicBezTo>
                    <a:pt x="68" y="1"/>
                    <a:pt x="57" y="2"/>
                    <a:pt x="47" y="5"/>
                  </a:cubicBezTo>
                  <a:cubicBezTo>
                    <a:pt x="1" y="66"/>
                    <a:pt x="52" y="140"/>
                    <a:pt x="113" y="140"/>
                  </a:cubicBezTo>
                  <a:cubicBezTo>
                    <a:pt x="130" y="140"/>
                    <a:pt x="148" y="135"/>
                    <a:pt x="164" y="122"/>
                  </a:cubicBezTo>
                  <a:cubicBezTo>
                    <a:pt x="174" y="63"/>
                    <a:pt x="164" y="44"/>
                    <a:pt x="155" y="24"/>
                  </a:cubicBezTo>
                  <a:cubicBezTo>
                    <a:pt x="133" y="10"/>
                    <a:pt x="106" y="1"/>
                    <a:pt x="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8"/>
            <p:cNvSpPr/>
            <p:nvPr/>
          </p:nvSpPr>
          <p:spPr>
            <a:xfrm>
              <a:off x="2936434" y="2403856"/>
              <a:ext cx="9669" cy="9179"/>
            </a:xfrm>
            <a:custGeom>
              <a:avLst/>
              <a:gdLst/>
              <a:ahLst/>
              <a:cxnLst/>
              <a:rect l="l" t="t" r="r" b="b"/>
              <a:pathLst>
                <a:path w="138" h="131" extrusionOk="0">
                  <a:moveTo>
                    <a:pt x="59" y="0"/>
                  </a:moveTo>
                  <a:cubicBezTo>
                    <a:pt x="40" y="10"/>
                    <a:pt x="30" y="20"/>
                    <a:pt x="1" y="69"/>
                  </a:cubicBezTo>
                  <a:cubicBezTo>
                    <a:pt x="16" y="115"/>
                    <a:pt x="37" y="131"/>
                    <a:pt x="60" y="131"/>
                  </a:cubicBezTo>
                  <a:cubicBezTo>
                    <a:pt x="66" y="131"/>
                    <a:pt x="73" y="129"/>
                    <a:pt x="79" y="127"/>
                  </a:cubicBezTo>
                  <a:cubicBezTo>
                    <a:pt x="108" y="127"/>
                    <a:pt x="138" y="108"/>
                    <a:pt x="138" y="49"/>
                  </a:cubicBezTo>
                  <a:cubicBezTo>
                    <a:pt x="98" y="10"/>
                    <a:pt x="79" y="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8"/>
            <p:cNvSpPr/>
            <p:nvPr/>
          </p:nvSpPr>
          <p:spPr>
            <a:xfrm>
              <a:off x="2874494" y="2398321"/>
              <a:ext cx="13313" cy="10720"/>
            </a:xfrm>
            <a:custGeom>
              <a:avLst/>
              <a:gdLst/>
              <a:ahLst/>
              <a:cxnLst/>
              <a:rect l="l" t="t" r="r" b="b"/>
              <a:pathLst>
                <a:path w="190" h="153" extrusionOk="0">
                  <a:moveTo>
                    <a:pt x="82" y="1"/>
                  </a:moveTo>
                  <a:cubicBezTo>
                    <a:pt x="1" y="49"/>
                    <a:pt x="48" y="152"/>
                    <a:pt x="116" y="152"/>
                  </a:cubicBezTo>
                  <a:cubicBezTo>
                    <a:pt x="130" y="152"/>
                    <a:pt x="145" y="148"/>
                    <a:pt x="160" y="138"/>
                  </a:cubicBezTo>
                  <a:cubicBezTo>
                    <a:pt x="190" y="89"/>
                    <a:pt x="180" y="59"/>
                    <a:pt x="170" y="40"/>
                  </a:cubicBezTo>
                  <a:cubicBezTo>
                    <a:pt x="160" y="20"/>
                    <a:pt x="141" y="1"/>
                    <a:pt x="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8"/>
            <p:cNvSpPr/>
            <p:nvPr/>
          </p:nvSpPr>
          <p:spPr>
            <a:xfrm>
              <a:off x="2919968" y="2417940"/>
              <a:ext cx="11071" cy="9389"/>
            </a:xfrm>
            <a:custGeom>
              <a:avLst/>
              <a:gdLst/>
              <a:ahLst/>
              <a:cxnLst/>
              <a:rect l="l" t="t" r="r" b="b"/>
              <a:pathLst>
                <a:path w="158" h="134" extrusionOk="0">
                  <a:moveTo>
                    <a:pt x="83" y="1"/>
                  </a:moveTo>
                  <a:cubicBezTo>
                    <a:pt x="67" y="1"/>
                    <a:pt x="47" y="12"/>
                    <a:pt x="10" y="34"/>
                  </a:cubicBezTo>
                  <a:cubicBezTo>
                    <a:pt x="1" y="73"/>
                    <a:pt x="20" y="112"/>
                    <a:pt x="59" y="132"/>
                  </a:cubicBezTo>
                  <a:cubicBezTo>
                    <a:pt x="65" y="133"/>
                    <a:pt x="70" y="134"/>
                    <a:pt x="75" y="134"/>
                  </a:cubicBezTo>
                  <a:cubicBezTo>
                    <a:pt x="109" y="134"/>
                    <a:pt x="140" y="107"/>
                    <a:pt x="157" y="73"/>
                  </a:cubicBezTo>
                  <a:cubicBezTo>
                    <a:pt x="128" y="24"/>
                    <a:pt x="118" y="5"/>
                    <a:pt x="99" y="5"/>
                  </a:cubicBezTo>
                  <a:cubicBezTo>
                    <a:pt x="94" y="2"/>
                    <a:pt x="89"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8"/>
            <p:cNvSpPr/>
            <p:nvPr/>
          </p:nvSpPr>
          <p:spPr>
            <a:xfrm>
              <a:off x="2989265" y="2399582"/>
              <a:ext cx="9669" cy="8758"/>
            </a:xfrm>
            <a:custGeom>
              <a:avLst/>
              <a:gdLst/>
              <a:ahLst/>
              <a:cxnLst/>
              <a:rect l="l" t="t" r="r" b="b"/>
              <a:pathLst>
                <a:path w="138" h="125" extrusionOk="0">
                  <a:moveTo>
                    <a:pt x="61" y="1"/>
                  </a:moveTo>
                  <a:cubicBezTo>
                    <a:pt x="42" y="1"/>
                    <a:pt x="31" y="6"/>
                    <a:pt x="20" y="12"/>
                  </a:cubicBezTo>
                  <a:cubicBezTo>
                    <a:pt x="0" y="32"/>
                    <a:pt x="0" y="61"/>
                    <a:pt x="20" y="110"/>
                  </a:cubicBezTo>
                  <a:cubicBezTo>
                    <a:pt x="49" y="120"/>
                    <a:pt x="69" y="125"/>
                    <a:pt x="83" y="125"/>
                  </a:cubicBezTo>
                  <a:cubicBezTo>
                    <a:pt x="98" y="125"/>
                    <a:pt x="108" y="120"/>
                    <a:pt x="118" y="110"/>
                  </a:cubicBezTo>
                  <a:cubicBezTo>
                    <a:pt x="127" y="90"/>
                    <a:pt x="137" y="71"/>
                    <a:pt x="118" y="12"/>
                  </a:cubicBezTo>
                  <a:cubicBezTo>
                    <a:pt x="93" y="4"/>
                    <a:pt x="75" y="1"/>
                    <a:pt x="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28"/>
            <p:cNvSpPr/>
            <p:nvPr/>
          </p:nvSpPr>
          <p:spPr>
            <a:xfrm>
              <a:off x="2956333" y="2431673"/>
              <a:ext cx="6937" cy="8829"/>
            </a:xfrm>
            <a:custGeom>
              <a:avLst/>
              <a:gdLst/>
              <a:ahLst/>
              <a:cxnLst/>
              <a:rect l="l" t="t" r="r" b="b"/>
              <a:pathLst>
                <a:path w="99" h="126" extrusionOk="0">
                  <a:moveTo>
                    <a:pt x="34" y="1"/>
                  </a:moveTo>
                  <a:cubicBezTo>
                    <a:pt x="29" y="1"/>
                    <a:pt x="25" y="2"/>
                    <a:pt x="20" y="4"/>
                  </a:cubicBezTo>
                  <a:cubicBezTo>
                    <a:pt x="10" y="14"/>
                    <a:pt x="0" y="24"/>
                    <a:pt x="0" y="83"/>
                  </a:cubicBezTo>
                  <a:cubicBezTo>
                    <a:pt x="23" y="113"/>
                    <a:pt x="45" y="125"/>
                    <a:pt x="59" y="125"/>
                  </a:cubicBezTo>
                  <a:cubicBezTo>
                    <a:pt x="63" y="125"/>
                    <a:pt x="67" y="124"/>
                    <a:pt x="69" y="122"/>
                  </a:cubicBezTo>
                  <a:cubicBezTo>
                    <a:pt x="88" y="112"/>
                    <a:pt x="98" y="102"/>
                    <a:pt x="98" y="43"/>
                  </a:cubicBezTo>
                  <a:cubicBezTo>
                    <a:pt x="68" y="14"/>
                    <a:pt x="50" y="1"/>
                    <a:pt x="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28"/>
            <p:cNvSpPr/>
            <p:nvPr/>
          </p:nvSpPr>
          <p:spPr>
            <a:xfrm>
              <a:off x="2933001" y="2470350"/>
              <a:ext cx="13103" cy="9249"/>
            </a:xfrm>
            <a:custGeom>
              <a:avLst/>
              <a:gdLst/>
              <a:ahLst/>
              <a:cxnLst/>
              <a:rect l="l" t="t" r="r" b="b"/>
              <a:pathLst>
                <a:path w="187" h="132" extrusionOk="0">
                  <a:moveTo>
                    <a:pt x="79" y="0"/>
                  </a:moveTo>
                  <a:cubicBezTo>
                    <a:pt x="59" y="10"/>
                    <a:pt x="30" y="20"/>
                    <a:pt x="1" y="79"/>
                  </a:cubicBezTo>
                  <a:cubicBezTo>
                    <a:pt x="17" y="115"/>
                    <a:pt x="51" y="131"/>
                    <a:pt x="86" y="131"/>
                  </a:cubicBezTo>
                  <a:cubicBezTo>
                    <a:pt x="135" y="131"/>
                    <a:pt x="187" y="97"/>
                    <a:pt x="187" y="40"/>
                  </a:cubicBezTo>
                  <a:cubicBezTo>
                    <a:pt x="157" y="10"/>
                    <a:pt x="118"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28"/>
            <p:cNvSpPr/>
            <p:nvPr/>
          </p:nvSpPr>
          <p:spPr>
            <a:xfrm>
              <a:off x="2992698" y="2425787"/>
              <a:ext cx="11771" cy="9950"/>
            </a:xfrm>
            <a:custGeom>
              <a:avLst/>
              <a:gdLst/>
              <a:ahLst/>
              <a:cxnLst/>
              <a:rect l="l" t="t" r="r" b="b"/>
              <a:pathLst>
                <a:path w="168" h="142" extrusionOk="0">
                  <a:moveTo>
                    <a:pt x="98" y="0"/>
                  </a:moveTo>
                  <a:lnTo>
                    <a:pt x="98" y="0"/>
                  </a:lnTo>
                  <a:cubicBezTo>
                    <a:pt x="39" y="10"/>
                    <a:pt x="20" y="20"/>
                    <a:pt x="10" y="39"/>
                  </a:cubicBezTo>
                  <a:cubicBezTo>
                    <a:pt x="0" y="59"/>
                    <a:pt x="0" y="88"/>
                    <a:pt x="29" y="137"/>
                  </a:cubicBezTo>
                  <a:cubicBezTo>
                    <a:pt x="39" y="140"/>
                    <a:pt x="48" y="142"/>
                    <a:pt x="57" y="142"/>
                  </a:cubicBezTo>
                  <a:cubicBezTo>
                    <a:pt x="129" y="142"/>
                    <a:pt x="168" y="44"/>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28"/>
            <p:cNvSpPr/>
            <p:nvPr/>
          </p:nvSpPr>
          <p:spPr>
            <a:xfrm>
              <a:off x="2904904" y="2384518"/>
              <a:ext cx="9669" cy="7848"/>
            </a:xfrm>
            <a:custGeom>
              <a:avLst/>
              <a:gdLst/>
              <a:ahLst/>
              <a:cxnLst/>
              <a:rect l="l" t="t" r="r" b="b"/>
              <a:pathLst>
                <a:path w="138" h="112" extrusionOk="0">
                  <a:moveTo>
                    <a:pt x="81" y="1"/>
                  </a:moveTo>
                  <a:cubicBezTo>
                    <a:pt x="68" y="1"/>
                    <a:pt x="50" y="4"/>
                    <a:pt x="30" y="12"/>
                  </a:cubicBezTo>
                  <a:cubicBezTo>
                    <a:pt x="0" y="61"/>
                    <a:pt x="0" y="90"/>
                    <a:pt x="20" y="100"/>
                  </a:cubicBezTo>
                  <a:cubicBezTo>
                    <a:pt x="26" y="106"/>
                    <a:pt x="35" y="111"/>
                    <a:pt x="52" y="111"/>
                  </a:cubicBezTo>
                  <a:cubicBezTo>
                    <a:pt x="65" y="111"/>
                    <a:pt x="83" y="108"/>
                    <a:pt x="108" y="100"/>
                  </a:cubicBezTo>
                  <a:cubicBezTo>
                    <a:pt x="137" y="51"/>
                    <a:pt x="137" y="22"/>
                    <a:pt x="118" y="12"/>
                  </a:cubicBezTo>
                  <a:cubicBezTo>
                    <a:pt x="112" y="6"/>
                    <a:pt x="100" y="1"/>
                    <a:pt x="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8"/>
            <p:cNvSpPr/>
            <p:nvPr/>
          </p:nvSpPr>
          <p:spPr>
            <a:xfrm>
              <a:off x="3004540" y="3019958"/>
              <a:ext cx="184978" cy="157722"/>
            </a:xfrm>
            <a:custGeom>
              <a:avLst/>
              <a:gdLst/>
              <a:ahLst/>
              <a:cxnLst/>
              <a:rect l="l" t="t" r="r" b="b"/>
              <a:pathLst>
                <a:path w="2640" h="2251" extrusionOk="0">
                  <a:moveTo>
                    <a:pt x="1356" y="0"/>
                  </a:moveTo>
                  <a:cubicBezTo>
                    <a:pt x="600" y="0"/>
                    <a:pt x="0" y="793"/>
                    <a:pt x="340" y="1571"/>
                  </a:cubicBezTo>
                  <a:cubicBezTo>
                    <a:pt x="533" y="2025"/>
                    <a:pt x="950" y="2250"/>
                    <a:pt x="1368" y="2250"/>
                  </a:cubicBezTo>
                  <a:cubicBezTo>
                    <a:pt x="1797" y="2250"/>
                    <a:pt x="2226" y="2013"/>
                    <a:pt x="2415" y="1542"/>
                  </a:cubicBezTo>
                  <a:cubicBezTo>
                    <a:pt x="2640" y="965"/>
                    <a:pt x="2356" y="309"/>
                    <a:pt x="1779" y="84"/>
                  </a:cubicBezTo>
                  <a:cubicBezTo>
                    <a:pt x="1636" y="27"/>
                    <a:pt x="1493" y="0"/>
                    <a:pt x="13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8"/>
            <p:cNvSpPr/>
            <p:nvPr/>
          </p:nvSpPr>
          <p:spPr>
            <a:xfrm>
              <a:off x="3117489" y="3028156"/>
              <a:ext cx="27466" cy="15485"/>
            </a:xfrm>
            <a:custGeom>
              <a:avLst/>
              <a:gdLst/>
              <a:ahLst/>
              <a:cxnLst/>
              <a:rect l="l" t="t" r="r" b="b"/>
              <a:pathLst>
                <a:path w="392" h="221" extrusionOk="0">
                  <a:moveTo>
                    <a:pt x="104" y="1"/>
                  </a:moveTo>
                  <a:cubicBezTo>
                    <a:pt x="59" y="1"/>
                    <a:pt x="25" y="13"/>
                    <a:pt x="20" y="35"/>
                  </a:cubicBezTo>
                  <a:cubicBezTo>
                    <a:pt x="0" y="84"/>
                    <a:pt x="59" y="153"/>
                    <a:pt x="167" y="192"/>
                  </a:cubicBezTo>
                  <a:cubicBezTo>
                    <a:pt x="213" y="210"/>
                    <a:pt x="259" y="220"/>
                    <a:pt x="297" y="220"/>
                  </a:cubicBezTo>
                  <a:cubicBezTo>
                    <a:pt x="340" y="220"/>
                    <a:pt x="372" y="208"/>
                    <a:pt x="382" y="182"/>
                  </a:cubicBezTo>
                  <a:cubicBezTo>
                    <a:pt x="392" y="143"/>
                    <a:pt x="333" y="65"/>
                    <a:pt x="225" y="25"/>
                  </a:cubicBezTo>
                  <a:cubicBezTo>
                    <a:pt x="183" y="8"/>
                    <a:pt x="140" y="1"/>
                    <a:pt x="1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8"/>
            <p:cNvSpPr/>
            <p:nvPr/>
          </p:nvSpPr>
          <p:spPr>
            <a:xfrm>
              <a:off x="3132693" y="3094370"/>
              <a:ext cx="14224" cy="11771"/>
            </a:xfrm>
            <a:custGeom>
              <a:avLst/>
              <a:gdLst/>
              <a:ahLst/>
              <a:cxnLst/>
              <a:rect l="l" t="t" r="r" b="b"/>
              <a:pathLst>
                <a:path w="203" h="168" extrusionOk="0">
                  <a:moveTo>
                    <a:pt x="143" y="0"/>
                  </a:moveTo>
                  <a:cubicBezTo>
                    <a:pt x="65" y="0"/>
                    <a:pt x="0" y="69"/>
                    <a:pt x="8" y="157"/>
                  </a:cubicBezTo>
                  <a:cubicBezTo>
                    <a:pt x="26" y="164"/>
                    <a:pt x="43" y="167"/>
                    <a:pt x="60" y="167"/>
                  </a:cubicBezTo>
                  <a:cubicBezTo>
                    <a:pt x="138" y="167"/>
                    <a:pt x="202" y="99"/>
                    <a:pt x="194" y="10"/>
                  </a:cubicBezTo>
                  <a:cubicBezTo>
                    <a:pt x="177" y="3"/>
                    <a:pt x="159" y="0"/>
                    <a:pt x="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8"/>
            <p:cNvSpPr/>
            <p:nvPr/>
          </p:nvSpPr>
          <p:spPr>
            <a:xfrm>
              <a:off x="3146987" y="3105651"/>
              <a:ext cx="12402" cy="9669"/>
            </a:xfrm>
            <a:custGeom>
              <a:avLst/>
              <a:gdLst/>
              <a:ahLst/>
              <a:cxnLst/>
              <a:rect l="l" t="t" r="r" b="b"/>
              <a:pathLst>
                <a:path w="177" h="138" extrusionOk="0">
                  <a:moveTo>
                    <a:pt x="108" y="1"/>
                  </a:moveTo>
                  <a:cubicBezTo>
                    <a:pt x="88" y="1"/>
                    <a:pt x="69" y="6"/>
                    <a:pt x="49" y="16"/>
                  </a:cubicBezTo>
                  <a:cubicBezTo>
                    <a:pt x="20" y="45"/>
                    <a:pt x="0" y="84"/>
                    <a:pt x="10" y="123"/>
                  </a:cubicBezTo>
                  <a:cubicBezTo>
                    <a:pt x="30" y="133"/>
                    <a:pt x="49" y="138"/>
                    <a:pt x="69" y="138"/>
                  </a:cubicBezTo>
                  <a:cubicBezTo>
                    <a:pt x="88" y="138"/>
                    <a:pt x="108" y="133"/>
                    <a:pt x="127" y="123"/>
                  </a:cubicBezTo>
                  <a:cubicBezTo>
                    <a:pt x="157" y="104"/>
                    <a:pt x="176" y="55"/>
                    <a:pt x="167" y="16"/>
                  </a:cubicBezTo>
                  <a:cubicBezTo>
                    <a:pt x="147" y="6"/>
                    <a:pt x="127" y="1"/>
                    <a:pt x="1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8"/>
            <p:cNvSpPr/>
            <p:nvPr/>
          </p:nvSpPr>
          <p:spPr>
            <a:xfrm>
              <a:off x="3124986" y="3137391"/>
              <a:ext cx="11071" cy="11911"/>
            </a:xfrm>
            <a:custGeom>
              <a:avLst/>
              <a:gdLst/>
              <a:ahLst/>
              <a:cxnLst/>
              <a:rect l="l" t="t" r="r" b="b"/>
              <a:pathLst>
                <a:path w="158" h="170" extrusionOk="0">
                  <a:moveTo>
                    <a:pt x="41" y="1"/>
                  </a:moveTo>
                  <a:cubicBezTo>
                    <a:pt x="34" y="1"/>
                    <a:pt x="27" y="1"/>
                    <a:pt x="21" y="3"/>
                  </a:cubicBezTo>
                  <a:cubicBezTo>
                    <a:pt x="1" y="42"/>
                    <a:pt x="11" y="81"/>
                    <a:pt x="30" y="120"/>
                  </a:cubicBezTo>
                  <a:cubicBezTo>
                    <a:pt x="50" y="150"/>
                    <a:pt x="89" y="169"/>
                    <a:pt x="138" y="169"/>
                  </a:cubicBezTo>
                  <a:cubicBezTo>
                    <a:pt x="158" y="130"/>
                    <a:pt x="158" y="81"/>
                    <a:pt x="138" y="52"/>
                  </a:cubicBezTo>
                  <a:cubicBezTo>
                    <a:pt x="114" y="20"/>
                    <a:pt x="76" y="1"/>
                    <a:pt x="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8"/>
            <p:cNvSpPr/>
            <p:nvPr/>
          </p:nvSpPr>
          <p:spPr>
            <a:xfrm>
              <a:off x="3101023" y="3148252"/>
              <a:ext cx="11701" cy="10370"/>
            </a:xfrm>
            <a:custGeom>
              <a:avLst/>
              <a:gdLst/>
              <a:ahLst/>
              <a:cxnLst/>
              <a:rect l="l" t="t" r="r" b="b"/>
              <a:pathLst>
                <a:path w="167" h="148" extrusionOk="0">
                  <a:moveTo>
                    <a:pt x="49" y="1"/>
                  </a:moveTo>
                  <a:cubicBezTo>
                    <a:pt x="40" y="1"/>
                    <a:pt x="30" y="2"/>
                    <a:pt x="20" y="5"/>
                  </a:cubicBezTo>
                  <a:cubicBezTo>
                    <a:pt x="0" y="44"/>
                    <a:pt x="10" y="93"/>
                    <a:pt x="40" y="122"/>
                  </a:cubicBezTo>
                  <a:cubicBezTo>
                    <a:pt x="58" y="141"/>
                    <a:pt x="81" y="147"/>
                    <a:pt x="105" y="147"/>
                  </a:cubicBezTo>
                  <a:cubicBezTo>
                    <a:pt x="119" y="147"/>
                    <a:pt x="133" y="145"/>
                    <a:pt x="147" y="142"/>
                  </a:cubicBezTo>
                  <a:cubicBezTo>
                    <a:pt x="167" y="102"/>
                    <a:pt x="157" y="63"/>
                    <a:pt x="128" y="34"/>
                  </a:cubicBezTo>
                  <a:cubicBezTo>
                    <a:pt x="106" y="12"/>
                    <a:pt x="78" y="1"/>
                    <a:pt x="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8"/>
            <p:cNvSpPr/>
            <p:nvPr/>
          </p:nvSpPr>
          <p:spPr>
            <a:xfrm>
              <a:off x="3110622" y="3115180"/>
              <a:ext cx="8969" cy="8478"/>
            </a:xfrm>
            <a:custGeom>
              <a:avLst/>
              <a:gdLst/>
              <a:ahLst/>
              <a:cxnLst/>
              <a:rect l="l" t="t" r="r" b="b"/>
              <a:pathLst>
                <a:path w="128" h="121" extrusionOk="0">
                  <a:moveTo>
                    <a:pt x="46" y="1"/>
                  </a:moveTo>
                  <a:cubicBezTo>
                    <a:pt x="36" y="1"/>
                    <a:pt x="27" y="3"/>
                    <a:pt x="20" y="7"/>
                  </a:cubicBezTo>
                  <a:cubicBezTo>
                    <a:pt x="10" y="26"/>
                    <a:pt x="0" y="46"/>
                    <a:pt x="20" y="95"/>
                  </a:cubicBezTo>
                  <a:cubicBezTo>
                    <a:pt x="51" y="114"/>
                    <a:pt x="70" y="120"/>
                    <a:pt x="85" y="120"/>
                  </a:cubicBezTo>
                  <a:cubicBezTo>
                    <a:pt x="94" y="120"/>
                    <a:pt x="101" y="118"/>
                    <a:pt x="108" y="115"/>
                  </a:cubicBezTo>
                  <a:cubicBezTo>
                    <a:pt x="118" y="95"/>
                    <a:pt x="128" y="75"/>
                    <a:pt x="118" y="26"/>
                  </a:cubicBezTo>
                  <a:cubicBezTo>
                    <a:pt x="87" y="8"/>
                    <a:pt x="64" y="1"/>
                    <a:pt x="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8"/>
            <p:cNvSpPr/>
            <p:nvPr/>
          </p:nvSpPr>
          <p:spPr>
            <a:xfrm>
              <a:off x="3150420" y="3130735"/>
              <a:ext cx="9669" cy="11001"/>
            </a:xfrm>
            <a:custGeom>
              <a:avLst/>
              <a:gdLst/>
              <a:ahLst/>
              <a:cxnLst/>
              <a:rect l="l" t="t" r="r" b="b"/>
              <a:pathLst>
                <a:path w="138" h="157" extrusionOk="0">
                  <a:moveTo>
                    <a:pt x="78" y="0"/>
                  </a:moveTo>
                  <a:cubicBezTo>
                    <a:pt x="20" y="30"/>
                    <a:pt x="0" y="39"/>
                    <a:pt x="0" y="59"/>
                  </a:cubicBezTo>
                  <a:cubicBezTo>
                    <a:pt x="0" y="88"/>
                    <a:pt x="0" y="118"/>
                    <a:pt x="49" y="157"/>
                  </a:cubicBezTo>
                  <a:cubicBezTo>
                    <a:pt x="98" y="147"/>
                    <a:pt x="118" y="118"/>
                    <a:pt x="127" y="98"/>
                  </a:cubicBezTo>
                  <a:cubicBezTo>
                    <a:pt x="137" y="59"/>
                    <a:pt x="118" y="20"/>
                    <a:pt x="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8"/>
            <p:cNvSpPr/>
            <p:nvPr/>
          </p:nvSpPr>
          <p:spPr>
            <a:xfrm>
              <a:off x="3082525" y="3128002"/>
              <a:ext cx="10300" cy="10300"/>
            </a:xfrm>
            <a:custGeom>
              <a:avLst/>
              <a:gdLst/>
              <a:ahLst/>
              <a:cxnLst/>
              <a:rect l="l" t="t" r="r" b="b"/>
              <a:pathLst>
                <a:path w="147" h="147" extrusionOk="0">
                  <a:moveTo>
                    <a:pt x="49" y="0"/>
                  </a:moveTo>
                  <a:cubicBezTo>
                    <a:pt x="10" y="39"/>
                    <a:pt x="0" y="69"/>
                    <a:pt x="10" y="88"/>
                  </a:cubicBezTo>
                  <a:cubicBezTo>
                    <a:pt x="20" y="117"/>
                    <a:pt x="39" y="147"/>
                    <a:pt x="98" y="147"/>
                  </a:cubicBezTo>
                  <a:cubicBezTo>
                    <a:pt x="137" y="98"/>
                    <a:pt x="147" y="69"/>
                    <a:pt x="137" y="49"/>
                  </a:cubicBezTo>
                  <a:cubicBezTo>
                    <a:pt x="127" y="29"/>
                    <a:pt x="108" y="10"/>
                    <a:pt x="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28"/>
            <p:cNvSpPr/>
            <p:nvPr/>
          </p:nvSpPr>
          <p:spPr>
            <a:xfrm>
              <a:off x="3074257" y="3153086"/>
              <a:ext cx="10370" cy="9249"/>
            </a:xfrm>
            <a:custGeom>
              <a:avLst/>
              <a:gdLst/>
              <a:ahLst/>
              <a:cxnLst/>
              <a:rect l="l" t="t" r="r" b="b"/>
              <a:pathLst>
                <a:path w="148" h="132" extrusionOk="0">
                  <a:moveTo>
                    <a:pt x="79" y="0"/>
                  </a:moveTo>
                  <a:cubicBezTo>
                    <a:pt x="50" y="0"/>
                    <a:pt x="23" y="11"/>
                    <a:pt x="1" y="33"/>
                  </a:cubicBezTo>
                  <a:cubicBezTo>
                    <a:pt x="1" y="63"/>
                    <a:pt x="11" y="102"/>
                    <a:pt x="50" y="122"/>
                  </a:cubicBezTo>
                  <a:cubicBezTo>
                    <a:pt x="60" y="129"/>
                    <a:pt x="72" y="132"/>
                    <a:pt x="84" y="132"/>
                  </a:cubicBezTo>
                  <a:cubicBezTo>
                    <a:pt x="106" y="132"/>
                    <a:pt x="129" y="121"/>
                    <a:pt x="148" y="102"/>
                  </a:cubicBezTo>
                  <a:cubicBezTo>
                    <a:pt x="148" y="43"/>
                    <a:pt x="128" y="24"/>
                    <a:pt x="108" y="4"/>
                  </a:cubicBezTo>
                  <a:cubicBezTo>
                    <a:pt x="99" y="2"/>
                    <a:pt x="8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28"/>
            <p:cNvSpPr/>
            <p:nvPr/>
          </p:nvSpPr>
          <p:spPr>
            <a:xfrm>
              <a:off x="3044618" y="3133047"/>
              <a:ext cx="13663" cy="11071"/>
            </a:xfrm>
            <a:custGeom>
              <a:avLst/>
              <a:gdLst/>
              <a:ahLst/>
              <a:cxnLst/>
              <a:rect l="l" t="t" r="r" b="b"/>
              <a:pathLst>
                <a:path w="195" h="158" extrusionOk="0">
                  <a:moveTo>
                    <a:pt x="67" y="0"/>
                  </a:moveTo>
                  <a:cubicBezTo>
                    <a:pt x="55" y="0"/>
                    <a:pt x="44" y="2"/>
                    <a:pt x="32" y="6"/>
                  </a:cubicBezTo>
                  <a:cubicBezTo>
                    <a:pt x="1" y="85"/>
                    <a:pt x="58" y="157"/>
                    <a:pt x="122" y="157"/>
                  </a:cubicBezTo>
                  <a:cubicBezTo>
                    <a:pt x="138" y="157"/>
                    <a:pt x="154" y="153"/>
                    <a:pt x="169" y="143"/>
                  </a:cubicBezTo>
                  <a:cubicBezTo>
                    <a:pt x="194" y="68"/>
                    <a:pt x="134" y="0"/>
                    <a:pt x="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8"/>
            <p:cNvSpPr/>
            <p:nvPr/>
          </p:nvSpPr>
          <p:spPr>
            <a:xfrm>
              <a:off x="3056460" y="3123308"/>
              <a:ext cx="8969" cy="8688"/>
            </a:xfrm>
            <a:custGeom>
              <a:avLst/>
              <a:gdLst/>
              <a:ahLst/>
              <a:cxnLst/>
              <a:rect l="l" t="t" r="r" b="b"/>
              <a:pathLst>
                <a:path w="128" h="124" extrusionOk="0">
                  <a:moveTo>
                    <a:pt x="82" y="1"/>
                  </a:moveTo>
                  <a:cubicBezTo>
                    <a:pt x="69" y="1"/>
                    <a:pt x="49" y="3"/>
                    <a:pt x="20" y="8"/>
                  </a:cubicBezTo>
                  <a:cubicBezTo>
                    <a:pt x="0" y="57"/>
                    <a:pt x="10" y="96"/>
                    <a:pt x="30" y="106"/>
                  </a:cubicBezTo>
                  <a:cubicBezTo>
                    <a:pt x="39" y="116"/>
                    <a:pt x="52" y="123"/>
                    <a:pt x="68" y="123"/>
                  </a:cubicBezTo>
                  <a:cubicBezTo>
                    <a:pt x="83" y="123"/>
                    <a:pt x="103" y="116"/>
                    <a:pt x="128" y="96"/>
                  </a:cubicBezTo>
                  <a:cubicBezTo>
                    <a:pt x="128" y="38"/>
                    <a:pt x="128" y="28"/>
                    <a:pt x="108" y="8"/>
                  </a:cubicBezTo>
                  <a:cubicBezTo>
                    <a:pt x="103" y="3"/>
                    <a:pt x="96" y="1"/>
                    <a:pt x="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28"/>
            <p:cNvSpPr/>
            <p:nvPr/>
          </p:nvSpPr>
          <p:spPr>
            <a:xfrm>
              <a:off x="3029694" y="3101236"/>
              <a:ext cx="11071" cy="15835"/>
            </a:xfrm>
            <a:custGeom>
              <a:avLst/>
              <a:gdLst/>
              <a:ahLst/>
              <a:cxnLst/>
              <a:rect l="l" t="t" r="r" b="b"/>
              <a:pathLst>
                <a:path w="158" h="226" extrusionOk="0">
                  <a:moveTo>
                    <a:pt x="40" y="0"/>
                  </a:moveTo>
                  <a:cubicBezTo>
                    <a:pt x="1" y="49"/>
                    <a:pt x="1" y="108"/>
                    <a:pt x="20" y="157"/>
                  </a:cubicBezTo>
                  <a:cubicBezTo>
                    <a:pt x="50" y="196"/>
                    <a:pt x="89" y="225"/>
                    <a:pt x="147" y="225"/>
                  </a:cubicBezTo>
                  <a:cubicBezTo>
                    <a:pt x="157" y="186"/>
                    <a:pt x="157" y="137"/>
                    <a:pt x="138" y="98"/>
                  </a:cubicBezTo>
                  <a:cubicBezTo>
                    <a:pt x="118" y="59"/>
                    <a:pt x="79" y="20"/>
                    <a:pt x="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28"/>
            <p:cNvSpPr/>
            <p:nvPr/>
          </p:nvSpPr>
          <p:spPr>
            <a:xfrm>
              <a:off x="3070403" y="3100185"/>
              <a:ext cx="12192" cy="10090"/>
            </a:xfrm>
            <a:custGeom>
              <a:avLst/>
              <a:gdLst/>
              <a:ahLst/>
              <a:cxnLst/>
              <a:rect l="l" t="t" r="r" b="b"/>
              <a:pathLst>
                <a:path w="174" h="144" extrusionOk="0">
                  <a:moveTo>
                    <a:pt x="85" y="1"/>
                  </a:moveTo>
                  <a:cubicBezTo>
                    <a:pt x="68" y="1"/>
                    <a:pt x="51" y="6"/>
                    <a:pt x="36" y="15"/>
                  </a:cubicBezTo>
                  <a:lnTo>
                    <a:pt x="36" y="25"/>
                  </a:lnTo>
                  <a:cubicBezTo>
                    <a:pt x="1" y="82"/>
                    <a:pt x="53" y="144"/>
                    <a:pt x="106" y="144"/>
                  </a:cubicBezTo>
                  <a:cubicBezTo>
                    <a:pt x="127" y="144"/>
                    <a:pt x="147" y="135"/>
                    <a:pt x="163" y="113"/>
                  </a:cubicBezTo>
                  <a:cubicBezTo>
                    <a:pt x="173" y="54"/>
                    <a:pt x="154" y="35"/>
                    <a:pt x="134" y="15"/>
                  </a:cubicBezTo>
                  <a:cubicBezTo>
                    <a:pt x="119" y="6"/>
                    <a:pt x="102" y="1"/>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28"/>
            <p:cNvSpPr/>
            <p:nvPr/>
          </p:nvSpPr>
          <p:spPr>
            <a:xfrm>
              <a:off x="3106488" y="3096192"/>
              <a:ext cx="10370" cy="8899"/>
            </a:xfrm>
            <a:custGeom>
              <a:avLst/>
              <a:gdLst/>
              <a:ahLst/>
              <a:cxnLst/>
              <a:rect l="l" t="t" r="r" b="b"/>
              <a:pathLst>
                <a:path w="148" h="127" extrusionOk="0">
                  <a:moveTo>
                    <a:pt x="65" y="0"/>
                  </a:moveTo>
                  <a:cubicBezTo>
                    <a:pt x="59" y="0"/>
                    <a:pt x="55" y="1"/>
                    <a:pt x="50" y="4"/>
                  </a:cubicBezTo>
                  <a:cubicBezTo>
                    <a:pt x="30" y="4"/>
                    <a:pt x="20" y="23"/>
                    <a:pt x="1" y="72"/>
                  </a:cubicBezTo>
                  <a:cubicBezTo>
                    <a:pt x="22" y="114"/>
                    <a:pt x="47" y="126"/>
                    <a:pt x="68" y="126"/>
                  </a:cubicBezTo>
                  <a:cubicBezTo>
                    <a:pt x="76" y="126"/>
                    <a:pt x="83" y="124"/>
                    <a:pt x="89" y="121"/>
                  </a:cubicBezTo>
                  <a:cubicBezTo>
                    <a:pt x="118" y="111"/>
                    <a:pt x="148" y="92"/>
                    <a:pt x="138" y="33"/>
                  </a:cubicBezTo>
                  <a:cubicBezTo>
                    <a:pt x="101" y="11"/>
                    <a:pt x="81" y="0"/>
                    <a:pt x="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28"/>
            <p:cNvSpPr/>
            <p:nvPr/>
          </p:nvSpPr>
          <p:spPr>
            <a:xfrm>
              <a:off x="3047561" y="3102357"/>
              <a:ext cx="10300" cy="9459"/>
            </a:xfrm>
            <a:custGeom>
              <a:avLst/>
              <a:gdLst/>
              <a:ahLst/>
              <a:cxnLst/>
              <a:rect l="l" t="t" r="r" b="b"/>
              <a:pathLst>
                <a:path w="147" h="135" extrusionOk="0">
                  <a:moveTo>
                    <a:pt x="61" y="0"/>
                  </a:moveTo>
                  <a:cubicBezTo>
                    <a:pt x="49" y="0"/>
                    <a:pt x="35" y="1"/>
                    <a:pt x="20" y="4"/>
                  </a:cubicBezTo>
                  <a:cubicBezTo>
                    <a:pt x="0" y="33"/>
                    <a:pt x="0" y="82"/>
                    <a:pt x="29" y="112"/>
                  </a:cubicBezTo>
                  <a:cubicBezTo>
                    <a:pt x="46" y="128"/>
                    <a:pt x="65" y="135"/>
                    <a:pt x="85" y="135"/>
                  </a:cubicBezTo>
                  <a:cubicBezTo>
                    <a:pt x="102" y="135"/>
                    <a:pt x="119" y="130"/>
                    <a:pt x="137" y="121"/>
                  </a:cubicBezTo>
                  <a:cubicBezTo>
                    <a:pt x="147" y="63"/>
                    <a:pt x="137" y="43"/>
                    <a:pt x="127" y="23"/>
                  </a:cubicBezTo>
                  <a:cubicBezTo>
                    <a:pt x="113" y="9"/>
                    <a:pt x="93" y="0"/>
                    <a:pt x="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8"/>
            <p:cNvSpPr/>
            <p:nvPr/>
          </p:nvSpPr>
          <p:spPr>
            <a:xfrm>
              <a:off x="3093455" y="3112868"/>
              <a:ext cx="10370" cy="8969"/>
            </a:xfrm>
            <a:custGeom>
              <a:avLst/>
              <a:gdLst/>
              <a:ahLst/>
              <a:cxnLst/>
              <a:rect l="l" t="t" r="r" b="b"/>
              <a:pathLst>
                <a:path w="148" h="128" extrusionOk="0">
                  <a:moveTo>
                    <a:pt x="79" y="1"/>
                  </a:moveTo>
                  <a:cubicBezTo>
                    <a:pt x="60" y="1"/>
                    <a:pt x="40" y="10"/>
                    <a:pt x="1" y="50"/>
                  </a:cubicBezTo>
                  <a:cubicBezTo>
                    <a:pt x="1" y="89"/>
                    <a:pt x="20" y="118"/>
                    <a:pt x="69" y="128"/>
                  </a:cubicBezTo>
                  <a:cubicBezTo>
                    <a:pt x="108" y="128"/>
                    <a:pt x="148" y="99"/>
                    <a:pt x="148" y="59"/>
                  </a:cubicBezTo>
                  <a:cubicBezTo>
                    <a:pt x="118" y="10"/>
                    <a:pt x="99"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28"/>
            <p:cNvSpPr/>
            <p:nvPr/>
          </p:nvSpPr>
          <p:spPr>
            <a:xfrm>
              <a:off x="3157217" y="3081758"/>
              <a:ext cx="9669" cy="8128"/>
            </a:xfrm>
            <a:custGeom>
              <a:avLst/>
              <a:gdLst/>
              <a:ahLst/>
              <a:cxnLst/>
              <a:rect l="l" t="t" r="r" b="b"/>
              <a:pathLst>
                <a:path w="138" h="116" extrusionOk="0">
                  <a:moveTo>
                    <a:pt x="68" y="0"/>
                  </a:moveTo>
                  <a:cubicBezTo>
                    <a:pt x="36" y="0"/>
                    <a:pt x="18" y="10"/>
                    <a:pt x="11" y="24"/>
                  </a:cubicBezTo>
                  <a:cubicBezTo>
                    <a:pt x="1" y="43"/>
                    <a:pt x="1" y="63"/>
                    <a:pt x="40" y="112"/>
                  </a:cubicBezTo>
                  <a:cubicBezTo>
                    <a:pt x="53" y="115"/>
                    <a:pt x="65" y="116"/>
                    <a:pt x="75" y="116"/>
                  </a:cubicBezTo>
                  <a:cubicBezTo>
                    <a:pt x="103" y="116"/>
                    <a:pt x="121" y="107"/>
                    <a:pt x="128" y="92"/>
                  </a:cubicBezTo>
                  <a:cubicBezTo>
                    <a:pt x="138" y="73"/>
                    <a:pt x="138" y="43"/>
                    <a:pt x="109" y="4"/>
                  </a:cubicBezTo>
                  <a:cubicBezTo>
                    <a:pt x="93" y="2"/>
                    <a:pt x="79" y="0"/>
                    <a:pt x="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28"/>
            <p:cNvSpPr/>
            <p:nvPr/>
          </p:nvSpPr>
          <p:spPr>
            <a:xfrm>
              <a:off x="3131222" y="3119734"/>
              <a:ext cx="7567" cy="8688"/>
            </a:xfrm>
            <a:custGeom>
              <a:avLst/>
              <a:gdLst/>
              <a:ahLst/>
              <a:cxnLst/>
              <a:rect l="l" t="t" r="r" b="b"/>
              <a:pathLst>
                <a:path w="108" h="124" extrusionOk="0">
                  <a:moveTo>
                    <a:pt x="35" y="0"/>
                  </a:moveTo>
                  <a:cubicBezTo>
                    <a:pt x="28" y="0"/>
                    <a:pt x="23" y="3"/>
                    <a:pt x="20" y="10"/>
                  </a:cubicBezTo>
                  <a:cubicBezTo>
                    <a:pt x="0" y="20"/>
                    <a:pt x="0" y="40"/>
                    <a:pt x="10" y="89"/>
                  </a:cubicBezTo>
                  <a:cubicBezTo>
                    <a:pt x="36" y="115"/>
                    <a:pt x="58" y="123"/>
                    <a:pt x="72" y="123"/>
                  </a:cubicBezTo>
                  <a:cubicBezTo>
                    <a:pt x="79" y="123"/>
                    <a:pt x="85" y="121"/>
                    <a:pt x="88" y="118"/>
                  </a:cubicBezTo>
                  <a:cubicBezTo>
                    <a:pt x="98" y="108"/>
                    <a:pt x="108" y="89"/>
                    <a:pt x="98" y="30"/>
                  </a:cubicBezTo>
                  <a:cubicBezTo>
                    <a:pt x="66" y="11"/>
                    <a:pt x="47" y="0"/>
                    <a:pt x="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8"/>
            <p:cNvSpPr/>
            <p:nvPr/>
          </p:nvSpPr>
          <p:spPr>
            <a:xfrm>
              <a:off x="3116087" y="3161494"/>
              <a:ext cx="13103" cy="9599"/>
            </a:xfrm>
            <a:custGeom>
              <a:avLst/>
              <a:gdLst/>
              <a:ahLst/>
              <a:cxnLst/>
              <a:rect l="l" t="t" r="r" b="b"/>
              <a:pathLst>
                <a:path w="187" h="137" extrusionOk="0">
                  <a:moveTo>
                    <a:pt x="114" y="1"/>
                  </a:moveTo>
                  <a:cubicBezTo>
                    <a:pt x="99" y="1"/>
                    <a:pt x="84" y="4"/>
                    <a:pt x="69" y="11"/>
                  </a:cubicBezTo>
                  <a:cubicBezTo>
                    <a:pt x="30" y="21"/>
                    <a:pt x="11" y="60"/>
                    <a:pt x="1" y="90"/>
                  </a:cubicBezTo>
                  <a:cubicBezTo>
                    <a:pt x="22" y="118"/>
                    <a:pt x="54" y="136"/>
                    <a:pt x="85" y="136"/>
                  </a:cubicBezTo>
                  <a:cubicBezTo>
                    <a:pt x="97" y="136"/>
                    <a:pt x="108" y="134"/>
                    <a:pt x="118" y="129"/>
                  </a:cubicBezTo>
                  <a:cubicBezTo>
                    <a:pt x="157" y="109"/>
                    <a:pt x="187" y="60"/>
                    <a:pt x="177" y="21"/>
                  </a:cubicBezTo>
                  <a:cubicBezTo>
                    <a:pt x="159" y="9"/>
                    <a:pt x="137" y="1"/>
                    <a:pt x="1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28"/>
            <p:cNvSpPr/>
            <p:nvPr/>
          </p:nvSpPr>
          <p:spPr>
            <a:xfrm>
              <a:off x="3166186" y="3106001"/>
              <a:ext cx="9669" cy="10370"/>
            </a:xfrm>
            <a:custGeom>
              <a:avLst/>
              <a:gdLst/>
              <a:ahLst/>
              <a:cxnLst/>
              <a:rect l="l" t="t" r="r" b="b"/>
              <a:pathLst>
                <a:path w="138" h="148" extrusionOk="0">
                  <a:moveTo>
                    <a:pt x="88" y="1"/>
                  </a:moveTo>
                  <a:cubicBezTo>
                    <a:pt x="30" y="20"/>
                    <a:pt x="10" y="40"/>
                    <a:pt x="10" y="60"/>
                  </a:cubicBezTo>
                  <a:cubicBezTo>
                    <a:pt x="0" y="79"/>
                    <a:pt x="10" y="108"/>
                    <a:pt x="39" y="148"/>
                  </a:cubicBezTo>
                  <a:cubicBezTo>
                    <a:pt x="98" y="148"/>
                    <a:pt x="127" y="128"/>
                    <a:pt x="137" y="99"/>
                  </a:cubicBezTo>
                  <a:cubicBezTo>
                    <a:pt x="137" y="69"/>
                    <a:pt x="137" y="30"/>
                    <a:pt x="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8"/>
            <p:cNvSpPr/>
            <p:nvPr/>
          </p:nvSpPr>
          <p:spPr>
            <a:xfrm>
              <a:off x="3072225" y="3082949"/>
              <a:ext cx="8969" cy="8338"/>
            </a:xfrm>
            <a:custGeom>
              <a:avLst/>
              <a:gdLst/>
              <a:ahLst/>
              <a:cxnLst/>
              <a:rect l="l" t="t" r="r" b="b"/>
              <a:pathLst>
                <a:path w="128" h="119" extrusionOk="0">
                  <a:moveTo>
                    <a:pt x="76" y="0"/>
                  </a:moveTo>
                  <a:cubicBezTo>
                    <a:pt x="61" y="0"/>
                    <a:pt x="39" y="5"/>
                    <a:pt x="10" y="17"/>
                  </a:cubicBezTo>
                  <a:cubicBezTo>
                    <a:pt x="0" y="75"/>
                    <a:pt x="0" y="95"/>
                    <a:pt x="10" y="105"/>
                  </a:cubicBezTo>
                  <a:cubicBezTo>
                    <a:pt x="19" y="114"/>
                    <a:pt x="28" y="118"/>
                    <a:pt x="39" y="118"/>
                  </a:cubicBezTo>
                  <a:cubicBezTo>
                    <a:pt x="53" y="118"/>
                    <a:pt x="71" y="111"/>
                    <a:pt x="98" y="95"/>
                  </a:cubicBezTo>
                  <a:cubicBezTo>
                    <a:pt x="128" y="46"/>
                    <a:pt x="118" y="17"/>
                    <a:pt x="98" y="7"/>
                  </a:cubicBezTo>
                  <a:cubicBezTo>
                    <a:pt x="94" y="3"/>
                    <a:pt x="87" y="0"/>
                    <a:pt x="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28"/>
            <p:cNvSpPr/>
            <p:nvPr/>
          </p:nvSpPr>
          <p:spPr>
            <a:xfrm>
              <a:off x="3229246" y="2654347"/>
              <a:ext cx="209362" cy="157582"/>
            </a:xfrm>
            <a:custGeom>
              <a:avLst/>
              <a:gdLst/>
              <a:ahLst/>
              <a:cxnLst/>
              <a:rect l="l" t="t" r="r" b="b"/>
              <a:pathLst>
                <a:path w="2988" h="2249" extrusionOk="0">
                  <a:moveTo>
                    <a:pt x="1496" y="0"/>
                  </a:moveTo>
                  <a:cubicBezTo>
                    <a:pt x="1219" y="0"/>
                    <a:pt x="941" y="103"/>
                    <a:pt x="725" y="310"/>
                  </a:cubicBezTo>
                  <a:cubicBezTo>
                    <a:pt x="1" y="996"/>
                    <a:pt x="470" y="2209"/>
                    <a:pt x="1459" y="2248"/>
                  </a:cubicBezTo>
                  <a:cubicBezTo>
                    <a:pt x="1471" y="2249"/>
                    <a:pt x="1483" y="2249"/>
                    <a:pt x="1495" y="2249"/>
                  </a:cubicBezTo>
                  <a:cubicBezTo>
                    <a:pt x="2470" y="2249"/>
                    <a:pt x="2987" y="1075"/>
                    <a:pt x="2320" y="359"/>
                  </a:cubicBezTo>
                  <a:cubicBezTo>
                    <a:pt x="2097" y="121"/>
                    <a:pt x="1796" y="0"/>
                    <a:pt x="14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28"/>
            <p:cNvSpPr/>
            <p:nvPr/>
          </p:nvSpPr>
          <p:spPr>
            <a:xfrm>
              <a:off x="3277943" y="2668010"/>
              <a:ext cx="24734" cy="20880"/>
            </a:xfrm>
            <a:custGeom>
              <a:avLst/>
              <a:gdLst/>
              <a:ahLst/>
              <a:cxnLst/>
              <a:rect l="l" t="t" r="r" b="b"/>
              <a:pathLst>
                <a:path w="353" h="298" extrusionOk="0">
                  <a:moveTo>
                    <a:pt x="283" y="0"/>
                  </a:moveTo>
                  <a:cubicBezTo>
                    <a:pt x="242" y="0"/>
                    <a:pt x="180" y="31"/>
                    <a:pt x="118" y="86"/>
                  </a:cubicBezTo>
                  <a:cubicBezTo>
                    <a:pt x="40" y="164"/>
                    <a:pt x="0" y="252"/>
                    <a:pt x="40" y="282"/>
                  </a:cubicBezTo>
                  <a:cubicBezTo>
                    <a:pt x="48" y="293"/>
                    <a:pt x="60" y="297"/>
                    <a:pt x="75" y="297"/>
                  </a:cubicBezTo>
                  <a:cubicBezTo>
                    <a:pt x="116" y="297"/>
                    <a:pt x="178" y="263"/>
                    <a:pt x="235" y="213"/>
                  </a:cubicBezTo>
                  <a:cubicBezTo>
                    <a:pt x="323" y="135"/>
                    <a:pt x="353" y="47"/>
                    <a:pt x="323" y="18"/>
                  </a:cubicBezTo>
                  <a:cubicBezTo>
                    <a:pt x="315" y="6"/>
                    <a:pt x="301" y="0"/>
                    <a:pt x="2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8"/>
            <p:cNvSpPr/>
            <p:nvPr/>
          </p:nvSpPr>
          <p:spPr>
            <a:xfrm>
              <a:off x="3347170" y="2690432"/>
              <a:ext cx="10370" cy="15905"/>
            </a:xfrm>
            <a:custGeom>
              <a:avLst/>
              <a:gdLst/>
              <a:ahLst/>
              <a:cxnLst/>
              <a:rect l="l" t="t" r="r" b="b"/>
              <a:pathLst>
                <a:path w="148" h="227" extrusionOk="0">
                  <a:moveTo>
                    <a:pt x="50" y="1"/>
                  </a:moveTo>
                  <a:cubicBezTo>
                    <a:pt x="21" y="40"/>
                    <a:pt x="1" y="79"/>
                    <a:pt x="11" y="128"/>
                  </a:cubicBezTo>
                  <a:cubicBezTo>
                    <a:pt x="21" y="167"/>
                    <a:pt x="60" y="206"/>
                    <a:pt x="99" y="226"/>
                  </a:cubicBezTo>
                  <a:cubicBezTo>
                    <a:pt x="128" y="187"/>
                    <a:pt x="148" y="148"/>
                    <a:pt x="138" y="99"/>
                  </a:cubicBezTo>
                  <a:cubicBezTo>
                    <a:pt x="128" y="50"/>
                    <a:pt x="89" y="2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8"/>
            <p:cNvSpPr/>
            <p:nvPr/>
          </p:nvSpPr>
          <p:spPr>
            <a:xfrm>
              <a:off x="3363005" y="2684266"/>
              <a:ext cx="11001" cy="12472"/>
            </a:xfrm>
            <a:custGeom>
              <a:avLst/>
              <a:gdLst/>
              <a:ahLst/>
              <a:cxnLst/>
              <a:rect l="l" t="t" r="r" b="b"/>
              <a:pathLst>
                <a:path w="157" h="178" extrusionOk="0">
                  <a:moveTo>
                    <a:pt x="49" y="1"/>
                  </a:moveTo>
                  <a:cubicBezTo>
                    <a:pt x="20" y="20"/>
                    <a:pt x="0" y="60"/>
                    <a:pt x="0" y="99"/>
                  </a:cubicBezTo>
                  <a:cubicBezTo>
                    <a:pt x="10" y="138"/>
                    <a:pt x="39" y="167"/>
                    <a:pt x="78" y="177"/>
                  </a:cubicBezTo>
                  <a:cubicBezTo>
                    <a:pt x="157" y="138"/>
                    <a:pt x="147" y="20"/>
                    <a:pt x="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8"/>
            <p:cNvSpPr/>
            <p:nvPr/>
          </p:nvSpPr>
          <p:spPr>
            <a:xfrm>
              <a:off x="3380802" y="2720140"/>
              <a:ext cx="13803" cy="9459"/>
            </a:xfrm>
            <a:custGeom>
              <a:avLst/>
              <a:gdLst/>
              <a:ahLst/>
              <a:cxnLst/>
              <a:rect l="l" t="t" r="r" b="b"/>
              <a:pathLst>
                <a:path w="197" h="135" extrusionOk="0">
                  <a:moveTo>
                    <a:pt x="100" y="0"/>
                  </a:moveTo>
                  <a:cubicBezTo>
                    <a:pt x="52" y="0"/>
                    <a:pt x="6" y="31"/>
                    <a:pt x="1" y="86"/>
                  </a:cubicBezTo>
                  <a:cubicBezTo>
                    <a:pt x="20" y="115"/>
                    <a:pt x="59" y="135"/>
                    <a:pt x="98" y="135"/>
                  </a:cubicBezTo>
                  <a:cubicBezTo>
                    <a:pt x="138" y="125"/>
                    <a:pt x="177" y="96"/>
                    <a:pt x="196" y="57"/>
                  </a:cubicBezTo>
                  <a:cubicBezTo>
                    <a:pt x="175" y="18"/>
                    <a:pt x="137" y="0"/>
                    <a:pt x="1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8"/>
            <p:cNvSpPr/>
            <p:nvPr/>
          </p:nvSpPr>
          <p:spPr>
            <a:xfrm>
              <a:off x="3380802" y="2745855"/>
              <a:ext cx="11701" cy="9389"/>
            </a:xfrm>
            <a:custGeom>
              <a:avLst/>
              <a:gdLst/>
              <a:ahLst/>
              <a:cxnLst/>
              <a:rect l="l" t="t" r="r" b="b"/>
              <a:pathLst>
                <a:path w="167" h="134" extrusionOk="0">
                  <a:moveTo>
                    <a:pt x="81" y="0"/>
                  </a:moveTo>
                  <a:cubicBezTo>
                    <a:pt x="73" y="0"/>
                    <a:pt x="66" y="1"/>
                    <a:pt x="59" y="3"/>
                  </a:cubicBezTo>
                  <a:cubicBezTo>
                    <a:pt x="20" y="22"/>
                    <a:pt x="1" y="52"/>
                    <a:pt x="1" y="101"/>
                  </a:cubicBezTo>
                  <a:cubicBezTo>
                    <a:pt x="15" y="123"/>
                    <a:pt x="46" y="134"/>
                    <a:pt x="78" y="134"/>
                  </a:cubicBezTo>
                  <a:cubicBezTo>
                    <a:pt x="88" y="134"/>
                    <a:pt x="98" y="132"/>
                    <a:pt x="108" y="130"/>
                  </a:cubicBezTo>
                  <a:cubicBezTo>
                    <a:pt x="138" y="110"/>
                    <a:pt x="167" y="81"/>
                    <a:pt x="167" y="42"/>
                  </a:cubicBezTo>
                  <a:cubicBezTo>
                    <a:pt x="151" y="18"/>
                    <a:pt x="115" y="0"/>
                    <a:pt x="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28"/>
            <p:cNvSpPr/>
            <p:nvPr/>
          </p:nvSpPr>
          <p:spPr>
            <a:xfrm>
              <a:off x="3354037" y="2724064"/>
              <a:ext cx="10370" cy="8969"/>
            </a:xfrm>
            <a:custGeom>
              <a:avLst/>
              <a:gdLst/>
              <a:ahLst/>
              <a:cxnLst/>
              <a:rect l="l" t="t" r="r" b="b"/>
              <a:pathLst>
                <a:path w="148" h="128" extrusionOk="0">
                  <a:moveTo>
                    <a:pt x="60" y="1"/>
                  </a:moveTo>
                  <a:cubicBezTo>
                    <a:pt x="11" y="40"/>
                    <a:pt x="1" y="59"/>
                    <a:pt x="11" y="79"/>
                  </a:cubicBezTo>
                  <a:cubicBezTo>
                    <a:pt x="20" y="98"/>
                    <a:pt x="30" y="118"/>
                    <a:pt x="89" y="128"/>
                  </a:cubicBezTo>
                  <a:cubicBezTo>
                    <a:pt x="138" y="89"/>
                    <a:pt x="148" y="69"/>
                    <a:pt x="138" y="49"/>
                  </a:cubicBezTo>
                  <a:cubicBezTo>
                    <a:pt x="128" y="30"/>
                    <a:pt x="118" y="10"/>
                    <a:pt x="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28"/>
            <p:cNvSpPr/>
            <p:nvPr/>
          </p:nvSpPr>
          <p:spPr>
            <a:xfrm>
              <a:off x="3386268" y="2695126"/>
              <a:ext cx="10370" cy="9459"/>
            </a:xfrm>
            <a:custGeom>
              <a:avLst/>
              <a:gdLst/>
              <a:ahLst/>
              <a:cxnLst/>
              <a:rect l="l" t="t" r="r" b="b"/>
              <a:pathLst>
                <a:path w="148" h="135" extrusionOk="0">
                  <a:moveTo>
                    <a:pt x="61" y="0"/>
                  </a:moveTo>
                  <a:cubicBezTo>
                    <a:pt x="42" y="0"/>
                    <a:pt x="25" y="7"/>
                    <a:pt x="11" y="22"/>
                  </a:cubicBezTo>
                  <a:cubicBezTo>
                    <a:pt x="1" y="81"/>
                    <a:pt x="11" y="100"/>
                    <a:pt x="30" y="120"/>
                  </a:cubicBezTo>
                  <a:cubicBezTo>
                    <a:pt x="40" y="130"/>
                    <a:pt x="52" y="135"/>
                    <a:pt x="69" y="135"/>
                  </a:cubicBezTo>
                  <a:cubicBezTo>
                    <a:pt x="86" y="135"/>
                    <a:pt x="108" y="130"/>
                    <a:pt x="138" y="120"/>
                  </a:cubicBezTo>
                  <a:cubicBezTo>
                    <a:pt x="148" y="81"/>
                    <a:pt x="138" y="42"/>
                    <a:pt x="118" y="22"/>
                  </a:cubicBezTo>
                  <a:cubicBezTo>
                    <a:pt x="99" y="7"/>
                    <a:pt x="79" y="0"/>
                    <a:pt x="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8"/>
            <p:cNvSpPr/>
            <p:nvPr/>
          </p:nvSpPr>
          <p:spPr>
            <a:xfrm>
              <a:off x="3354737" y="2754894"/>
              <a:ext cx="10370" cy="9039"/>
            </a:xfrm>
            <a:custGeom>
              <a:avLst/>
              <a:gdLst/>
              <a:ahLst/>
              <a:cxnLst/>
              <a:rect l="l" t="t" r="r" b="b"/>
              <a:pathLst>
                <a:path w="148" h="129" extrusionOk="0">
                  <a:moveTo>
                    <a:pt x="79" y="1"/>
                  </a:moveTo>
                  <a:cubicBezTo>
                    <a:pt x="59" y="1"/>
                    <a:pt x="30" y="11"/>
                    <a:pt x="1" y="60"/>
                  </a:cubicBezTo>
                  <a:cubicBezTo>
                    <a:pt x="20" y="109"/>
                    <a:pt x="40" y="128"/>
                    <a:pt x="69" y="128"/>
                  </a:cubicBezTo>
                  <a:cubicBezTo>
                    <a:pt x="98" y="128"/>
                    <a:pt x="118" y="118"/>
                    <a:pt x="147" y="69"/>
                  </a:cubicBezTo>
                  <a:cubicBezTo>
                    <a:pt x="128" y="21"/>
                    <a:pt x="108"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8"/>
            <p:cNvSpPr/>
            <p:nvPr/>
          </p:nvSpPr>
          <p:spPr>
            <a:xfrm>
              <a:off x="3373235" y="2772410"/>
              <a:ext cx="11071" cy="8969"/>
            </a:xfrm>
            <a:custGeom>
              <a:avLst/>
              <a:gdLst/>
              <a:ahLst/>
              <a:cxnLst/>
              <a:rect l="l" t="t" r="r" b="b"/>
              <a:pathLst>
                <a:path w="158" h="128" extrusionOk="0">
                  <a:moveTo>
                    <a:pt x="78" y="1"/>
                  </a:moveTo>
                  <a:cubicBezTo>
                    <a:pt x="62" y="1"/>
                    <a:pt x="50" y="5"/>
                    <a:pt x="40" y="15"/>
                  </a:cubicBezTo>
                  <a:cubicBezTo>
                    <a:pt x="11" y="45"/>
                    <a:pt x="1" y="84"/>
                    <a:pt x="11" y="113"/>
                  </a:cubicBezTo>
                  <a:cubicBezTo>
                    <a:pt x="30" y="123"/>
                    <a:pt x="50" y="128"/>
                    <a:pt x="68" y="128"/>
                  </a:cubicBezTo>
                  <a:cubicBezTo>
                    <a:pt x="86" y="128"/>
                    <a:pt x="104" y="123"/>
                    <a:pt x="118" y="113"/>
                  </a:cubicBezTo>
                  <a:cubicBezTo>
                    <a:pt x="138" y="103"/>
                    <a:pt x="157" y="74"/>
                    <a:pt x="138" y="15"/>
                  </a:cubicBezTo>
                  <a:cubicBezTo>
                    <a:pt x="113" y="5"/>
                    <a:pt x="94" y="1"/>
                    <a:pt x="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8"/>
            <p:cNvSpPr/>
            <p:nvPr/>
          </p:nvSpPr>
          <p:spPr>
            <a:xfrm>
              <a:off x="3343106" y="2789507"/>
              <a:ext cx="12892" cy="9529"/>
            </a:xfrm>
            <a:custGeom>
              <a:avLst/>
              <a:gdLst/>
              <a:ahLst/>
              <a:cxnLst/>
              <a:rect l="l" t="t" r="r" b="b"/>
              <a:pathLst>
                <a:path w="184" h="136" extrusionOk="0">
                  <a:moveTo>
                    <a:pt x="111" y="0"/>
                  </a:moveTo>
                  <a:cubicBezTo>
                    <a:pt x="97" y="0"/>
                    <a:pt x="83" y="2"/>
                    <a:pt x="69" y="6"/>
                  </a:cubicBezTo>
                  <a:cubicBezTo>
                    <a:pt x="30" y="26"/>
                    <a:pt x="0" y="65"/>
                    <a:pt x="0" y="104"/>
                  </a:cubicBezTo>
                  <a:cubicBezTo>
                    <a:pt x="19" y="126"/>
                    <a:pt x="45" y="136"/>
                    <a:pt x="71" y="136"/>
                  </a:cubicBezTo>
                  <a:cubicBezTo>
                    <a:pt x="127" y="136"/>
                    <a:pt x="183" y="92"/>
                    <a:pt x="176" y="26"/>
                  </a:cubicBezTo>
                  <a:cubicBezTo>
                    <a:pt x="158" y="7"/>
                    <a:pt x="135" y="0"/>
                    <a:pt x="1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8"/>
            <p:cNvSpPr/>
            <p:nvPr/>
          </p:nvSpPr>
          <p:spPr>
            <a:xfrm>
              <a:off x="3338972" y="2775914"/>
              <a:ext cx="8969" cy="9249"/>
            </a:xfrm>
            <a:custGeom>
              <a:avLst/>
              <a:gdLst/>
              <a:ahLst/>
              <a:cxnLst/>
              <a:rect l="l" t="t" r="r" b="b"/>
              <a:pathLst>
                <a:path w="128" h="132" extrusionOk="0">
                  <a:moveTo>
                    <a:pt x="45" y="1"/>
                  </a:moveTo>
                  <a:cubicBezTo>
                    <a:pt x="40" y="1"/>
                    <a:pt x="35" y="2"/>
                    <a:pt x="30" y="4"/>
                  </a:cubicBezTo>
                  <a:cubicBezTo>
                    <a:pt x="20" y="14"/>
                    <a:pt x="10" y="34"/>
                    <a:pt x="1" y="92"/>
                  </a:cubicBezTo>
                  <a:cubicBezTo>
                    <a:pt x="20" y="119"/>
                    <a:pt x="40" y="132"/>
                    <a:pt x="59" y="132"/>
                  </a:cubicBezTo>
                  <a:cubicBezTo>
                    <a:pt x="69" y="132"/>
                    <a:pt x="79" y="128"/>
                    <a:pt x="89" y="122"/>
                  </a:cubicBezTo>
                  <a:cubicBezTo>
                    <a:pt x="118" y="112"/>
                    <a:pt x="128" y="83"/>
                    <a:pt x="118" y="34"/>
                  </a:cubicBezTo>
                  <a:cubicBezTo>
                    <a:pt x="81" y="12"/>
                    <a:pt x="61" y="1"/>
                    <a:pt x="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8"/>
            <p:cNvSpPr/>
            <p:nvPr/>
          </p:nvSpPr>
          <p:spPr>
            <a:xfrm>
              <a:off x="3308142" y="2792660"/>
              <a:ext cx="17167" cy="8618"/>
            </a:xfrm>
            <a:custGeom>
              <a:avLst/>
              <a:gdLst/>
              <a:ahLst/>
              <a:cxnLst/>
              <a:rect l="l" t="t" r="r" b="b"/>
              <a:pathLst>
                <a:path w="245" h="123" extrusionOk="0">
                  <a:moveTo>
                    <a:pt x="118" y="0"/>
                  </a:moveTo>
                  <a:cubicBezTo>
                    <a:pt x="69" y="0"/>
                    <a:pt x="29" y="20"/>
                    <a:pt x="0" y="49"/>
                  </a:cubicBezTo>
                  <a:cubicBezTo>
                    <a:pt x="25" y="98"/>
                    <a:pt x="71" y="123"/>
                    <a:pt x="119" y="123"/>
                  </a:cubicBezTo>
                  <a:cubicBezTo>
                    <a:pt x="166" y="123"/>
                    <a:pt x="215" y="98"/>
                    <a:pt x="245" y="49"/>
                  </a:cubicBezTo>
                  <a:cubicBezTo>
                    <a:pt x="206" y="10"/>
                    <a:pt x="166" y="0"/>
                    <a:pt x="1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8"/>
            <p:cNvSpPr/>
            <p:nvPr/>
          </p:nvSpPr>
          <p:spPr>
            <a:xfrm>
              <a:off x="3324538" y="2751881"/>
              <a:ext cx="11841" cy="9319"/>
            </a:xfrm>
            <a:custGeom>
              <a:avLst/>
              <a:gdLst/>
              <a:ahLst/>
              <a:cxnLst/>
              <a:rect l="l" t="t" r="r" b="b"/>
              <a:pathLst>
                <a:path w="169" h="133" extrusionOk="0">
                  <a:moveTo>
                    <a:pt x="83" y="1"/>
                  </a:moveTo>
                  <a:cubicBezTo>
                    <a:pt x="69" y="1"/>
                    <a:pt x="59" y="6"/>
                    <a:pt x="50" y="15"/>
                  </a:cubicBezTo>
                  <a:cubicBezTo>
                    <a:pt x="30" y="24"/>
                    <a:pt x="1" y="44"/>
                    <a:pt x="1" y="103"/>
                  </a:cubicBezTo>
                  <a:cubicBezTo>
                    <a:pt x="22" y="124"/>
                    <a:pt x="46" y="133"/>
                    <a:pt x="70" y="133"/>
                  </a:cubicBezTo>
                  <a:cubicBezTo>
                    <a:pt x="122" y="133"/>
                    <a:pt x="168" y="86"/>
                    <a:pt x="148" y="24"/>
                  </a:cubicBezTo>
                  <a:cubicBezTo>
                    <a:pt x="121" y="8"/>
                    <a:pt x="100"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8"/>
            <p:cNvSpPr/>
            <p:nvPr/>
          </p:nvSpPr>
          <p:spPr>
            <a:xfrm>
              <a:off x="3336240" y="2718599"/>
              <a:ext cx="8969" cy="10370"/>
            </a:xfrm>
            <a:custGeom>
              <a:avLst/>
              <a:gdLst/>
              <a:ahLst/>
              <a:cxnLst/>
              <a:rect l="l" t="t" r="r" b="b"/>
              <a:pathLst>
                <a:path w="128" h="148" extrusionOk="0">
                  <a:moveTo>
                    <a:pt x="59" y="0"/>
                  </a:moveTo>
                  <a:cubicBezTo>
                    <a:pt x="10" y="30"/>
                    <a:pt x="0" y="49"/>
                    <a:pt x="0" y="69"/>
                  </a:cubicBezTo>
                  <a:cubicBezTo>
                    <a:pt x="0" y="88"/>
                    <a:pt x="10" y="98"/>
                    <a:pt x="49" y="147"/>
                  </a:cubicBezTo>
                  <a:cubicBezTo>
                    <a:pt x="108" y="137"/>
                    <a:pt x="128" y="108"/>
                    <a:pt x="128" y="79"/>
                  </a:cubicBezTo>
                  <a:cubicBezTo>
                    <a:pt x="128" y="49"/>
                    <a:pt x="118" y="2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8"/>
            <p:cNvSpPr/>
            <p:nvPr/>
          </p:nvSpPr>
          <p:spPr>
            <a:xfrm>
              <a:off x="3315640" y="2775213"/>
              <a:ext cx="11071" cy="9249"/>
            </a:xfrm>
            <a:custGeom>
              <a:avLst/>
              <a:gdLst/>
              <a:ahLst/>
              <a:cxnLst/>
              <a:rect l="l" t="t" r="r" b="b"/>
              <a:pathLst>
                <a:path w="158" h="132" extrusionOk="0">
                  <a:moveTo>
                    <a:pt x="76" y="1"/>
                  </a:moveTo>
                  <a:cubicBezTo>
                    <a:pt x="70" y="1"/>
                    <a:pt x="64" y="2"/>
                    <a:pt x="59" y="5"/>
                  </a:cubicBezTo>
                  <a:cubicBezTo>
                    <a:pt x="40" y="14"/>
                    <a:pt x="20" y="24"/>
                    <a:pt x="1" y="83"/>
                  </a:cubicBezTo>
                  <a:cubicBezTo>
                    <a:pt x="20" y="122"/>
                    <a:pt x="59" y="132"/>
                    <a:pt x="99" y="132"/>
                  </a:cubicBezTo>
                  <a:cubicBezTo>
                    <a:pt x="138" y="112"/>
                    <a:pt x="157" y="73"/>
                    <a:pt x="157" y="34"/>
                  </a:cubicBezTo>
                  <a:cubicBezTo>
                    <a:pt x="121" y="12"/>
                    <a:pt x="95"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8"/>
            <p:cNvSpPr/>
            <p:nvPr/>
          </p:nvSpPr>
          <p:spPr>
            <a:xfrm>
              <a:off x="3345839" y="2737797"/>
              <a:ext cx="12542" cy="10230"/>
            </a:xfrm>
            <a:custGeom>
              <a:avLst/>
              <a:gdLst/>
              <a:ahLst/>
              <a:cxnLst/>
              <a:rect l="l" t="t" r="r" b="b"/>
              <a:pathLst>
                <a:path w="179" h="146" extrusionOk="0">
                  <a:moveTo>
                    <a:pt x="98" y="0"/>
                  </a:moveTo>
                  <a:lnTo>
                    <a:pt x="98" y="0"/>
                  </a:lnTo>
                  <a:cubicBezTo>
                    <a:pt x="40" y="10"/>
                    <a:pt x="20" y="20"/>
                    <a:pt x="10" y="39"/>
                  </a:cubicBezTo>
                  <a:cubicBezTo>
                    <a:pt x="0" y="49"/>
                    <a:pt x="0" y="69"/>
                    <a:pt x="20" y="127"/>
                  </a:cubicBezTo>
                  <a:cubicBezTo>
                    <a:pt x="36" y="140"/>
                    <a:pt x="52" y="145"/>
                    <a:pt x="67" y="145"/>
                  </a:cubicBezTo>
                  <a:cubicBezTo>
                    <a:pt x="134" y="145"/>
                    <a:pt x="178" y="40"/>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8"/>
            <p:cNvSpPr/>
            <p:nvPr/>
          </p:nvSpPr>
          <p:spPr>
            <a:xfrm>
              <a:off x="3343807" y="2667590"/>
              <a:ext cx="9669" cy="8128"/>
            </a:xfrm>
            <a:custGeom>
              <a:avLst/>
              <a:gdLst/>
              <a:ahLst/>
              <a:cxnLst/>
              <a:rect l="l" t="t" r="r" b="b"/>
              <a:pathLst>
                <a:path w="138" h="116" extrusionOk="0">
                  <a:moveTo>
                    <a:pt x="74" y="0"/>
                  </a:moveTo>
                  <a:cubicBezTo>
                    <a:pt x="64" y="0"/>
                    <a:pt x="52" y="1"/>
                    <a:pt x="39" y="4"/>
                  </a:cubicBezTo>
                  <a:cubicBezTo>
                    <a:pt x="10" y="53"/>
                    <a:pt x="0" y="73"/>
                    <a:pt x="20" y="92"/>
                  </a:cubicBezTo>
                  <a:cubicBezTo>
                    <a:pt x="27" y="106"/>
                    <a:pt x="39" y="116"/>
                    <a:pt x="68" y="116"/>
                  </a:cubicBezTo>
                  <a:cubicBezTo>
                    <a:pt x="79" y="116"/>
                    <a:pt x="92" y="114"/>
                    <a:pt x="108" y="112"/>
                  </a:cubicBezTo>
                  <a:cubicBezTo>
                    <a:pt x="137" y="73"/>
                    <a:pt x="137" y="43"/>
                    <a:pt x="127" y="24"/>
                  </a:cubicBezTo>
                  <a:cubicBezTo>
                    <a:pt x="120" y="9"/>
                    <a:pt x="102" y="0"/>
                    <a:pt x="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8"/>
            <p:cNvSpPr/>
            <p:nvPr/>
          </p:nvSpPr>
          <p:spPr>
            <a:xfrm>
              <a:off x="3366369" y="2709000"/>
              <a:ext cx="9739" cy="7567"/>
            </a:xfrm>
            <a:custGeom>
              <a:avLst/>
              <a:gdLst/>
              <a:ahLst/>
              <a:cxnLst/>
              <a:rect l="l" t="t" r="r" b="b"/>
              <a:pathLst>
                <a:path w="139" h="108" extrusionOk="0">
                  <a:moveTo>
                    <a:pt x="69" y="0"/>
                  </a:moveTo>
                  <a:cubicBezTo>
                    <a:pt x="21" y="30"/>
                    <a:pt x="1" y="49"/>
                    <a:pt x="11" y="59"/>
                  </a:cubicBezTo>
                  <a:cubicBezTo>
                    <a:pt x="11" y="79"/>
                    <a:pt x="30" y="98"/>
                    <a:pt x="79" y="108"/>
                  </a:cubicBezTo>
                  <a:cubicBezTo>
                    <a:pt x="138" y="79"/>
                    <a:pt x="138" y="59"/>
                    <a:pt x="138" y="49"/>
                  </a:cubicBezTo>
                  <a:cubicBezTo>
                    <a:pt x="138" y="30"/>
                    <a:pt x="118" y="10"/>
                    <a:pt x="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8"/>
            <p:cNvSpPr/>
            <p:nvPr/>
          </p:nvSpPr>
          <p:spPr>
            <a:xfrm>
              <a:off x="3400001" y="2735065"/>
              <a:ext cx="11701" cy="13733"/>
            </a:xfrm>
            <a:custGeom>
              <a:avLst/>
              <a:gdLst/>
              <a:ahLst/>
              <a:cxnLst/>
              <a:rect l="l" t="t" r="r" b="b"/>
              <a:pathLst>
                <a:path w="167" h="196" extrusionOk="0">
                  <a:moveTo>
                    <a:pt x="59" y="0"/>
                  </a:moveTo>
                  <a:lnTo>
                    <a:pt x="59" y="0"/>
                  </a:lnTo>
                  <a:cubicBezTo>
                    <a:pt x="30" y="20"/>
                    <a:pt x="10" y="49"/>
                    <a:pt x="1" y="88"/>
                  </a:cubicBezTo>
                  <a:cubicBezTo>
                    <a:pt x="1" y="127"/>
                    <a:pt x="20" y="166"/>
                    <a:pt x="49" y="196"/>
                  </a:cubicBezTo>
                  <a:cubicBezTo>
                    <a:pt x="157" y="176"/>
                    <a:pt x="167" y="2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8"/>
            <p:cNvSpPr/>
            <p:nvPr/>
          </p:nvSpPr>
          <p:spPr>
            <a:xfrm>
              <a:off x="3371203" y="2670252"/>
              <a:ext cx="9669" cy="8758"/>
            </a:xfrm>
            <a:custGeom>
              <a:avLst/>
              <a:gdLst/>
              <a:ahLst/>
              <a:cxnLst/>
              <a:rect l="l" t="t" r="r" b="b"/>
              <a:pathLst>
                <a:path w="138" h="125" extrusionOk="0">
                  <a:moveTo>
                    <a:pt x="59" y="0"/>
                  </a:moveTo>
                  <a:cubicBezTo>
                    <a:pt x="42" y="0"/>
                    <a:pt x="25" y="5"/>
                    <a:pt x="10" y="15"/>
                  </a:cubicBezTo>
                  <a:cubicBezTo>
                    <a:pt x="0" y="74"/>
                    <a:pt x="10" y="103"/>
                    <a:pt x="20" y="113"/>
                  </a:cubicBezTo>
                  <a:cubicBezTo>
                    <a:pt x="31" y="118"/>
                    <a:pt x="46" y="124"/>
                    <a:pt x="66" y="124"/>
                  </a:cubicBezTo>
                  <a:cubicBezTo>
                    <a:pt x="80" y="124"/>
                    <a:pt x="97" y="121"/>
                    <a:pt x="118" y="113"/>
                  </a:cubicBezTo>
                  <a:cubicBezTo>
                    <a:pt x="138" y="83"/>
                    <a:pt x="138" y="44"/>
                    <a:pt x="108" y="15"/>
                  </a:cubicBezTo>
                  <a:cubicBezTo>
                    <a:pt x="93" y="5"/>
                    <a:pt x="76" y="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8"/>
            <p:cNvSpPr/>
            <p:nvPr/>
          </p:nvSpPr>
          <p:spPr>
            <a:xfrm>
              <a:off x="3309474" y="2745084"/>
              <a:ext cx="7637" cy="9459"/>
            </a:xfrm>
            <a:custGeom>
              <a:avLst/>
              <a:gdLst/>
              <a:ahLst/>
              <a:cxnLst/>
              <a:rect l="l" t="t" r="r" b="b"/>
              <a:pathLst>
                <a:path w="109" h="135" extrusionOk="0">
                  <a:moveTo>
                    <a:pt x="44" y="0"/>
                  </a:moveTo>
                  <a:cubicBezTo>
                    <a:pt x="39" y="0"/>
                    <a:pt x="35" y="2"/>
                    <a:pt x="30" y="4"/>
                  </a:cubicBezTo>
                  <a:cubicBezTo>
                    <a:pt x="10" y="14"/>
                    <a:pt x="1" y="33"/>
                    <a:pt x="1" y="92"/>
                  </a:cubicBezTo>
                  <a:cubicBezTo>
                    <a:pt x="31" y="122"/>
                    <a:pt x="55" y="135"/>
                    <a:pt x="73" y="135"/>
                  </a:cubicBezTo>
                  <a:cubicBezTo>
                    <a:pt x="79" y="135"/>
                    <a:pt x="84" y="133"/>
                    <a:pt x="89" y="131"/>
                  </a:cubicBezTo>
                  <a:cubicBezTo>
                    <a:pt x="99" y="121"/>
                    <a:pt x="108" y="102"/>
                    <a:pt x="108" y="43"/>
                  </a:cubicBezTo>
                  <a:cubicBezTo>
                    <a:pt x="78" y="13"/>
                    <a:pt x="60" y="0"/>
                    <a:pt x="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2167"/>
        <p:cNvGrpSpPr/>
        <p:nvPr/>
      </p:nvGrpSpPr>
      <p:grpSpPr>
        <a:xfrm>
          <a:off x="0" y="0"/>
          <a:ext cx="0" cy="0"/>
          <a:chOff x="0" y="0"/>
          <a:chExt cx="0" cy="0"/>
        </a:xfrm>
      </p:grpSpPr>
      <p:grpSp>
        <p:nvGrpSpPr>
          <p:cNvPr id="2168" name="Google Shape;2168;p29"/>
          <p:cNvGrpSpPr/>
          <p:nvPr/>
        </p:nvGrpSpPr>
        <p:grpSpPr>
          <a:xfrm>
            <a:off x="-159104" y="-783499"/>
            <a:ext cx="9461932" cy="4995206"/>
            <a:chOff x="-159104" y="-656899"/>
            <a:chExt cx="9461932" cy="4995206"/>
          </a:xfrm>
        </p:grpSpPr>
        <p:sp>
          <p:nvSpPr>
            <p:cNvPr id="2169" name="Google Shape;2169;p29"/>
            <p:cNvSpPr/>
            <p:nvPr/>
          </p:nvSpPr>
          <p:spPr>
            <a:xfrm>
              <a:off x="-159104" y="1017726"/>
              <a:ext cx="9461932" cy="3320581"/>
            </a:xfrm>
            <a:custGeom>
              <a:avLst/>
              <a:gdLst/>
              <a:ahLst/>
              <a:cxnLst/>
              <a:rect l="l" t="t" r="r" b="b"/>
              <a:pathLst>
                <a:path w="129204" h="45343" extrusionOk="0">
                  <a:moveTo>
                    <a:pt x="126822" y="1"/>
                  </a:moveTo>
                  <a:cubicBezTo>
                    <a:pt x="124947" y="1"/>
                    <a:pt x="124223" y="1705"/>
                    <a:pt x="121605" y="1705"/>
                  </a:cubicBezTo>
                  <a:cubicBezTo>
                    <a:pt x="118422" y="1705"/>
                    <a:pt x="118422" y="213"/>
                    <a:pt x="115259" y="213"/>
                  </a:cubicBezTo>
                  <a:cubicBezTo>
                    <a:pt x="112096" y="213"/>
                    <a:pt x="112096" y="1705"/>
                    <a:pt x="108933" y="1705"/>
                  </a:cubicBezTo>
                  <a:cubicBezTo>
                    <a:pt x="105770" y="1705"/>
                    <a:pt x="105750" y="213"/>
                    <a:pt x="102587" y="213"/>
                  </a:cubicBezTo>
                  <a:cubicBezTo>
                    <a:pt x="99424" y="213"/>
                    <a:pt x="99424" y="1705"/>
                    <a:pt x="96261" y="1705"/>
                  </a:cubicBezTo>
                  <a:cubicBezTo>
                    <a:pt x="93099" y="1705"/>
                    <a:pt x="93099" y="213"/>
                    <a:pt x="89936" y="213"/>
                  </a:cubicBezTo>
                  <a:cubicBezTo>
                    <a:pt x="86753" y="213"/>
                    <a:pt x="86753" y="1705"/>
                    <a:pt x="83590" y="1705"/>
                  </a:cubicBezTo>
                  <a:cubicBezTo>
                    <a:pt x="80427" y="1705"/>
                    <a:pt x="80427" y="213"/>
                    <a:pt x="77264" y="213"/>
                  </a:cubicBezTo>
                  <a:cubicBezTo>
                    <a:pt x="74101" y="213"/>
                    <a:pt x="74101" y="1705"/>
                    <a:pt x="70938" y="1705"/>
                  </a:cubicBezTo>
                  <a:cubicBezTo>
                    <a:pt x="67755" y="1705"/>
                    <a:pt x="67755" y="213"/>
                    <a:pt x="64592" y="213"/>
                  </a:cubicBezTo>
                  <a:cubicBezTo>
                    <a:pt x="61429" y="213"/>
                    <a:pt x="61429" y="1705"/>
                    <a:pt x="58266" y="1705"/>
                  </a:cubicBezTo>
                  <a:cubicBezTo>
                    <a:pt x="55104" y="1705"/>
                    <a:pt x="55104" y="213"/>
                    <a:pt x="51941" y="213"/>
                  </a:cubicBezTo>
                  <a:cubicBezTo>
                    <a:pt x="48758" y="213"/>
                    <a:pt x="48758" y="1705"/>
                    <a:pt x="45595" y="1705"/>
                  </a:cubicBezTo>
                  <a:cubicBezTo>
                    <a:pt x="42432" y="1705"/>
                    <a:pt x="42432" y="213"/>
                    <a:pt x="39269" y="213"/>
                  </a:cubicBezTo>
                  <a:cubicBezTo>
                    <a:pt x="36106" y="213"/>
                    <a:pt x="36106" y="1705"/>
                    <a:pt x="32943" y="1705"/>
                  </a:cubicBezTo>
                  <a:cubicBezTo>
                    <a:pt x="29760" y="1705"/>
                    <a:pt x="29760" y="213"/>
                    <a:pt x="26597" y="213"/>
                  </a:cubicBezTo>
                  <a:cubicBezTo>
                    <a:pt x="23434" y="213"/>
                    <a:pt x="23434" y="1705"/>
                    <a:pt x="20271" y="1705"/>
                  </a:cubicBezTo>
                  <a:cubicBezTo>
                    <a:pt x="17108" y="1705"/>
                    <a:pt x="17108" y="213"/>
                    <a:pt x="13946" y="213"/>
                  </a:cubicBezTo>
                  <a:cubicBezTo>
                    <a:pt x="10763" y="213"/>
                    <a:pt x="10763" y="1705"/>
                    <a:pt x="7600" y="1705"/>
                  </a:cubicBezTo>
                  <a:cubicBezTo>
                    <a:pt x="4976" y="1705"/>
                    <a:pt x="4241" y="8"/>
                    <a:pt x="2364" y="8"/>
                  </a:cubicBezTo>
                  <a:cubicBezTo>
                    <a:pt x="1978" y="8"/>
                    <a:pt x="1544" y="79"/>
                    <a:pt x="1035" y="253"/>
                  </a:cubicBezTo>
                  <a:cubicBezTo>
                    <a:pt x="1" y="611"/>
                    <a:pt x="2030" y="2043"/>
                    <a:pt x="2030" y="3137"/>
                  </a:cubicBezTo>
                  <a:cubicBezTo>
                    <a:pt x="2030" y="4231"/>
                    <a:pt x="538" y="4231"/>
                    <a:pt x="538" y="5305"/>
                  </a:cubicBezTo>
                  <a:cubicBezTo>
                    <a:pt x="538" y="6399"/>
                    <a:pt x="2030" y="6399"/>
                    <a:pt x="2030" y="7474"/>
                  </a:cubicBezTo>
                  <a:cubicBezTo>
                    <a:pt x="2030" y="8568"/>
                    <a:pt x="538" y="8568"/>
                    <a:pt x="538" y="9662"/>
                  </a:cubicBezTo>
                  <a:cubicBezTo>
                    <a:pt x="538" y="10736"/>
                    <a:pt x="2030" y="10736"/>
                    <a:pt x="2030" y="11830"/>
                  </a:cubicBezTo>
                  <a:cubicBezTo>
                    <a:pt x="2030" y="12904"/>
                    <a:pt x="538" y="12904"/>
                    <a:pt x="538" y="13998"/>
                  </a:cubicBezTo>
                  <a:cubicBezTo>
                    <a:pt x="538" y="15073"/>
                    <a:pt x="2030" y="15092"/>
                    <a:pt x="2030" y="16167"/>
                  </a:cubicBezTo>
                  <a:cubicBezTo>
                    <a:pt x="2030" y="17261"/>
                    <a:pt x="538" y="17261"/>
                    <a:pt x="538" y="18335"/>
                  </a:cubicBezTo>
                  <a:cubicBezTo>
                    <a:pt x="538" y="19429"/>
                    <a:pt x="2030" y="19429"/>
                    <a:pt x="2030" y="20503"/>
                  </a:cubicBezTo>
                  <a:cubicBezTo>
                    <a:pt x="2030" y="21597"/>
                    <a:pt x="538" y="21597"/>
                    <a:pt x="538" y="22692"/>
                  </a:cubicBezTo>
                  <a:cubicBezTo>
                    <a:pt x="538" y="23766"/>
                    <a:pt x="2030" y="23766"/>
                    <a:pt x="2030" y="24860"/>
                  </a:cubicBezTo>
                  <a:cubicBezTo>
                    <a:pt x="2030" y="25934"/>
                    <a:pt x="538" y="25934"/>
                    <a:pt x="538" y="27028"/>
                  </a:cubicBezTo>
                  <a:cubicBezTo>
                    <a:pt x="538" y="28102"/>
                    <a:pt x="2030" y="28102"/>
                    <a:pt x="2030" y="29196"/>
                  </a:cubicBezTo>
                  <a:cubicBezTo>
                    <a:pt x="2030" y="30291"/>
                    <a:pt x="538" y="30291"/>
                    <a:pt x="538" y="31365"/>
                  </a:cubicBezTo>
                  <a:cubicBezTo>
                    <a:pt x="538" y="32459"/>
                    <a:pt x="2030" y="32459"/>
                    <a:pt x="2030" y="33533"/>
                  </a:cubicBezTo>
                  <a:cubicBezTo>
                    <a:pt x="2030" y="34627"/>
                    <a:pt x="538" y="34627"/>
                    <a:pt x="538" y="35701"/>
                  </a:cubicBezTo>
                  <a:cubicBezTo>
                    <a:pt x="538" y="36795"/>
                    <a:pt x="2030" y="36795"/>
                    <a:pt x="2030" y="37890"/>
                  </a:cubicBezTo>
                  <a:cubicBezTo>
                    <a:pt x="2030" y="38964"/>
                    <a:pt x="538" y="38964"/>
                    <a:pt x="538" y="40058"/>
                  </a:cubicBezTo>
                  <a:cubicBezTo>
                    <a:pt x="538" y="41132"/>
                    <a:pt x="2030" y="41132"/>
                    <a:pt x="2030" y="42226"/>
                  </a:cubicBezTo>
                  <a:cubicBezTo>
                    <a:pt x="2030" y="43300"/>
                    <a:pt x="1" y="44753"/>
                    <a:pt x="1035" y="45091"/>
                  </a:cubicBezTo>
                  <a:cubicBezTo>
                    <a:pt x="1549" y="45269"/>
                    <a:pt x="1987" y="45343"/>
                    <a:pt x="2375" y="45343"/>
                  </a:cubicBezTo>
                  <a:cubicBezTo>
                    <a:pt x="4244" y="45343"/>
                    <a:pt x="4981" y="43639"/>
                    <a:pt x="7600" y="43639"/>
                  </a:cubicBezTo>
                  <a:cubicBezTo>
                    <a:pt x="10783" y="43639"/>
                    <a:pt x="10783" y="45131"/>
                    <a:pt x="13946" y="45131"/>
                  </a:cubicBezTo>
                  <a:cubicBezTo>
                    <a:pt x="17108" y="45131"/>
                    <a:pt x="17108" y="43639"/>
                    <a:pt x="20271" y="43639"/>
                  </a:cubicBezTo>
                  <a:cubicBezTo>
                    <a:pt x="23434" y="43639"/>
                    <a:pt x="23434" y="45131"/>
                    <a:pt x="26617" y="45131"/>
                  </a:cubicBezTo>
                  <a:cubicBezTo>
                    <a:pt x="29780" y="45131"/>
                    <a:pt x="29780" y="43639"/>
                    <a:pt x="32943" y="43639"/>
                  </a:cubicBezTo>
                  <a:cubicBezTo>
                    <a:pt x="36106" y="43639"/>
                    <a:pt x="36106" y="45131"/>
                    <a:pt x="39269" y="45131"/>
                  </a:cubicBezTo>
                  <a:cubicBezTo>
                    <a:pt x="42452" y="45131"/>
                    <a:pt x="42452" y="43639"/>
                    <a:pt x="45615" y="43639"/>
                  </a:cubicBezTo>
                  <a:cubicBezTo>
                    <a:pt x="48778" y="43639"/>
                    <a:pt x="48778" y="45131"/>
                    <a:pt x="51941" y="45131"/>
                  </a:cubicBezTo>
                  <a:cubicBezTo>
                    <a:pt x="55104" y="45131"/>
                    <a:pt x="55104" y="43639"/>
                    <a:pt x="58266" y="43639"/>
                  </a:cubicBezTo>
                  <a:cubicBezTo>
                    <a:pt x="61429" y="43639"/>
                    <a:pt x="61449" y="45131"/>
                    <a:pt x="64612" y="45131"/>
                  </a:cubicBezTo>
                  <a:cubicBezTo>
                    <a:pt x="67775" y="45131"/>
                    <a:pt x="67775" y="43639"/>
                    <a:pt x="70938" y="43639"/>
                  </a:cubicBezTo>
                  <a:cubicBezTo>
                    <a:pt x="74101" y="43639"/>
                    <a:pt x="74101" y="45131"/>
                    <a:pt x="77264" y="45131"/>
                  </a:cubicBezTo>
                  <a:cubicBezTo>
                    <a:pt x="80447" y="45131"/>
                    <a:pt x="80447" y="43639"/>
                    <a:pt x="83610" y="43639"/>
                  </a:cubicBezTo>
                  <a:cubicBezTo>
                    <a:pt x="86773" y="43639"/>
                    <a:pt x="86773" y="45131"/>
                    <a:pt x="89936" y="45131"/>
                  </a:cubicBezTo>
                  <a:cubicBezTo>
                    <a:pt x="93099" y="45131"/>
                    <a:pt x="93099" y="43639"/>
                    <a:pt x="96261" y="43639"/>
                  </a:cubicBezTo>
                  <a:cubicBezTo>
                    <a:pt x="99444" y="43639"/>
                    <a:pt x="99424" y="45131"/>
                    <a:pt x="102607" y="45131"/>
                  </a:cubicBezTo>
                  <a:cubicBezTo>
                    <a:pt x="105770" y="45131"/>
                    <a:pt x="105770" y="43639"/>
                    <a:pt x="108933" y="43639"/>
                  </a:cubicBezTo>
                  <a:cubicBezTo>
                    <a:pt x="112096" y="43639"/>
                    <a:pt x="112096" y="45131"/>
                    <a:pt x="115259" y="45131"/>
                  </a:cubicBezTo>
                  <a:cubicBezTo>
                    <a:pt x="118422" y="45131"/>
                    <a:pt x="118422" y="43639"/>
                    <a:pt x="121605" y="43639"/>
                  </a:cubicBezTo>
                  <a:cubicBezTo>
                    <a:pt x="124223" y="43639"/>
                    <a:pt x="124960" y="45343"/>
                    <a:pt x="126829" y="45343"/>
                  </a:cubicBezTo>
                  <a:cubicBezTo>
                    <a:pt x="127218" y="45343"/>
                    <a:pt x="127656" y="45269"/>
                    <a:pt x="128169" y="45091"/>
                  </a:cubicBezTo>
                  <a:cubicBezTo>
                    <a:pt x="129204" y="44753"/>
                    <a:pt x="127612" y="43937"/>
                    <a:pt x="127195" y="42405"/>
                  </a:cubicBezTo>
                  <a:cubicBezTo>
                    <a:pt x="126936" y="41371"/>
                    <a:pt x="128667" y="41132"/>
                    <a:pt x="128667" y="40038"/>
                  </a:cubicBezTo>
                  <a:cubicBezTo>
                    <a:pt x="128667" y="38964"/>
                    <a:pt x="127175" y="38964"/>
                    <a:pt x="127175" y="37870"/>
                  </a:cubicBezTo>
                  <a:cubicBezTo>
                    <a:pt x="127175" y="36795"/>
                    <a:pt x="128667" y="36795"/>
                    <a:pt x="128667" y="35701"/>
                  </a:cubicBezTo>
                  <a:cubicBezTo>
                    <a:pt x="128667" y="34607"/>
                    <a:pt x="127175" y="34607"/>
                    <a:pt x="127175" y="33533"/>
                  </a:cubicBezTo>
                  <a:cubicBezTo>
                    <a:pt x="127175" y="32439"/>
                    <a:pt x="128667" y="32439"/>
                    <a:pt x="128667" y="31365"/>
                  </a:cubicBezTo>
                  <a:cubicBezTo>
                    <a:pt x="128667" y="30271"/>
                    <a:pt x="127175" y="30271"/>
                    <a:pt x="127175" y="29196"/>
                  </a:cubicBezTo>
                  <a:cubicBezTo>
                    <a:pt x="127175" y="28102"/>
                    <a:pt x="128667" y="28102"/>
                    <a:pt x="128667" y="27008"/>
                  </a:cubicBezTo>
                  <a:cubicBezTo>
                    <a:pt x="128667" y="25934"/>
                    <a:pt x="127175" y="25934"/>
                    <a:pt x="127175" y="24840"/>
                  </a:cubicBezTo>
                  <a:cubicBezTo>
                    <a:pt x="127175" y="23766"/>
                    <a:pt x="128667" y="23766"/>
                    <a:pt x="128667" y="22672"/>
                  </a:cubicBezTo>
                  <a:cubicBezTo>
                    <a:pt x="128667" y="21597"/>
                    <a:pt x="127175" y="21578"/>
                    <a:pt x="127175" y="20503"/>
                  </a:cubicBezTo>
                  <a:cubicBezTo>
                    <a:pt x="127175" y="19409"/>
                    <a:pt x="128667" y="19409"/>
                    <a:pt x="128667" y="18335"/>
                  </a:cubicBezTo>
                  <a:cubicBezTo>
                    <a:pt x="128667" y="17241"/>
                    <a:pt x="127175" y="17241"/>
                    <a:pt x="127175" y="16167"/>
                  </a:cubicBezTo>
                  <a:cubicBezTo>
                    <a:pt x="127175" y="15073"/>
                    <a:pt x="128667" y="15073"/>
                    <a:pt x="128667" y="13978"/>
                  </a:cubicBezTo>
                  <a:cubicBezTo>
                    <a:pt x="128667" y="12904"/>
                    <a:pt x="127175" y="12904"/>
                    <a:pt x="127175" y="11810"/>
                  </a:cubicBezTo>
                  <a:cubicBezTo>
                    <a:pt x="127175" y="10736"/>
                    <a:pt x="128667" y="10736"/>
                    <a:pt x="128667" y="9642"/>
                  </a:cubicBezTo>
                  <a:cubicBezTo>
                    <a:pt x="128667" y="8568"/>
                    <a:pt x="127175" y="8568"/>
                    <a:pt x="127175" y="7474"/>
                  </a:cubicBezTo>
                  <a:cubicBezTo>
                    <a:pt x="127175" y="6399"/>
                    <a:pt x="128667" y="6379"/>
                    <a:pt x="128667" y="5305"/>
                  </a:cubicBezTo>
                  <a:cubicBezTo>
                    <a:pt x="128667" y="4211"/>
                    <a:pt x="127175" y="4211"/>
                    <a:pt x="127175" y="3137"/>
                  </a:cubicBezTo>
                  <a:cubicBezTo>
                    <a:pt x="127175" y="2043"/>
                    <a:pt x="129204" y="611"/>
                    <a:pt x="128169" y="253"/>
                  </a:cubicBezTo>
                  <a:cubicBezTo>
                    <a:pt x="127652" y="74"/>
                    <a:pt x="127212" y="1"/>
                    <a:pt x="126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9"/>
            <p:cNvSpPr/>
            <p:nvPr/>
          </p:nvSpPr>
          <p:spPr>
            <a:xfrm>
              <a:off x="-159104" y="-656899"/>
              <a:ext cx="9461932" cy="3320581"/>
            </a:xfrm>
            <a:custGeom>
              <a:avLst/>
              <a:gdLst/>
              <a:ahLst/>
              <a:cxnLst/>
              <a:rect l="l" t="t" r="r" b="b"/>
              <a:pathLst>
                <a:path w="129204" h="45343" extrusionOk="0">
                  <a:moveTo>
                    <a:pt x="126822" y="1"/>
                  </a:moveTo>
                  <a:cubicBezTo>
                    <a:pt x="124947" y="1"/>
                    <a:pt x="124223" y="1705"/>
                    <a:pt x="121605" y="1705"/>
                  </a:cubicBezTo>
                  <a:cubicBezTo>
                    <a:pt x="118422" y="1705"/>
                    <a:pt x="118422" y="213"/>
                    <a:pt x="115259" y="213"/>
                  </a:cubicBezTo>
                  <a:cubicBezTo>
                    <a:pt x="112096" y="213"/>
                    <a:pt x="112096" y="1705"/>
                    <a:pt x="108933" y="1705"/>
                  </a:cubicBezTo>
                  <a:cubicBezTo>
                    <a:pt x="105770" y="1705"/>
                    <a:pt x="105750" y="213"/>
                    <a:pt x="102587" y="213"/>
                  </a:cubicBezTo>
                  <a:cubicBezTo>
                    <a:pt x="99424" y="213"/>
                    <a:pt x="99424" y="1705"/>
                    <a:pt x="96261" y="1705"/>
                  </a:cubicBezTo>
                  <a:cubicBezTo>
                    <a:pt x="93099" y="1705"/>
                    <a:pt x="93099" y="213"/>
                    <a:pt x="89936" y="213"/>
                  </a:cubicBezTo>
                  <a:cubicBezTo>
                    <a:pt x="86753" y="213"/>
                    <a:pt x="86753" y="1705"/>
                    <a:pt x="83590" y="1705"/>
                  </a:cubicBezTo>
                  <a:cubicBezTo>
                    <a:pt x="80427" y="1705"/>
                    <a:pt x="80427" y="213"/>
                    <a:pt x="77264" y="213"/>
                  </a:cubicBezTo>
                  <a:cubicBezTo>
                    <a:pt x="74101" y="213"/>
                    <a:pt x="74101" y="1705"/>
                    <a:pt x="70938" y="1705"/>
                  </a:cubicBezTo>
                  <a:cubicBezTo>
                    <a:pt x="67755" y="1705"/>
                    <a:pt x="67755" y="213"/>
                    <a:pt x="64592" y="213"/>
                  </a:cubicBezTo>
                  <a:cubicBezTo>
                    <a:pt x="61429" y="213"/>
                    <a:pt x="61429" y="1705"/>
                    <a:pt x="58266" y="1705"/>
                  </a:cubicBezTo>
                  <a:cubicBezTo>
                    <a:pt x="55104" y="1705"/>
                    <a:pt x="55104" y="213"/>
                    <a:pt x="51941" y="213"/>
                  </a:cubicBezTo>
                  <a:cubicBezTo>
                    <a:pt x="48758" y="213"/>
                    <a:pt x="48758" y="1705"/>
                    <a:pt x="45595" y="1705"/>
                  </a:cubicBezTo>
                  <a:cubicBezTo>
                    <a:pt x="42432" y="1705"/>
                    <a:pt x="42432" y="213"/>
                    <a:pt x="39269" y="213"/>
                  </a:cubicBezTo>
                  <a:cubicBezTo>
                    <a:pt x="36106" y="213"/>
                    <a:pt x="36106" y="1705"/>
                    <a:pt x="32943" y="1705"/>
                  </a:cubicBezTo>
                  <a:cubicBezTo>
                    <a:pt x="29760" y="1705"/>
                    <a:pt x="29760" y="213"/>
                    <a:pt x="26597" y="213"/>
                  </a:cubicBezTo>
                  <a:cubicBezTo>
                    <a:pt x="23434" y="213"/>
                    <a:pt x="23434" y="1705"/>
                    <a:pt x="20271" y="1705"/>
                  </a:cubicBezTo>
                  <a:cubicBezTo>
                    <a:pt x="17108" y="1705"/>
                    <a:pt x="17108" y="213"/>
                    <a:pt x="13946" y="213"/>
                  </a:cubicBezTo>
                  <a:cubicBezTo>
                    <a:pt x="10763" y="213"/>
                    <a:pt x="10763" y="1705"/>
                    <a:pt x="7600" y="1705"/>
                  </a:cubicBezTo>
                  <a:cubicBezTo>
                    <a:pt x="4976" y="1705"/>
                    <a:pt x="4241" y="8"/>
                    <a:pt x="2364" y="8"/>
                  </a:cubicBezTo>
                  <a:cubicBezTo>
                    <a:pt x="1978" y="8"/>
                    <a:pt x="1544" y="79"/>
                    <a:pt x="1035" y="253"/>
                  </a:cubicBezTo>
                  <a:cubicBezTo>
                    <a:pt x="1" y="611"/>
                    <a:pt x="2030" y="2043"/>
                    <a:pt x="2030" y="3137"/>
                  </a:cubicBezTo>
                  <a:cubicBezTo>
                    <a:pt x="2030" y="4231"/>
                    <a:pt x="538" y="4231"/>
                    <a:pt x="538" y="5305"/>
                  </a:cubicBezTo>
                  <a:cubicBezTo>
                    <a:pt x="538" y="6399"/>
                    <a:pt x="2030" y="6399"/>
                    <a:pt x="2030" y="7474"/>
                  </a:cubicBezTo>
                  <a:cubicBezTo>
                    <a:pt x="2030" y="8568"/>
                    <a:pt x="538" y="8568"/>
                    <a:pt x="538" y="9662"/>
                  </a:cubicBezTo>
                  <a:cubicBezTo>
                    <a:pt x="538" y="10736"/>
                    <a:pt x="2030" y="10736"/>
                    <a:pt x="2030" y="11830"/>
                  </a:cubicBezTo>
                  <a:cubicBezTo>
                    <a:pt x="2030" y="12904"/>
                    <a:pt x="538" y="12904"/>
                    <a:pt x="538" y="13998"/>
                  </a:cubicBezTo>
                  <a:cubicBezTo>
                    <a:pt x="538" y="15073"/>
                    <a:pt x="2030" y="15092"/>
                    <a:pt x="2030" y="16167"/>
                  </a:cubicBezTo>
                  <a:cubicBezTo>
                    <a:pt x="2030" y="17261"/>
                    <a:pt x="538" y="17261"/>
                    <a:pt x="538" y="18335"/>
                  </a:cubicBezTo>
                  <a:cubicBezTo>
                    <a:pt x="538" y="19429"/>
                    <a:pt x="2030" y="19429"/>
                    <a:pt x="2030" y="20503"/>
                  </a:cubicBezTo>
                  <a:cubicBezTo>
                    <a:pt x="2030" y="21597"/>
                    <a:pt x="538" y="21597"/>
                    <a:pt x="538" y="22692"/>
                  </a:cubicBezTo>
                  <a:cubicBezTo>
                    <a:pt x="538" y="23766"/>
                    <a:pt x="2030" y="23766"/>
                    <a:pt x="2030" y="24860"/>
                  </a:cubicBezTo>
                  <a:cubicBezTo>
                    <a:pt x="2030" y="25934"/>
                    <a:pt x="538" y="25934"/>
                    <a:pt x="538" y="27028"/>
                  </a:cubicBezTo>
                  <a:cubicBezTo>
                    <a:pt x="538" y="28102"/>
                    <a:pt x="2030" y="28102"/>
                    <a:pt x="2030" y="29196"/>
                  </a:cubicBezTo>
                  <a:cubicBezTo>
                    <a:pt x="2030" y="30291"/>
                    <a:pt x="538" y="30291"/>
                    <a:pt x="538" y="31365"/>
                  </a:cubicBezTo>
                  <a:cubicBezTo>
                    <a:pt x="538" y="32459"/>
                    <a:pt x="2030" y="32459"/>
                    <a:pt x="2030" y="33533"/>
                  </a:cubicBezTo>
                  <a:cubicBezTo>
                    <a:pt x="2030" y="34627"/>
                    <a:pt x="538" y="34627"/>
                    <a:pt x="538" y="35701"/>
                  </a:cubicBezTo>
                  <a:cubicBezTo>
                    <a:pt x="538" y="36795"/>
                    <a:pt x="2030" y="36795"/>
                    <a:pt x="2030" y="37890"/>
                  </a:cubicBezTo>
                  <a:cubicBezTo>
                    <a:pt x="2030" y="38964"/>
                    <a:pt x="538" y="38964"/>
                    <a:pt x="538" y="40058"/>
                  </a:cubicBezTo>
                  <a:cubicBezTo>
                    <a:pt x="538" y="41132"/>
                    <a:pt x="2030" y="41132"/>
                    <a:pt x="2030" y="42226"/>
                  </a:cubicBezTo>
                  <a:cubicBezTo>
                    <a:pt x="2030" y="43300"/>
                    <a:pt x="1" y="44753"/>
                    <a:pt x="1035" y="45091"/>
                  </a:cubicBezTo>
                  <a:cubicBezTo>
                    <a:pt x="1549" y="45269"/>
                    <a:pt x="1987" y="45343"/>
                    <a:pt x="2375" y="45343"/>
                  </a:cubicBezTo>
                  <a:cubicBezTo>
                    <a:pt x="4244" y="45343"/>
                    <a:pt x="4981" y="43639"/>
                    <a:pt x="7600" y="43639"/>
                  </a:cubicBezTo>
                  <a:cubicBezTo>
                    <a:pt x="10783" y="43639"/>
                    <a:pt x="10783" y="45131"/>
                    <a:pt x="13946" y="45131"/>
                  </a:cubicBezTo>
                  <a:cubicBezTo>
                    <a:pt x="17108" y="45131"/>
                    <a:pt x="17108" y="43639"/>
                    <a:pt x="20271" y="43639"/>
                  </a:cubicBezTo>
                  <a:cubicBezTo>
                    <a:pt x="23434" y="43639"/>
                    <a:pt x="23434" y="45131"/>
                    <a:pt x="26617" y="45131"/>
                  </a:cubicBezTo>
                  <a:cubicBezTo>
                    <a:pt x="29780" y="45131"/>
                    <a:pt x="29780" y="43639"/>
                    <a:pt x="32943" y="43639"/>
                  </a:cubicBezTo>
                  <a:cubicBezTo>
                    <a:pt x="36106" y="43639"/>
                    <a:pt x="36106" y="45131"/>
                    <a:pt x="39269" y="45131"/>
                  </a:cubicBezTo>
                  <a:cubicBezTo>
                    <a:pt x="42452" y="45131"/>
                    <a:pt x="42452" y="43639"/>
                    <a:pt x="45615" y="43639"/>
                  </a:cubicBezTo>
                  <a:cubicBezTo>
                    <a:pt x="48778" y="43639"/>
                    <a:pt x="48778" y="45131"/>
                    <a:pt x="51941" y="45131"/>
                  </a:cubicBezTo>
                  <a:cubicBezTo>
                    <a:pt x="55104" y="45131"/>
                    <a:pt x="55104" y="43639"/>
                    <a:pt x="58266" y="43639"/>
                  </a:cubicBezTo>
                  <a:cubicBezTo>
                    <a:pt x="61429" y="43639"/>
                    <a:pt x="61449" y="45131"/>
                    <a:pt x="64612" y="45131"/>
                  </a:cubicBezTo>
                  <a:cubicBezTo>
                    <a:pt x="67775" y="45131"/>
                    <a:pt x="67775" y="43639"/>
                    <a:pt x="70938" y="43639"/>
                  </a:cubicBezTo>
                  <a:cubicBezTo>
                    <a:pt x="74101" y="43639"/>
                    <a:pt x="74101" y="45131"/>
                    <a:pt x="77264" y="45131"/>
                  </a:cubicBezTo>
                  <a:cubicBezTo>
                    <a:pt x="80447" y="45131"/>
                    <a:pt x="80447" y="43639"/>
                    <a:pt x="83610" y="43639"/>
                  </a:cubicBezTo>
                  <a:cubicBezTo>
                    <a:pt x="86773" y="43639"/>
                    <a:pt x="86773" y="45131"/>
                    <a:pt x="89936" y="45131"/>
                  </a:cubicBezTo>
                  <a:cubicBezTo>
                    <a:pt x="93099" y="45131"/>
                    <a:pt x="93099" y="43639"/>
                    <a:pt x="96261" y="43639"/>
                  </a:cubicBezTo>
                  <a:cubicBezTo>
                    <a:pt x="99444" y="43639"/>
                    <a:pt x="99424" y="45131"/>
                    <a:pt x="102607" y="45131"/>
                  </a:cubicBezTo>
                  <a:cubicBezTo>
                    <a:pt x="105770" y="45131"/>
                    <a:pt x="105770" y="43639"/>
                    <a:pt x="108933" y="43639"/>
                  </a:cubicBezTo>
                  <a:cubicBezTo>
                    <a:pt x="112096" y="43639"/>
                    <a:pt x="112096" y="45131"/>
                    <a:pt x="115259" y="45131"/>
                  </a:cubicBezTo>
                  <a:cubicBezTo>
                    <a:pt x="118422" y="45131"/>
                    <a:pt x="118422" y="43639"/>
                    <a:pt x="121605" y="43639"/>
                  </a:cubicBezTo>
                  <a:cubicBezTo>
                    <a:pt x="124223" y="43639"/>
                    <a:pt x="124960" y="45343"/>
                    <a:pt x="126829" y="45343"/>
                  </a:cubicBezTo>
                  <a:cubicBezTo>
                    <a:pt x="127218" y="45343"/>
                    <a:pt x="127656" y="45269"/>
                    <a:pt x="128169" y="45091"/>
                  </a:cubicBezTo>
                  <a:cubicBezTo>
                    <a:pt x="129204" y="44753"/>
                    <a:pt x="127612" y="43937"/>
                    <a:pt x="127195" y="42405"/>
                  </a:cubicBezTo>
                  <a:cubicBezTo>
                    <a:pt x="126936" y="41371"/>
                    <a:pt x="128667" y="41132"/>
                    <a:pt x="128667" y="40038"/>
                  </a:cubicBezTo>
                  <a:cubicBezTo>
                    <a:pt x="128667" y="38964"/>
                    <a:pt x="127175" y="38964"/>
                    <a:pt x="127175" y="37870"/>
                  </a:cubicBezTo>
                  <a:cubicBezTo>
                    <a:pt x="127175" y="36795"/>
                    <a:pt x="128667" y="36795"/>
                    <a:pt x="128667" y="35701"/>
                  </a:cubicBezTo>
                  <a:cubicBezTo>
                    <a:pt x="128667" y="34607"/>
                    <a:pt x="127175" y="34607"/>
                    <a:pt x="127175" y="33533"/>
                  </a:cubicBezTo>
                  <a:cubicBezTo>
                    <a:pt x="127175" y="32439"/>
                    <a:pt x="128667" y="32439"/>
                    <a:pt x="128667" y="31365"/>
                  </a:cubicBezTo>
                  <a:cubicBezTo>
                    <a:pt x="128667" y="30271"/>
                    <a:pt x="127175" y="30271"/>
                    <a:pt x="127175" y="29196"/>
                  </a:cubicBezTo>
                  <a:cubicBezTo>
                    <a:pt x="127175" y="28102"/>
                    <a:pt x="128667" y="28102"/>
                    <a:pt x="128667" y="27008"/>
                  </a:cubicBezTo>
                  <a:cubicBezTo>
                    <a:pt x="128667" y="25934"/>
                    <a:pt x="127175" y="25934"/>
                    <a:pt x="127175" y="24840"/>
                  </a:cubicBezTo>
                  <a:cubicBezTo>
                    <a:pt x="127175" y="23766"/>
                    <a:pt x="128667" y="23766"/>
                    <a:pt x="128667" y="22672"/>
                  </a:cubicBezTo>
                  <a:cubicBezTo>
                    <a:pt x="128667" y="21597"/>
                    <a:pt x="127175" y="21578"/>
                    <a:pt x="127175" y="20503"/>
                  </a:cubicBezTo>
                  <a:cubicBezTo>
                    <a:pt x="127175" y="19409"/>
                    <a:pt x="128667" y="19409"/>
                    <a:pt x="128667" y="18335"/>
                  </a:cubicBezTo>
                  <a:cubicBezTo>
                    <a:pt x="128667" y="17241"/>
                    <a:pt x="127175" y="17241"/>
                    <a:pt x="127175" y="16167"/>
                  </a:cubicBezTo>
                  <a:cubicBezTo>
                    <a:pt x="127175" y="15073"/>
                    <a:pt x="128667" y="15073"/>
                    <a:pt x="128667" y="13978"/>
                  </a:cubicBezTo>
                  <a:cubicBezTo>
                    <a:pt x="128667" y="12904"/>
                    <a:pt x="127175" y="12904"/>
                    <a:pt x="127175" y="11810"/>
                  </a:cubicBezTo>
                  <a:cubicBezTo>
                    <a:pt x="127175" y="10736"/>
                    <a:pt x="128667" y="10736"/>
                    <a:pt x="128667" y="9642"/>
                  </a:cubicBezTo>
                  <a:cubicBezTo>
                    <a:pt x="128667" y="8568"/>
                    <a:pt x="127175" y="8568"/>
                    <a:pt x="127175" y="7474"/>
                  </a:cubicBezTo>
                  <a:cubicBezTo>
                    <a:pt x="127175" y="6399"/>
                    <a:pt x="128667" y="6379"/>
                    <a:pt x="128667" y="5305"/>
                  </a:cubicBezTo>
                  <a:cubicBezTo>
                    <a:pt x="128667" y="4211"/>
                    <a:pt x="127175" y="4211"/>
                    <a:pt x="127175" y="3137"/>
                  </a:cubicBezTo>
                  <a:cubicBezTo>
                    <a:pt x="127175" y="2043"/>
                    <a:pt x="129204" y="611"/>
                    <a:pt x="128169" y="253"/>
                  </a:cubicBezTo>
                  <a:cubicBezTo>
                    <a:pt x="127652" y="74"/>
                    <a:pt x="127212" y="1"/>
                    <a:pt x="126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71" name="Google Shape;2171;p29"/>
          <p:cNvSpPr/>
          <p:nvPr/>
        </p:nvSpPr>
        <p:spPr>
          <a:xfrm>
            <a:off x="0" y="0"/>
            <a:ext cx="9143730" cy="5226681"/>
          </a:xfrm>
          <a:custGeom>
            <a:avLst/>
            <a:gdLst/>
            <a:ahLst/>
            <a:cxnLst/>
            <a:rect l="l" t="t" r="r" b="b"/>
            <a:pathLst>
              <a:path w="285630" h="163270" extrusionOk="0">
                <a:moveTo>
                  <a:pt x="20389" y="107"/>
                </a:moveTo>
                <a:lnTo>
                  <a:pt x="20389" y="20402"/>
                </a:lnTo>
                <a:lnTo>
                  <a:pt x="107" y="20402"/>
                </a:lnTo>
                <a:lnTo>
                  <a:pt x="107" y="107"/>
                </a:lnTo>
                <a:close/>
                <a:moveTo>
                  <a:pt x="40791" y="107"/>
                </a:moveTo>
                <a:lnTo>
                  <a:pt x="40791" y="20402"/>
                </a:lnTo>
                <a:lnTo>
                  <a:pt x="20509" y="20402"/>
                </a:lnTo>
                <a:lnTo>
                  <a:pt x="20509" y="107"/>
                </a:lnTo>
                <a:close/>
                <a:moveTo>
                  <a:pt x="61180" y="107"/>
                </a:moveTo>
                <a:lnTo>
                  <a:pt x="61180" y="20402"/>
                </a:lnTo>
                <a:lnTo>
                  <a:pt x="40898" y="20402"/>
                </a:lnTo>
                <a:lnTo>
                  <a:pt x="40898" y="107"/>
                </a:lnTo>
                <a:close/>
                <a:moveTo>
                  <a:pt x="81582" y="107"/>
                </a:moveTo>
                <a:lnTo>
                  <a:pt x="81582" y="20402"/>
                </a:lnTo>
                <a:lnTo>
                  <a:pt x="61300" y="20402"/>
                </a:lnTo>
                <a:lnTo>
                  <a:pt x="61287" y="107"/>
                </a:lnTo>
                <a:close/>
                <a:moveTo>
                  <a:pt x="101971" y="107"/>
                </a:moveTo>
                <a:lnTo>
                  <a:pt x="101971" y="20402"/>
                </a:lnTo>
                <a:lnTo>
                  <a:pt x="81689" y="20402"/>
                </a:lnTo>
                <a:lnTo>
                  <a:pt x="81689" y="107"/>
                </a:lnTo>
                <a:close/>
                <a:moveTo>
                  <a:pt x="122359" y="107"/>
                </a:moveTo>
                <a:lnTo>
                  <a:pt x="122359" y="20402"/>
                </a:lnTo>
                <a:lnTo>
                  <a:pt x="102077" y="20402"/>
                </a:lnTo>
                <a:lnTo>
                  <a:pt x="102077" y="107"/>
                </a:lnTo>
                <a:close/>
                <a:moveTo>
                  <a:pt x="142762" y="107"/>
                </a:moveTo>
                <a:lnTo>
                  <a:pt x="142762" y="20402"/>
                </a:lnTo>
                <a:lnTo>
                  <a:pt x="122480" y="20402"/>
                </a:lnTo>
                <a:lnTo>
                  <a:pt x="122480" y="107"/>
                </a:lnTo>
                <a:close/>
                <a:moveTo>
                  <a:pt x="163150" y="107"/>
                </a:moveTo>
                <a:lnTo>
                  <a:pt x="163150" y="20402"/>
                </a:lnTo>
                <a:lnTo>
                  <a:pt x="142868" y="20402"/>
                </a:lnTo>
                <a:lnTo>
                  <a:pt x="142868" y="107"/>
                </a:lnTo>
                <a:close/>
                <a:moveTo>
                  <a:pt x="183552" y="107"/>
                </a:moveTo>
                <a:lnTo>
                  <a:pt x="183552" y="20402"/>
                </a:lnTo>
                <a:lnTo>
                  <a:pt x="163270" y="20402"/>
                </a:lnTo>
                <a:lnTo>
                  <a:pt x="163270" y="107"/>
                </a:lnTo>
                <a:close/>
                <a:moveTo>
                  <a:pt x="203941" y="107"/>
                </a:moveTo>
                <a:lnTo>
                  <a:pt x="203941" y="20402"/>
                </a:lnTo>
                <a:lnTo>
                  <a:pt x="183659" y="20402"/>
                </a:lnTo>
                <a:lnTo>
                  <a:pt x="183659" y="107"/>
                </a:lnTo>
                <a:close/>
                <a:moveTo>
                  <a:pt x="224330" y="107"/>
                </a:moveTo>
                <a:lnTo>
                  <a:pt x="224330" y="20402"/>
                </a:lnTo>
                <a:lnTo>
                  <a:pt x="204048" y="20402"/>
                </a:lnTo>
                <a:lnTo>
                  <a:pt x="204048" y="107"/>
                </a:lnTo>
                <a:close/>
                <a:moveTo>
                  <a:pt x="244732" y="107"/>
                </a:moveTo>
                <a:lnTo>
                  <a:pt x="244732" y="20402"/>
                </a:lnTo>
                <a:lnTo>
                  <a:pt x="224450" y="20402"/>
                </a:lnTo>
                <a:lnTo>
                  <a:pt x="224450" y="107"/>
                </a:lnTo>
                <a:close/>
                <a:moveTo>
                  <a:pt x="265121" y="107"/>
                </a:moveTo>
                <a:lnTo>
                  <a:pt x="265121" y="20402"/>
                </a:lnTo>
                <a:lnTo>
                  <a:pt x="244839" y="20402"/>
                </a:lnTo>
                <a:lnTo>
                  <a:pt x="244839" y="107"/>
                </a:lnTo>
                <a:close/>
                <a:moveTo>
                  <a:pt x="285523" y="107"/>
                </a:moveTo>
                <a:lnTo>
                  <a:pt x="285523" y="20402"/>
                </a:lnTo>
                <a:lnTo>
                  <a:pt x="265241" y="20402"/>
                </a:lnTo>
                <a:lnTo>
                  <a:pt x="265241" y="107"/>
                </a:lnTo>
                <a:close/>
                <a:moveTo>
                  <a:pt x="20389" y="20509"/>
                </a:moveTo>
                <a:lnTo>
                  <a:pt x="20389" y="40791"/>
                </a:lnTo>
                <a:lnTo>
                  <a:pt x="107" y="40791"/>
                </a:lnTo>
                <a:lnTo>
                  <a:pt x="107" y="20509"/>
                </a:lnTo>
                <a:close/>
                <a:moveTo>
                  <a:pt x="40791" y="20509"/>
                </a:moveTo>
                <a:lnTo>
                  <a:pt x="40791" y="40791"/>
                </a:lnTo>
                <a:lnTo>
                  <a:pt x="20509" y="40791"/>
                </a:lnTo>
                <a:lnTo>
                  <a:pt x="20509" y="20509"/>
                </a:lnTo>
                <a:close/>
                <a:moveTo>
                  <a:pt x="61180" y="20509"/>
                </a:moveTo>
                <a:lnTo>
                  <a:pt x="61193" y="40791"/>
                </a:lnTo>
                <a:lnTo>
                  <a:pt x="40898" y="40791"/>
                </a:lnTo>
                <a:lnTo>
                  <a:pt x="40898" y="20509"/>
                </a:lnTo>
                <a:close/>
                <a:moveTo>
                  <a:pt x="81582" y="20509"/>
                </a:moveTo>
                <a:lnTo>
                  <a:pt x="81582" y="40791"/>
                </a:lnTo>
                <a:lnTo>
                  <a:pt x="61300" y="40791"/>
                </a:lnTo>
                <a:lnTo>
                  <a:pt x="61300" y="20509"/>
                </a:lnTo>
                <a:close/>
                <a:moveTo>
                  <a:pt x="101971" y="20509"/>
                </a:moveTo>
                <a:lnTo>
                  <a:pt x="101984" y="40791"/>
                </a:lnTo>
                <a:lnTo>
                  <a:pt x="81689" y="40791"/>
                </a:lnTo>
                <a:lnTo>
                  <a:pt x="81689" y="20509"/>
                </a:lnTo>
                <a:close/>
                <a:moveTo>
                  <a:pt x="122359" y="20509"/>
                </a:moveTo>
                <a:lnTo>
                  <a:pt x="122373" y="40791"/>
                </a:lnTo>
                <a:lnTo>
                  <a:pt x="102077" y="40791"/>
                </a:lnTo>
                <a:lnTo>
                  <a:pt x="102077" y="20509"/>
                </a:lnTo>
                <a:close/>
                <a:moveTo>
                  <a:pt x="142762" y="20509"/>
                </a:moveTo>
                <a:lnTo>
                  <a:pt x="142762" y="40791"/>
                </a:lnTo>
                <a:lnTo>
                  <a:pt x="122480" y="40791"/>
                </a:lnTo>
                <a:lnTo>
                  <a:pt x="122480" y="20509"/>
                </a:lnTo>
                <a:close/>
                <a:moveTo>
                  <a:pt x="163150" y="20509"/>
                </a:moveTo>
                <a:lnTo>
                  <a:pt x="163164" y="40791"/>
                </a:lnTo>
                <a:lnTo>
                  <a:pt x="142868" y="40791"/>
                </a:lnTo>
                <a:lnTo>
                  <a:pt x="142868" y="20509"/>
                </a:lnTo>
                <a:close/>
                <a:moveTo>
                  <a:pt x="183552" y="20509"/>
                </a:moveTo>
                <a:lnTo>
                  <a:pt x="183552" y="40791"/>
                </a:lnTo>
                <a:lnTo>
                  <a:pt x="163270" y="40791"/>
                </a:lnTo>
                <a:lnTo>
                  <a:pt x="163270" y="20509"/>
                </a:lnTo>
                <a:close/>
                <a:moveTo>
                  <a:pt x="203941" y="20509"/>
                </a:moveTo>
                <a:lnTo>
                  <a:pt x="203955" y="40791"/>
                </a:lnTo>
                <a:lnTo>
                  <a:pt x="183659" y="40791"/>
                </a:lnTo>
                <a:lnTo>
                  <a:pt x="183659" y="20509"/>
                </a:lnTo>
                <a:close/>
                <a:moveTo>
                  <a:pt x="224330" y="20509"/>
                </a:moveTo>
                <a:lnTo>
                  <a:pt x="224343" y="40791"/>
                </a:lnTo>
                <a:lnTo>
                  <a:pt x="204048" y="40791"/>
                </a:lnTo>
                <a:lnTo>
                  <a:pt x="204048" y="20509"/>
                </a:lnTo>
                <a:close/>
                <a:moveTo>
                  <a:pt x="244732" y="20509"/>
                </a:moveTo>
                <a:lnTo>
                  <a:pt x="244732" y="40791"/>
                </a:lnTo>
                <a:lnTo>
                  <a:pt x="224450" y="40791"/>
                </a:lnTo>
                <a:lnTo>
                  <a:pt x="224450" y="20509"/>
                </a:lnTo>
                <a:close/>
                <a:moveTo>
                  <a:pt x="265121" y="20509"/>
                </a:moveTo>
                <a:lnTo>
                  <a:pt x="265121" y="40791"/>
                </a:lnTo>
                <a:lnTo>
                  <a:pt x="244839" y="40791"/>
                </a:lnTo>
                <a:lnTo>
                  <a:pt x="244839" y="20509"/>
                </a:lnTo>
                <a:close/>
                <a:moveTo>
                  <a:pt x="285523" y="20509"/>
                </a:moveTo>
                <a:lnTo>
                  <a:pt x="285523" y="40791"/>
                </a:lnTo>
                <a:lnTo>
                  <a:pt x="265241" y="40791"/>
                </a:lnTo>
                <a:lnTo>
                  <a:pt x="265241" y="20509"/>
                </a:lnTo>
                <a:close/>
                <a:moveTo>
                  <a:pt x="20389" y="40898"/>
                </a:moveTo>
                <a:lnTo>
                  <a:pt x="20389" y="61179"/>
                </a:lnTo>
                <a:lnTo>
                  <a:pt x="107" y="61179"/>
                </a:lnTo>
                <a:lnTo>
                  <a:pt x="107" y="40898"/>
                </a:lnTo>
                <a:close/>
                <a:moveTo>
                  <a:pt x="40791" y="40898"/>
                </a:moveTo>
                <a:lnTo>
                  <a:pt x="40791" y="61179"/>
                </a:lnTo>
                <a:lnTo>
                  <a:pt x="20509" y="61179"/>
                </a:lnTo>
                <a:lnTo>
                  <a:pt x="20509" y="40898"/>
                </a:lnTo>
                <a:close/>
                <a:moveTo>
                  <a:pt x="61180" y="40898"/>
                </a:moveTo>
                <a:lnTo>
                  <a:pt x="61180" y="61179"/>
                </a:lnTo>
                <a:lnTo>
                  <a:pt x="40898" y="61179"/>
                </a:lnTo>
                <a:lnTo>
                  <a:pt x="40898" y="40898"/>
                </a:lnTo>
                <a:close/>
                <a:moveTo>
                  <a:pt x="81582" y="40898"/>
                </a:moveTo>
                <a:lnTo>
                  <a:pt x="81582" y="61179"/>
                </a:lnTo>
                <a:lnTo>
                  <a:pt x="61300" y="61179"/>
                </a:lnTo>
                <a:lnTo>
                  <a:pt x="61300" y="40898"/>
                </a:lnTo>
                <a:close/>
                <a:moveTo>
                  <a:pt x="101971" y="40898"/>
                </a:moveTo>
                <a:lnTo>
                  <a:pt x="101971" y="61179"/>
                </a:lnTo>
                <a:lnTo>
                  <a:pt x="81689" y="61179"/>
                </a:lnTo>
                <a:lnTo>
                  <a:pt x="81689" y="40898"/>
                </a:lnTo>
                <a:close/>
                <a:moveTo>
                  <a:pt x="122359" y="40898"/>
                </a:moveTo>
                <a:lnTo>
                  <a:pt x="122359" y="61179"/>
                </a:lnTo>
                <a:lnTo>
                  <a:pt x="102077" y="61179"/>
                </a:lnTo>
                <a:lnTo>
                  <a:pt x="102077" y="40898"/>
                </a:lnTo>
                <a:close/>
                <a:moveTo>
                  <a:pt x="142762" y="40898"/>
                </a:moveTo>
                <a:lnTo>
                  <a:pt x="142762" y="61179"/>
                </a:lnTo>
                <a:lnTo>
                  <a:pt x="122480" y="61179"/>
                </a:lnTo>
                <a:lnTo>
                  <a:pt x="122480" y="40898"/>
                </a:lnTo>
                <a:close/>
                <a:moveTo>
                  <a:pt x="163150" y="40898"/>
                </a:moveTo>
                <a:lnTo>
                  <a:pt x="163150" y="61179"/>
                </a:lnTo>
                <a:lnTo>
                  <a:pt x="142868" y="61179"/>
                </a:lnTo>
                <a:lnTo>
                  <a:pt x="142868" y="40898"/>
                </a:lnTo>
                <a:close/>
                <a:moveTo>
                  <a:pt x="183552" y="40898"/>
                </a:moveTo>
                <a:lnTo>
                  <a:pt x="183552" y="61179"/>
                </a:lnTo>
                <a:lnTo>
                  <a:pt x="163270" y="61179"/>
                </a:lnTo>
                <a:lnTo>
                  <a:pt x="163270" y="40898"/>
                </a:lnTo>
                <a:close/>
                <a:moveTo>
                  <a:pt x="203941" y="40898"/>
                </a:moveTo>
                <a:lnTo>
                  <a:pt x="203941" y="61179"/>
                </a:lnTo>
                <a:lnTo>
                  <a:pt x="183659" y="61179"/>
                </a:lnTo>
                <a:lnTo>
                  <a:pt x="183659" y="40898"/>
                </a:lnTo>
                <a:close/>
                <a:moveTo>
                  <a:pt x="224330" y="40898"/>
                </a:moveTo>
                <a:lnTo>
                  <a:pt x="224330" y="61179"/>
                </a:lnTo>
                <a:lnTo>
                  <a:pt x="204048" y="61179"/>
                </a:lnTo>
                <a:lnTo>
                  <a:pt x="204048" y="40898"/>
                </a:lnTo>
                <a:close/>
                <a:moveTo>
                  <a:pt x="244732" y="40898"/>
                </a:moveTo>
                <a:lnTo>
                  <a:pt x="244732" y="61179"/>
                </a:lnTo>
                <a:lnTo>
                  <a:pt x="224450" y="61179"/>
                </a:lnTo>
                <a:lnTo>
                  <a:pt x="224450" y="40898"/>
                </a:lnTo>
                <a:close/>
                <a:moveTo>
                  <a:pt x="265121" y="40898"/>
                </a:moveTo>
                <a:lnTo>
                  <a:pt x="265121" y="61179"/>
                </a:lnTo>
                <a:lnTo>
                  <a:pt x="244839" y="61179"/>
                </a:lnTo>
                <a:lnTo>
                  <a:pt x="244839" y="40898"/>
                </a:lnTo>
                <a:close/>
                <a:moveTo>
                  <a:pt x="285523" y="40898"/>
                </a:moveTo>
                <a:lnTo>
                  <a:pt x="285523" y="61179"/>
                </a:lnTo>
                <a:lnTo>
                  <a:pt x="265241" y="61179"/>
                </a:lnTo>
                <a:lnTo>
                  <a:pt x="265241" y="40898"/>
                </a:lnTo>
                <a:close/>
                <a:moveTo>
                  <a:pt x="20389" y="61300"/>
                </a:moveTo>
                <a:lnTo>
                  <a:pt x="20389" y="81568"/>
                </a:lnTo>
                <a:lnTo>
                  <a:pt x="107" y="81568"/>
                </a:lnTo>
                <a:lnTo>
                  <a:pt x="107" y="61300"/>
                </a:lnTo>
                <a:close/>
                <a:moveTo>
                  <a:pt x="40791" y="61300"/>
                </a:moveTo>
                <a:lnTo>
                  <a:pt x="40791" y="81568"/>
                </a:lnTo>
                <a:lnTo>
                  <a:pt x="20509" y="81568"/>
                </a:lnTo>
                <a:lnTo>
                  <a:pt x="20509" y="61300"/>
                </a:lnTo>
                <a:close/>
                <a:moveTo>
                  <a:pt x="61180" y="61300"/>
                </a:moveTo>
                <a:lnTo>
                  <a:pt x="61180" y="81568"/>
                </a:lnTo>
                <a:lnTo>
                  <a:pt x="40898" y="81568"/>
                </a:lnTo>
                <a:lnTo>
                  <a:pt x="40898" y="61300"/>
                </a:lnTo>
                <a:close/>
                <a:moveTo>
                  <a:pt x="81582" y="61300"/>
                </a:moveTo>
                <a:lnTo>
                  <a:pt x="81582" y="81568"/>
                </a:lnTo>
                <a:lnTo>
                  <a:pt x="61300" y="81568"/>
                </a:lnTo>
                <a:lnTo>
                  <a:pt x="61300" y="61300"/>
                </a:lnTo>
                <a:close/>
                <a:moveTo>
                  <a:pt x="101971" y="61300"/>
                </a:moveTo>
                <a:lnTo>
                  <a:pt x="101971" y="81568"/>
                </a:lnTo>
                <a:lnTo>
                  <a:pt x="81689" y="81568"/>
                </a:lnTo>
                <a:lnTo>
                  <a:pt x="81689" y="61300"/>
                </a:lnTo>
                <a:close/>
                <a:moveTo>
                  <a:pt x="122359" y="61300"/>
                </a:moveTo>
                <a:lnTo>
                  <a:pt x="122359" y="81568"/>
                </a:lnTo>
                <a:lnTo>
                  <a:pt x="102077" y="81568"/>
                </a:lnTo>
                <a:lnTo>
                  <a:pt x="102077" y="61300"/>
                </a:lnTo>
                <a:close/>
                <a:moveTo>
                  <a:pt x="142762" y="61300"/>
                </a:moveTo>
                <a:lnTo>
                  <a:pt x="142762" y="81568"/>
                </a:lnTo>
                <a:lnTo>
                  <a:pt x="122480" y="81568"/>
                </a:lnTo>
                <a:lnTo>
                  <a:pt x="122480" y="61300"/>
                </a:lnTo>
                <a:close/>
                <a:moveTo>
                  <a:pt x="163150" y="61300"/>
                </a:moveTo>
                <a:lnTo>
                  <a:pt x="163150" y="81568"/>
                </a:lnTo>
                <a:lnTo>
                  <a:pt x="142868" y="81568"/>
                </a:lnTo>
                <a:lnTo>
                  <a:pt x="142868" y="61300"/>
                </a:lnTo>
                <a:close/>
                <a:moveTo>
                  <a:pt x="183552" y="61300"/>
                </a:moveTo>
                <a:lnTo>
                  <a:pt x="183552" y="81568"/>
                </a:lnTo>
                <a:lnTo>
                  <a:pt x="163270" y="81568"/>
                </a:lnTo>
                <a:lnTo>
                  <a:pt x="163270" y="61300"/>
                </a:lnTo>
                <a:close/>
                <a:moveTo>
                  <a:pt x="203941" y="61300"/>
                </a:moveTo>
                <a:lnTo>
                  <a:pt x="203941" y="81568"/>
                </a:lnTo>
                <a:lnTo>
                  <a:pt x="183659" y="81568"/>
                </a:lnTo>
                <a:lnTo>
                  <a:pt x="183659" y="61300"/>
                </a:lnTo>
                <a:close/>
                <a:moveTo>
                  <a:pt x="244732" y="61300"/>
                </a:moveTo>
                <a:lnTo>
                  <a:pt x="244732" y="81568"/>
                </a:lnTo>
                <a:lnTo>
                  <a:pt x="224450" y="81568"/>
                </a:lnTo>
                <a:lnTo>
                  <a:pt x="224450" y="61300"/>
                </a:lnTo>
                <a:close/>
                <a:moveTo>
                  <a:pt x="224330" y="61300"/>
                </a:moveTo>
                <a:lnTo>
                  <a:pt x="224330" y="81581"/>
                </a:lnTo>
                <a:lnTo>
                  <a:pt x="204048" y="81581"/>
                </a:lnTo>
                <a:lnTo>
                  <a:pt x="204048" y="61300"/>
                </a:lnTo>
                <a:close/>
                <a:moveTo>
                  <a:pt x="265121" y="61300"/>
                </a:moveTo>
                <a:lnTo>
                  <a:pt x="265121" y="81581"/>
                </a:lnTo>
                <a:lnTo>
                  <a:pt x="244839" y="81581"/>
                </a:lnTo>
                <a:lnTo>
                  <a:pt x="244839" y="61300"/>
                </a:lnTo>
                <a:close/>
                <a:moveTo>
                  <a:pt x="285523" y="61300"/>
                </a:moveTo>
                <a:lnTo>
                  <a:pt x="285523" y="81581"/>
                </a:lnTo>
                <a:lnTo>
                  <a:pt x="265241" y="81581"/>
                </a:lnTo>
                <a:lnTo>
                  <a:pt x="265241" y="61300"/>
                </a:lnTo>
                <a:close/>
                <a:moveTo>
                  <a:pt x="20389" y="81688"/>
                </a:moveTo>
                <a:lnTo>
                  <a:pt x="20389" y="101970"/>
                </a:lnTo>
                <a:lnTo>
                  <a:pt x="107" y="101970"/>
                </a:lnTo>
                <a:lnTo>
                  <a:pt x="107" y="81688"/>
                </a:lnTo>
                <a:close/>
                <a:moveTo>
                  <a:pt x="40791" y="81688"/>
                </a:moveTo>
                <a:lnTo>
                  <a:pt x="40791" y="101970"/>
                </a:lnTo>
                <a:lnTo>
                  <a:pt x="20509" y="101970"/>
                </a:lnTo>
                <a:lnTo>
                  <a:pt x="20509" y="81688"/>
                </a:lnTo>
                <a:close/>
                <a:moveTo>
                  <a:pt x="61180" y="81688"/>
                </a:moveTo>
                <a:lnTo>
                  <a:pt x="61180" y="101970"/>
                </a:lnTo>
                <a:lnTo>
                  <a:pt x="40898" y="101970"/>
                </a:lnTo>
                <a:lnTo>
                  <a:pt x="40898" y="81688"/>
                </a:lnTo>
                <a:close/>
                <a:moveTo>
                  <a:pt x="81582" y="81688"/>
                </a:moveTo>
                <a:lnTo>
                  <a:pt x="81582" y="101970"/>
                </a:lnTo>
                <a:lnTo>
                  <a:pt x="61300" y="101970"/>
                </a:lnTo>
                <a:lnTo>
                  <a:pt x="61300" y="81688"/>
                </a:lnTo>
                <a:close/>
                <a:moveTo>
                  <a:pt x="101971" y="81688"/>
                </a:moveTo>
                <a:lnTo>
                  <a:pt x="101971" y="101970"/>
                </a:lnTo>
                <a:lnTo>
                  <a:pt x="81689" y="101970"/>
                </a:lnTo>
                <a:lnTo>
                  <a:pt x="81689" y="81688"/>
                </a:lnTo>
                <a:close/>
                <a:moveTo>
                  <a:pt x="122359" y="81688"/>
                </a:moveTo>
                <a:lnTo>
                  <a:pt x="122359" y="101970"/>
                </a:lnTo>
                <a:lnTo>
                  <a:pt x="102077" y="101970"/>
                </a:lnTo>
                <a:lnTo>
                  <a:pt x="102077" y="81688"/>
                </a:lnTo>
                <a:close/>
                <a:moveTo>
                  <a:pt x="142762" y="81688"/>
                </a:moveTo>
                <a:lnTo>
                  <a:pt x="142762" y="101970"/>
                </a:lnTo>
                <a:lnTo>
                  <a:pt x="122480" y="101970"/>
                </a:lnTo>
                <a:lnTo>
                  <a:pt x="122480" y="81688"/>
                </a:lnTo>
                <a:close/>
                <a:moveTo>
                  <a:pt x="163150" y="81688"/>
                </a:moveTo>
                <a:lnTo>
                  <a:pt x="163150" y="101970"/>
                </a:lnTo>
                <a:lnTo>
                  <a:pt x="142868" y="101970"/>
                </a:lnTo>
                <a:lnTo>
                  <a:pt x="142868" y="81688"/>
                </a:lnTo>
                <a:close/>
                <a:moveTo>
                  <a:pt x="183552" y="81688"/>
                </a:moveTo>
                <a:lnTo>
                  <a:pt x="183552" y="101970"/>
                </a:lnTo>
                <a:lnTo>
                  <a:pt x="163270" y="101970"/>
                </a:lnTo>
                <a:lnTo>
                  <a:pt x="163270" y="81688"/>
                </a:lnTo>
                <a:close/>
                <a:moveTo>
                  <a:pt x="203941" y="81688"/>
                </a:moveTo>
                <a:lnTo>
                  <a:pt x="203941" y="101970"/>
                </a:lnTo>
                <a:lnTo>
                  <a:pt x="183659" y="101970"/>
                </a:lnTo>
                <a:lnTo>
                  <a:pt x="183659" y="81688"/>
                </a:lnTo>
                <a:close/>
                <a:moveTo>
                  <a:pt x="224330" y="81688"/>
                </a:moveTo>
                <a:lnTo>
                  <a:pt x="224330" y="101970"/>
                </a:lnTo>
                <a:lnTo>
                  <a:pt x="204048" y="101970"/>
                </a:lnTo>
                <a:lnTo>
                  <a:pt x="204048" y="81688"/>
                </a:lnTo>
                <a:close/>
                <a:moveTo>
                  <a:pt x="244732" y="81688"/>
                </a:moveTo>
                <a:lnTo>
                  <a:pt x="244732" y="101970"/>
                </a:lnTo>
                <a:lnTo>
                  <a:pt x="224450" y="101970"/>
                </a:lnTo>
                <a:lnTo>
                  <a:pt x="224450" y="81688"/>
                </a:lnTo>
                <a:close/>
                <a:moveTo>
                  <a:pt x="265121" y="81688"/>
                </a:moveTo>
                <a:lnTo>
                  <a:pt x="265121" y="101970"/>
                </a:lnTo>
                <a:lnTo>
                  <a:pt x="244839" y="101970"/>
                </a:lnTo>
                <a:lnTo>
                  <a:pt x="244839" y="81688"/>
                </a:lnTo>
                <a:close/>
                <a:moveTo>
                  <a:pt x="285523" y="81688"/>
                </a:moveTo>
                <a:lnTo>
                  <a:pt x="285523" y="101970"/>
                </a:lnTo>
                <a:lnTo>
                  <a:pt x="265241" y="101970"/>
                </a:lnTo>
                <a:lnTo>
                  <a:pt x="265241" y="81688"/>
                </a:lnTo>
                <a:close/>
                <a:moveTo>
                  <a:pt x="20389" y="102077"/>
                </a:moveTo>
                <a:lnTo>
                  <a:pt x="20389" y="122359"/>
                </a:lnTo>
                <a:lnTo>
                  <a:pt x="107" y="122359"/>
                </a:lnTo>
                <a:lnTo>
                  <a:pt x="107" y="102077"/>
                </a:lnTo>
                <a:close/>
                <a:moveTo>
                  <a:pt x="40791" y="102077"/>
                </a:moveTo>
                <a:lnTo>
                  <a:pt x="40791" y="122359"/>
                </a:lnTo>
                <a:lnTo>
                  <a:pt x="20509" y="122359"/>
                </a:lnTo>
                <a:lnTo>
                  <a:pt x="20509" y="102077"/>
                </a:lnTo>
                <a:close/>
                <a:moveTo>
                  <a:pt x="61180" y="102077"/>
                </a:moveTo>
                <a:lnTo>
                  <a:pt x="61180" y="122359"/>
                </a:lnTo>
                <a:lnTo>
                  <a:pt x="40898" y="122359"/>
                </a:lnTo>
                <a:lnTo>
                  <a:pt x="40898" y="102077"/>
                </a:lnTo>
                <a:close/>
                <a:moveTo>
                  <a:pt x="81582" y="102077"/>
                </a:moveTo>
                <a:lnTo>
                  <a:pt x="81582" y="122359"/>
                </a:lnTo>
                <a:lnTo>
                  <a:pt x="61300" y="122359"/>
                </a:lnTo>
                <a:lnTo>
                  <a:pt x="61300" y="102077"/>
                </a:lnTo>
                <a:close/>
                <a:moveTo>
                  <a:pt x="101971" y="102077"/>
                </a:moveTo>
                <a:lnTo>
                  <a:pt x="101971" y="122359"/>
                </a:lnTo>
                <a:lnTo>
                  <a:pt x="81689" y="122359"/>
                </a:lnTo>
                <a:lnTo>
                  <a:pt x="81702" y="102077"/>
                </a:lnTo>
                <a:close/>
                <a:moveTo>
                  <a:pt x="122359" y="102077"/>
                </a:moveTo>
                <a:lnTo>
                  <a:pt x="122359" y="122359"/>
                </a:lnTo>
                <a:lnTo>
                  <a:pt x="102077" y="122359"/>
                </a:lnTo>
                <a:lnTo>
                  <a:pt x="102091" y="102077"/>
                </a:lnTo>
                <a:close/>
                <a:moveTo>
                  <a:pt x="142762" y="102077"/>
                </a:moveTo>
                <a:lnTo>
                  <a:pt x="142762" y="122359"/>
                </a:lnTo>
                <a:lnTo>
                  <a:pt x="122480" y="122359"/>
                </a:lnTo>
                <a:lnTo>
                  <a:pt x="122480" y="102077"/>
                </a:lnTo>
                <a:close/>
                <a:moveTo>
                  <a:pt x="163164" y="102077"/>
                </a:moveTo>
                <a:lnTo>
                  <a:pt x="163164" y="122359"/>
                </a:lnTo>
                <a:lnTo>
                  <a:pt x="142868" y="122359"/>
                </a:lnTo>
                <a:lnTo>
                  <a:pt x="142882" y="102077"/>
                </a:lnTo>
                <a:close/>
                <a:moveTo>
                  <a:pt x="183552" y="102077"/>
                </a:moveTo>
                <a:lnTo>
                  <a:pt x="183552" y="122359"/>
                </a:lnTo>
                <a:lnTo>
                  <a:pt x="163270" y="122359"/>
                </a:lnTo>
                <a:lnTo>
                  <a:pt x="163270" y="102077"/>
                </a:lnTo>
                <a:close/>
                <a:moveTo>
                  <a:pt x="203955" y="102077"/>
                </a:moveTo>
                <a:lnTo>
                  <a:pt x="203955" y="122359"/>
                </a:lnTo>
                <a:lnTo>
                  <a:pt x="183659" y="122359"/>
                </a:lnTo>
                <a:lnTo>
                  <a:pt x="183659" y="102077"/>
                </a:lnTo>
                <a:close/>
                <a:moveTo>
                  <a:pt x="224343" y="102077"/>
                </a:moveTo>
                <a:lnTo>
                  <a:pt x="224343" y="122359"/>
                </a:lnTo>
                <a:lnTo>
                  <a:pt x="204048" y="122359"/>
                </a:lnTo>
                <a:lnTo>
                  <a:pt x="204061" y="102077"/>
                </a:lnTo>
                <a:close/>
                <a:moveTo>
                  <a:pt x="244732" y="102077"/>
                </a:moveTo>
                <a:lnTo>
                  <a:pt x="244732" y="122359"/>
                </a:lnTo>
                <a:lnTo>
                  <a:pt x="224450" y="122359"/>
                </a:lnTo>
                <a:lnTo>
                  <a:pt x="224450" y="102077"/>
                </a:lnTo>
                <a:close/>
                <a:moveTo>
                  <a:pt x="265121" y="102077"/>
                </a:moveTo>
                <a:lnTo>
                  <a:pt x="265121" y="122359"/>
                </a:lnTo>
                <a:lnTo>
                  <a:pt x="244839" y="122359"/>
                </a:lnTo>
                <a:lnTo>
                  <a:pt x="244839" y="102077"/>
                </a:lnTo>
                <a:close/>
                <a:moveTo>
                  <a:pt x="285523" y="102077"/>
                </a:moveTo>
                <a:lnTo>
                  <a:pt x="285523" y="122359"/>
                </a:lnTo>
                <a:lnTo>
                  <a:pt x="265241" y="122359"/>
                </a:lnTo>
                <a:lnTo>
                  <a:pt x="265241" y="102077"/>
                </a:lnTo>
                <a:close/>
                <a:moveTo>
                  <a:pt x="20389" y="122479"/>
                </a:moveTo>
                <a:lnTo>
                  <a:pt x="20389" y="142761"/>
                </a:lnTo>
                <a:lnTo>
                  <a:pt x="107" y="142761"/>
                </a:lnTo>
                <a:lnTo>
                  <a:pt x="107" y="122479"/>
                </a:lnTo>
                <a:close/>
                <a:moveTo>
                  <a:pt x="40791" y="122479"/>
                </a:moveTo>
                <a:lnTo>
                  <a:pt x="40791" y="142761"/>
                </a:lnTo>
                <a:lnTo>
                  <a:pt x="20509" y="142761"/>
                </a:lnTo>
                <a:lnTo>
                  <a:pt x="20509" y="122479"/>
                </a:lnTo>
                <a:close/>
                <a:moveTo>
                  <a:pt x="61180" y="122479"/>
                </a:moveTo>
                <a:lnTo>
                  <a:pt x="61180" y="142761"/>
                </a:lnTo>
                <a:lnTo>
                  <a:pt x="40898" y="142761"/>
                </a:lnTo>
                <a:lnTo>
                  <a:pt x="40898" y="122479"/>
                </a:lnTo>
                <a:close/>
                <a:moveTo>
                  <a:pt x="81582" y="122479"/>
                </a:moveTo>
                <a:lnTo>
                  <a:pt x="81582" y="142761"/>
                </a:lnTo>
                <a:lnTo>
                  <a:pt x="61300" y="142761"/>
                </a:lnTo>
                <a:lnTo>
                  <a:pt x="61300" y="122479"/>
                </a:lnTo>
                <a:close/>
                <a:moveTo>
                  <a:pt x="101971" y="122479"/>
                </a:moveTo>
                <a:lnTo>
                  <a:pt x="101971" y="142761"/>
                </a:lnTo>
                <a:lnTo>
                  <a:pt x="81689" y="142761"/>
                </a:lnTo>
                <a:lnTo>
                  <a:pt x="81689" y="122479"/>
                </a:lnTo>
                <a:close/>
                <a:moveTo>
                  <a:pt x="122359" y="122479"/>
                </a:moveTo>
                <a:lnTo>
                  <a:pt x="122359" y="142761"/>
                </a:lnTo>
                <a:lnTo>
                  <a:pt x="102077" y="142761"/>
                </a:lnTo>
                <a:lnTo>
                  <a:pt x="102077" y="122479"/>
                </a:lnTo>
                <a:close/>
                <a:moveTo>
                  <a:pt x="142762" y="122479"/>
                </a:moveTo>
                <a:lnTo>
                  <a:pt x="142762" y="142761"/>
                </a:lnTo>
                <a:lnTo>
                  <a:pt x="122480" y="142761"/>
                </a:lnTo>
                <a:lnTo>
                  <a:pt x="122480" y="122479"/>
                </a:lnTo>
                <a:close/>
                <a:moveTo>
                  <a:pt x="163150" y="122479"/>
                </a:moveTo>
                <a:lnTo>
                  <a:pt x="163150" y="142761"/>
                </a:lnTo>
                <a:lnTo>
                  <a:pt x="142868" y="142761"/>
                </a:lnTo>
                <a:lnTo>
                  <a:pt x="142868" y="122479"/>
                </a:lnTo>
                <a:close/>
                <a:moveTo>
                  <a:pt x="183552" y="122479"/>
                </a:moveTo>
                <a:lnTo>
                  <a:pt x="183552" y="142761"/>
                </a:lnTo>
                <a:lnTo>
                  <a:pt x="163270" y="142761"/>
                </a:lnTo>
                <a:lnTo>
                  <a:pt x="163270" y="122479"/>
                </a:lnTo>
                <a:close/>
                <a:moveTo>
                  <a:pt x="203941" y="122479"/>
                </a:moveTo>
                <a:lnTo>
                  <a:pt x="203941" y="142761"/>
                </a:lnTo>
                <a:lnTo>
                  <a:pt x="183659" y="142761"/>
                </a:lnTo>
                <a:lnTo>
                  <a:pt x="183659" y="122479"/>
                </a:lnTo>
                <a:close/>
                <a:moveTo>
                  <a:pt x="224330" y="122479"/>
                </a:moveTo>
                <a:lnTo>
                  <a:pt x="224330" y="142761"/>
                </a:lnTo>
                <a:lnTo>
                  <a:pt x="204048" y="142761"/>
                </a:lnTo>
                <a:lnTo>
                  <a:pt x="204048" y="122479"/>
                </a:lnTo>
                <a:close/>
                <a:moveTo>
                  <a:pt x="244732" y="122479"/>
                </a:moveTo>
                <a:lnTo>
                  <a:pt x="244732" y="142761"/>
                </a:lnTo>
                <a:lnTo>
                  <a:pt x="224450" y="142761"/>
                </a:lnTo>
                <a:lnTo>
                  <a:pt x="224450" y="122479"/>
                </a:lnTo>
                <a:close/>
                <a:moveTo>
                  <a:pt x="265121" y="122479"/>
                </a:moveTo>
                <a:lnTo>
                  <a:pt x="265121" y="142761"/>
                </a:lnTo>
                <a:lnTo>
                  <a:pt x="244839" y="142761"/>
                </a:lnTo>
                <a:lnTo>
                  <a:pt x="244839" y="122479"/>
                </a:lnTo>
                <a:close/>
                <a:moveTo>
                  <a:pt x="285523" y="122479"/>
                </a:moveTo>
                <a:lnTo>
                  <a:pt x="285523" y="142761"/>
                </a:lnTo>
                <a:lnTo>
                  <a:pt x="265241" y="142761"/>
                </a:lnTo>
                <a:lnTo>
                  <a:pt x="265241" y="122479"/>
                </a:lnTo>
                <a:close/>
                <a:moveTo>
                  <a:pt x="20389" y="142868"/>
                </a:moveTo>
                <a:lnTo>
                  <a:pt x="20389" y="163149"/>
                </a:lnTo>
                <a:lnTo>
                  <a:pt x="107" y="163149"/>
                </a:lnTo>
                <a:lnTo>
                  <a:pt x="107" y="142868"/>
                </a:lnTo>
                <a:close/>
                <a:moveTo>
                  <a:pt x="40791" y="142868"/>
                </a:moveTo>
                <a:lnTo>
                  <a:pt x="40791" y="163149"/>
                </a:lnTo>
                <a:lnTo>
                  <a:pt x="20509" y="163149"/>
                </a:lnTo>
                <a:lnTo>
                  <a:pt x="20509" y="142868"/>
                </a:lnTo>
                <a:close/>
                <a:moveTo>
                  <a:pt x="61180" y="142868"/>
                </a:moveTo>
                <a:lnTo>
                  <a:pt x="61180" y="163149"/>
                </a:lnTo>
                <a:lnTo>
                  <a:pt x="40898" y="163149"/>
                </a:lnTo>
                <a:lnTo>
                  <a:pt x="40898" y="142868"/>
                </a:lnTo>
                <a:close/>
                <a:moveTo>
                  <a:pt x="81582" y="142868"/>
                </a:moveTo>
                <a:lnTo>
                  <a:pt x="81582" y="163149"/>
                </a:lnTo>
                <a:lnTo>
                  <a:pt x="61300" y="163149"/>
                </a:lnTo>
                <a:lnTo>
                  <a:pt x="61300" y="142868"/>
                </a:lnTo>
                <a:close/>
                <a:moveTo>
                  <a:pt x="101971" y="142868"/>
                </a:moveTo>
                <a:lnTo>
                  <a:pt x="101971" y="163149"/>
                </a:lnTo>
                <a:lnTo>
                  <a:pt x="81689" y="163149"/>
                </a:lnTo>
                <a:lnTo>
                  <a:pt x="81689" y="142868"/>
                </a:lnTo>
                <a:close/>
                <a:moveTo>
                  <a:pt x="122359" y="142868"/>
                </a:moveTo>
                <a:lnTo>
                  <a:pt x="122359" y="163149"/>
                </a:lnTo>
                <a:lnTo>
                  <a:pt x="102077" y="163149"/>
                </a:lnTo>
                <a:lnTo>
                  <a:pt x="102077" y="142868"/>
                </a:lnTo>
                <a:close/>
                <a:moveTo>
                  <a:pt x="142762" y="142868"/>
                </a:moveTo>
                <a:lnTo>
                  <a:pt x="142762" y="163149"/>
                </a:lnTo>
                <a:lnTo>
                  <a:pt x="122480" y="163149"/>
                </a:lnTo>
                <a:lnTo>
                  <a:pt x="122480" y="142868"/>
                </a:lnTo>
                <a:close/>
                <a:moveTo>
                  <a:pt x="163150" y="142868"/>
                </a:moveTo>
                <a:lnTo>
                  <a:pt x="163150" y="163149"/>
                </a:lnTo>
                <a:lnTo>
                  <a:pt x="142868" y="163149"/>
                </a:lnTo>
                <a:lnTo>
                  <a:pt x="142868" y="142868"/>
                </a:lnTo>
                <a:close/>
                <a:moveTo>
                  <a:pt x="183552" y="142868"/>
                </a:moveTo>
                <a:lnTo>
                  <a:pt x="183552" y="163149"/>
                </a:lnTo>
                <a:lnTo>
                  <a:pt x="163270" y="163149"/>
                </a:lnTo>
                <a:lnTo>
                  <a:pt x="163270" y="142868"/>
                </a:lnTo>
                <a:close/>
                <a:moveTo>
                  <a:pt x="203941" y="142868"/>
                </a:moveTo>
                <a:lnTo>
                  <a:pt x="203941" y="163149"/>
                </a:lnTo>
                <a:lnTo>
                  <a:pt x="183659" y="163149"/>
                </a:lnTo>
                <a:lnTo>
                  <a:pt x="183659" y="142868"/>
                </a:lnTo>
                <a:close/>
                <a:moveTo>
                  <a:pt x="224330" y="142868"/>
                </a:moveTo>
                <a:lnTo>
                  <a:pt x="224330" y="163149"/>
                </a:lnTo>
                <a:lnTo>
                  <a:pt x="204048" y="163149"/>
                </a:lnTo>
                <a:lnTo>
                  <a:pt x="204048" y="142868"/>
                </a:lnTo>
                <a:close/>
                <a:moveTo>
                  <a:pt x="244732" y="142868"/>
                </a:moveTo>
                <a:lnTo>
                  <a:pt x="244732" y="163149"/>
                </a:lnTo>
                <a:lnTo>
                  <a:pt x="224450" y="163149"/>
                </a:lnTo>
                <a:lnTo>
                  <a:pt x="224450" y="142868"/>
                </a:lnTo>
                <a:close/>
                <a:moveTo>
                  <a:pt x="265121" y="142868"/>
                </a:moveTo>
                <a:lnTo>
                  <a:pt x="265121" y="163149"/>
                </a:lnTo>
                <a:lnTo>
                  <a:pt x="244839" y="163149"/>
                </a:lnTo>
                <a:lnTo>
                  <a:pt x="244839" y="142868"/>
                </a:lnTo>
                <a:close/>
                <a:moveTo>
                  <a:pt x="285523" y="142868"/>
                </a:moveTo>
                <a:lnTo>
                  <a:pt x="285523" y="163149"/>
                </a:lnTo>
                <a:lnTo>
                  <a:pt x="265241" y="163149"/>
                </a:lnTo>
                <a:lnTo>
                  <a:pt x="265241" y="142868"/>
                </a:lnTo>
                <a:close/>
                <a:moveTo>
                  <a:pt x="0" y="0"/>
                </a:moveTo>
                <a:lnTo>
                  <a:pt x="0" y="163270"/>
                </a:lnTo>
                <a:lnTo>
                  <a:pt x="285630" y="163270"/>
                </a:lnTo>
                <a:lnTo>
                  <a:pt x="2856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9"/>
          <p:cNvSpPr txBox="1">
            <a:spLocks noGrp="1"/>
          </p:cNvSpPr>
          <p:nvPr>
            <p:ph type="subTitle" idx="1"/>
          </p:nvPr>
        </p:nvSpPr>
        <p:spPr>
          <a:xfrm>
            <a:off x="2296900" y="1859125"/>
            <a:ext cx="2081400" cy="572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sz="2500">
                <a:solidFill>
                  <a:schemeClr val="accent4"/>
                </a:solidFill>
                <a:latin typeface="DM Serif Text"/>
                <a:ea typeface="DM Serif Text"/>
                <a:cs typeface="DM Serif Text"/>
                <a:sym typeface="DM Serif Text"/>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173" name="Google Shape;2173;p29"/>
          <p:cNvSpPr txBox="1">
            <a:spLocks noGrp="1"/>
          </p:cNvSpPr>
          <p:nvPr>
            <p:ph type="subTitle" idx="2"/>
          </p:nvPr>
        </p:nvSpPr>
        <p:spPr>
          <a:xfrm>
            <a:off x="6347500" y="1859125"/>
            <a:ext cx="2081400" cy="572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sz="2500">
                <a:solidFill>
                  <a:schemeClr val="accent4"/>
                </a:solidFill>
                <a:latin typeface="DM Serif Text"/>
                <a:ea typeface="DM Serif Text"/>
                <a:cs typeface="DM Serif Text"/>
                <a:sym typeface="DM Serif Text"/>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174" name="Google Shape;2174;p29"/>
          <p:cNvSpPr txBox="1">
            <a:spLocks noGrp="1"/>
          </p:cNvSpPr>
          <p:nvPr>
            <p:ph type="subTitle" idx="3"/>
          </p:nvPr>
        </p:nvSpPr>
        <p:spPr>
          <a:xfrm>
            <a:off x="2296900" y="2515656"/>
            <a:ext cx="2081400" cy="71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75" name="Google Shape;2175;p29"/>
          <p:cNvSpPr txBox="1">
            <a:spLocks noGrp="1"/>
          </p:cNvSpPr>
          <p:nvPr>
            <p:ph type="subTitle" idx="4"/>
          </p:nvPr>
        </p:nvSpPr>
        <p:spPr>
          <a:xfrm>
            <a:off x="6347500" y="2515656"/>
            <a:ext cx="2081400" cy="71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76" name="Google Shape;2176;p2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177" name="Google Shape;2177;p29"/>
          <p:cNvGrpSpPr/>
          <p:nvPr/>
        </p:nvGrpSpPr>
        <p:grpSpPr>
          <a:xfrm rot="6672271" flipH="1">
            <a:off x="220363" y="-273026"/>
            <a:ext cx="876479" cy="1493636"/>
            <a:chOff x="2693650" y="1705075"/>
            <a:chExt cx="876475" cy="1493628"/>
          </a:xfrm>
        </p:grpSpPr>
        <p:sp>
          <p:nvSpPr>
            <p:cNvPr id="2178" name="Google Shape;2178;p29"/>
            <p:cNvSpPr/>
            <p:nvPr/>
          </p:nvSpPr>
          <p:spPr>
            <a:xfrm>
              <a:off x="2896636" y="2043150"/>
              <a:ext cx="449273" cy="1155553"/>
            </a:xfrm>
            <a:custGeom>
              <a:avLst/>
              <a:gdLst/>
              <a:ahLst/>
              <a:cxnLst/>
              <a:rect l="l" t="t" r="r" b="b"/>
              <a:pathLst>
                <a:path w="6412" h="16492" fill="none" extrusionOk="0">
                  <a:moveTo>
                    <a:pt x="1" y="0"/>
                  </a:moveTo>
                  <a:cubicBezTo>
                    <a:pt x="1440" y="1977"/>
                    <a:pt x="2477" y="4218"/>
                    <a:pt x="3074" y="6587"/>
                  </a:cubicBezTo>
                  <a:cubicBezTo>
                    <a:pt x="3319" y="7565"/>
                    <a:pt x="3485" y="8573"/>
                    <a:pt x="3710" y="9562"/>
                  </a:cubicBezTo>
                  <a:cubicBezTo>
                    <a:pt x="4268" y="11989"/>
                    <a:pt x="5178" y="14328"/>
                    <a:pt x="6411" y="16491"/>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9"/>
            <p:cNvSpPr/>
            <p:nvPr/>
          </p:nvSpPr>
          <p:spPr>
            <a:xfrm>
              <a:off x="3100322" y="2110344"/>
              <a:ext cx="43302" cy="358676"/>
            </a:xfrm>
            <a:custGeom>
              <a:avLst/>
              <a:gdLst/>
              <a:ahLst/>
              <a:cxnLst/>
              <a:rect l="l" t="t" r="r" b="b"/>
              <a:pathLst>
                <a:path w="618" h="5119" fill="none" extrusionOk="0">
                  <a:moveTo>
                    <a:pt x="30" y="5119"/>
                  </a:moveTo>
                  <a:cubicBezTo>
                    <a:pt x="1" y="3445"/>
                    <a:pt x="147" y="1605"/>
                    <a:pt x="617" y="0"/>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29"/>
            <p:cNvSpPr/>
            <p:nvPr/>
          </p:nvSpPr>
          <p:spPr>
            <a:xfrm>
              <a:off x="3153153" y="2383957"/>
              <a:ext cx="122828" cy="317546"/>
            </a:xfrm>
            <a:custGeom>
              <a:avLst/>
              <a:gdLst/>
              <a:ahLst/>
              <a:cxnLst/>
              <a:rect l="l" t="t" r="r" b="b"/>
              <a:pathLst>
                <a:path w="1753" h="4532" fill="none" extrusionOk="0">
                  <a:moveTo>
                    <a:pt x="0" y="4532"/>
                  </a:moveTo>
                  <a:cubicBezTo>
                    <a:pt x="431" y="2887"/>
                    <a:pt x="871" y="1449"/>
                    <a:pt x="1752" y="0"/>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29"/>
            <p:cNvSpPr/>
            <p:nvPr/>
          </p:nvSpPr>
          <p:spPr>
            <a:xfrm>
              <a:off x="3295110" y="2843389"/>
              <a:ext cx="89196" cy="263384"/>
            </a:xfrm>
            <a:custGeom>
              <a:avLst/>
              <a:gdLst/>
              <a:ahLst/>
              <a:cxnLst/>
              <a:rect l="l" t="t" r="r" b="b"/>
              <a:pathLst>
                <a:path w="1273" h="3759" fill="none" extrusionOk="0">
                  <a:moveTo>
                    <a:pt x="10" y="3759"/>
                  </a:moveTo>
                  <a:cubicBezTo>
                    <a:pt x="0" y="3152"/>
                    <a:pt x="206" y="2545"/>
                    <a:pt x="431" y="1968"/>
                  </a:cubicBezTo>
                  <a:cubicBezTo>
                    <a:pt x="685" y="1302"/>
                    <a:pt x="959" y="646"/>
                    <a:pt x="1272" y="0"/>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29"/>
            <p:cNvSpPr/>
            <p:nvPr/>
          </p:nvSpPr>
          <p:spPr>
            <a:xfrm>
              <a:off x="3052326" y="2774793"/>
              <a:ext cx="201654" cy="238720"/>
            </a:xfrm>
            <a:custGeom>
              <a:avLst/>
              <a:gdLst/>
              <a:ahLst/>
              <a:cxnLst/>
              <a:rect l="l" t="t" r="r" b="b"/>
              <a:pathLst>
                <a:path w="2878" h="3407" fill="none" extrusionOk="0">
                  <a:moveTo>
                    <a:pt x="1" y="1"/>
                  </a:moveTo>
                  <a:cubicBezTo>
                    <a:pt x="1028" y="1077"/>
                    <a:pt x="1987" y="2213"/>
                    <a:pt x="2878" y="3407"/>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9"/>
            <p:cNvSpPr/>
            <p:nvPr/>
          </p:nvSpPr>
          <p:spPr>
            <a:xfrm>
              <a:off x="2888438" y="2235134"/>
              <a:ext cx="239421" cy="338846"/>
            </a:xfrm>
            <a:custGeom>
              <a:avLst/>
              <a:gdLst/>
              <a:ahLst/>
              <a:cxnLst/>
              <a:rect l="l" t="t" r="r" b="b"/>
              <a:pathLst>
                <a:path w="3417" h="4836" fill="none" extrusionOk="0">
                  <a:moveTo>
                    <a:pt x="3416" y="4835"/>
                  </a:moveTo>
                  <a:cubicBezTo>
                    <a:pt x="2428" y="3211"/>
                    <a:pt x="1351" y="1351"/>
                    <a:pt x="0" y="0"/>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9"/>
            <p:cNvSpPr/>
            <p:nvPr/>
          </p:nvSpPr>
          <p:spPr>
            <a:xfrm>
              <a:off x="3191550" y="2586242"/>
              <a:ext cx="175589" cy="257218"/>
            </a:xfrm>
            <a:custGeom>
              <a:avLst/>
              <a:gdLst/>
              <a:ahLst/>
              <a:cxnLst/>
              <a:rect l="l" t="t" r="r" b="b"/>
              <a:pathLst>
                <a:path w="2506" h="3671" fill="none" extrusionOk="0">
                  <a:moveTo>
                    <a:pt x="0" y="3670"/>
                  </a:moveTo>
                  <a:cubicBezTo>
                    <a:pt x="490" y="2290"/>
                    <a:pt x="1380" y="911"/>
                    <a:pt x="2506" y="0"/>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29"/>
            <p:cNvSpPr/>
            <p:nvPr/>
          </p:nvSpPr>
          <p:spPr>
            <a:xfrm>
              <a:off x="3015330" y="2962013"/>
              <a:ext cx="309979" cy="200323"/>
            </a:xfrm>
            <a:custGeom>
              <a:avLst/>
              <a:gdLst/>
              <a:ahLst/>
              <a:cxnLst/>
              <a:rect l="l" t="t" r="r" b="b"/>
              <a:pathLst>
                <a:path w="4424" h="2859" fill="none" extrusionOk="0">
                  <a:moveTo>
                    <a:pt x="4424" y="2858"/>
                  </a:moveTo>
                  <a:cubicBezTo>
                    <a:pt x="3024" y="1782"/>
                    <a:pt x="1546" y="823"/>
                    <a:pt x="0" y="1"/>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9"/>
            <p:cNvSpPr/>
            <p:nvPr/>
          </p:nvSpPr>
          <p:spPr>
            <a:xfrm>
              <a:off x="3062626" y="1713974"/>
              <a:ext cx="181124" cy="521933"/>
            </a:xfrm>
            <a:custGeom>
              <a:avLst/>
              <a:gdLst/>
              <a:ahLst/>
              <a:cxnLst/>
              <a:rect l="l" t="t" r="r" b="b"/>
              <a:pathLst>
                <a:path w="2585" h="7449" extrusionOk="0">
                  <a:moveTo>
                    <a:pt x="2584" y="0"/>
                  </a:moveTo>
                  <a:lnTo>
                    <a:pt x="2584" y="0"/>
                  </a:lnTo>
                  <a:cubicBezTo>
                    <a:pt x="1909" y="1772"/>
                    <a:pt x="274" y="3181"/>
                    <a:pt x="79" y="5080"/>
                  </a:cubicBezTo>
                  <a:cubicBezTo>
                    <a:pt x="0" y="5912"/>
                    <a:pt x="216" y="6753"/>
                    <a:pt x="695" y="7448"/>
                  </a:cubicBezTo>
                  <a:cubicBezTo>
                    <a:pt x="734" y="6244"/>
                    <a:pt x="1116" y="5041"/>
                    <a:pt x="1527" y="3896"/>
                  </a:cubicBezTo>
                  <a:cubicBezTo>
                    <a:pt x="1977" y="2633"/>
                    <a:pt x="2476" y="1331"/>
                    <a:pt x="2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9"/>
            <p:cNvSpPr/>
            <p:nvPr/>
          </p:nvSpPr>
          <p:spPr>
            <a:xfrm>
              <a:off x="3111323" y="1705075"/>
              <a:ext cx="165289" cy="533564"/>
            </a:xfrm>
            <a:custGeom>
              <a:avLst/>
              <a:gdLst/>
              <a:ahLst/>
              <a:cxnLst/>
              <a:rect l="l" t="t" r="r" b="b"/>
              <a:pathLst>
                <a:path w="2359" h="7615" extrusionOk="0">
                  <a:moveTo>
                    <a:pt x="1938" y="0"/>
                  </a:moveTo>
                  <a:cubicBezTo>
                    <a:pt x="1918" y="39"/>
                    <a:pt x="1899" y="88"/>
                    <a:pt x="1889" y="127"/>
                  </a:cubicBezTo>
                  <a:cubicBezTo>
                    <a:pt x="1781" y="1458"/>
                    <a:pt x="1282" y="2750"/>
                    <a:pt x="832" y="4023"/>
                  </a:cubicBezTo>
                  <a:cubicBezTo>
                    <a:pt x="421" y="5168"/>
                    <a:pt x="39" y="6371"/>
                    <a:pt x="0" y="7575"/>
                  </a:cubicBezTo>
                  <a:cubicBezTo>
                    <a:pt x="10" y="7585"/>
                    <a:pt x="20" y="7605"/>
                    <a:pt x="30" y="7614"/>
                  </a:cubicBezTo>
                  <a:cubicBezTo>
                    <a:pt x="607" y="7008"/>
                    <a:pt x="1096" y="6313"/>
                    <a:pt x="1488" y="5569"/>
                  </a:cubicBezTo>
                  <a:cubicBezTo>
                    <a:pt x="2359" y="3925"/>
                    <a:pt x="2173" y="1850"/>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9"/>
            <p:cNvSpPr/>
            <p:nvPr/>
          </p:nvSpPr>
          <p:spPr>
            <a:xfrm>
              <a:off x="2744449" y="1805201"/>
              <a:ext cx="299048" cy="458101"/>
            </a:xfrm>
            <a:custGeom>
              <a:avLst/>
              <a:gdLst/>
              <a:ahLst/>
              <a:cxnLst/>
              <a:rect l="l" t="t" r="r" b="b"/>
              <a:pathLst>
                <a:path w="4268" h="6538" extrusionOk="0">
                  <a:moveTo>
                    <a:pt x="0" y="0"/>
                  </a:moveTo>
                  <a:cubicBezTo>
                    <a:pt x="499" y="1243"/>
                    <a:pt x="1351" y="2329"/>
                    <a:pt x="2163" y="3396"/>
                  </a:cubicBezTo>
                  <a:cubicBezTo>
                    <a:pt x="2897" y="4375"/>
                    <a:pt x="3621" y="5402"/>
                    <a:pt x="4023" y="6538"/>
                  </a:cubicBezTo>
                  <a:cubicBezTo>
                    <a:pt x="4267" y="5735"/>
                    <a:pt x="4228" y="4864"/>
                    <a:pt x="3895" y="4091"/>
                  </a:cubicBezTo>
                  <a:cubicBezTo>
                    <a:pt x="3152" y="2349"/>
                    <a:pt x="1165" y="149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9"/>
            <p:cNvSpPr/>
            <p:nvPr/>
          </p:nvSpPr>
          <p:spPr>
            <a:xfrm>
              <a:off x="2738283" y="1797634"/>
              <a:ext cx="288047" cy="469803"/>
            </a:xfrm>
            <a:custGeom>
              <a:avLst/>
              <a:gdLst/>
              <a:ahLst/>
              <a:cxnLst/>
              <a:rect l="l" t="t" r="r" b="b"/>
              <a:pathLst>
                <a:path w="4111" h="6705" extrusionOk="0">
                  <a:moveTo>
                    <a:pt x="0" y="0"/>
                  </a:moveTo>
                  <a:lnTo>
                    <a:pt x="0" y="0"/>
                  </a:lnTo>
                  <a:cubicBezTo>
                    <a:pt x="323" y="1840"/>
                    <a:pt x="764" y="3876"/>
                    <a:pt x="2085" y="5187"/>
                  </a:cubicBezTo>
                  <a:cubicBezTo>
                    <a:pt x="2682" y="5784"/>
                    <a:pt x="3357" y="6293"/>
                    <a:pt x="4091" y="6704"/>
                  </a:cubicBezTo>
                  <a:cubicBezTo>
                    <a:pt x="4101" y="6685"/>
                    <a:pt x="4111" y="6675"/>
                    <a:pt x="4111" y="6656"/>
                  </a:cubicBezTo>
                  <a:cubicBezTo>
                    <a:pt x="3709" y="5520"/>
                    <a:pt x="2985" y="4493"/>
                    <a:pt x="2251" y="3514"/>
                  </a:cubicBezTo>
                  <a:cubicBezTo>
                    <a:pt x="1439" y="2437"/>
                    <a:pt x="587" y="1351"/>
                    <a:pt x="88" y="108"/>
                  </a:cubicBez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9"/>
            <p:cNvSpPr/>
            <p:nvPr/>
          </p:nvSpPr>
          <p:spPr>
            <a:xfrm>
              <a:off x="2701918" y="2363357"/>
              <a:ext cx="436871" cy="505467"/>
            </a:xfrm>
            <a:custGeom>
              <a:avLst/>
              <a:gdLst/>
              <a:ahLst/>
              <a:cxnLst/>
              <a:rect l="l" t="t" r="r" b="b"/>
              <a:pathLst>
                <a:path w="6235" h="7214" extrusionOk="0">
                  <a:moveTo>
                    <a:pt x="0" y="1"/>
                  </a:moveTo>
                  <a:lnTo>
                    <a:pt x="0" y="1"/>
                  </a:lnTo>
                  <a:cubicBezTo>
                    <a:pt x="832" y="1410"/>
                    <a:pt x="2075" y="2575"/>
                    <a:pt x="3250" y="3729"/>
                  </a:cubicBezTo>
                  <a:cubicBezTo>
                    <a:pt x="4316" y="4777"/>
                    <a:pt x="5383" y="5902"/>
                    <a:pt x="6078" y="7214"/>
                  </a:cubicBezTo>
                  <a:cubicBezTo>
                    <a:pt x="6235" y="6186"/>
                    <a:pt x="6019" y="5139"/>
                    <a:pt x="5481" y="4258"/>
                  </a:cubicBezTo>
                  <a:cubicBezTo>
                    <a:pt x="4258" y="2271"/>
                    <a:pt x="1694" y="1606"/>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9"/>
            <p:cNvSpPr/>
            <p:nvPr/>
          </p:nvSpPr>
          <p:spPr>
            <a:xfrm>
              <a:off x="2693650" y="2355160"/>
              <a:ext cx="434208" cy="518499"/>
            </a:xfrm>
            <a:custGeom>
              <a:avLst/>
              <a:gdLst/>
              <a:ahLst/>
              <a:cxnLst/>
              <a:rect l="l" t="t" r="r" b="b"/>
              <a:pathLst>
                <a:path w="6197" h="7400" extrusionOk="0">
                  <a:moveTo>
                    <a:pt x="1" y="0"/>
                  </a:moveTo>
                  <a:lnTo>
                    <a:pt x="1" y="0"/>
                  </a:lnTo>
                  <a:cubicBezTo>
                    <a:pt x="725" y="2173"/>
                    <a:pt x="1635" y="4561"/>
                    <a:pt x="3475" y="5911"/>
                  </a:cubicBezTo>
                  <a:cubicBezTo>
                    <a:pt x="4307" y="6528"/>
                    <a:pt x="5217" y="7027"/>
                    <a:pt x="6186" y="7399"/>
                  </a:cubicBezTo>
                  <a:cubicBezTo>
                    <a:pt x="6196" y="7370"/>
                    <a:pt x="6196" y="7350"/>
                    <a:pt x="6196" y="7331"/>
                  </a:cubicBezTo>
                  <a:cubicBezTo>
                    <a:pt x="5501" y="6019"/>
                    <a:pt x="4434" y="4903"/>
                    <a:pt x="3368" y="3856"/>
                  </a:cubicBezTo>
                  <a:cubicBezTo>
                    <a:pt x="2193" y="2692"/>
                    <a:pt x="950" y="1537"/>
                    <a:pt x="118" y="127"/>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9"/>
            <p:cNvSpPr/>
            <p:nvPr/>
          </p:nvSpPr>
          <p:spPr>
            <a:xfrm>
              <a:off x="3151752" y="2073279"/>
              <a:ext cx="290150" cy="536997"/>
            </a:xfrm>
            <a:custGeom>
              <a:avLst/>
              <a:gdLst/>
              <a:ahLst/>
              <a:cxnLst/>
              <a:rect l="l" t="t" r="r" b="b"/>
              <a:pathLst>
                <a:path w="4141" h="7664" extrusionOk="0">
                  <a:moveTo>
                    <a:pt x="4141" y="1"/>
                  </a:moveTo>
                  <a:cubicBezTo>
                    <a:pt x="3005" y="1772"/>
                    <a:pt x="911" y="2937"/>
                    <a:pt x="275" y="4943"/>
                  </a:cubicBezTo>
                  <a:cubicBezTo>
                    <a:pt x="1" y="5834"/>
                    <a:pt x="50" y="6803"/>
                    <a:pt x="412" y="7664"/>
                  </a:cubicBezTo>
                  <a:cubicBezTo>
                    <a:pt x="725" y="6362"/>
                    <a:pt x="1410" y="5149"/>
                    <a:pt x="2115" y="3994"/>
                  </a:cubicBezTo>
                  <a:cubicBezTo>
                    <a:pt x="2898" y="2712"/>
                    <a:pt x="3720" y="1420"/>
                    <a:pt x="41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9"/>
            <p:cNvSpPr/>
            <p:nvPr/>
          </p:nvSpPr>
          <p:spPr>
            <a:xfrm>
              <a:off x="3180549" y="2063680"/>
              <a:ext cx="266817" cy="550030"/>
            </a:xfrm>
            <a:custGeom>
              <a:avLst/>
              <a:gdLst/>
              <a:ahLst/>
              <a:cxnLst/>
              <a:rect l="l" t="t" r="r" b="b"/>
              <a:pathLst>
                <a:path w="3808" h="7850" extrusionOk="0">
                  <a:moveTo>
                    <a:pt x="3808" y="1"/>
                  </a:moveTo>
                  <a:lnTo>
                    <a:pt x="3808" y="1"/>
                  </a:lnTo>
                  <a:cubicBezTo>
                    <a:pt x="3778" y="50"/>
                    <a:pt x="3749" y="89"/>
                    <a:pt x="3730" y="138"/>
                  </a:cubicBezTo>
                  <a:cubicBezTo>
                    <a:pt x="3309" y="1557"/>
                    <a:pt x="2487" y="2849"/>
                    <a:pt x="1704" y="4121"/>
                  </a:cubicBezTo>
                  <a:cubicBezTo>
                    <a:pt x="999" y="5276"/>
                    <a:pt x="314" y="6499"/>
                    <a:pt x="1" y="7801"/>
                  </a:cubicBezTo>
                  <a:cubicBezTo>
                    <a:pt x="11" y="7811"/>
                    <a:pt x="11" y="7830"/>
                    <a:pt x="20" y="7850"/>
                  </a:cubicBezTo>
                  <a:cubicBezTo>
                    <a:pt x="784" y="7312"/>
                    <a:pt x="1479" y="6675"/>
                    <a:pt x="2066" y="5961"/>
                  </a:cubicBezTo>
                  <a:cubicBezTo>
                    <a:pt x="3387" y="4366"/>
                    <a:pt x="3651" y="2066"/>
                    <a:pt x="3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9"/>
            <p:cNvSpPr/>
            <p:nvPr/>
          </p:nvSpPr>
          <p:spPr>
            <a:xfrm>
              <a:off x="3274510" y="2499148"/>
              <a:ext cx="290150" cy="536997"/>
            </a:xfrm>
            <a:custGeom>
              <a:avLst/>
              <a:gdLst/>
              <a:ahLst/>
              <a:cxnLst/>
              <a:rect l="l" t="t" r="r" b="b"/>
              <a:pathLst>
                <a:path w="4141" h="7664" extrusionOk="0">
                  <a:moveTo>
                    <a:pt x="4140" y="0"/>
                  </a:moveTo>
                  <a:lnTo>
                    <a:pt x="4140" y="0"/>
                  </a:lnTo>
                  <a:cubicBezTo>
                    <a:pt x="3015" y="1772"/>
                    <a:pt x="911" y="2936"/>
                    <a:pt x="275" y="4943"/>
                  </a:cubicBezTo>
                  <a:cubicBezTo>
                    <a:pt x="1" y="5833"/>
                    <a:pt x="49" y="6802"/>
                    <a:pt x="412" y="7664"/>
                  </a:cubicBezTo>
                  <a:cubicBezTo>
                    <a:pt x="725" y="6362"/>
                    <a:pt x="1410" y="5148"/>
                    <a:pt x="2115" y="3993"/>
                  </a:cubicBezTo>
                  <a:cubicBezTo>
                    <a:pt x="2897" y="2711"/>
                    <a:pt x="3720" y="1420"/>
                    <a:pt x="4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9"/>
            <p:cNvSpPr/>
            <p:nvPr/>
          </p:nvSpPr>
          <p:spPr>
            <a:xfrm>
              <a:off x="3303308" y="2489549"/>
              <a:ext cx="266817" cy="550030"/>
            </a:xfrm>
            <a:custGeom>
              <a:avLst/>
              <a:gdLst/>
              <a:ahLst/>
              <a:cxnLst/>
              <a:rect l="l" t="t" r="r" b="b"/>
              <a:pathLst>
                <a:path w="3808" h="7850" extrusionOk="0">
                  <a:moveTo>
                    <a:pt x="3808" y="0"/>
                  </a:moveTo>
                  <a:lnTo>
                    <a:pt x="3808" y="0"/>
                  </a:lnTo>
                  <a:cubicBezTo>
                    <a:pt x="3788" y="49"/>
                    <a:pt x="3759" y="88"/>
                    <a:pt x="3729" y="137"/>
                  </a:cubicBezTo>
                  <a:cubicBezTo>
                    <a:pt x="3309" y="1557"/>
                    <a:pt x="2486" y="2848"/>
                    <a:pt x="1704" y="4121"/>
                  </a:cubicBezTo>
                  <a:cubicBezTo>
                    <a:pt x="999" y="5276"/>
                    <a:pt x="314" y="6499"/>
                    <a:pt x="1" y="7791"/>
                  </a:cubicBezTo>
                  <a:cubicBezTo>
                    <a:pt x="10" y="7810"/>
                    <a:pt x="20" y="7830"/>
                    <a:pt x="30" y="7850"/>
                  </a:cubicBezTo>
                  <a:cubicBezTo>
                    <a:pt x="793" y="7311"/>
                    <a:pt x="1478" y="6675"/>
                    <a:pt x="2075" y="5961"/>
                  </a:cubicBezTo>
                  <a:cubicBezTo>
                    <a:pt x="3387" y="4365"/>
                    <a:pt x="3651" y="2065"/>
                    <a:pt x="38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9"/>
            <p:cNvSpPr/>
            <p:nvPr/>
          </p:nvSpPr>
          <p:spPr>
            <a:xfrm>
              <a:off x="3332806" y="2515614"/>
              <a:ext cx="108394" cy="102228"/>
            </a:xfrm>
            <a:custGeom>
              <a:avLst/>
              <a:gdLst/>
              <a:ahLst/>
              <a:cxnLst/>
              <a:rect l="l" t="t" r="r" b="b"/>
              <a:pathLst>
                <a:path w="1547" h="1459" extrusionOk="0">
                  <a:moveTo>
                    <a:pt x="1547" y="0"/>
                  </a:moveTo>
                  <a:lnTo>
                    <a:pt x="1547" y="0"/>
                  </a:lnTo>
                  <a:cubicBezTo>
                    <a:pt x="989" y="108"/>
                    <a:pt x="500" y="441"/>
                    <a:pt x="206" y="930"/>
                  </a:cubicBezTo>
                  <a:cubicBezTo>
                    <a:pt x="79" y="1136"/>
                    <a:pt x="0" y="1459"/>
                    <a:pt x="343" y="1459"/>
                  </a:cubicBezTo>
                  <a:cubicBezTo>
                    <a:pt x="349" y="1459"/>
                    <a:pt x="355" y="1459"/>
                    <a:pt x="362" y="1459"/>
                  </a:cubicBezTo>
                  <a:cubicBezTo>
                    <a:pt x="641" y="1459"/>
                    <a:pt x="944" y="1249"/>
                    <a:pt x="1116" y="1067"/>
                  </a:cubicBezTo>
                  <a:cubicBezTo>
                    <a:pt x="1380" y="773"/>
                    <a:pt x="1527" y="392"/>
                    <a:pt x="15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9"/>
            <p:cNvSpPr/>
            <p:nvPr/>
          </p:nvSpPr>
          <p:spPr>
            <a:xfrm>
              <a:off x="2945333" y="2917590"/>
              <a:ext cx="129905" cy="74201"/>
            </a:xfrm>
            <a:custGeom>
              <a:avLst/>
              <a:gdLst/>
              <a:ahLst/>
              <a:cxnLst/>
              <a:rect l="l" t="t" r="r" b="b"/>
              <a:pathLst>
                <a:path w="1854" h="1059" extrusionOk="0">
                  <a:moveTo>
                    <a:pt x="498" y="0"/>
                  </a:moveTo>
                  <a:cubicBezTo>
                    <a:pt x="330" y="0"/>
                    <a:pt x="163" y="26"/>
                    <a:pt x="1" y="77"/>
                  </a:cubicBezTo>
                  <a:cubicBezTo>
                    <a:pt x="285" y="566"/>
                    <a:pt x="764" y="918"/>
                    <a:pt x="1322" y="1036"/>
                  </a:cubicBezTo>
                  <a:cubicBezTo>
                    <a:pt x="1379" y="1050"/>
                    <a:pt x="1441" y="1059"/>
                    <a:pt x="1500" y="1059"/>
                  </a:cubicBezTo>
                  <a:cubicBezTo>
                    <a:pt x="1688" y="1059"/>
                    <a:pt x="1854" y="975"/>
                    <a:pt x="1772" y="723"/>
                  </a:cubicBezTo>
                  <a:cubicBezTo>
                    <a:pt x="1684" y="458"/>
                    <a:pt x="1391" y="233"/>
                    <a:pt x="1146" y="126"/>
                  </a:cubicBezTo>
                  <a:cubicBezTo>
                    <a:pt x="936" y="43"/>
                    <a:pt x="717" y="0"/>
                    <a:pt x="4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9"/>
            <p:cNvSpPr/>
            <p:nvPr/>
          </p:nvSpPr>
          <p:spPr>
            <a:xfrm>
              <a:off x="2823275" y="2190571"/>
              <a:ext cx="108535" cy="95712"/>
            </a:xfrm>
            <a:custGeom>
              <a:avLst/>
              <a:gdLst/>
              <a:ahLst/>
              <a:cxnLst/>
              <a:rect l="l" t="t" r="r" b="b"/>
              <a:pathLst>
                <a:path w="1549" h="1366" extrusionOk="0">
                  <a:moveTo>
                    <a:pt x="1" y="0"/>
                  </a:moveTo>
                  <a:cubicBezTo>
                    <a:pt x="148" y="548"/>
                    <a:pt x="519" y="1008"/>
                    <a:pt x="1019" y="1282"/>
                  </a:cubicBezTo>
                  <a:cubicBezTo>
                    <a:pt x="1110" y="1328"/>
                    <a:pt x="1222" y="1365"/>
                    <a:pt x="1318" y="1365"/>
                  </a:cubicBezTo>
                  <a:cubicBezTo>
                    <a:pt x="1447" y="1365"/>
                    <a:pt x="1548" y="1298"/>
                    <a:pt x="1537" y="1096"/>
                  </a:cubicBezTo>
                  <a:cubicBezTo>
                    <a:pt x="1527" y="822"/>
                    <a:pt x="1293" y="529"/>
                    <a:pt x="1087" y="362"/>
                  </a:cubicBezTo>
                  <a:cubicBezTo>
                    <a:pt x="774" y="118"/>
                    <a:pt x="392"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9"/>
            <p:cNvSpPr/>
            <p:nvPr/>
          </p:nvSpPr>
          <p:spPr>
            <a:xfrm>
              <a:off x="2950167" y="2468949"/>
              <a:ext cx="5535" cy="1471"/>
            </a:xfrm>
            <a:custGeom>
              <a:avLst/>
              <a:gdLst/>
              <a:ahLst/>
              <a:cxnLst/>
              <a:rect l="l" t="t" r="r" b="b"/>
              <a:pathLst>
                <a:path w="79" h="21" fill="none" extrusionOk="0">
                  <a:moveTo>
                    <a:pt x="0" y="20"/>
                  </a:moveTo>
                  <a:lnTo>
                    <a:pt x="79" y="1"/>
                  </a:lnTo>
                </a:path>
              </a:pathLst>
            </a:custGeom>
            <a:solidFill>
              <a:schemeClr val="accent2"/>
            </a:solidFill>
            <a:ln w="3425" cap="flat" cmpd="sng">
              <a:solidFill>
                <a:srgbClr val="D68C45"/>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9"/>
            <p:cNvSpPr/>
            <p:nvPr/>
          </p:nvSpPr>
          <p:spPr>
            <a:xfrm>
              <a:off x="2842544" y="2326012"/>
              <a:ext cx="177621" cy="157231"/>
            </a:xfrm>
            <a:custGeom>
              <a:avLst/>
              <a:gdLst/>
              <a:ahLst/>
              <a:cxnLst/>
              <a:rect l="l" t="t" r="r" b="b"/>
              <a:pathLst>
                <a:path w="2535" h="2244" extrusionOk="0">
                  <a:moveTo>
                    <a:pt x="1265" y="1"/>
                  </a:moveTo>
                  <a:cubicBezTo>
                    <a:pt x="598" y="1"/>
                    <a:pt x="1" y="614"/>
                    <a:pt x="166" y="1366"/>
                  </a:cubicBezTo>
                  <a:cubicBezTo>
                    <a:pt x="286" y="1929"/>
                    <a:pt x="772" y="2244"/>
                    <a:pt x="1264" y="2244"/>
                  </a:cubicBezTo>
                  <a:cubicBezTo>
                    <a:pt x="1619" y="2244"/>
                    <a:pt x="1976" y="2080"/>
                    <a:pt x="2202" y="1728"/>
                  </a:cubicBezTo>
                  <a:cubicBezTo>
                    <a:pt x="2535" y="1209"/>
                    <a:pt x="2388" y="514"/>
                    <a:pt x="1869" y="181"/>
                  </a:cubicBezTo>
                  <a:cubicBezTo>
                    <a:pt x="1674" y="56"/>
                    <a:pt x="1466" y="1"/>
                    <a:pt x="12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9"/>
            <p:cNvSpPr/>
            <p:nvPr/>
          </p:nvSpPr>
          <p:spPr>
            <a:xfrm>
              <a:off x="2960467" y="2340025"/>
              <a:ext cx="26766" cy="18218"/>
            </a:xfrm>
            <a:custGeom>
              <a:avLst/>
              <a:gdLst/>
              <a:ahLst/>
              <a:cxnLst/>
              <a:rect l="l" t="t" r="r" b="b"/>
              <a:pathLst>
                <a:path w="382" h="260" extrusionOk="0">
                  <a:moveTo>
                    <a:pt x="73" y="0"/>
                  </a:moveTo>
                  <a:cubicBezTo>
                    <a:pt x="49" y="0"/>
                    <a:pt x="30" y="7"/>
                    <a:pt x="20" y="20"/>
                  </a:cubicBezTo>
                  <a:cubicBezTo>
                    <a:pt x="0" y="69"/>
                    <a:pt x="49" y="148"/>
                    <a:pt x="137" y="206"/>
                  </a:cubicBezTo>
                  <a:cubicBezTo>
                    <a:pt x="196" y="242"/>
                    <a:pt x="251" y="259"/>
                    <a:pt x="292" y="259"/>
                  </a:cubicBezTo>
                  <a:cubicBezTo>
                    <a:pt x="320" y="259"/>
                    <a:pt x="341" y="251"/>
                    <a:pt x="352" y="236"/>
                  </a:cubicBezTo>
                  <a:cubicBezTo>
                    <a:pt x="382" y="197"/>
                    <a:pt x="323" y="118"/>
                    <a:pt x="235" y="60"/>
                  </a:cubicBezTo>
                  <a:cubicBezTo>
                    <a:pt x="178" y="22"/>
                    <a:pt x="117" y="0"/>
                    <a:pt x="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29"/>
            <p:cNvSpPr/>
            <p:nvPr/>
          </p:nvSpPr>
          <p:spPr>
            <a:xfrm>
              <a:off x="2961799" y="2408341"/>
              <a:ext cx="14504" cy="10300"/>
            </a:xfrm>
            <a:custGeom>
              <a:avLst/>
              <a:gdLst/>
              <a:ahLst/>
              <a:cxnLst/>
              <a:rect l="l" t="t" r="r" b="b"/>
              <a:pathLst>
                <a:path w="207" h="147" extrusionOk="0">
                  <a:moveTo>
                    <a:pt x="134" y="1"/>
                  </a:moveTo>
                  <a:cubicBezTo>
                    <a:pt x="113" y="1"/>
                    <a:pt x="91" y="6"/>
                    <a:pt x="69" y="14"/>
                  </a:cubicBezTo>
                  <a:cubicBezTo>
                    <a:pt x="30" y="44"/>
                    <a:pt x="1" y="83"/>
                    <a:pt x="1" y="132"/>
                  </a:cubicBezTo>
                  <a:cubicBezTo>
                    <a:pt x="20" y="142"/>
                    <a:pt x="42" y="146"/>
                    <a:pt x="66" y="146"/>
                  </a:cubicBezTo>
                  <a:cubicBezTo>
                    <a:pt x="89" y="146"/>
                    <a:pt x="113" y="142"/>
                    <a:pt x="138" y="132"/>
                  </a:cubicBezTo>
                  <a:cubicBezTo>
                    <a:pt x="177" y="112"/>
                    <a:pt x="206" y="73"/>
                    <a:pt x="206" y="24"/>
                  </a:cubicBezTo>
                  <a:cubicBezTo>
                    <a:pt x="185" y="8"/>
                    <a:pt x="160" y="1"/>
                    <a:pt x="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9"/>
            <p:cNvSpPr/>
            <p:nvPr/>
          </p:nvSpPr>
          <p:spPr>
            <a:xfrm>
              <a:off x="2974130" y="2421443"/>
              <a:ext cx="12472" cy="9880"/>
            </a:xfrm>
            <a:custGeom>
              <a:avLst/>
              <a:gdLst/>
              <a:ahLst/>
              <a:cxnLst/>
              <a:rect l="l" t="t" r="r" b="b"/>
              <a:pathLst>
                <a:path w="178" h="141" extrusionOk="0">
                  <a:moveTo>
                    <a:pt x="104" y="1"/>
                  </a:moveTo>
                  <a:cubicBezTo>
                    <a:pt x="50" y="1"/>
                    <a:pt x="1" y="45"/>
                    <a:pt x="1" y="111"/>
                  </a:cubicBezTo>
                  <a:cubicBezTo>
                    <a:pt x="20" y="130"/>
                    <a:pt x="43" y="141"/>
                    <a:pt x="67" y="141"/>
                  </a:cubicBezTo>
                  <a:cubicBezTo>
                    <a:pt x="81" y="141"/>
                    <a:pt x="95" y="138"/>
                    <a:pt x="109" y="131"/>
                  </a:cubicBezTo>
                  <a:cubicBezTo>
                    <a:pt x="148" y="111"/>
                    <a:pt x="177" y="82"/>
                    <a:pt x="177" y="33"/>
                  </a:cubicBezTo>
                  <a:cubicBezTo>
                    <a:pt x="155" y="11"/>
                    <a:pt x="129" y="1"/>
                    <a:pt x="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9"/>
            <p:cNvSpPr/>
            <p:nvPr/>
          </p:nvSpPr>
          <p:spPr>
            <a:xfrm>
              <a:off x="2946734" y="2447648"/>
              <a:ext cx="12262" cy="13173"/>
            </a:xfrm>
            <a:custGeom>
              <a:avLst/>
              <a:gdLst/>
              <a:ahLst/>
              <a:cxnLst/>
              <a:rect l="l" t="t" r="r" b="b"/>
              <a:pathLst>
                <a:path w="175" h="188" extrusionOk="0">
                  <a:moveTo>
                    <a:pt x="40" y="1"/>
                  </a:moveTo>
                  <a:cubicBezTo>
                    <a:pt x="37" y="1"/>
                    <a:pt x="33" y="1"/>
                    <a:pt x="30" y="1"/>
                  </a:cubicBezTo>
                  <a:cubicBezTo>
                    <a:pt x="0" y="31"/>
                    <a:pt x="0" y="80"/>
                    <a:pt x="10" y="119"/>
                  </a:cubicBezTo>
                  <a:cubicBezTo>
                    <a:pt x="30" y="148"/>
                    <a:pt x="59" y="178"/>
                    <a:pt x="108" y="187"/>
                  </a:cubicBezTo>
                  <a:cubicBezTo>
                    <a:pt x="174" y="121"/>
                    <a:pt x="131" y="1"/>
                    <a:pt x="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9"/>
            <p:cNvSpPr/>
            <p:nvPr/>
          </p:nvSpPr>
          <p:spPr>
            <a:xfrm>
              <a:off x="2919688" y="2453884"/>
              <a:ext cx="12052" cy="11211"/>
            </a:xfrm>
            <a:custGeom>
              <a:avLst/>
              <a:gdLst/>
              <a:ahLst/>
              <a:cxnLst/>
              <a:rect l="l" t="t" r="r" b="b"/>
              <a:pathLst>
                <a:path w="172" h="160" extrusionOk="0">
                  <a:moveTo>
                    <a:pt x="44" y="0"/>
                  </a:moveTo>
                  <a:cubicBezTo>
                    <a:pt x="47" y="0"/>
                    <a:pt x="50" y="1"/>
                    <a:pt x="53" y="1"/>
                  </a:cubicBezTo>
                  <a:lnTo>
                    <a:pt x="53" y="1"/>
                  </a:lnTo>
                  <a:cubicBezTo>
                    <a:pt x="54" y="1"/>
                    <a:pt x="54" y="1"/>
                    <a:pt x="54" y="0"/>
                  </a:cubicBezTo>
                  <a:close/>
                  <a:moveTo>
                    <a:pt x="53" y="1"/>
                  </a:moveTo>
                  <a:cubicBezTo>
                    <a:pt x="0" y="72"/>
                    <a:pt x="52" y="160"/>
                    <a:pt x="129" y="160"/>
                  </a:cubicBezTo>
                  <a:cubicBezTo>
                    <a:pt x="136" y="160"/>
                    <a:pt x="144" y="159"/>
                    <a:pt x="151" y="157"/>
                  </a:cubicBezTo>
                  <a:cubicBezTo>
                    <a:pt x="171" y="128"/>
                    <a:pt x="171" y="79"/>
                    <a:pt x="151" y="49"/>
                  </a:cubicBezTo>
                  <a:cubicBezTo>
                    <a:pt x="133" y="13"/>
                    <a:pt x="91" y="2"/>
                    <a:pt x="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9"/>
            <p:cNvSpPr/>
            <p:nvPr/>
          </p:nvSpPr>
          <p:spPr>
            <a:xfrm>
              <a:off x="2937135" y="2423055"/>
              <a:ext cx="8268" cy="9179"/>
            </a:xfrm>
            <a:custGeom>
              <a:avLst/>
              <a:gdLst/>
              <a:ahLst/>
              <a:cxnLst/>
              <a:rect l="l" t="t" r="r" b="b"/>
              <a:pathLst>
                <a:path w="118" h="131" extrusionOk="0">
                  <a:moveTo>
                    <a:pt x="50" y="0"/>
                  </a:moveTo>
                  <a:cubicBezTo>
                    <a:pt x="43" y="0"/>
                    <a:pt x="36" y="3"/>
                    <a:pt x="30" y="10"/>
                  </a:cubicBezTo>
                  <a:cubicBezTo>
                    <a:pt x="10" y="20"/>
                    <a:pt x="0" y="39"/>
                    <a:pt x="10" y="98"/>
                  </a:cubicBezTo>
                  <a:cubicBezTo>
                    <a:pt x="39" y="120"/>
                    <a:pt x="63" y="131"/>
                    <a:pt x="78" y="131"/>
                  </a:cubicBezTo>
                  <a:cubicBezTo>
                    <a:pt x="82" y="131"/>
                    <a:pt x="86" y="130"/>
                    <a:pt x="88" y="127"/>
                  </a:cubicBezTo>
                  <a:cubicBezTo>
                    <a:pt x="108" y="118"/>
                    <a:pt x="118" y="98"/>
                    <a:pt x="118" y="39"/>
                  </a:cubicBezTo>
                  <a:cubicBezTo>
                    <a:pt x="85" y="13"/>
                    <a:pt x="66" y="0"/>
                    <a:pt x="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9"/>
            <p:cNvSpPr/>
            <p:nvPr/>
          </p:nvSpPr>
          <p:spPr>
            <a:xfrm>
              <a:off x="2972098" y="2447018"/>
              <a:ext cx="9669" cy="9880"/>
            </a:xfrm>
            <a:custGeom>
              <a:avLst/>
              <a:gdLst/>
              <a:ahLst/>
              <a:cxnLst/>
              <a:rect l="l" t="t" r="r" b="b"/>
              <a:pathLst>
                <a:path w="138" h="141" extrusionOk="0">
                  <a:moveTo>
                    <a:pt x="98" y="1"/>
                  </a:moveTo>
                  <a:cubicBezTo>
                    <a:pt x="40" y="1"/>
                    <a:pt x="20" y="20"/>
                    <a:pt x="10" y="40"/>
                  </a:cubicBezTo>
                  <a:cubicBezTo>
                    <a:pt x="0" y="59"/>
                    <a:pt x="0" y="89"/>
                    <a:pt x="40" y="138"/>
                  </a:cubicBezTo>
                  <a:cubicBezTo>
                    <a:pt x="47" y="139"/>
                    <a:pt x="53" y="140"/>
                    <a:pt x="60" y="140"/>
                  </a:cubicBezTo>
                  <a:cubicBezTo>
                    <a:pt x="89" y="140"/>
                    <a:pt x="112" y="123"/>
                    <a:pt x="128" y="98"/>
                  </a:cubicBezTo>
                  <a:cubicBezTo>
                    <a:pt x="138" y="59"/>
                    <a:pt x="128" y="20"/>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9"/>
            <p:cNvSpPr/>
            <p:nvPr/>
          </p:nvSpPr>
          <p:spPr>
            <a:xfrm>
              <a:off x="2906936" y="2430552"/>
              <a:ext cx="9669" cy="10370"/>
            </a:xfrm>
            <a:custGeom>
              <a:avLst/>
              <a:gdLst/>
              <a:ahLst/>
              <a:cxnLst/>
              <a:rect l="l" t="t" r="r" b="b"/>
              <a:pathLst>
                <a:path w="138" h="148" extrusionOk="0">
                  <a:moveTo>
                    <a:pt x="59" y="1"/>
                  </a:moveTo>
                  <a:cubicBezTo>
                    <a:pt x="11" y="30"/>
                    <a:pt x="1" y="59"/>
                    <a:pt x="1" y="79"/>
                  </a:cubicBezTo>
                  <a:cubicBezTo>
                    <a:pt x="11" y="108"/>
                    <a:pt x="20" y="128"/>
                    <a:pt x="79" y="148"/>
                  </a:cubicBezTo>
                  <a:cubicBezTo>
                    <a:pt x="128" y="118"/>
                    <a:pt x="138" y="89"/>
                    <a:pt x="128" y="59"/>
                  </a:cubicBezTo>
                  <a:cubicBezTo>
                    <a:pt x="128" y="40"/>
                    <a:pt x="108" y="11"/>
                    <a:pt x="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9"/>
            <p:cNvSpPr/>
            <p:nvPr/>
          </p:nvSpPr>
          <p:spPr>
            <a:xfrm>
              <a:off x="2893062" y="2454235"/>
              <a:ext cx="11211" cy="9109"/>
            </a:xfrm>
            <a:custGeom>
              <a:avLst/>
              <a:gdLst/>
              <a:ahLst/>
              <a:cxnLst/>
              <a:rect l="l" t="t" r="r" b="b"/>
              <a:pathLst>
                <a:path w="160" h="130" extrusionOk="0">
                  <a:moveTo>
                    <a:pt x="73" y="0"/>
                  </a:moveTo>
                  <a:cubicBezTo>
                    <a:pt x="54" y="0"/>
                    <a:pt x="37" y="5"/>
                    <a:pt x="23" y="15"/>
                  </a:cubicBezTo>
                  <a:cubicBezTo>
                    <a:pt x="0" y="75"/>
                    <a:pt x="47" y="129"/>
                    <a:pt x="100" y="129"/>
                  </a:cubicBezTo>
                  <a:cubicBezTo>
                    <a:pt x="117" y="129"/>
                    <a:pt x="134" y="124"/>
                    <a:pt x="150" y="113"/>
                  </a:cubicBezTo>
                  <a:cubicBezTo>
                    <a:pt x="160" y="84"/>
                    <a:pt x="150" y="44"/>
                    <a:pt x="130" y="15"/>
                  </a:cubicBezTo>
                  <a:cubicBezTo>
                    <a:pt x="111" y="5"/>
                    <a:pt x="91" y="0"/>
                    <a:pt x="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9"/>
            <p:cNvSpPr/>
            <p:nvPr/>
          </p:nvSpPr>
          <p:spPr>
            <a:xfrm>
              <a:off x="2867628" y="2428520"/>
              <a:ext cx="13313" cy="11351"/>
            </a:xfrm>
            <a:custGeom>
              <a:avLst/>
              <a:gdLst/>
              <a:ahLst/>
              <a:cxnLst/>
              <a:rect l="l" t="t" r="r" b="b"/>
              <a:pathLst>
                <a:path w="190" h="162" extrusionOk="0">
                  <a:moveTo>
                    <a:pt x="53" y="0"/>
                  </a:moveTo>
                  <a:cubicBezTo>
                    <a:pt x="1" y="70"/>
                    <a:pt x="56" y="162"/>
                    <a:pt x="137" y="162"/>
                  </a:cubicBezTo>
                  <a:cubicBezTo>
                    <a:pt x="148" y="162"/>
                    <a:pt x="159" y="160"/>
                    <a:pt x="170" y="157"/>
                  </a:cubicBezTo>
                  <a:cubicBezTo>
                    <a:pt x="190" y="118"/>
                    <a:pt x="180" y="79"/>
                    <a:pt x="160" y="40"/>
                  </a:cubicBezTo>
                  <a:cubicBezTo>
                    <a:pt x="131" y="10"/>
                    <a:pt x="92" y="0"/>
                    <a:pt x="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29"/>
            <p:cNvSpPr/>
            <p:nvPr/>
          </p:nvSpPr>
          <p:spPr>
            <a:xfrm>
              <a:off x="2882272" y="2420953"/>
              <a:ext cx="8969" cy="8268"/>
            </a:xfrm>
            <a:custGeom>
              <a:avLst/>
              <a:gdLst/>
              <a:ahLst/>
              <a:cxnLst/>
              <a:rect l="l" t="t" r="r" b="b"/>
              <a:pathLst>
                <a:path w="128" h="118" extrusionOk="0">
                  <a:moveTo>
                    <a:pt x="30" y="1"/>
                  </a:moveTo>
                  <a:cubicBezTo>
                    <a:pt x="0" y="50"/>
                    <a:pt x="0" y="79"/>
                    <a:pt x="20" y="99"/>
                  </a:cubicBezTo>
                  <a:cubicBezTo>
                    <a:pt x="31" y="109"/>
                    <a:pt x="44" y="117"/>
                    <a:pt x="63" y="117"/>
                  </a:cubicBezTo>
                  <a:cubicBezTo>
                    <a:pt x="78" y="117"/>
                    <a:pt x="96" y="112"/>
                    <a:pt x="118" y="99"/>
                  </a:cubicBezTo>
                  <a:cubicBezTo>
                    <a:pt x="128" y="50"/>
                    <a:pt x="128" y="20"/>
                    <a:pt x="118" y="11"/>
                  </a:cubicBezTo>
                  <a:cubicBezTo>
                    <a:pt x="108" y="1"/>
                    <a:pt x="88" y="1"/>
                    <a:pt x="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29"/>
            <p:cNvSpPr/>
            <p:nvPr/>
          </p:nvSpPr>
          <p:spPr>
            <a:xfrm>
              <a:off x="2856207" y="2394257"/>
              <a:ext cx="13803" cy="17167"/>
            </a:xfrm>
            <a:custGeom>
              <a:avLst/>
              <a:gdLst/>
              <a:ahLst/>
              <a:cxnLst/>
              <a:rect l="l" t="t" r="r" b="b"/>
              <a:pathLst>
                <a:path w="197" h="245" extrusionOk="0">
                  <a:moveTo>
                    <a:pt x="108" y="0"/>
                  </a:moveTo>
                  <a:lnTo>
                    <a:pt x="108" y="0"/>
                  </a:lnTo>
                  <a:cubicBezTo>
                    <a:pt x="0" y="69"/>
                    <a:pt x="40" y="225"/>
                    <a:pt x="167" y="245"/>
                  </a:cubicBezTo>
                  <a:cubicBezTo>
                    <a:pt x="186" y="196"/>
                    <a:pt x="196" y="157"/>
                    <a:pt x="186" y="108"/>
                  </a:cubicBezTo>
                  <a:cubicBezTo>
                    <a:pt x="167" y="69"/>
                    <a:pt x="138" y="29"/>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9"/>
            <p:cNvSpPr/>
            <p:nvPr/>
          </p:nvSpPr>
          <p:spPr>
            <a:xfrm>
              <a:off x="2899579" y="2401474"/>
              <a:ext cx="12262" cy="9880"/>
            </a:xfrm>
            <a:custGeom>
              <a:avLst/>
              <a:gdLst/>
              <a:ahLst/>
              <a:cxnLst/>
              <a:rect l="l" t="t" r="r" b="b"/>
              <a:pathLst>
                <a:path w="175" h="141" extrusionOk="0">
                  <a:moveTo>
                    <a:pt x="78" y="1"/>
                  </a:moveTo>
                  <a:cubicBezTo>
                    <a:pt x="68" y="1"/>
                    <a:pt x="57" y="2"/>
                    <a:pt x="47" y="5"/>
                  </a:cubicBezTo>
                  <a:cubicBezTo>
                    <a:pt x="1" y="66"/>
                    <a:pt x="52" y="140"/>
                    <a:pt x="113" y="140"/>
                  </a:cubicBezTo>
                  <a:cubicBezTo>
                    <a:pt x="130" y="140"/>
                    <a:pt x="148" y="135"/>
                    <a:pt x="164" y="122"/>
                  </a:cubicBezTo>
                  <a:cubicBezTo>
                    <a:pt x="174" y="63"/>
                    <a:pt x="164" y="44"/>
                    <a:pt x="155" y="24"/>
                  </a:cubicBezTo>
                  <a:cubicBezTo>
                    <a:pt x="133" y="10"/>
                    <a:pt x="106" y="1"/>
                    <a:pt x="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9"/>
            <p:cNvSpPr/>
            <p:nvPr/>
          </p:nvSpPr>
          <p:spPr>
            <a:xfrm>
              <a:off x="2936434" y="2403856"/>
              <a:ext cx="9669" cy="9179"/>
            </a:xfrm>
            <a:custGeom>
              <a:avLst/>
              <a:gdLst/>
              <a:ahLst/>
              <a:cxnLst/>
              <a:rect l="l" t="t" r="r" b="b"/>
              <a:pathLst>
                <a:path w="138" h="131" extrusionOk="0">
                  <a:moveTo>
                    <a:pt x="59" y="0"/>
                  </a:moveTo>
                  <a:cubicBezTo>
                    <a:pt x="40" y="10"/>
                    <a:pt x="30" y="20"/>
                    <a:pt x="1" y="69"/>
                  </a:cubicBezTo>
                  <a:cubicBezTo>
                    <a:pt x="16" y="115"/>
                    <a:pt x="37" y="131"/>
                    <a:pt x="60" y="131"/>
                  </a:cubicBezTo>
                  <a:cubicBezTo>
                    <a:pt x="66" y="131"/>
                    <a:pt x="73" y="129"/>
                    <a:pt x="79" y="127"/>
                  </a:cubicBezTo>
                  <a:cubicBezTo>
                    <a:pt x="108" y="127"/>
                    <a:pt x="138" y="108"/>
                    <a:pt x="138" y="49"/>
                  </a:cubicBezTo>
                  <a:cubicBezTo>
                    <a:pt x="98" y="10"/>
                    <a:pt x="79" y="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9"/>
            <p:cNvSpPr/>
            <p:nvPr/>
          </p:nvSpPr>
          <p:spPr>
            <a:xfrm>
              <a:off x="2874494" y="2398321"/>
              <a:ext cx="13313" cy="10720"/>
            </a:xfrm>
            <a:custGeom>
              <a:avLst/>
              <a:gdLst/>
              <a:ahLst/>
              <a:cxnLst/>
              <a:rect l="l" t="t" r="r" b="b"/>
              <a:pathLst>
                <a:path w="190" h="153" extrusionOk="0">
                  <a:moveTo>
                    <a:pt x="82" y="1"/>
                  </a:moveTo>
                  <a:cubicBezTo>
                    <a:pt x="1" y="49"/>
                    <a:pt x="48" y="152"/>
                    <a:pt x="116" y="152"/>
                  </a:cubicBezTo>
                  <a:cubicBezTo>
                    <a:pt x="130" y="152"/>
                    <a:pt x="145" y="148"/>
                    <a:pt x="160" y="138"/>
                  </a:cubicBezTo>
                  <a:cubicBezTo>
                    <a:pt x="190" y="89"/>
                    <a:pt x="180" y="59"/>
                    <a:pt x="170" y="40"/>
                  </a:cubicBezTo>
                  <a:cubicBezTo>
                    <a:pt x="160" y="20"/>
                    <a:pt x="141" y="1"/>
                    <a:pt x="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9"/>
            <p:cNvSpPr/>
            <p:nvPr/>
          </p:nvSpPr>
          <p:spPr>
            <a:xfrm>
              <a:off x="2919968" y="2417940"/>
              <a:ext cx="11071" cy="9389"/>
            </a:xfrm>
            <a:custGeom>
              <a:avLst/>
              <a:gdLst/>
              <a:ahLst/>
              <a:cxnLst/>
              <a:rect l="l" t="t" r="r" b="b"/>
              <a:pathLst>
                <a:path w="158" h="134" extrusionOk="0">
                  <a:moveTo>
                    <a:pt x="83" y="1"/>
                  </a:moveTo>
                  <a:cubicBezTo>
                    <a:pt x="67" y="1"/>
                    <a:pt x="47" y="12"/>
                    <a:pt x="10" y="34"/>
                  </a:cubicBezTo>
                  <a:cubicBezTo>
                    <a:pt x="1" y="73"/>
                    <a:pt x="20" y="112"/>
                    <a:pt x="59" y="132"/>
                  </a:cubicBezTo>
                  <a:cubicBezTo>
                    <a:pt x="65" y="133"/>
                    <a:pt x="70" y="134"/>
                    <a:pt x="75" y="134"/>
                  </a:cubicBezTo>
                  <a:cubicBezTo>
                    <a:pt x="109" y="134"/>
                    <a:pt x="140" y="107"/>
                    <a:pt x="157" y="73"/>
                  </a:cubicBezTo>
                  <a:cubicBezTo>
                    <a:pt x="128" y="24"/>
                    <a:pt x="118" y="5"/>
                    <a:pt x="99" y="5"/>
                  </a:cubicBezTo>
                  <a:cubicBezTo>
                    <a:pt x="94" y="2"/>
                    <a:pt x="89"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9"/>
            <p:cNvSpPr/>
            <p:nvPr/>
          </p:nvSpPr>
          <p:spPr>
            <a:xfrm>
              <a:off x="2989265" y="2399582"/>
              <a:ext cx="9669" cy="8758"/>
            </a:xfrm>
            <a:custGeom>
              <a:avLst/>
              <a:gdLst/>
              <a:ahLst/>
              <a:cxnLst/>
              <a:rect l="l" t="t" r="r" b="b"/>
              <a:pathLst>
                <a:path w="138" h="125" extrusionOk="0">
                  <a:moveTo>
                    <a:pt x="61" y="1"/>
                  </a:moveTo>
                  <a:cubicBezTo>
                    <a:pt x="42" y="1"/>
                    <a:pt x="31" y="6"/>
                    <a:pt x="20" y="12"/>
                  </a:cubicBezTo>
                  <a:cubicBezTo>
                    <a:pt x="0" y="32"/>
                    <a:pt x="0" y="61"/>
                    <a:pt x="20" y="110"/>
                  </a:cubicBezTo>
                  <a:cubicBezTo>
                    <a:pt x="49" y="120"/>
                    <a:pt x="69" y="125"/>
                    <a:pt x="83" y="125"/>
                  </a:cubicBezTo>
                  <a:cubicBezTo>
                    <a:pt x="98" y="125"/>
                    <a:pt x="108" y="120"/>
                    <a:pt x="118" y="110"/>
                  </a:cubicBezTo>
                  <a:cubicBezTo>
                    <a:pt x="127" y="90"/>
                    <a:pt x="137" y="71"/>
                    <a:pt x="118" y="12"/>
                  </a:cubicBezTo>
                  <a:cubicBezTo>
                    <a:pt x="93" y="4"/>
                    <a:pt x="75" y="1"/>
                    <a:pt x="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9"/>
            <p:cNvSpPr/>
            <p:nvPr/>
          </p:nvSpPr>
          <p:spPr>
            <a:xfrm>
              <a:off x="2956333" y="2431673"/>
              <a:ext cx="6937" cy="8829"/>
            </a:xfrm>
            <a:custGeom>
              <a:avLst/>
              <a:gdLst/>
              <a:ahLst/>
              <a:cxnLst/>
              <a:rect l="l" t="t" r="r" b="b"/>
              <a:pathLst>
                <a:path w="99" h="126" extrusionOk="0">
                  <a:moveTo>
                    <a:pt x="34" y="1"/>
                  </a:moveTo>
                  <a:cubicBezTo>
                    <a:pt x="29" y="1"/>
                    <a:pt x="25" y="2"/>
                    <a:pt x="20" y="4"/>
                  </a:cubicBezTo>
                  <a:cubicBezTo>
                    <a:pt x="10" y="14"/>
                    <a:pt x="0" y="24"/>
                    <a:pt x="0" y="83"/>
                  </a:cubicBezTo>
                  <a:cubicBezTo>
                    <a:pt x="23" y="113"/>
                    <a:pt x="45" y="125"/>
                    <a:pt x="59" y="125"/>
                  </a:cubicBezTo>
                  <a:cubicBezTo>
                    <a:pt x="63" y="125"/>
                    <a:pt x="67" y="124"/>
                    <a:pt x="69" y="122"/>
                  </a:cubicBezTo>
                  <a:cubicBezTo>
                    <a:pt x="88" y="112"/>
                    <a:pt x="98" y="102"/>
                    <a:pt x="98" y="43"/>
                  </a:cubicBezTo>
                  <a:cubicBezTo>
                    <a:pt x="68" y="14"/>
                    <a:pt x="50" y="1"/>
                    <a:pt x="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29"/>
            <p:cNvSpPr/>
            <p:nvPr/>
          </p:nvSpPr>
          <p:spPr>
            <a:xfrm>
              <a:off x="2933001" y="2470350"/>
              <a:ext cx="13103" cy="9249"/>
            </a:xfrm>
            <a:custGeom>
              <a:avLst/>
              <a:gdLst/>
              <a:ahLst/>
              <a:cxnLst/>
              <a:rect l="l" t="t" r="r" b="b"/>
              <a:pathLst>
                <a:path w="187" h="132" extrusionOk="0">
                  <a:moveTo>
                    <a:pt x="79" y="0"/>
                  </a:moveTo>
                  <a:cubicBezTo>
                    <a:pt x="59" y="10"/>
                    <a:pt x="30" y="20"/>
                    <a:pt x="1" y="79"/>
                  </a:cubicBezTo>
                  <a:cubicBezTo>
                    <a:pt x="17" y="115"/>
                    <a:pt x="51" y="131"/>
                    <a:pt x="86" y="131"/>
                  </a:cubicBezTo>
                  <a:cubicBezTo>
                    <a:pt x="135" y="131"/>
                    <a:pt x="187" y="97"/>
                    <a:pt x="187" y="40"/>
                  </a:cubicBezTo>
                  <a:cubicBezTo>
                    <a:pt x="157" y="10"/>
                    <a:pt x="118"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29"/>
            <p:cNvSpPr/>
            <p:nvPr/>
          </p:nvSpPr>
          <p:spPr>
            <a:xfrm>
              <a:off x="2992698" y="2425787"/>
              <a:ext cx="11771" cy="9950"/>
            </a:xfrm>
            <a:custGeom>
              <a:avLst/>
              <a:gdLst/>
              <a:ahLst/>
              <a:cxnLst/>
              <a:rect l="l" t="t" r="r" b="b"/>
              <a:pathLst>
                <a:path w="168" h="142" extrusionOk="0">
                  <a:moveTo>
                    <a:pt x="98" y="0"/>
                  </a:moveTo>
                  <a:lnTo>
                    <a:pt x="98" y="0"/>
                  </a:lnTo>
                  <a:cubicBezTo>
                    <a:pt x="39" y="10"/>
                    <a:pt x="20" y="20"/>
                    <a:pt x="10" y="39"/>
                  </a:cubicBezTo>
                  <a:cubicBezTo>
                    <a:pt x="0" y="59"/>
                    <a:pt x="0" y="88"/>
                    <a:pt x="29" y="137"/>
                  </a:cubicBezTo>
                  <a:cubicBezTo>
                    <a:pt x="39" y="140"/>
                    <a:pt x="48" y="142"/>
                    <a:pt x="57" y="142"/>
                  </a:cubicBezTo>
                  <a:cubicBezTo>
                    <a:pt x="129" y="142"/>
                    <a:pt x="168" y="44"/>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9"/>
            <p:cNvSpPr/>
            <p:nvPr/>
          </p:nvSpPr>
          <p:spPr>
            <a:xfrm>
              <a:off x="2904904" y="2384518"/>
              <a:ext cx="9669" cy="7848"/>
            </a:xfrm>
            <a:custGeom>
              <a:avLst/>
              <a:gdLst/>
              <a:ahLst/>
              <a:cxnLst/>
              <a:rect l="l" t="t" r="r" b="b"/>
              <a:pathLst>
                <a:path w="138" h="112" extrusionOk="0">
                  <a:moveTo>
                    <a:pt x="81" y="1"/>
                  </a:moveTo>
                  <a:cubicBezTo>
                    <a:pt x="68" y="1"/>
                    <a:pt x="50" y="4"/>
                    <a:pt x="30" y="12"/>
                  </a:cubicBezTo>
                  <a:cubicBezTo>
                    <a:pt x="0" y="61"/>
                    <a:pt x="0" y="90"/>
                    <a:pt x="20" y="100"/>
                  </a:cubicBezTo>
                  <a:cubicBezTo>
                    <a:pt x="26" y="106"/>
                    <a:pt x="35" y="111"/>
                    <a:pt x="52" y="111"/>
                  </a:cubicBezTo>
                  <a:cubicBezTo>
                    <a:pt x="65" y="111"/>
                    <a:pt x="83" y="108"/>
                    <a:pt x="108" y="100"/>
                  </a:cubicBezTo>
                  <a:cubicBezTo>
                    <a:pt x="137" y="51"/>
                    <a:pt x="137" y="22"/>
                    <a:pt x="118" y="12"/>
                  </a:cubicBezTo>
                  <a:cubicBezTo>
                    <a:pt x="112" y="6"/>
                    <a:pt x="100" y="1"/>
                    <a:pt x="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9"/>
            <p:cNvSpPr/>
            <p:nvPr/>
          </p:nvSpPr>
          <p:spPr>
            <a:xfrm>
              <a:off x="3004540" y="3019958"/>
              <a:ext cx="184978" cy="157722"/>
            </a:xfrm>
            <a:custGeom>
              <a:avLst/>
              <a:gdLst/>
              <a:ahLst/>
              <a:cxnLst/>
              <a:rect l="l" t="t" r="r" b="b"/>
              <a:pathLst>
                <a:path w="2640" h="2251" extrusionOk="0">
                  <a:moveTo>
                    <a:pt x="1356" y="0"/>
                  </a:moveTo>
                  <a:cubicBezTo>
                    <a:pt x="600" y="0"/>
                    <a:pt x="0" y="793"/>
                    <a:pt x="340" y="1571"/>
                  </a:cubicBezTo>
                  <a:cubicBezTo>
                    <a:pt x="533" y="2025"/>
                    <a:pt x="950" y="2250"/>
                    <a:pt x="1368" y="2250"/>
                  </a:cubicBezTo>
                  <a:cubicBezTo>
                    <a:pt x="1797" y="2250"/>
                    <a:pt x="2226" y="2013"/>
                    <a:pt x="2415" y="1542"/>
                  </a:cubicBezTo>
                  <a:cubicBezTo>
                    <a:pt x="2640" y="965"/>
                    <a:pt x="2356" y="309"/>
                    <a:pt x="1779" y="84"/>
                  </a:cubicBezTo>
                  <a:cubicBezTo>
                    <a:pt x="1636" y="27"/>
                    <a:pt x="1493" y="0"/>
                    <a:pt x="13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9"/>
            <p:cNvSpPr/>
            <p:nvPr/>
          </p:nvSpPr>
          <p:spPr>
            <a:xfrm>
              <a:off x="3117489" y="3028156"/>
              <a:ext cx="27466" cy="15485"/>
            </a:xfrm>
            <a:custGeom>
              <a:avLst/>
              <a:gdLst/>
              <a:ahLst/>
              <a:cxnLst/>
              <a:rect l="l" t="t" r="r" b="b"/>
              <a:pathLst>
                <a:path w="392" h="221" extrusionOk="0">
                  <a:moveTo>
                    <a:pt x="104" y="1"/>
                  </a:moveTo>
                  <a:cubicBezTo>
                    <a:pt x="59" y="1"/>
                    <a:pt x="25" y="13"/>
                    <a:pt x="20" y="35"/>
                  </a:cubicBezTo>
                  <a:cubicBezTo>
                    <a:pt x="0" y="84"/>
                    <a:pt x="59" y="153"/>
                    <a:pt x="167" y="192"/>
                  </a:cubicBezTo>
                  <a:cubicBezTo>
                    <a:pt x="213" y="210"/>
                    <a:pt x="259" y="220"/>
                    <a:pt x="297" y="220"/>
                  </a:cubicBezTo>
                  <a:cubicBezTo>
                    <a:pt x="340" y="220"/>
                    <a:pt x="372" y="208"/>
                    <a:pt x="382" y="182"/>
                  </a:cubicBezTo>
                  <a:cubicBezTo>
                    <a:pt x="392" y="143"/>
                    <a:pt x="333" y="65"/>
                    <a:pt x="225" y="25"/>
                  </a:cubicBezTo>
                  <a:cubicBezTo>
                    <a:pt x="183" y="8"/>
                    <a:pt x="140" y="1"/>
                    <a:pt x="1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9"/>
            <p:cNvSpPr/>
            <p:nvPr/>
          </p:nvSpPr>
          <p:spPr>
            <a:xfrm>
              <a:off x="3132693" y="3094370"/>
              <a:ext cx="14224" cy="11771"/>
            </a:xfrm>
            <a:custGeom>
              <a:avLst/>
              <a:gdLst/>
              <a:ahLst/>
              <a:cxnLst/>
              <a:rect l="l" t="t" r="r" b="b"/>
              <a:pathLst>
                <a:path w="203" h="168" extrusionOk="0">
                  <a:moveTo>
                    <a:pt x="143" y="0"/>
                  </a:moveTo>
                  <a:cubicBezTo>
                    <a:pt x="65" y="0"/>
                    <a:pt x="0" y="69"/>
                    <a:pt x="8" y="157"/>
                  </a:cubicBezTo>
                  <a:cubicBezTo>
                    <a:pt x="26" y="164"/>
                    <a:pt x="43" y="167"/>
                    <a:pt x="60" y="167"/>
                  </a:cubicBezTo>
                  <a:cubicBezTo>
                    <a:pt x="138" y="167"/>
                    <a:pt x="202" y="99"/>
                    <a:pt x="194" y="10"/>
                  </a:cubicBezTo>
                  <a:cubicBezTo>
                    <a:pt x="177" y="3"/>
                    <a:pt x="159" y="0"/>
                    <a:pt x="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9"/>
            <p:cNvSpPr/>
            <p:nvPr/>
          </p:nvSpPr>
          <p:spPr>
            <a:xfrm>
              <a:off x="3146987" y="3105651"/>
              <a:ext cx="12402" cy="9669"/>
            </a:xfrm>
            <a:custGeom>
              <a:avLst/>
              <a:gdLst/>
              <a:ahLst/>
              <a:cxnLst/>
              <a:rect l="l" t="t" r="r" b="b"/>
              <a:pathLst>
                <a:path w="177" h="138" extrusionOk="0">
                  <a:moveTo>
                    <a:pt x="108" y="1"/>
                  </a:moveTo>
                  <a:cubicBezTo>
                    <a:pt x="88" y="1"/>
                    <a:pt x="69" y="6"/>
                    <a:pt x="49" y="16"/>
                  </a:cubicBezTo>
                  <a:cubicBezTo>
                    <a:pt x="20" y="45"/>
                    <a:pt x="0" y="84"/>
                    <a:pt x="10" y="123"/>
                  </a:cubicBezTo>
                  <a:cubicBezTo>
                    <a:pt x="30" y="133"/>
                    <a:pt x="49" y="138"/>
                    <a:pt x="69" y="138"/>
                  </a:cubicBezTo>
                  <a:cubicBezTo>
                    <a:pt x="88" y="138"/>
                    <a:pt x="108" y="133"/>
                    <a:pt x="127" y="123"/>
                  </a:cubicBezTo>
                  <a:cubicBezTo>
                    <a:pt x="157" y="104"/>
                    <a:pt x="176" y="55"/>
                    <a:pt x="167" y="16"/>
                  </a:cubicBezTo>
                  <a:cubicBezTo>
                    <a:pt x="147" y="6"/>
                    <a:pt x="127" y="1"/>
                    <a:pt x="1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9"/>
            <p:cNvSpPr/>
            <p:nvPr/>
          </p:nvSpPr>
          <p:spPr>
            <a:xfrm>
              <a:off x="3124986" y="3137391"/>
              <a:ext cx="11071" cy="11911"/>
            </a:xfrm>
            <a:custGeom>
              <a:avLst/>
              <a:gdLst/>
              <a:ahLst/>
              <a:cxnLst/>
              <a:rect l="l" t="t" r="r" b="b"/>
              <a:pathLst>
                <a:path w="158" h="170" extrusionOk="0">
                  <a:moveTo>
                    <a:pt x="41" y="1"/>
                  </a:moveTo>
                  <a:cubicBezTo>
                    <a:pt x="34" y="1"/>
                    <a:pt x="27" y="1"/>
                    <a:pt x="21" y="3"/>
                  </a:cubicBezTo>
                  <a:cubicBezTo>
                    <a:pt x="1" y="42"/>
                    <a:pt x="11" y="81"/>
                    <a:pt x="30" y="120"/>
                  </a:cubicBezTo>
                  <a:cubicBezTo>
                    <a:pt x="50" y="150"/>
                    <a:pt x="89" y="169"/>
                    <a:pt x="138" y="169"/>
                  </a:cubicBezTo>
                  <a:cubicBezTo>
                    <a:pt x="158" y="130"/>
                    <a:pt x="158" y="81"/>
                    <a:pt x="138" y="52"/>
                  </a:cubicBezTo>
                  <a:cubicBezTo>
                    <a:pt x="114" y="20"/>
                    <a:pt x="76" y="1"/>
                    <a:pt x="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9"/>
            <p:cNvSpPr/>
            <p:nvPr/>
          </p:nvSpPr>
          <p:spPr>
            <a:xfrm>
              <a:off x="3101023" y="3148252"/>
              <a:ext cx="11701" cy="10370"/>
            </a:xfrm>
            <a:custGeom>
              <a:avLst/>
              <a:gdLst/>
              <a:ahLst/>
              <a:cxnLst/>
              <a:rect l="l" t="t" r="r" b="b"/>
              <a:pathLst>
                <a:path w="167" h="148" extrusionOk="0">
                  <a:moveTo>
                    <a:pt x="49" y="1"/>
                  </a:moveTo>
                  <a:cubicBezTo>
                    <a:pt x="40" y="1"/>
                    <a:pt x="30" y="2"/>
                    <a:pt x="20" y="5"/>
                  </a:cubicBezTo>
                  <a:cubicBezTo>
                    <a:pt x="0" y="44"/>
                    <a:pt x="10" y="93"/>
                    <a:pt x="40" y="122"/>
                  </a:cubicBezTo>
                  <a:cubicBezTo>
                    <a:pt x="58" y="141"/>
                    <a:pt x="81" y="147"/>
                    <a:pt x="105" y="147"/>
                  </a:cubicBezTo>
                  <a:cubicBezTo>
                    <a:pt x="119" y="147"/>
                    <a:pt x="133" y="145"/>
                    <a:pt x="147" y="142"/>
                  </a:cubicBezTo>
                  <a:cubicBezTo>
                    <a:pt x="167" y="102"/>
                    <a:pt x="157" y="63"/>
                    <a:pt x="128" y="34"/>
                  </a:cubicBezTo>
                  <a:cubicBezTo>
                    <a:pt x="106" y="12"/>
                    <a:pt x="78" y="1"/>
                    <a:pt x="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9"/>
            <p:cNvSpPr/>
            <p:nvPr/>
          </p:nvSpPr>
          <p:spPr>
            <a:xfrm>
              <a:off x="3110622" y="3115180"/>
              <a:ext cx="8969" cy="8478"/>
            </a:xfrm>
            <a:custGeom>
              <a:avLst/>
              <a:gdLst/>
              <a:ahLst/>
              <a:cxnLst/>
              <a:rect l="l" t="t" r="r" b="b"/>
              <a:pathLst>
                <a:path w="128" h="121" extrusionOk="0">
                  <a:moveTo>
                    <a:pt x="46" y="1"/>
                  </a:moveTo>
                  <a:cubicBezTo>
                    <a:pt x="36" y="1"/>
                    <a:pt x="27" y="3"/>
                    <a:pt x="20" y="7"/>
                  </a:cubicBezTo>
                  <a:cubicBezTo>
                    <a:pt x="10" y="26"/>
                    <a:pt x="0" y="46"/>
                    <a:pt x="20" y="95"/>
                  </a:cubicBezTo>
                  <a:cubicBezTo>
                    <a:pt x="51" y="114"/>
                    <a:pt x="70" y="120"/>
                    <a:pt x="85" y="120"/>
                  </a:cubicBezTo>
                  <a:cubicBezTo>
                    <a:pt x="94" y="120"/>
                    <a:pt x="101" y="118"/>
                    <a:pt x="108" y="115"/>
                  </a:cubicBezTo>
                  <a:cubicBezTo>
                    <a:pt x="118" y="95"/>
                    <a:pt x="128" y="75"/>
                    <a:pt x="118" y="26"/>
                  </a:cubicBezTo>
                  <a:cubicBezTo>
                    <a:pt x="87" y="8"/>
                    <a:pt x="64" y="1"/>
                    <a:pt x="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9"/>
            <p:cNvSpPr/>
            <p:nvPr/>
          </p:nvSpPr>
          <p:spPr>
            <a:xfrm>
              <a:off x="3150420" y="3130735"/>
              <a:ext cx="9669" cy="11001"/>
            </a:xfrm>
            <a:custGeom>
              <a:avLst/>
              <a:gdLst/>
              <a:ahLst/>
              <a:cxnLst/>
              <a:rect l="l" t="t" r="r" b="b"/>
              <a:pathLst>
                <a:path w="138" h="157" extrusionOk="0">
                  <a:moveTo>
                    <a:pt x="78" y="0"/>
                  </a:moveTo>
                  <a:cubicBezTo>
                    <a:pt x="20" y="30"/>
                    <a:pt x="0" y="39"/>
                    <a:pt x="0" y="59"/>
                  </a:cubicBezTo>
                  <a:cubicBezTo>
                    <a:pt x="0" y="88"/>
                    <a:pt x="0" y="118"/>
                    <a:pt x="49" y="157"/>
                  </a:cubicBezTo>
                  <a:cubicBezTo>
                    <a:pt x="98" y="147"/>
                    <a:pt x="118" y="118"/>
                    <a:pt x="127" y="98"/>
                  </a:cubicBezTo>
                  <a:cubicBezTo>
                    <a:pt x="137" y="59"/>
                    <a:pt x="118" y="20"/>
                    <a:pt x="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9"/>
            <p:cNvSpPr/>
            <p:nvPr/>
          </p:nvSpPr>
          <p:spPr>
            <a:xfrm>
              <a:off x="3082525" y="3128002"/>
              <a:ext cx="10300" cy="10300"/>
            </a:xfrm>
            <a:custGeom>
              <a:avLst/>
              <a:gdLst/>
              <a:ahLst/>
              <a:cxnLst/>
              <a:rect l="l" t="t" r="r" b="b"/>
              <a:pathLst>
                <a:path w="147" h="147" extrusionOk="0">
                  <a:moveTo>
                    <a:pt x="49" y="0"/>
                  </a:moveTo>
                  <a:cubicBezTo>
                    <a:pt x="10" y="39"/>
                    <a:pt x="0" y="69"/>
                    <a:pt x="10" y="88"/>
                  </a:cubicBezTo>
                  <a:cubicBezTo>
                    <a:pt x="20" y="117"/>
                    <a:pt x="39" y="147"/>
                    <a:pt x="98" y="147"/>
                  </a:cubicBezTo>
                  <a:cubicBezTo>
                    <a:pt x="137" y="98"/>
                    <a:pt x="147" y="69"/>
                    <a:pt x="137" y="49"/>
                  </a:cubicBezTo>
                  <a:cubicBezTo>
                    <a:pt x="127" y="29"/>
                    <a:pt x="108" y="10"/>
                    <a:pt x="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9"/>
            <p:cNvSpPr/>
            <p:nvPr/>
          </p:nvSpPr>
          <p:spPr>
            <a:xfrm>
              <a:off x="3074257" y="3153086"/>
              <a:ext cx="10370" cy="9249"/>
            </a:xfrm>
            <a:custGeom>
              <a:avLst/>
              <a:gdLst/>
              <a:ahLst/>
              <a:cxnLst/>
              <a:rect l="l" t="t" r="r" b="b"/>
              <a:pathLst>
                <a:path w="148" h="132" extrusionOk="0">
                  <a:moveTo>
                    <a:pt x="79" y="0"/>
                  </a:moveTo>
                  <a:cubicBezTo>
                    <a:pt x="50" y="0"/>
                    <a:pt x="23" y="11"/>
                    <a:pt x="1" y="33"/>
                  </a:cubicBezTo>
                  <a:cubicBezTo>
                    <a:pt x="1" y="63"/>
                    <a:pt x="11" y="102"/>
                    <a:pt x="50" y="122"/>
                  </a:cubicBezTo>
                  <a:cubicBezTo>
                    <a:pt x="60" y="129"/>
                    <a:pt x="72" y="132"/>
                    <a:pt x="84" y="132"/>
                  </a:cubicBezTo>
                  <a:cubicBezTo>
                    <a:pt x="106" y="132"/>
                    <a:pt x="129" y="121"/>
                    <a:pt x="148" y="102"/>
                  </a:cubicBezTo>
                  <a:cubicBezTo>
                    <a:pt x="148" y="43"/>
                    <a:pt x="128" y="24"/>
                    <a:pt x="108" y="4"/>
                  </a:cubicBezTo>
                  <a:cubicBezTo>
                    <a:pt x="99" y="2"/>
                    <a:pt x="8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9"/>
            <p:cNvSpPr/>
            <p:nvPr/>
          </p:nvSpPr>
          <p:spPr>
            <a:xfrm>
              <a:off x="3044618" y="3133047"/>
              <a:ext cx="13663" cy="11071"/>
            </a:xfrm>
            <a:custGeom>
              <a:avLst/>
              <a:gdLst/>
              <a:ahLst/>
              <a:cxnLst/>
              <a:rect l="l" t="t" r="r" b="b"/>
              <a:pathLst>
                <a:path w="195" h="158" extrusionOk="0">
                  <a:moveTo>
                    <a:pt x="67" y="0"/>
                  </a:moveTo>
                  <a:cubicBezTo>
                    <a:pt x="55" y="0"/>
                    <a:pt x="44" y="2"/>
                    <a:pt x="32" y="6"/>
                  </a:cubicBezTo>
                  <a:cubicBezTo>
                    <a:pt x="1" y="85"/>
                    <a:pt x="58" y="157"/>
                    <a:pt x="122" y="157"/>
                  </a:cubicBezTo>
                  <a:cubicBezTo>
                    <a:pt x="138" y="157"/>
                    <a:pt x="154" y="153"/>
                    <a:pt x="169" y="143"/>
                  </a:cubicBezTo>
                  <a:cubicBezTo>
                    <a:pt x="194" y="68"/>
                    <a:pt x="134" y="0"/>
                    <a:pt x="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29"/>
            <p:cNvSpPr/>
            <p:nvPr/>
          </p:nvSpPr>
          <p:spPr>
            <a:xfrm>
              <a:off x="3056460" y="3123308"/>
              <a:ext cx="8969" cy="8688"/>
            </a:xfrm>
            <a:custGeom>
              <a:avLst/>
              <a:gdLst/>
              <a:ahLst/>
              <a:cxnLst/>
              <a:rect l="l" t="t" r="r" b="b"/>
              <a:pathLst>
                <a:path w="128" h="124" extrusionOk="0">
                  <a:moveTo>
                    <a:pt x="82" y="1"/>
                  </a:moveTo>
                  <a:cubicBezTo>
                    <a:pt x="69" y="1"/>
                    <a:pt x="49" y="3"/>
                    <a:pt x="20" y="8"/>
                  </a:cubicBezTo>
                  <a:cubicBezTo>
                    <a:pt x="0" y="57"/>
                    <a:pt x="10" y="96"/>
                    <a:pt x="30" y="106"/>
                  </a:cubicBezTo>
                  <a:cubicBezTo>
                    <a:pt x="39" y="116"/>
                    <a:pt x="52" y="123"/>
                    <a:pt x="68" y="123"/>
                  </a:cubicBezTo>
                  <a:cubicBezTo>
                    <a:pt x="83" y="123"/>
                    <a:pt x="103" y="116"/>
                    <a:pt x="128" y="96"/>
                  </a:cubicBezTo>
                  <a:cubicBezTo>
                    <a:pt x="128" y="38"/>
                    <a:pt x="128" y="28"/>
                    <a:pt x="108" y="8"/>
                  </a:cubicBezTo>
                  <a:cubicBezTo>
                    <a:pt x="103" y="3"/>
                    <a:pt x="96" y="1"/>
                    <a:pt x="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29"/>
            <p:cNvSpPr/>
            <p:nvPr/>
          </p:nvSpPr>
          <p:spPr>
            <a:xfrm>
              <a:off x="3029694" y="3101236"/>
              <a:ext cx="11071" cy="15835"/>
            </a:xfrm>
            <a:custGeom>
              <a:avLst/>
              <a:gdLst/>
              <a:ahLst/>
              <a:cxnLst/>
              <a:rect l="l" t="t" r="r" b="b"/>
              <a:pathLst>
                <a:path w="158" h="226" extrusionOk="0">
                  <a:moveTo>
                    <a:pt x="40" y="0"/>
                  </a:moveTo>
                  <a:cubicBezTo>
                    <a:pt x="1" y="49"/>
                    <a:pt x="1" y="108"/>
                    <a:pt x="20" y="157"/>
                  </a:cubicBezTo>
                  <a:cubicBezTo>
                    <a:pt x="50" y="196"/>
                    <a:pt x="89" y="225"/>
                    <a:pt x="147" y="225"/>
                  </a:cubicBezTo>
                  <a:cubicBezTo>
                    <a:pt x="157" y="186"/>
                    <a:pt x="157" y="137"/>
                    <a:pt x="138" y="98"/>
                  </a:cubicBezTo>
                  <a:cubicBezTo>
                    <a:pt x="118" y="59"/>
                    <a:pt x="79" y="20"/>
                    <a:pt x="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9"/>
            <p:cNvSpPr/>
            <p:nvPr/>
          </p:nvSpPr>
          <p:spPr>
            <a:xfrm>
              <a:off x="3070403" y="3100185"/>
              <a:ext cx="12192" cy="10090"/>
            </a:xfrm>
            <a:custGeom>
              <a:avLst/>
              <a:gdLst/>
              <a:ahLst/>
              <a:cxnLst/>
              <a:rect l="l" t="t" r="r" b="b"/>
              <a:pathLst>
                <a:path w="174" h="144" extrusionOk="0">
                  <a:moveTo>
                    <a:pt x="85" y="1"/>
                  </a:moveTo>
                  <a:cubicBezTo>
                    <a:pt x="68" y="1"/>
                    <a:pt x="51" y="6"/>
                    <a:pt x="36" y="15"/>
                  </a:cubicBezTo>
                  <a:lnTo>
                    <a:pt x="36" y="25"/>
                  </a:lnTo>
                  <a:cubicBezTo>
                    <a:pt x="1" y="82"/>
                    <a:pt x="53" y="144"/>
                    <a:pt x="106" y="144"/>
                  </a:cubicBezTo>
                  <a:cubicBezTo>
                    <a:pt x="127" y="144"/>
                    <a:pt x="147" y="135"/>
                    <a:pt x="163" y="113"/>
                  </a:cubicBezTo>
                  <a:cubicBezTo>
                    <a:pt x="173" y="54"/>
                    <a:pt x="154" y="35"/>
                    <a:pt x="134" y="15"/>
                  </a:cubicBezTo>
                  <a:cubicBezTo>
                    <a:pt x="119" y="6"/>
                    <a:pt x="102" y="1"/>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29"/>
            <p:cNvSpPr/>
            <p:nvPr/>
          </p:nvSpPr>
          <p:spPr>
            <a:xfrm>
              <a:off x="3106488" y="3096192"/>
              <a:ext cx="10370" cy="8899"/>
            </a:xfrm>
            <a:custGeom>
              <a:avLst/>
              <a:gdLst/>
              <a:ahLst/>
              <a:cxnLst/>
              <a:rect l="l" t="t" r="r" b="b"/>
              <a:pathLst>
                <a:path w="148" h="127" extrusionOk="0">
                  <a:moveTo>
                    <a:pt x="65" y="0"/>
                  </a:moveTo>
                  <a:cubicBezTo>
                    <a:pt x="59" y="0"/>
                    <a:pt x="55" y="1"/>
                    <a:pt x="50" y="4"/>
                  </a:cubicBezTo>
                  <a:cubicBezTo>
                    <a:pt x="30" y="4"/>
                    <a:pt x="20" y="23"/>
                    <a:pt x="1" y="72"/>
                  </a:cubicBezTo>
                  <a:cubicBezTo>
                    <a:pt x="22" y="114"/>
                    <a:pt x="47" y="126"/>
                    <a:pt x="68" y="126"/>
                  </a:cubicBezTo>
                  <a:cubicBezTo>
                    <a:pt x="76" y="126"/>
                    <a:pt x="83" y="124"/>
                    <a:pt x="89" y="121"/>
                  </a:cubicBezTo>
                  <a:cubicBezTo>
                    <a:pt x="118" y="111"/>
                    <a:pt x="148" y="92"/>
                    <a:pt x="138" y="33"/>
                  </a:cubicBezTo>
                  <a:cubicBezTo>
                    <a:pt x="101" y="11"/>
                    <a:pt x="81" y="0"/>
                    <a:pt x="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9"/>
            <p:cNvSpPr/>
            <p:nvPr/>
          </p:nvSpPr>
          <p:spPr>
            <a:xfrm>
              <a:off x="3047561" y="3102357"/>
              <a:ext cx="10300" cy="9459"/>
            </a:xfrm>
            <a:custGeom>
              <a:avLst/>
              <a:gdLst/>
              <a:ahLst/>
              <a:cxnLst/>
              <a:rect l="l" t="t" r="r" b="b"/>
              <a:pathLst>
                <a:path w="147" h="135" extrusionOk="0">
                  <a:moveTo>
                    <a:pt x="61" y="0"/>
                  </a:moveTo>
                  <a:cubicBezTo>
                    <a:pt x="49" y="0"/>
                    <a:pt x="35" y="1"/>
                    <a:pt x="20" y="4"/>
                  </a:cubicBezTo>
                  <a:cubicBezTo>
                    <a:pt x="0" y="33"/>
                    <a:pt x="0" y="82"/>
                    <a:pt x="29" y="112"/>
                  </a:cubicBezTo>
                  <a:cubicBezTo>
                    <a:pt x="46" y="128"/>
                    <a:pt x="65" y="135"/>
                    <a:pt x="85" y="135"/>
                  </a:cubicBezTo>
                  <a:cubicBezTo>
                    <a:pt x="102" y="135"/>
                    <a:pt x="119" y="130"/>
                    <a:pt x="137" y="121"/>
                  </a:cubicBezTo>
                  <a:cubicBezTo>
                    <a:pt x="147" y="63"/>
                    <a:pt x="137" y="43"/>
                    <a:pt x="127" y="23"/>
                  </a:cubicBezTo>
                  <a:cubicBezTo>
                    <a:pt x="113" y="9"/>
                    <a:pt x="93" y="0"/>
                    <a:pt x="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9"/>
            <p:cNvSpPr/>
            <p:nvPr/>
          </p:nvSpPr>
          <p:spPr>
            <a:xfrm>
              <a:off x="3093455" y="3112868"/>
              <a:ext cx="10370" cy="8969"/>
            </a:xfrm>
            <a:custGeom>
              <a:avLst/>
              <a:gdLst/>
              <a:ahLst/>
              <a:cxnLst/>
              <a:rect l="l" t="t" r="r" b="b"/>
              <a:pathLst>
                <a:path w="148" h="128" extrusionOk="0">
                  <a:moveTo>
                    <a:pt x="79" y="1"/>
                  </a:moveTo>
                  <a:cubicBezTo>
                    <a:pt x="60" y="1"/>
                    <a:pt x="40" y="10"/>
                    <a:pt x="1" y="50"/>
                  </a:cubicBezTo>
                  <a:cubicBezTo>
                    <a:pt x="1" y="89"/>
                    <a:pt x="20" y="118"/>
                    <a:pt x="69" y="128"/>
                  </a:cubicBezTo>
                  <a:cubicBezTo>
                    <a:pt x="108" y="128"/>
                    <a:pt x="148" y="99"/>
                    <a:pt x="148" y="59"/>
                  </a:cubicBezTo>
                  <a:cubicBezTo>
                    <a:pt x="118" y="10"/>
                    <a:pt x="99"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9"/>
            <p:cNvSpPr/>
            <p:nvPr/>
          </p:nvSpPr>
          <p:spPr>
            <a:xfrm>
              <a:off x="3157217" y="3081758"/>
              <a:ext cx="9669" cy="8128"/>
            </a:xfrm>
            <a:custGeom>
              <a:avLst/>
              <a:gdLst/>
              <a:ahLst/>
              <a:cxnLst/>
              <a:rect l="l" t="t" r="r" b="b"/>
              <a:pathLst>
                <a:path w="138" h="116" extrusionOk="0">
                  <a:moveTo>
                    <a:pt x="68" y="0"/>
                  </a:moveTo>
                  <a:cubicBezTo>
                    <a:pt x="36" y="0"/>
                    <a:pt x="18" y="10"/>
                    <a:pt x="11" y="24"/>
                  </a:cubicBezTo>
                  <a:cubicBezTo>
                    <a:pt x="1" y="43"/>
                    <a:pt x="1" y="63"/>
                    <a:pt x="40" y="112"/>
                  </a:cubicBezTo>
                  <a:cubicBezTo>
                    <a:pt x="53" y="115"/>
                    <a:pt x="65" y="116"/>
                    <a:pt x="75" y="116"/>
                  </a:cubicBezTo>
                  <a:cubicBezTo>
                    <a:pt x="103" y="116"/>
                    <a:pt x="121" y="107"/>
                    <a:pt x="128" y="92"/>
                  </a:cubicBezTo>
                  <a:cubicBezTo>
                    <a:pt x="138" y="73"/>
                    <a:pt x="138" y="43"/>
                    <a:pt x="109" y="4"/>
                  </a:cubicBezTo>
                  <a:cubicBezTo>
                    <a:pt x="93" y="2"/>
                    <a:pt x="79" y="0"/>
                    <a:pt x="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9"/>
            <p:cNvSpPr/>
            <p:nvPr/>
          </p:nvSpPr>
          <p:spPr>
            <a:xfrm>
              <a:off x="3131222" y="3119734"/>
              <a:ext cx="7567" cy="8688"/>
            </a:xfrm>
            <a:custGeom>
              <a:avLst/>
              <a:gdLst/>
              <a:ahLst/>
              <a:cxnLst/>
              <a:rect l="l" t="t" r="r" b="b"/>
              <a:pathLst>
                <a:path w="108" h="124" extrusionOk="0">
                  <a:moveTo>
                    <a:pt x="35" y="0"/>
                  </a:moveTo>
                  <a:cubicBezTo>
                    <a:pt x="28" y="0"/>
                    <a:pt x="23" y="3"/>
                    <a:pt x="20" y="10"/>
                  </a:cubicBezTo>
                  <a:cubicBezTo>
                    <a:pt x="0" y="20"/>
                    <a:pt x="0" y="40"/>
                    <a:pt x="10" y="89"/>
                  </a:cubicBezTo>
                  <a:cubicBezTo>
                    <a:pt x="36" y="115"/>
                    <a:pt x="58" y="123"/>
                    <a:pt x="72" y="123"/>
                  </a:cubicBezTo>
                  <a:cubicBezTo>
                    <a:pt x="79" y="123"/>
                    <a:pt x="85" y="121"/>
                    <a:pt x="88" y="118"/>
                  </a:cubicBezTo>
                  <a:cubicBezTo>
                    <a:pt x="98" y="108"/>
                    <a:pt x="108" y="89"/>
                    <a:pt x="98" y="30"/>
                  </a:cubicBezTo>
                  <a:cubicBezTo>
                    <a:pt x="66" y="11"/>
                    <a:pt x="47" y="0"/>
                    <a:pt x="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29"/>
            <p:cNvSpPr/>
            <p:nvPr/>
          </p:nvSpPr>
          <p:spPr>
            <a:xfrm>
              <a:off x="3116087" y="3161494"/>
              <a:ext cx="13103" cy="9599"/>
            </a:xfrm>
            <a:custGeom>
              <a:avLst/>
              <a:gdLst/>
              <a:ahLst/>
              <a:cxnLst/>
              <a:rect l="l" t="t" r="r" b="b"/>
              <a:pathLst>
                <a:path w="187" h="137" extrusionOk="0">
                  <a:moveTo>
                    <a:pt x="114" y="1"/>
                  </a:moveTo>
                  <a:cubicBezTo>
                    <a:pt x="99" y="1"/>
                    <a:pt x="84" y="4"/>
                    <a:pt x="69" y="11"/>
                  </a:cubicBezTo>
                  <a:cubicBezTo>
                    <a:pt x="30" y="21"/>
                    <a:pt x="11" y="60"/>
                    <a:pt x="1" y="90"/>
                  </a:cubicBezTo>
                  <a:cubicBezTo>
                    <a:pt x="22" y="118"/>
                    <a:pt x="54" y="136"/>
                    <a:pt x="85" y="136"/>
                  </a:cubicBezTo>
                  <a:cubicBezTo>
                    <a:pt x="97" y="136"/>
                    <a:pt x="108" y="134"/>
                    <a:pt x="118" y="129"/>
                  </a:cubicBezTo>
                  <a:cubicBezTo>
                    <a:pt x="157" y="109"/>
                    <a:pt x="187" y="60"/>
                    <a:pt x="177" y="21"/>
                  </a:cubicBezTo>
                  <a:cubicBezTo>
                    <a:pt x="159" y="9"/>
                    <a:pt x="137" y="1"/>
                    <a:pt x="1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29"/>
            <p:cNvSpPr/>
            <p:nvPr/>
          </p:nvSpPr>
          <p:spPr>
            <a:xfrm>
              <a:off x="3166186" y="3106001"/>
              <a:ext cx="9669" cy="10370"/>
            </a:xfrm>
            <a:custGeom>
              <a:avLst/>
              <a:gdLst/>
              <a:ahLst/>
              <a:cxnLst/>
              <a:rect l="l" t="t" r="r" b="b"/>
              <a:pathLst>
                <a:path w="138" h="148" extrusionOk="0">
                  <a:moveTo>
                    <a:pt x="88" y="1"/>
                  </a:moveTo>
                  <a:cubicBezTo>
                    <a:pt x="30" y="20"/>
                    <a:pt x="10" y="40"/>
                    <a:pt x="10" y="60"/>
                  </a:cubicBezTo>
                  <a:cubicBezTo>
                    <a:pt x="0" y="79"/>
                    <a:pt x="10" y="108"/>
                    <a:pt x="39" y="148"/>
                  </a:cubicBezTo>
                  <a:cubicBezTo>
                    <a:pt x="98" y="148"/>
                    <a:pt x="127" y="128"/>
                    <a:pt x="137" y="99"/>
                  </a:cubicBezTo>
                  <a:cubicBezTo>
                    <a:pt x="137" y="69"/>
                    <a:pt x="137" y="30"/>
                    <a:pt x="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9"/>
            <p:cNvSpPr/>
            <p:nvPr/>
          </p:nvSpPr>
          <p:spPr>
            <a:xfrm>
              <a:off x="3072225" y="3082949"/>
              <a:ext cx="8969" cy="8338"/>
            </a:xfrm>
            <a:custGeom>
              <a:avLst/>
              <a:gdLst/>
              <a:ahLst/>
              <a:cxnLst/>
              <a:rect l="l" t="t" r="r" b="b"/>
              <a:pathLst>
                <a:path w="128" h="119" extrusionOk="0">
                  <a:moveTo>
                    <a:pt x="76" y="0"/>
                  </a:moveTo>
                  <a:cubicBezTo>
                    <a:pt x="61" y="0"/>
                    <a:pt x="39" y="5"/>
                    <a:pt x="10" y="17"/>
                  </a:cubicBezTo>
                  <a:cubicBezTo>
                    <a:pt x="0" y="75"/>
                    <a:pt x="0" y="95"/>
                    <a:pt x="10" y="105"/>
                  </a:cubicBezTo>
                  <a:cubicBezTo>
                    <a:pt x="19" y="114"/>
                    <a:pt x="28" y="118"/>
                    <a:pt x="39" y="118"/>
                  </a:cubicBezTo>
                  <a:cubicBezTo>
                    <a:pt x="53" y="118"/>
                    <a:pt x="71" y="111"/>
                    <a:pt x="98" y="95"/>
                  </a:cubicBezTo>
                  <a:cubicBezTo>
                    <a:pt x="128" y="46"/>
                    <a:pt x="118" y="17"/>
                    <a:pt x="98" y="7"/>
                  </a:cubicBezTo>
                  <a:cubicBezTo>
                    <a:pt x="94" y="3"/>
                    <a:pt x="87" y="0"/>
                    <a:pt x="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9"/>
            <p:cNvSpPr/>
            <p:nvPr/>
          </p:nvSpPr>
          <p:spPr>
            <a:xfrm>
              <a:off x="3229246" y="2654347"/>
              <a:ext cx="209362" cy="157582"/>
            </a:xfrm>
            <a:custGeom>
              <a:avLst/>
              <a:gdLst/>
              <a:ahLst/>
              <a:cxnLst/>
              <a:rect l="l" t="t" r="r" b="b"/>
              <a:pathLst>
                <a:path w="2988" h="2249" extrusionOk="0">
                  <a:moveTo>
                    <a:pt x="1496" y="0"/>
                  </a:moveTo>
                  <a:cubicBezTo>
                    <a:pt x="1219" y="0"/>
                    <a:pt x="941" y="103"/>
                    <a:pt x="725" y="310"/>
                  </a:cubicBezTo>
                  <a:cubicBezTo>
                    <a:pt x="1" y="996"/>
                    <a:pt x="470" y="2209"/>
                    <a:pt x="1459" y="2248"/>
                  </a:cubicBezTo>
                  <a:cubicBezTo>
                    <a:pt x="1471" y="2249"/>
                    <a:pt x="1483" y="2249"/>
                    <a:pt x="1495" y="2249"/>
                  </a:cubicBezTo>
                  <a:cubicBezTo>
                    <a:pt x="2470" y="2249"/>
                    <a:pt x="2987" y="1075"/>
                    <a:pt x="2320" y="359"/>
                  </a:cubicBezTo>
                  <a:cubicBezTo>
                    <a:pt x="2097" y="121"/>
                    <a:pt x="1796" y="0"/>
                    <a:pt x="14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9"/>
            <p:cNvSpPr/>
            <p:nvPr/>
          </p:nvSpPr>
          <p:spPr>
            <a:xfrm>
              <a:off x="3277943" y="2668010"/>
              <a:ext cx="24734" cy="20880"/>
            </a:xfrm>
            <a:custGeom>
              <a:avLst/>
              <a:gdLst/>
              <a:ahLst/>
              <a:cxnLst/>
              <a:rect l="l" t="t" r="r" b="b"/>
              <a:pathLst>
                <a:path w="353" h="298" extrusionOk="0">
                  <a:moveTo>
                    <a:pt x="283" y="0"/>
                  </a:moveTo>
                  <a:cubicBezTo>
                    <a:pt x="242" y="0"/>
                    <a:pt x="180" y="31"/>
                    <a:pt x="118" y="86"/>
                  </a:cubicBezTo>
                  <a:cubicBezTo>
                    <a:pt x="40" y="164"/>
                    <a:pt x="0" y="252"/>
                    <a:pt x="40" y="282"/>
                  </a:cubicBezTo>
                  <a:cubicBezTo>
                    <a:pt x="48" y="293"/>
                    <a:pt x="60" y="297"/>
                    <a:pt x="75" y="297"/>
                  </a:cubicBezTo>
                  <a:cubicBezTo>
                    <a:pt x="116" y="297"/>
                    <a:pt x="178" y="263"/>
                    <a:pt x="235" y="213"/>
                  </a:cubicBezTo>
                  <a:cubicBezTo>
                    <a:pt x="323" y="135"/>
                    <a:pt x="353" y="47"/>
                    <a:pt x="323" y="18"/>
                  </a:cubicBezTo>
                  <a:cubicBezTo>
                    <a:pt x="315" y="6"/>
                    <a:pt x="301" y="0"/>
                    <a:pt x="2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29"/>
            <p:cNvSpPr/>
            <p:nvPr/>
          </p:nvSpPr>
          <p:spPr>
            <a:xfrm>
              <a:off x="3347170" y="2690432"/>
              <a:ext cx="10370" cy="15905"/>
            </a:xfrm>
            <a:custGeom>
              <a:avLst/>
              <a:gdLst/>
              <a:ahLst/>
              <a:cxnLst/>
              <a:rect l="l" t="t" r="r" b="b"/>
              <a:pathLst>
                <a:path w="148" h="227" extrusionOk="0">
                  <a:moveTo>
                    <a:pt x="50" y="1"/>
                  </a:moveTo>
                  <a:cubicBezTo>
                    <a:pt x="21" y="40"/>
                    <a:pt x="1" y="79"/>
                    <a:pt x="11" y="128"/>
                  </a:cubicBezTo>
                  <a:cubicBezTo>
                    <a:pt x="21" y="167"/>
                    <a:pt x="60" y="206"/>
                    <a:pt x="99" y="226"/>
                  </a:cubicBezTo>
                  <a:cubicBezTo>
                    <a:pt x="128" y="187"/>
                    <a:pt x="148" y="148"/>
                    <a:pt x="138" y="99"/>
                  </a:cubicBezTo>
                  <a:cubicBezTo>
                    <a:pt x="128" y="50"/>
                    <a:pt x="89" y="2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29"/>
            <p:cNvSpPr/>
            <p:nvPr/>
          </p:nvSpPr>
          <p:spPr>
            <a:xfrm>
              <a:off x="3363005" y="2684266"/>
              <a:ext cx="11001" cy="12472"/>
            </a:xfrm>
            <a:custGeom>
              <a:avLst/>
              <a:gdLst/>
              <a:ahLst/>
              <a:cxnLst/>
              <a:rect l="l" t="t" r="r" b="b"/>
              <a:pathLst>
                <a:path w="157" h="178" extrusionOk="0">
                  <a:moveTo>
                    <a:pt x="49" y="1"/>
                  </a:moveTo>
                  <a:cubicBezTo>
                    <a:pt x="20" y="20"/>
                    <a:pt x="0" y="60"/>
                    <a:pt x="0" y="99"/>
                  </a:cubicBezTo>
                  <a:cubicBezTo>
                    <a:pt x="10" y="138"/>
                    <a:pt x="39" y="167"/>
                    <a:pt x="78" y="177"/>
                  </a:cubicBezTo>
                  <a:cubicBezTo>
                    <a:pt x="157" y="138"/>
                    <a:pt x="147" y="20"/>
                    <a:pt x="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29"/>
            <p:cNvSpPr/>
            <p:nvPr/>
          </p:nvSpPr>
          <p:spPr>
            <a:xfrm>
              <a:off x="3380802" y="2720140"/>
              <a:ext cx="13803" cy="9459"/>
            </a:xfrm>
            <a:custGeom>
              <a:avLst/>
              <a:gdLst/>
              <a:ahLst/>
              <a:cxnLst/>
              <a:rect l="l" t="t" r="r" b="b"/>
              <a:pathLst>
                <a:path w="197" h="135" extrusionOk="0">
                  <a:moveTo>
                    <a:pt x="100" y="0"/>
                  </a:moveTo>
                  <a:cubicBezTo>
                    <a:pt x="52" y="0"/>
                    <a:pt x="6" y="31"/>
                    <a:pt x="1" y="86"/>
                  </a:cubicBezTo>
                  <a:cubicBezTo>
                    <a:pt x="20" y="115"/>
                    <a:pt x="59" y="135"/>
                    <a:pt x="98" y="135"/>
                  </a:cubicBezTo>
                  <a:cubicBezTo>
                    <a:pt x="138" y="125"/>
                    <a:pt x="177" y="96"/>
                    <a:pt x="196" y="57"/>
                  </a:cubicBezTo>
                  <a:cubicBezTo>
                    <a:pt x="175" y="18"/>
                    <a:pt x="137" y="0"/>
                    <a:pt x="1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29"/>
            <p:cNvSpPr/>
            <p:nvPr/>
          </p:nvSpPr>
          <p:spPr>
            <a:xfrm>
              <a:off x="3380802" y="2745855"/>
              <a:ext cx="11701" cy="9389"/>
            </a:xfrm>
            <a:custGeom>
              <a:avLst/>
              <a:gdLst/>
              <a:ahLst/>
              <a:cxnLst/>
              <a:rect l="l" t="t" r="r" b="b"/>
              <a:pathLst>
                <a:path w="167" h="134" extrusionOk="0">
                  <a:moveTo>
                    <a:pt x="81" y="0"/>
                  </a:moveTo>
                  <a:cubicBezTo>
                    <a:pt x="73" y="0"/>
                    <a:pt x="66" y="1"/>
                    <a:pt x="59" y="3"/>
                  </a:cubicBezTo>
                  <a:cubicBezTo>
                    <a:pt x="20" y="22"/>
                    <a:pt x="1" y="52"/>
                    <a:pt x="1" y="101"/>
                  </a:cubicBezTo>
                  <a:cubicBezTo>
                    <a:pt x="15" y="123"/>
                    <a:pt x="46" y="134"/>
                    <a:pt x="78" y="134"/>
                  </a:cubicBezTo>
                  <a:cubicBezTo>
                    <a:pt x="88" y="134"/>
                    <a:pt x="98" y="132"/>
                    <a:pt x="108" y="130"/>
                  </a:cubicBezTo>
                  <a:cubicBezTo>
                    <a:pt x="138" y="110"/>
                    <a:pt x="167" y="81"/>
                    <a:pt x="167" y="42"/>
                  </a:cubicBezTo>
                  <a:cubicBezTo>
                    <a:pt x="151" y="18"/>
                    <a:pt x="115" y="0"/>
                    <a:pt x="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29"/>
            <p:cNvSpPr/>
            <p:nvPr/>
          </p:nvSpPr>
          <p:spPr>
            <a:xfrm>
              <a:off x="3354037" y="2724064"/>
              <a:ext cx="10370" cy="8969"/>
            </a:xfrm>
            <a:custGeom>
              <a:avLst/>
              <a:gdLst/>
              <a:ahLst/>
              <a:cxnLst/>
              <a:rect l="l" t="t" r="r" b="b"/>
              <a:pathLst>
                <a:path w="148" h="128" extrusionOk="0">
                  <a:moveTo>
                    <a:pt x="60" y="1"/>
                  </a:moveTo>
                  <a:cubicBezTo>
                    <a:pt x="11" y="40"/>
                    <a:pt x="1" y="59"/>
                    <a:pt x="11" y="79"/>
                  </a:cubicBezTo>
                  <a:cubicBezTo>
                    <a:pt x="20" y="98"/>
                    <a:pt x="30" y="118"/>
                    <a:pt x="89" y="128"/>
                  </a:cubicBezTo>
                  <a:cubicBezTo>
                    <a:pt x="138" y="89"/>
                    <a:pt x="148" y="69"/>
                    <a:pt x="138" y="49"/>
                  </a:cubicBezTo>
                  <a:cubicBezTo>
                    <a:pt x="128" y="30"/>
                    <a:pt x="118" y="10"/>
                    <a:pt x="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29"/>
            <p:cNvSpPr/>
            <p:nvPr/>
          </p:nvSpPr>
          <p:spPr>
            <a:xfrm>
              <a:off x="3386268" y="2695126"/>
              <a:ext cx="10370" cy="9459"/>
            </a:xfrm>
            <a:custGeom>
              <a:avLst/>
              <a:gdLst/>
              <a:ahLst/>
              <a:cxnLst/>
              <a:rect l="l" t="t" r="r" b="b"/>
              <a:pathLst>
                <a:path w="148" h="135" extrusionOk="0">
                  <a:moveTo>
                    <a:pt x="61" y="0"/>
                  </a:moveTo>
                  <a:cubicBezTo>
                    <a:pt x="42" y="0"/>
                    <a:pt x="25" y="7"/>
                    <a:pt x="11" y="22"/>
                  </a:cubicBezTo>
                  <a:cubicBezTo>
                    <a:pt x="1" y="81"/>
                    <a:pt x="11" y="100"/>
                    <a:pt x="30" y="120"/>
                  </a:cubicBezTo>
                  <a:cubicBezTo>
                    <a:pt x="40" y="130"/>
                    <a:pt x="52" y="135"/>
                    <a:pt x="69" y="135"/>
                  </a:cubicBezTo>
                  <a:cubicBezTo>
                    <a:pt x="86" y="135"/>
                    <a:pt x="108" y="130"/>
                    <a:pt x="138" y="120"/>
                  </a:cubicBezTo>
                  <a:cubicBezTo>
                    <a:pt x="148" y="81"/>
                    <a:pt x="138" y="42"/>
                    <a:pt x="118" y="22"/>
                  </a:cubicBezTo>
                  <a:cubicBezTo>
                    <a:pt x="99" y="7"/>
                    <a:pt x="79" y="0"/>
                    <a:pt x="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29"/>
            <p:cNvSpPr/>
            <p:nvPr/>
          </p:nvSpPr>
          <p:spPr>
            <a:xfrm>
              <a:off x="3354737" y="2754894"/>
              <a:ext cx="10370" cy="9039"/>
            </a:xfrm>
            <a:custGeom>
              <a:avLst/>
              <a:gdLst/>
              <a:ahLst/>
              <a:cxnLst/>
              <a:rect l="l" t="t" r="r" b="b"/>
              <a:pathLst>
                <a:path w="148" h="129" extrusionOk="0">
                  <a:moveTo>
                    <a:pt x="79" y="1"/>
                  </a:moveTo>
                  <a:cubicBezTo>
                    <a:pt x="59" y="1"/>
                    <a:pt x="30" y="11"/>
                    <a:pt x="1" y="60"/>
                  </a:cubicBezTo>
                  <a:cubicBezTo>
                    <a:pt x="20" y="109"/>
                    <a:pt x="40" y="128"/>
                    <a:pt x="69" y="128"/>
                  </a:cubicBezTo>
                  <a:cubicBezTo>
                    <a:pt x="98" y="128"/>
                    <a:pt x="118" y="118"/>
                    <a:pt x="147" y="69"/>
                  </a:cubicBezTo>
                  <a:cubicBezTo>
                    <a:pt x="128" y="21"/>
                    <a:pt x="108"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29"/>
            <p:cNvSpPr/>
            <p:nvPr/>
          </p:nvSpPr>
          <p:spPr>
            <a:xfrm>
              <a:off x="3373235" y="2772410"/>
              <a:ext cx="11071" cy="8969"/>
            </a:xfrm>
            <a:custGeom>
              <a:avLst/>
              <a:gdLst/>
              <a:ahLst/>
              <a:cxnLst/>
              <a:rect l="l" t="t" r="r" b="b"/>
              <a:pathLst>
                <a:path w="158" h="128" extrusionOk="0">
                  <a:moveTo>
                    <a:pt x="78" y="1"/>
                  </a:moveTo>
                  <a:cubicBezTo>
                    <a:pt x="62" y="1"/>
                    <a:pt x="50" y="5"/>
                    <a:pt x="40" y="15"/>
                  </a:cubicBezTo>
                  <a:cubicBezTo>
                    <a:pt x="11" y="45"/>
                    <a:pt x="1" y="84"/>
                    <a:pt x="11" y="113"/>
                  </a:cubicBezTo>
                  <a:cubicBezTo>
                    <a:pt x="30" y="123"/>
                    <a:pt x="50" y="128"/>
                    <a:pt x="68" y="128"/>
                  </a:cubicBezTo>
                  <a:cubicBezTo>
                    <a:pt x="86" y="128"/>
                    <a:pt x="104" y="123"/>
                    <a:pt x="118" y="113"/>
                  </a:cubicBezTo>
                  <a:cubicBezTo>
                    <a:pt x="138" y="103"/>
                    <a:pt x="157" y="74"/>
                    <a:pt x="138" y="15"/>
                  </a:cubicBezTo>
                  <a:cubicBezTo>
                    <a:pt x="113" y="5"/>
                    <a:pt x="94" y="1"/>
                    <a:pt x="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29"/>
            <p:cNvSpPr/>
            <p:nvPr/>
          </p:nvSpPr>
          <p:spPr>
            <a:xfrm>
              <a:off x="3343106" y="2789507"/>
              <a:ext cx="12892" cy="9529"/>
            </a:xfrm>
            <a:custGeom>
              <a:avLst/>
              <a:gdLst/>
              <a:ahLst/>
              <a:cxnLst/>
              <a:rect l="l" t="t" r="r" b="b"/>
              <a:pathLst>
                <a:path w="184" h="136" extrusionOk="0">
                  <a:moveTo>
                    <a:pt x="111" y="0"/>
                  </a:moveTo>
                  <a:cubicBezTo>
                    <a:pt x="97" y="0"/>
                    <a:pt x="83" y="2"/>
                    <a:pt x="69" y="6"/>
                  </a:cubicBezTo>
                  <a:cubicBezTo>
                    <a:pt x="30" y="26"/>
                    <a:pt x="0" y="65"/>
                    <a:pt x="0" y="104"/>
                  </a:cubicBezTo>
                  <a:cubicBezTo>
                    <a:pt x="19" y="126"/>
                    <a:pt x="45" y="136"/>
                    <a:pt x="71" y="136"/>
                  </a:cubicBezTo>
                  <a:cubicBezTo>
                    <a:pt x="127" y="136"/>
                    <a:pt x="183" y="92"/>
                    <a:pt x="176" y="26"/>
                  </a:cubicBezTo>
                  <a:cubicBezTo>
                    <a:pt x="158" y="7"/>
                    <a:pt x="135" y="0"/>
                    <a:pt x="1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9"/>
            <p:cNvSpPr/>
            <p:nvPr/>
          </p:nvSpPr>
          <p:spPr>
            <a:xfrm>
              <a:off x="3338972" y="2775914"/>
              <a:ext cx="8969" cy="9249"/>
            </a:xfrm>
            <a:custGeom>
              <a:avLst/>
              <a:gdLst/>
              <a:ahLst/>
              <a:cxnLst/>
              <a:rect l="l" t="t" r="r" b="b"/>
              <a:pathLst>
                <a:path w="128" h="132" extrusionOk="0">
                  <a:moveTo>
                    <a:pt x="45" y="1"/>
                  </a:moveTo>
                  <a:cubicBezTo>
                    <a:pt x="40" y="1"/>
                    <a:pt x="35" y="2"/>
                    <a:pt x="30" y="4"/>
                  </a:cubicBezTo>
                  <a:cubicBezTo>
                    <a:pt x="20" y="14"/>
                    <a:pt x="10" y="34"/>
                    <a:pt x="1" y="92"/>
                  </a:cubicBezTo>
                  <a:cubicBezTo>
                    <a:pt x="20" y="119"/>
                    <a:pt x="40" y="132"/>
                    <a:pt x="59" y="132"/>
                  </a:cubicBezTo>
                  <a:cubicBezTo>
                    <a:pt x="69" y="132"/>
                    <a:pt x="79" y="128"/>
                    <a:pt x="89" y="122"/>
                  </a:cubicBezTo>
                  <a:cubicBezTo>
                    <a:pt x="118" y="112"/>
                    <a:pt x="128" y="83"/>
                    <a:pt x="118" y="34"/>
                  </a:cubicBezTo>
                  <a:cubicBezTo>
                    <a:pt x="81" y="12"/>
                    <a:pt x="61" y="1"/>
                    <a:pt x="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9"/>
            <p:cNvSpPr/>
            <p:nvPr/>
          </p:nvSpPr>
          <p:spPr>
            <a:xfrm>
              <a:off x="3308142" y="2792660"/>
              <a:ext cx="17167" cy="8618"/>
            </a:xfrm>
            <a:custGeom>
              <a:avLst/>
              <a:gdLst/>
              <a:ahLst/>
              <a:cxnLst/>
              <a:rect l="l" t="t" r="r" b="b"/>
              <a:pathLst>
                <a:path w="245" h="123" extrusionOk="0">
                  <a:moveTo>
                    <a:pt x="118" y="0"/>
                  </a:moveTo>
                  <a:cubicBezTo>
                    <a:pt x="69" y="0"/>
                    <a:pt x="29" y="20"/>
                    <a:pt x="0" y="49"/>
                  </a:cubicBezTo>
                  <a:cubicBezTo>
                    <a:pt x="25" y="98"/>
                    <a:pt x="71" y="123"/>
                    <a:pt x="119" y="123"/>
                  </a:cubicBezTo>
                  <a:cubicBezTo>
                    <a:pt x="166" y="123"/>
                    <a:pt x="215" y="98"/>
                    <a:pt x="245" y="49"/>
                  </a:cubicBezTo>
                  <a:cubicBezTo>
                    <a:pt x="206" y="10"/>
                    <a:pt x="166" y="0"/>
                    <a:pt x="1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9"/>
            <p:cNvSpPr/>
            <p:nvPr/>
          </p:nvSpPr>
          <p:spPr>
            <a:xfrm>
              <a:off x="3324538" y="2751881"/>
              <a:ext cx="11841" cy="9319"/>
            </a:xfrm>
            <a:custGeom>
              <a:avLst/>
              <a:gdLst/>
              <a:ahLst/>
              <a:cxnLst/>
              <a:rect l="l" t="t" r="r" b="b"/>
              <a:pathLst>
                <a:path w="169" h="133" extrusionOk="0">
                  <a:moveTo>
                    <a:pt x="83" y="1"/>
                  </a:moveTo>
                  <a:cubicBezTo>
                    <a:pt x="69" y="1"/>
                    <a:pt x="59" y="6"/>
                    <a:pt x="50" y="15"/>
                  </a:cubicBezTo>
                  <a:cubicBezTo>
                    <a:pt x="30" y="24"/>
                    <a:pt x="1" y="44"/>
                    <a:pt x="1" y="103"/>
                  </a:cubicBezTo>
                  <a:cubicBezTo>
                    <a:pt x="22" y="124"/>
                    <a:pt x="46" y="133"/>
                    <a:pt x="70" y="133"/>
                  </a:cubicBezTo>
                  <a:cubicBezTo>
                    <a:pt x="122" y="133"/>
                    <a:pt x="168" y="86"/>
                    <a:pt x="148" y="24"/>
                  </a:cubicBezTo>
                  <a:cubicBezTo>
                    <a:pt x="121" y="8"/>
                    <a:pt x="100"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9"/>
            <p:cNvSpPr/>
            <p:nvPr/>
          </p:nvSpPr>
          <p:spPr>
            <a:xfrm>
              <a:off x="3336240" y="2718599"/>
              <a:ext cx="8969" cy="10370"/>
            </a:xfrm>
            <a:custGeom>
              <a:avLst/>
              <a:gdLst/>
              <a:ahLst/>
              <a:cxnLst/>
              <a:rect l="l" t="t" r="r" b="b"/>
              <a:pathLst>
                <a:path w="128" h="148" extrusionOk="0">
                  <a:moveTo>
                    <a:pt x="59" y="0"/>
                  </a:moveTo>
                  <a:cubicBezTo>
                    <a:pt x="10" y="30"/>
                    <a:pt x="0" y="49"/>
                    <a:pt x="0" y="69"/>
                  </a:cubicBezTo>
                  <a:cubicBezTo>
                    <a:pt x="0" y="88"/>
                    <a:pt x="10" y="98"/>
                    <a:pt x="49" y="147"/>
                  </a:cubicBezTo>
                  <a:cubicBezTo>
                    <a:pt x="108" y="137"/>
                    <a:pt x="128" y="108"/>
                    <a:pt x="128" y="79"/>
                  </a:cubicBezTo>
                  <a:cubicBezTo>
                    <a:pt x="128" y="49"/>
                    <a:pt x="118" y="2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9"/>
            <p:cNvSpPr/>
            <p:nvPr/>
          </p:nvSpPr>
          <p:spPr>
            <a:xfrm>
              <a:off x="3315640" y="2775213"/>
              <a:ext cx="11071" cy="9249"/>
            </a:xfrm>
            <a:custGeom>
              <a:avLst/>
              <a:gdLst/>
              <a:ahLst/>
              <a:cxnLst/>
              <a:rect l="l" t="t" r="r" b="b"/>
              <a:pathLst>
                <a:path w="158" h="132" extrusionOk="0">
                  <a:moveTo>
                    <a:pt x="76" y="1"/>
                  </a:moveTo>
                  <a:cubicBezTo>
                    <a:pt x="70" y="1"/>
                    <a:pt x="64" y="2"/>
                    <a:pt x="59" y="5"/>
                  </a:cubicBezTo>
                  <a:cubicBezTo>
                    <a:pt x="40" y="14"/>
                    <a:pt x="20" y="24"/>
                    <a:pt x="1" y="83"/>
                  </a:cubicBezTo>
                  <a:cubicBezTo>
                    <a:pt x="20" y="122"/>
                    <a:pt x="59" y="132"/>
                    <a:pt x="99" y="132"/>
                  </a:cubicBezTo>
                  <a:cubicBezTo>
                    <a:pt x="138" y="112"/>
                    <a:pt x="157" y="73"/>
                    <a:pt x="157" y="34"/>
                  </a:cubicBezTo>
                  <a:cubicBezTo>
                    <a:pt x="121" y="12"/>
                    <a:pt x="95"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29"/>
            <p:cNvSpPr/>
            <p:nvPr/>
          </p:nvSpPr>
          <p:spPr>
            <a:xfrm>
              <a:off x="3345839" y="2737797"/>
              <a:ext cx="12542" cy="10230"/>
            </a:xfrm>
            <a:custGeom>
              <a:avLst/>
              <a:gdLst/>
              <a:ahLst/>
              <a:cxnLst/>
              <a:rect l="l" t="t" r="r" b="b"/>
              <a:pathLst>
                <a:path w="179" h="146" extrusionOk="0">
                  <a:moveTo>
                    <a:pt x="98" y="0"/>
                  </a:moveTo>
                  <a:lnTo>
                    <a:pt x="98" y="0"/>
                  </a:lnTo>
                  <a:cubicBezTo>
                    <a:pt x="40" y="10"/>
                    <a:pt x="20" y="20"/>
                    <a:pt x="10" y="39"/>
                  </a:cubicBezTo>
                  <a:cubicBezTo>
                    <a:pt x="0" y="49"/>
                    <a:pt x="0" y="69"/>
                    <a:pt x="20" y="127"/>
                  </a:cubicBezTo>
                  <a:cubicBezTo>
                    <a:pt x="36" y="140"/>
                    <a:pt x="52" y="145"/>
                    <a:pt x="67" y="145"/>
                  </a:cubicBezTo>
                  <a:cubicBezTo>
                    <a:pt x="134" y="145"/>
                    <a:pt x="178" y="40"/>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29"/>
            <p:cNvSpPr/>
            <p:nvPr/>
          </p:nvSpPr>
          <p:spPr>
            <a:xfrm>
              <a:off x="3343807" y="2667590"/>
              <a:ext cx="9669" cy="8128"/>
            </a:xfrm>
            <a:custGeom>
              <a:avLst/>
              <a:gdLst/>
              <a:ahLst/>
              <a:cxnLst/>
              <a:rect l="l" t="t" r="r" b="b"/>
              <a:pathLst>
                <a:path w="138" h="116" extrusionOk="0">
                  <a:moveTo>
                    <a:pt x="74" y="0"/>
                  </a:moveTo>
                  <a:cubicBezTo>
                    <a:pt x="64" y="0"/>
                    <a:pt x="52" y="1"/>
                    <a:pt x="39" y="4"/>
                  </a:cubicBezTo>
                  <a:cubicBezTo>
                    <a:pt x="10" y="53"/>
                    <a:pt x="0" y="73"/>
                    <a:pt x="20" y="92"/>
                  </a:cubicBezTo>
                  <a:cubicBezTo>
                    <a:pt x="27" y="106"/>
                    <a:pt x="39" y="116"/>
                    <a:pt x="68" y="116"/>
                  </a:cubicBezTo>
                  <a:cubicBezTo>
                    <a:pt x="79" y="116"/>
                    <a:pt x="92" y="114"/>
                    <a:pt x="108" y="112"/>
                  </a:cubicBezTo>
                  <a:cubicBezTo>
                    <a:pt x="137" y="73"/>
                    <a:pt x="137" y="43"/>
                    <a:pt x="127" y="24"/>
                  </a:cubicBezTo>
                  <a:cubicBezTo>
                    <a:pt x="120" y="9"/>
                    <a:pt x="102" y="0"/>
                    <a:pt x="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29"/>
            <p:cNvSpPr/>
            <p:nvPr/>
          </p:nvSpPr>
          <p:spPr>
            <a:xfrm>
              <a:off x="3366369" y="2709000"/>
              <a:ext cx="9739" cy="7567"/>
            </a:xfrm>
            <a:custGeom>
              <a:avLst/>
              <a:gdLst/>
              <a:ahLst/>
              <a:cxnLst/>
              <a:rect l="l" t="t" r="r" b="b"/>
              <a:pathLst>
                <a:path w="139" h="108" extrusionOk="0">
                  <a:moveTo>
                    <a:pt x="69" y="0"/>
                  </a:moveTo>
                  <a:cubicBezTo>
                    <a:pt x="21" y="30"/>
                    <a:pt x="1" y="49"/>
                    <a:pt x="11" y="59"/>
                  </a:cubicBezTo>
                  <a:cubicBezTo>
                    <a:pt x="11" y="79"/>
                    <a:pt x="30" y="98"/>
                    <a:pt x="79" y="108"/>
                  </a:cubicBezTo>
                  <a:cubicBezTo>
                    <a:pt x="138" y="79"/>
                    <a:pt x="138" y="59"/>
                    <a:pt x="138" y="49"/>
                  </a:cubicBezTo>
                  <a:cubicBezTo>
                    <a:pt x="138" y="30"/>
                    <a:pt x="118" y="10"/>
                    <a:pt x="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29"/>
            <p:cNvSpPr/>
            <p:nvPr/>
          </p:nvSpPr>
          <p:spPr>
            <a:xfrm>
              <a:off x="3400001" y="2735065"/>
              <a:ext cx="11701" cy="13733"/>
            </a:xfrm>
            <a:custGeom>
              <a:avLst/>
              <a:gdLst/>
              <a:ahLst/>
              <a:cxnLst/>
              <a:rect l="l" t="t" r="r" b="b"/>
              <a:pathLst>
                <a:path w="167" h="196" extrusionOk="0">
                  <a:moveTo>
                    <a:pt x="59" y="0"/>
                  </a:moveTo>
                  <a:lnTo>
                    <a:pt x="59" y="0"/>
                  </a:lnTo>
                  <a:cubicBezTo>
                    <a:pt x="30" y="20"/>
                    <a:pt x="10" y="49"/>
                    <a:pt x="1" y="88"/>
                  </a:cubicBezTo>
                  <a:cubicBezTo>
                    <a:pt x="1" y="127"/>
                    <a:pt x="20" y="166"/>
                    <a:pt x="49" y="196"/>
                  </a:cubicBezTo>
                  <a:cubicBezTo>
                    <a:pt x="157" y="176"/>
                    <a:pt x="167" y="2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29"/>
            <p:cNvSpPr/>
            <p:nvPr/>
          </p:nvSpPr>
          <p:spPr>
            <a:xfrm>
              <a:off x="3371203" y="2670252"/>
              <a:ext cx="9669" cy="8758"/>
            </a:xfrm>
            <a:custGeom>
              <a:avLst/>
              <a:gdLst/>
              <a:ahLst/>
              <a:cxnLst/>
              <a:rect l="l" t="t" r="r" b="b"/>
              <a:pathLst>
                <a:path w="138" h="125" extrusionOk="0">
                  <a:moveTo>
                    <a:pt x="59" y="0"/>
                  </a:moveTo>
                  <a:cubicBezTo>
                    <a:pt x="42" y="0"/>
                    <a:pt x="25" y="5"/>
                    <a:pt x="10" y="15"/>
                  </a:cubicBezTo>
                  <a:cubicBezTo>
                    <a:pt x="0" y="74"/>
                    <a:pt x="10" y="103"/>
                    <a:pt x="20" y="113"/>
                  </a:cubicBezTo>
                  <a:cubicBezTo>
                    <a:pt x="31" y="118"/>
                    <a:pt x="46" y="124"/>
                    <a:pt x="66" y="124"/>
                  </a:cubicBezTo>
                  <a:cubicBezTo>
                    <a:pt x="80" y="124"/>
                    <a:pt x="97" y="121"/>
                    <a:pt x="118" y="113"/>
                  </a:cubicBezTo>
                  <a:cubicBezTo>
                    <a:pt x="138" y="83"/>
                    <a:pt x="138" y="44"/>
                    <a:pt x="108" y="15"/>
                  </a:cubicBezTo>
                  <a:cubicBezTo>
                    <a:pt x="93" y="5"/>
                    <a:pt x="76" y="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29"/>
            <p:cNvSpPr/>
            <p:nvPr/>
          </p:nvSpPr>
          <p:spPr>
            <a:xfrm>
              <a:off x="3309474" y="2745084"/>
              <a:ext cx="7637" cy="9459"/>
            </a:xfrm>
            <a:custGeom>
              <a:avLst/>
              <a:gdLst/>
              <a:ahLst/>
              <a:cxnLst/>
              <a:rect l="l" t="t" r="r" b="b"/>
              <a:pathLst>
                <a:path w="109" h="135" extrusionOk="0">
                  <a:moveTo>
                    <a:pt x="44" y="0"/>
                  </a:moveTo>
                  <a:cubicBezTo>
                    <a:pt x="39" y="0"/>
                    <a:pt x="35" y="2"/>
                    <a:pt x="30" y="4"/>
                  </a:cubicBezTo>
                  <a:cubicBezTo>
                    <a:pt x="10" y="14"/>
                    <a:pt x="1" y="33"/>
                    <a:pt x="1" y="92"/>
                  </a:cubicBezTo>
                  <a:cubicBezTo>
                    <a:pt x="31" y="122"/>
                    <a:pt x="55" y="135"/>
                    <a:pt x="73" y="135"/>
                  </a:cubicBezTo>
                  <a:cubicBezTo>
                    <a:pt x="79" y="135"/>
                    <a:pt x="84" y="133"/>
                    <a:pt x="89" y="131"/>
                  </a:cubicBezTo>
                  <a:cubicBezTo>
                    <a:pt x="99" y="121"/>
                    <a:pt x="108" y="102"/>
                    <a:pt x="108" y="43"/>
                  </a:cubicBezTo>
                  <a:cubicBezTo>
                    <a:pt x="78" y="13"/>
                    <a:pt x="60" y="0"/>
                    <a:pt x="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6" name="Google Shape;2266;p29"/>
          <p:cNvGrpSpPr/>
          <p:nvPr/>
        </p:nvGrpSpPr>
        <p:grpSpPr>
          <a:xfrm rot="-6672271">
            <a:off x="8059913" y="-273026"/>
            <a:ext cx="876479" cy="1493636"/>
            <a:chOff x="2693650" y="1705075"/>
            <a:chExt cx="876475" cy="1493628"/>
          </a:xfrm>
        </p:grpSpPr>
        <p:sp>
          <p:nvSpPr>
            <p:cNvPr id="2267" name="Google Shape;2267;p29"/>
            <p:cNvSpPr/>
            <p:nvPr/>
          </p:nvSpPr>
          <p:spPr>
            <a:xfrm>
              <a:off x="2896636" y="2043150"/>
              <a:ext cx="449273" cy="1155553"/>
            </a:xfrm>
            <a:custGeom>
              <a:avLst/>
              <a:gdLst/>
              <a:ahLst/>
              <a:cxnLst/>
              <a:rect l="l" t="t" r="r" b="b"/>
              <a:pathLst>
                <a:path w="6412" h="16492" fill="none" extrusionOk="0">
                  <a:moveTo>
                    <a:pt x="1" y="0"/>
                  </a:moveTo>
                  <a:cubicBezTo>
                    <a:pt x="1440" y="1977"/>
                    <a:pt x="2477" y="4218"/>
                    <a:pt x="3074" y="6587"/>
                  </a:cubicBezTo>
                  <a:cubicBezTo>
                    <a:pt x="3319" y="7565"/>
                    <a:pt x="3485" y="8573"/>
                    <a:pt x="3710" y="9562"/>
                  </a:cubicBezTo>
                  <a:cubicBezTo>
                    <a:pt x="4268" y="11989"/>
                    <a:pt x="5178" y="14328"/>
                    <a:pt x="6411" y="16491"/>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29"/>
            <p:cNvSpPr/>
            <p:nvPr/>
          </p:nvSpPr>
          <p:spPr>
            <a:xfrm>
              <a:off x="3100322" y="2110344"/>
              <a:ext cx="43302" cy="358676"/>
            </a:xfrm>
            <a:custGeom>
              <a:avLst/>
              <a:gdLst/>
              <a:ahLst/>
              <a:cxnLst/>
              <a:rect l="l" t="t" r="r" b="b"/>
              <a:pathLst>
                <a:path w="618" h="5119" fill="none" extrusionOk="0">
                  <a:moveTo>
                    <a:pt x="30" y="5119"/>
                  </a:moveTo>
                  <a:cubicBezTo>
                    <a:pt x="1" y="3445"/>
                    <a:pt x="147" y="1605"/>
                    <a:pt x="617" y="0"/>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29"/>
            <p:cNvSpPr/>
            <p:nvPr/>
          </p:nvSpPr>
          <p:spPr>
            <a:xfrm>
              <a:off x="3153153" y="2383957"/>
              <a:ext cx="122828" cy="317546"/>
            </a:xfrm>
            <a:custGeom>
              <a:avLst/>
              <a:gdLst/>
              <a:ahLst/>
              <a:cxnLst/>
              <a:rect l="l" t="t" r="r" b="b"/>
              <a:pathLst>
                <a:path w="1753" h="4532" fill="none" extrusionOk="0">
                  <a:moveTo>
                    <a:pt x="0" y="4532"/>
                  </a:moveTo>
                  <a:cubicBezTo>
                    <a:pt x="431" y="2887"/>
                    <a:pt x="871" y="1449"/>
                    <a:pt x="1752" y="0"/>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9"/>
            <p:cNvSpPr/>
            <p:nvPr/>
          </p:nvSpPr>
          <p:spPr>
            <a:xfrm>
              <a:off x="3295110" y="2843389"/>
              <a:ext cx="89196" cy="263384"/>
            </a:xfrm>
            <a:custGeom>
              <a:avLst/>
              <a:gdLst/>
              <a:ahLst/>
              <a:cxnLst/>
              <a:rect l="l" t="t" r="r" b="b"/>
              <a:pathLst>
                <a:path w="1273" h="3759" fill="none" extrusionOk="0">
                  <a:moveTo>
                    <a:pt x="10" y="3759"/>
                  </a:moveTo>
                  <a:cubicBezTo>
                    <a:pt x="0" y="3152"/>
                    <a:pt x="206" y="2545"/>
                    <a:pt x="431" y="1968"/>
                  </a:cubicBezTo>
                  <a:cubicBezTo>
                    <a:pt x="685" y="1302"/>
                    <a:pt x="959" y="646"/>
                    <a:pt x="1272" y="0"/>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29"/>
            <p:cNvSpPr/>
            <p:nvPr/>
          </p:nvSpPr>
          <p:spPr>
            <a:xfrm>
              <a:off x="3052326" y="2774793"/>
              <a:ext cx="201654" cy="238720"/>
            </a:xfrm>
            <a:custGeom>
              <a:avLst/>
              <a:gdLst/>
              <a:ahLst/>
              <a:cxnLst/>
              <a:rect l="l" t="t" r="r" b="b"/>
              <a:pathLst>
                <a:path w="2878" h="3407" fill="none" extrusionOk="0">
                  <a:moveTo>
                    <a:pt x="1" y="1"/>
                  </a:moveTo>
                  <a:cubicBezTo>
                    <a:pt x="1028" y="1077"/>
                    <a:pt x="1987" y="2213"/>
                    <a:pt x="2878" y="3407"/>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29"/>
            <p:cNvSpPr/>
            <p:nvPr/>
          </p:nvSpPr>
          <p:spPr>
            <a:xfrm>
              <a:off x="2888438" y="2235134"/>
              <a:ext cx="239421" cy="338846"/>
            </a:xfrm>
            <a:custGeom>
              <a:avLst/>
              <a:gdLst/>
              <a:ahLst/>
              <a:cxnLst/>
              <a:rect l="l" t="t" r="r" b="b"/>
              <a:pathLst>
                <a:path w="3417" h="4836" fill="none" extrusionOk="0">
                  <a:moveTo>
                    <a:pt x="3416" y="4835"/>
                  </a:moveTo>
                  <a:cubicBezTo>
                    <a:pt x="2428" y="3211"/>
                    <a:pt x="1351" y="1351"/>
                    <a:pt x="0" y="0"/>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29"/>
            <p:cNvSpPr/>
            <p:nvPr/>
          </p:nvSpPr>
          <p:spPr>
            <a:xfrm>
              <a:off x="3191550" y="2586242"/>
              <a:ext cx="175589" cy="257218"/>
            </a:xfrm>
            <a:custGeom>
              <a:avLst/>
              <a:gdLst/>
              <a:ahLst/>
              <a:cxnLst/>
              <a:rect l="l" t="t" r="r" b="b"/>
              <a:pathLst>
                <a:path w="2506" h="3671" fill="none" extrusionOk="0">
                  <a:moveTo>
                    <a:pt x="0" y="3670"/>
                  </a:moveTo>
                  <a:cubicBezTo>
                    <a:pt x="490" y="2290"/>
                    <a:pt x="1380" y="911"/>
                    <a:pt x="2506" y="0"/>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29"/>
            <p:cNvSpPr/>
            <p:nvPr/>
          </p:nvSpPr>
          <p:spPr>
            <a:xfrm>
              <a:off x="3015330" y="2962013"/>
              <a:ext cx="309979" cy="200323"/>
            </a:xfrm>
            <a:custGeom>
              <a:avLst/>
              <a:gdLst/>
              <a:ahLst/>
              <a:cxnLst/>
              <a:rect l="l" t="t" r="r" b="b"/>
              <a:pathLst>
                <a:path w="4424" h="2859" fill="none" extrusionOk="0">
                  <a:moveTo>
                    <a:pt x="4424" y="2858"/>
                  </a:moveTo>
                  <a:cubicBezTo>
                    <a:pt x="3024" y="1782"/>
                    <a:pt x="1546" y="823"/>
                    <a:pt x="0" y="1"/>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29"/>
            <p:cNvSpPr/>
            <p:nvPr/>
          </p:nvSpPr>
          <p:spPr>
            <a:xfrm>
              <a:off x="3062626" y="1713974"/>
              <a:ext cx="181124" cy="521933"/>
            </a:xfrm>
            <a:custGeom>
              <a:avLst/>
              <a:gdLst/>
              <a:ahLst/>
              <a:cxnLst/>
              <a:rect l="l" t="t" r="r" b="b"/>
              <a:pathLst>
                <a:path w="2585" h="7449" extrusionOk="0">
                  <a:moveTo>
                    <a:pt x="2584" y="0"/>
                  </a:moveTo>
                  <a:lnTo>
                    <a:pt x="2584" y="0"/>
                  </a:lnTo>
                  <a:cubicBezTo>
                    <a:pt x="1909" y="1772"/>
                    <a:pt x="274" y="3181"/>
                    <a:pt x="79" y="5080"/>
                  </a:cubicBezTo>
                  <a:cubicBezTo>
                    <a:pt x="0" y="5912"/>
                    <a:pt x="216" y="6753"/>
                    <a:pt x="695" y="7448"/>
                  </a:cubicBezTo>
                  <a:cubicBezTo>
                    <a:pt x="734" y="6244"/>
                    <a:pt x="1116" y="5041"/>
                    <a:pt x="1527" y="3896"/>
                  </a:cubicBezTo>
                  <a:cubicBezTo>
                    <a:pt x="1977" y="2633"/>
                    <a:pt x="2476" y="1331"/>
                    <a:pt x="2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29"/>
            <p:cNvSpPr/>
            <p:nvPr/>
          </p:nvSpPr>
          <p:spPr>
            <a:xfrm>
              <a:off x="3111323" y="1705075"/>
              <a:ext cx="165289" cy="533564"/>
            </a:xfrm>
            <a:custGeom>
              <a:avLst/>
              <a:gdLst/>
              <a:ahLst/>
              <a:cxnLst/>
              <a:rect l="l" t="t" r="r" b="b"/>
              <a:pathLst>
                <a:path w="2359" h="7615" extrusionOk="0">
                  <a:moveTo>
                    <a:pt x="1938" y="0"/>
                  </a:moveTo>
                  <a:cubicBezTo>
                    <a:pt x="1918" y="39"/>
                    <a:pt x="1899" y="88"/>
                    <a:pt x="1889" y="127"/>
                  </a:cubicBezTo>
                  <a:cubicBezTo>
                    <a:pt x="1781" y="1458"/>
                    <a:pt x="1282" y="2750"/>
                    <a:pt x="832" y="4023"/>
                  </a:cubicBezTo>
                  <a:cubicBezTo>
                    <a:pt x="421" y="5168"/>
                    <a:pt x="39" y="6371"/>
                    <a:pt x="0" y="7575"/>
                  </a:cubicBezTo>
                  <a:cubicBezTo>
                    <a:pt x="10" y="7585"/>
                    <a:pt x="20" y="7605"/>
                    <a:pt x="30" y="7614"/>
                  </a:cubicBezTo>
                  <a:cubicBezTo>
                    <a:pt x="607" y="7008"/>
                    <a:pt x="1096" y="6313"/>
                    <a:pt x="1488" y="5569"/>
                  </a:cubicBezTo>
                  <a:cubicBezTo>
                    <a:pt x="2359" y="3925"/>
                    <a:pt x="2173" y="1850"/>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29"/>
            <p:cNvSpPr/>
            <p:nvPr/>
          </p:nvSpPr>
          <p:spPr>
            <a:xfrm>
              <a:off x="2744449" y="1805201"/>
              <a:ext cx="299048" cy="458101"/>
            </a:xfrm>
            <a:custGeom>
              <a:avLst/>
              <a:gdLst/>
              <a:ahLst/>
              <a:cxnLst/>
              <a:rect l="l" t="t" r="r" b="b"/>
              <a:pathLst>
                <a:path w="4268" h="6538" extrusionOk="0">
                  <a:moveTo>
                    <a:pt x="0" y="0"/>
                  </a:moveTo>
                  <a:cubicBezTo>
                    <a:pt x="499" y="1243"/>
                    <a:pt x="1351" y="2329"/>
                    <a:pt x="2163" y="3396"/>
                  </a:cubicBezTo>
                  <a:cubicBezTo>
                    <a:pt x="2897" y="4375"/>
                    <a:pt x="3621" y="5402"/>
                    <a:pt x="4023" y="6538"/>
                  </a:cubicBezTo>
                  <a:cubicBezTo>
                    <a:pt x="4267" y="5735"/>
                    <a:pt x="4228" y="4864"/>
                    <a:pt x="3895" y="4091"/>
                  </a:cubicBezTo>
                  <a:cubicBezTo>
                    <a:pt x="3152" y="2349"/>
                    <a:pt x="1165" y="149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29"/>
            <p:cNvSpPr/>
            <p:nvPr/>
          </p:nvSpPr>
          <p:spPr>
            <a:xfrm>
              <a:off x="2738283" y="1797634"/>
              <a:ext cx="288047" cy="469803"/>
            </a:xfrm>
            <a:custGeom>
              <a:avLst/>
              <a:gdLst/>
              <a:ahLst/>
              <a:cxnLst/>
              <a:rect l="l" t="t" r="r" b="b"/>
              <a:pathLst>
                <a:path w="4111" h="6705" extrusionOk="0">
                  <a:moveTo>
                    <a:pt x="0" y="0"/>
                  </a:moveTo>
                  <a:lnTo>
                    <a:pt x="0" y="0"/>
                  </a:lnTo>
                  <a:cubicBezTo>
                    <a:pt x="323" y="1840"/>
                    <a:pt x="764" y="3876"/>
                    <a:pt x="2085" y="5187"/>
                  </a:cubicBezTo>
                  <a:cubicBezTo>
                    <a:pt x="2682" y="5784"/>
                    <a:pt x="3357" y="6293"/>
                    <a:pt x="4091" y="6704"/>
                  </a:cubicBezTo>
                  <a:cubicBezTo>
                    <a:pt x="4101" y="6685"/>
                    <a:pt x="4111" y="6675"/>
                    <a:pt x="4111" y="6656"/>
                  </a:cubicBezTo>
                  <a:cubicBezTo>
                    <a:pt x="3709" y="5520"/>
                    <a:pt x="2985" y="4493"/>
                    <a:pt x="2251" y="3514"/>
                  </a:cubicBezTo>
                  <a:cubicBezTo>
                    <a:pt x="1439" y="2437"/>
                    <a:pt x="587" y="1351"/>
                    <a:pt x="88" y="108"/>
                  </a:cubicBez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29"/>
            <p:cNvSpPr/>
            <p:nvPr/>
          </p:nvSpPr>
          <p:spPr>
            <a:xfrm>
              <a:off x="2701918" y="2363357"/>
              <a:ext cx="436871" cy="505467"/>
            </a:xfrm>
            <a:custGeom>
              <a:avLst/>
              <a:gdLst/>
              <a:ahLst/>
              <a:cxnLst/>
              <a:rect l="l" t="t" r="r" b="b"/>
              <a:pathLst>
                <a:path w="6235" h="7214" extrusionOk="0">
                  <a:moveTo>
                    <a:pt x="0" y="1"/>
                  </a:moveTo>
                  <a:lnTo>
                    <a:pt x="0" y="1"/>
                  </a:lnTo>
                  <a:cubicBezTo>
                    <a:pt x="832" y="1410"/>
                    <a:pt x="2075" y="2575"/>
                    <a:pt x="3250" y="3729"/>
                  </a:cubicBezTo>
                  <a:cubicBezTo>
                    <a:pt x="4316" y="4777"/>
                    <a:pt x="5383" y="5902"/>
                    <a:pt x="6078" y="7214"/>
                  </a:cubicBezTo>
                  <a:cubicBezTo>
                    <a:pt x="6235" y="6186"/>
                    <a:pt x="6019" y="5139"/>
                    <a:pt x="5481" y="4258"/>
                  </a:cubicBezTo>
                  <a:cubicBezTo>
                    <a:pt x="4258" y="2271"/>
                    <a:pt x="1694" y="1606"/>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29"/>
            <p:cNvSpPr/>
            <p:nvPr/>
          </p:nvSpPr>
          <p:spPr>
            <a:xfrm>
              <a:off x="2693650" y="2355160"/>
              <a:ext cx="434208" cy="518499"/>
            </a:xfrm>
            <a:custGeom>
              <a:avLst/>
              <a:gdLst/>
              <a:ahLst/>
              <a:cxnLst/>
              <a:rect l="l" t="t" r="r" b="b"/>
              <a:pathLst>
                <a:path w="6197" h="7400" extrusionOk="0">
                  <a:moveTo>
                    <a:pt x="1" y="0"/>
                  </a:moveTo>
                  <a:lnTo>
                    <a:pt x="1" y="0"/>
                  </a:lnTo>
                  <a:cubicBezTo>
                    <a:pt x="725" y="2173"/>
                    <a:pt x="1635" y="4561"/>
                    <a:pt x="3475" y="5911"/>
                  </a:cubicBezTo>
                  <a:cubicBezTo>
                    <a:pt x="4307" y="6528"/>
                    <a:pt x="5217" y="7027"/>
                    <a:pt x="6186" y="7399"/>
                  </a:cubicBezTo>
                  <a:cubicBezTo>
                    <a:pt x="6196" y="7370"/>
                    <a:pt x="6196" y="7350"/>
                    <a:pt x="6196" y="7331"/>
                  </a:cubicBezTo>
                  <a:cubicBezTo>
                    <a:pt x="5501" y="6019"/>
                    <a:pt x="4434" y="4903"/>
                    <a:pt x="3368" y="3856"/>
                  </a:cubicBezTo>
                  <a:cubicBezTo>
                    <a:pt x="2193" y="2692"/>
                    <a:pt x="950" y="1537"/>
                    <a:pt x="118" y="127"/>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29"/>
            <p:cNvSpPr/>
            <p:nvPr/>
          </p:nvSpPr>
          <p:spPr>
            <a:xfrm>
              <a:off x="3151752" y="2073279"/>
              <a:ext cx="290150" cy="536997"/>
            </a:xfrm>
            <a:custGeom>
              <a:avLst/>
              <a:gdLst/>
              <a:ahLst/>
              <a:cxnLst/>
              <a:rect l="l" t="t" r="r" b="b"/>
              <a:pathLst>
                <a:path w="4141" h="7664" extrusionOk="0">
                  <a:moveTo>
                    <a:pt x="4141" y="1"/>
                  </a:moveTo>
                  <a:cubicBezTo>
                    <a:pt x="3005" y="1772"/>
                    <a:pt x="911" y="2937"/>
                    <a:pt x="275" y="4943"/>
                  </a:cubicBezTo>
                  <a:cubicBezTo>
                    <a:pt x="1" y="5834"/>
                    <a:pt x="50" y="6803"/>
                    <a:pt x="412" y="7664"/>
                  </a:cubicBezTo>
                  <a:cubicBezTo>
                    <a:pt x="725" y="6362"/>
                    <a:pt x="1410" y="5149"/>
                    <a:pt x="2115" y="3994"/>
                  </a:cubicBezTo>
                  <a:cubicBezTo>
                    <a:pt x="2898" y="2712"/>
                    <a:pt x="3720" y="1420"/>
                    <a:pt x="41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29"/>
            <p:cNvSpPr/>
            <p:nvPr/>
          </p:nvSpPr>
          <p:spPr>
            <a:xfrm>
              <a:off x="3180549" y="2063680"/>
              <a:ext cx="266817" cy="550030"/>
            </a:xfrm>
            <a:custGeom>
              <a:avLst/>
              <a:gdLst/>
              <a:ahLst/>
              <a:cxnLst/>
              <a:rect l="l" t="t" r="r" b="b"/>
              <a:pathLst>
                <a:path w="3808" h="7850" extrusionOk="0">
                  <a:moveTo>
                    <a:pt x="3808" y="1"/>
                  </a:moveTo>
                  <a:lnTo>
                    <a:pt x="3808" y="1"/>
                  </a:lnTo>
                  <a:cubicBezTo>
                    <a:pt x="3778" y="50"/>
                    <a:pt x="3749" y="89"/>
                    <a:pt x="3730" y="138"/>
                  </a:cubicBezTo>
                  <a:cubicBezTo>
                    <a:pt x="3309" y="1557"/>
                    <a:pt x="2487" y="2849"/>
                    <a:pt x="1704" y="4121"/>
                  </a:cubicBezTo>
                  <a:cubicBezTo>
                    <a:pt x="999" y="5276"/>
                    <a:pt x="314" y="6499"/>
                    <a:pt x="1" y="7801"/>
                  </a:cubicBezTo>
                  <a:cubicBezTo>
                    <a:pt x="11" y="7811"/>
                    <a:pt x="11" y="7830"/>
                    <a:pt x="20" y="7850"/>
                  </a:cubicBezTo>
                  <a:cubicBezTo>
                    <a:pt x="784" y="7312"/>
                    <a:pt x="1479" y="6675"/>
                    <a:pt x="2066" y="5961"/>
                  </a:cubicBezTo>
                  <a:cubicBezTo>
                    <a:pt x="3387" y="4366"/>
                    <a:pt x="3651" y="2066"/>
                    <a:pt x="3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29"/>
            <p:cNvSpPr/>
            <p:nvPr/>
          </p:nvSpPr>
          <p:spPr>
            <a:xfrm>
              <a:off x="3274510" y="2499148"/>
              <a:ext cx="290150" cy="536997"/>
            </a:xfrm>
            <a:custGeom>
              <a:avLst/>
              <a:gdLst/>
              <a:ahLst/>
              <a:cxnLst/>
              <a:rect l="l" t="t" r="r" b="b"/>
              <a:pathLst>
                <a:path w="4141" h="7664" extrusionOk="0">
                  <a:moveTo>
                    <a:pt x="4140" y="0"/>
                  </a:moveTo>
                  <a:lnTo>
                    <a:pt x="4140" y="0"/>
                  </a:lnTo>
                  <a:cubicBezTo>
                    <a:pt x="3015" y="1772"/>
                    <a:pt x="911" y="2936"/>
                    <a:pt x="275" y="4943"/>
                  </a:cubicBezTo>
                  <a:cubicBezTo>
                    <a:pt x="1" y="5833"/>
                    <a:pt x="49" y="6802"/>
                    <a:pt x="412" y="7664"/>
                  </a:cubicBezTo>
                  <a:cubicBezTo>
                    <a:pt x="725" y="6362"/>
                    <a:pt x="1410" y="5148"/>
                    <a:pt x="2115" y="3993"/>
                  </a:cubicBezTo>
                  <a:cubicBezTo>
                    <a:pt x="2897" y="2711"/>
                    <a:pt x="3720" y="1420"/>
                    <a:pt x="4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29"/>
            <p:cNvSpPr/>
            <p:nvPr/>
          </p:nvSpPr>
          <p:spPr>
            <a:xfrm>
              <a:off x="3303308" y="2489549"/>
              <a:ext cx="266817" cy="550030"/>
            </a:xfrm>
            <a:custGeom>
              <a:avLst/>
              <a:gdLst/>
              <a:ahLst/>
              <a:cxnLst/>
              <a:rect l="l" t="t" r="r" b="b"/>
              <a:pathLst>
                <a:path w="3808" h="7850" extrusionOk="0">
                  <a:moveTo>
                    <a:pt x="3808" y="0"/>
                  </a:moveTo>
                  <a:lnTo>
                    <a:pt x="3808" y="0"/>
                  </a:lnTo>
                  <a:cubicBezTo>
                    <a:pt x="3788" y="49"/>
                    <a:pt x="3759" y="88"/>
                    <a:pt x="3729" y="137"/>
                  </a:cubicBezTo>
                  <a:cubicBezTo>
                    <a:pt x="3309" y="1557"/>
                    <a:pt x="2486" y="2848"/>
                    <a:pt x="1704" y="4121"/>
                  </a:cubicBezTo>
                  <a:cubicBezTo>
                    <a:pt x="999" y="5276"/>
                    <a:pt x="314" y="6499"/>
                    <a:pt x="1" y="7791"/>
                  </a:cubicBezTo>
                  <a:cubicBezTo>
                    <a:pt x="10" y="7810"/>
                    <a:pt x="20" y="7830"/>
                    <a:pt x="30" y="7850"/>
                  </a:cubicBezTo>
                  <a:cubicBezTo>
                    <a:pt x="793" y="7311"/>
                    <a:pt x="1478" y="6675"/>
                    <a:pt x="2075" y="5961"/>
                  </a:cubicBezTo>
                  <a:cubicBezTo>
                    <a:pt x="3387" y="4365"/>
                    <a:pt x="3651" y="2065"/>
                    <a:pt x="38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29"/>
            <p:cNvSpPr/>
            <p:nvPr/>
          </p:nvSpPr>
          <p:spPr>
            <a:xfrm>
              <a:off x="3332806" y="2515614"/>
              <a:ext cx="108394" cy="102228"/>
            </a:xfrm>
            <a:custGeom>
              <a:avLst/>
              <a:gdLst/>
              <a:ahLst/>
              <a:cxnLst/>
              <a:rect l="l" t="t" r="r" b="b"/>
              <a:pathLst>
                <a:path w="1547" h="1459" extrusionOk="0">
                  <a:moveTo>
                    <a:pt x="1547" y="0"/>
                  </a:moveTo>
                  <a:lnTo>
                    <a:pt x="1547" y="0"/>
                  </a:lnTo>
                  <a:cubicBezTo>
                    <a:pt x="989" y="108"/>
                    <a:pt x="500" y="441"/>
                    <a:pt x="206" y="930"/>
                  </a:cubicBezTo>
                  <a:cubicBezTo>
                    <a:pt x="79" y="1136"/>
                    <a:pt x="0" y="1459"/>
                    <a:pt x="343" y="1459"/>
                  </a:cubicBezTo>
                  <a:cubicBezTo>
                    <a:pt x="349" y="1459"/>
                    <a:pt x="355" y="1459"/>
                    <a:pt x="362" y="1459"/>
                  </a:cubicBezTo>
                  <a:cubicBezTo>
                    <a:pt x="641" y="1459"/>
                    <a:pt x="944" y="1249"/>
                    <a:pt x="1116" y="1067"/>
                  </a:cubicBezTo>
                  <a:cubicBezTo>
                    <a:pt x="1380" y="773"/>
                    <a:pt x="1527" y="392"/>
                    <a:pt x="15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29"/>
            <p:cNvSpPr/>
            <p:nvPr/>
          </p:nvSpPr>
          <p:spPr>
            <a:xfrm>
              <a:off x="2945333" y="2917590"/>
              <a:ext cx="129905" cy="74201"/>
            </a:xfrm>
            <a:custGeom>
              <a:avLst/>
              <a:gdLst/>
              <a:ahLst/>
              <a:cxnLst/>
              <a:rect l="l" t="t" r="r" b="b"/>
              <a:pathLst>
                <a:path w="1854" h="1059" extrusionOk="0">
                  <a:moveTo>
                    <a:pt x="498" y="0"/>
                  </a:moveTo>
                  <a:cubicBezTo>
                    <a:pt x="330" y="0"/>
                    <a:pt x="163" y="26"/>
                    <a:pt x="1" y="77"/>
                  </a:cubicBezTo>
                  <a:cubicBezTo>
                    <a:pt x="285" y="566"/>
                    <a:pt x="764" y="918"/>
                    <a:pt x="1322" y="1036"/>
                  </a:cubicBezTo>
                  <a:cubicBezTo>
                    <a:pt x="1379" y="1050"/>
                    <a:pt x="1441" y="1059"/>
                    <a:pt x="1500" y="1059"/>
                  </a:cubicBezTo>
                  <a:cubicBezTo>
                    <a:pt x="1688" y="1059"/>
                    <a:pt x="1854" y="975"/>
                    <a:pt x="1772" y="723"/>
                  </a:cubicBezTo>
                  <a:cubicBezTo>
                    <a:pt x="1684" y="458"/>
                    <a:pt x="1391" y="233"/>
                    <a:pt x="1146" y="126"/>
                  </a:cubicBezTo>
                  <a:cubicBezTo>
                    <a:pt x="936" y="43"/>
                    <a:pt x="717" y="0"/>
                    <a:pt x="4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29"/>
            <p:cNvSpPr/>
            <p:nvPr/>
          </p:nvSpPr>
          <p:spPr>
            <a:xfrm>
              <a:off x="2823275" y="2190571"/>
              <a:ext cx="108535" cy="95712"/>
            </a:xfrm>
            <a:custGeom>
              <a:avLst/>
              <a:gdLst/>
              <a:ahLst/>
              <a:cxnLst/>
              <a:rect l="l" t="t" r="r" b="b"/>
              <a:pathLst>
                <a:path w="1549" h="1366" extrusionOk="0">
                  <a:moveTo>
                    <a:pt x="1" y="0"/>
                  </a:moveTo>
                  <a:cubicBezTo>
                    <a:pt x="148" y="548"/>
                    <a:pt x="519" y="1008"/>
                    <a:pt x="1019" y="1282"/>
                  </a:cubicBezTo>
                  <a:cubicBezTo>
                    <a:pt x="1110" y="1328"/>
                    <a:pt x="1222" y="1365"/>
                    <a:pt x="1318" y="1365"/>
                  </a:cubicBezTo>
                  <a:cubicBezTo>
                    <a:pt x="1447" y="1365"/>
                    <a:pt x="1548" y="1298"/>
                    <a:pt x="1537" y="1096"/>
                  </a:cubicBezTo>
                  <a:cubicBezTo>
                    <a:pt x="1527" y="822"/>
                    <a:pt x="1293" y="529"/>
                    <a:pt x="1087" y="362"/>
                  </a:cubicBezTo>
                  <a:cubicBezTo>
                    <a:pt x="774" y="118"/>
                    <a:pt x="392"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29"/>
            <p:cNvSpPr/>
            <p:nvPr/>
          </p:nvSpPr>
          <p:spPr>
            <a:xfrm>
              <a:off x="2950167" y="2468949"/>
              <a:ext cx="5535" cy="1471"/>
            </a:xfrm>
            <a:custGeom>
              <a:avLst/>
              <a:gdLst/>
              <a:ahLst/>
              <a:cxnLst/>
              <a:rect l="l" t="t" r="r" b="b"/>
              <a:pathLst>
                <a:path w="79" h="21" fill="none" extrusionOk="0">
                  <a:moveTo>
                    <a:pt x="0" y="20"/>
                  </a:moveTo>
                  <a:lnTo>
                    <a:pt x="79" y="1"/>
                  </a:lnTo>
                </a:path>
              </a:pathLst>
            </a:custGeom>
            <a:solidFill>
              <a:schemeClr val="accent2"/>
            </a:solidFill>
            <a:ln w="3425" cap="flat" cmpd="sng">
              <a:solidFill>
                <a:srgbClr val="D68C45"/>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29"/>
            <p:cNvSpPr/>
            <p:nvPr/>
          </p:nvSpPr>
          <p:spPr>
            <a:xfrm>
              <a:off x="2842544" y="2326012"/>
              <a:ext cx="177621" cy="157231"/>
            </a:xfrm>
            <a:custGeom>
              <a:avLst/>
              <a:gdLst/>
              <a:ahLst/>
              <a:cxnLst/>
              <a:rect l="l" t="t" r="r" b="b"/>
              <a:pathLst>
                <a:path w="2535" h="2244" extrusionOk="0">
                  <a:moveTo>
                    <a:pt x="1265" y="1"/>
                  </a:moveTo>
                  <a:cubicBezTo>
                    <a:pt x="598" y="1"/>
                    <a:pt x="1" y="614"/>
                    <a:pt x="166" y="1366"/>
                  </a:cubicBezTo>
                  <a:cubicBezTo>
                    <a:pt x="286" y="1929"/>
                    <a:pt x="772" y="2244"/>
                    <a:pt x="1264" y="2244"/>
                  </a:cubicBezTo>
                  <a:cubicBezTo>
                    <a:pt x="1619" y="2244"/>
                    <a:pt x="1976" y="2080"/>
                    <a:pt x="2202" y="1728"/>
                  </a:cubicBezTo>
                  <a:cubicBezTo>
                    <a:pt x="2535" y="1209"/>
                    <a:pt x="2388" y="514"/>
                    <a:pt x="1869" y="181"/>
                  </a:cubicBezTo>
                  <a:cubicBezTo>
                    <a:pt x="1674" y="56"/>
                    <a:pt x="1466" y="1"/>
                    <a:pt x="12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29"/>
            <p:cNvSpPr/>
            <p:nvPr/>
          </p:nvSpPr>
          <p:spPr>
            <a:xfrm>
              <a:off x="2960467" y="2340025"/>
              <a:ext cx="26766" cy="18218"/>
            </a:xfrm>
            <a:custGeom>
              <a:avLst/>
              <a:gdLst/>
              <a:ahLst/>
              <a:cxnLst/>
              <a:rect l="l" t="t" r="r" b="b"/>
              <a:pathLst>
                <a:path w="382" h="260" extrusionOk="0">
                  <a:moveTo>
                    <a:pt x="73" y="0"/>
                  </a:moveTo>
                  <a:cubicBezTo>
                    <a:pt x="49" y="0"/>
                    <a:pt x="30" y="7"/>
                    <a:pt x="20" y="20"/>
                  </a:cubicBezTo>
                  <a:cubicBezTo>
                    <a:pt x="0" y="69"/>
                    <a:pt x="49" y="148"/>
                    <a:pt x="137" y="206"/>
                  </a:cubicBezTo>
                  <a:cubicBezTo>
                    <a:pt x="196" y="242"/>
                    <a:pt x="251" y="259"/>
                    <a:pt x="292" y="259"/>
                  </a:cubicBezTo>
                  <a:cubicBezTo>
                    <a:pt x="320" y="259"/>
                    <a:pt x="341" y="251"/>
                    <a:pt x="352" y="236"/>
                  </a:cubicBezTo>
                  <a:cubicBezTo>
                    <a:pt x="382" y="197"/>
                    <a:pt x="323" y="118"/>
                    <a:pt x="235" y="60"/>
                  </a:cubicBezTo>
                  <a:cubicBezTo>
                    <a:pt x="178" y="22"/>
                    <a:pt x="117" y="0"/>
                    <a:pt x="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29"/>
            <p:cNvSpPr/>
            <p:nvPr/>
          </p:nvSpPr>
          <p:spPr>
            <a:xfrm>
              <a:off x="2961799" y="2408341"/>
              <a:ext cx="14504" cy="10300"/>
            </a:xfrm>
            <a:custGeom>
              <a:avLst/>
              <a:gdLst/>
              <a:ahLst/>
              <a:cxnLst/>
              <a:rect l="l" t="t" r="r" b="b"/>
              <a:pathLst>
                <a:path w="207" h="147" extrusionOk="0">
                  <a:moveTo>
                    <a:pt x="134" y="1"/>
                  </a:moveTo>
                  <a:cubicBezTo>
                    <a:pt x="113" y="1"/>
                    <a:pt x="91" y="6"/>
                    <a:pt x="69" y="14"/>
                  </a:cubicBezTo>
                  <a:cubicBezTo>
                    <a:pt x="30" y="44"/>
                    <a:pt x="1" y="83"/>
                    <a:pt x="1" y="132"/>
                  </a:cubicBezTo>
                  <a:cubicBezTo>
                    <a:pt x="20" y="142"/>
                    <a:pt x="42" y="146"/>
                    <a:pt x="66" y="146"/>
                  </a:cubicBezTo>
                  <a:cubicBezTo>
                    <a:pt x="89" y="146"/>
                    <a:pt x="113" y="142"/>
                    <a:pt x="138" y="132"/>
                  </a:cubicBezTo>
                  <a:cubicBezTo>
                    <a:pt x="177" y="112"/>
                    <a:pt x="206" y="73"/>
                    <a:pt x="206" y="24"/>
                  </a:cubicBezTo>
                  <a:cubicBezTo>
                    <a:pt x="185" y="8"/>
                    <a:pt x="160" y="1"/>
                    <a:pt x="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29"/>
            <p:cNvSpPr/>
            <p:nvPr/>
          </p:nvSpPr>
          <p:spPr>
            <a:xfrm>
              <a:off x="2974130" y="2421443"/>
              <a:ext cx="12472" cy="9880"/>
            </a:xfrm>
            <a:custGeom>
              <a:avLst/>
              <a:gdLst/>
              <a:ahLst/>
              <a:cxnLst/>
              <a:rect l="l" t="t" r="r" b="b"/>
              <a:pathLst>
                <a:path w="178" h="141" extrusionOk="0">
                  <a:moveTo>
                    <a:pt x="104" y="1"/>
                  </a:moveTo>
                  <a:cubicBezTo>
                    <a:pt x="50" y="1"/>
                    <a:pt x="1" y="45"/>
                    <a:pt x="1" y="111"/>
                  </a:cubicBezTo>
                  <a:cubicBezTo>
                    <a:pt x="20" y="130"/>
                    <a:pt x="43" y="141"/>
                    <a:pt x="67" y="141"/>
                  </a:cubicBezTo>
                  <a:cubicBezTo>
                    <a:pt x="81" y="141"/>
                    <a:pt x="95" y="138"/>
                    <a:pt x="109" y="131"/>
                  </a:cubicBezTo>
                  <a:cubicBezTo>
                    <a:pt x="148" y="111"/>
                    <a:pt x="177" y="82"/>
                    <a:pt x="177" y="33"/>
                  </a:cubicBezTo>
                  <a:cubicBezTo>
                    <a:pt x="155" y="11"/>
                    <a:pt x="129" y="1"/>
                    <a:pt x="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29"/>
            <p:cNvSpPr/>
            <p:nvPr/>
          </p:nvSpPr>
          <p:spPr>
            <a:xfrm>
              <a:off x="2946734" y="2447648"/>
              <a:ext cx="12262" cy="13173"/>
            </a:xfrm>
            <a:custGeom>
              <a:avLst/>
              <a:gdLst/>
              <a:ahLst/>
              <a:cxnLst/>
              <a:rect l="l" t="t" r="r" b="b"/>
              <a:pathLst>
                <a:path w="175" h="188" extrusionOk="0">
                  <a:moveTo>
                    <a:pt x="40" y="1"/>
                  </a:moveTo>
                  <a:cubicBezTo>
                    <a:pt x="37" y="1"/>
                    <a:pt x="33" y="1"/>
                    <a:pt x="30" y="1"/>
                  </a:cubicBezTo>
                  <a:cubicBezTo>
                    <a:pt x="0" y="31"/>
                    <a:pt x="0" y="80"/>
                    <a:pt x="10" y="119"/>
                  </a:cubicBezTo>
                  <a:cubicBezTo>
                    <a:pt x="30" y="148"/>
                    <a:pt x="59" y="178"/>
                    <a:pt x="108" y="187"/>
                  </a:cubicBezTo>
                  <a:cubicBezTo>
                    <a:pt x="174" y="121"/>
                    <a:pt x="131" y="1"/>
                    <a:pt x="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29"/>
            <p:cNvSpPr/>
            <p:nvPr/>
          </p:nvSpPr>
          <p:spPr>
            <a:xfrm>
              <a:off x="2919688" y="2453884"/>
              <a:ext cx="12052" cy="11211"/>
            </a:xfrm>
            <a:custGeom>
              <a:avLst/>
              <a:gdLst/>
              <a:ahLst/>
              <a:cxnLst/>
              <a:rect l="l" t="t" r="r" b="b"/>
              <a:pathLst>
                <a:path w="172" h="160" extrusionOk="0">
                  <a:moveTo>
                    <a:pt x="44" y="0"/>
                  </a:moveTo>
                  <a:cubicBezTo>
                    <a:pt x="47" y="0"/>
                    <a:pt x="50" y="1"/>
                    <a:pt x="53" y="1"/>
                  </a:cubicBezTo>
                  <a:lnTo>
                    <a:pt x="53" y="1"/>
                  </a:lnTo>
                  <a:cubicBezTo>
                    <a:pt x="54" y="1"/>
                    <a:pt x="54" y="1"/>
                    <a:pt x="54" y="0"/>
                  </a:cubicBezTo>
                  <a:close/>
                  <a:moveTo>
                    <a:pt x="53" y="1"/>
                  </a:moveTo>
                  <a:cubicBezTo>
                    <a:pt x="0" y="72"/>
                    <a:pt x="52" y="160"/>
                    <a:pt x="129" y="160"/>
                  </a:cubicBezTo>
                  <a:cubicBezTo>
                    <a:pt x="136" y="160"/>
                    <a:pt x="144" y="159"/>
                    <a:pt x="151" y="157"/>
                  </a:cubicBezTo>
                  <a:cubicBezTo>
                    <a:pt x="171" y="128"/>
                    <a:pt x="171" y="79"/>
                    <a:pt x="151" y="49"/>
                  </a:cubicBezTo>
                  <a:cubicBezTo>
                    <a:pt x="133" y="13"/>
                    <a:pt x="91" y="2"/>
                    <a:pt x="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29"/>
            <p:cNvSpPr/>
            <p:nvPr/>
          </p:nvSpPr>
          <p:spPr>
            <a:xfrm>
              <a:off x="2937135" y="2423055"/>
              <a:ext cx="8268" cy="9179"/>
            </a:xfrm>
            <a:custGeom>
              <a:avLst/>
              <a:gdLst/>
              <a:ahLst/>
              <a:cxnLst/>
              <a:rect l="l" t="t" r="r" b="b"/>
              <a:pathLst>
                <a:path w="118" h="131" extrusionOk="0">
                  <a:moveTo>
                    <a:pt x="50" y="0"/>
                  </a:moveTo>
                  <a:cubicBezTo>
                    <a:pt x="43" y="0"/>
                    <a:pt x="36" y="3"/>
                    <a:pt x="30" y="10"/>
                  </a:cubicBezTo>
                  <a:cubicBezTo>
                    <a:pt x="10" y="20"/>
                    <a:pt x="0" y="39"/>
                    <a:pt x="10" y="98"/>
                  </a:cubicBezTo>
                  <a:cubicBezTo>
                    <a:pt x="39" y="120"/>
                    <a:pt x="63" y="131"/>
                    <a:pt x="78" y="131"/>
                  </a:cubicBezTo>
                  <a:cubicBezTo>
                    <a:pt x="82" y="131"/>
                    <a:pt x="86" y="130"/>
                    <a:pt x="88" y="127"/>
                  </a:cubicBezTo>
                  <a:cubicBezTo>
                    <a:pt x="108" y="118"/>
                    <a:pt x="118" y="98"/>
                    <a:pt x="118" y="39"/>
                  </a:cubicBezTo>
                  <a:cubicBezTo>
                    <a:pt x="85" y="13"/>
                    <a:pt x="66" y="0"/>
                    <a:pt x="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29"/>
            <p:cNvSpPr/>
            <p:nvPr/>
          </p:nvSpPr>
          <p:spPr>
            <a:xfrm>
              <a:off x="2972098" y="2447018"/>
              <a:ext cx="9669" cy="9880"/>
            </a:xfrm>
            <a:custGeom>
              <a:avLst/>
              <a:gdLst/>
              <a:ahLst/>
              <a:cxnLst/>
              <a:rect l="l" t="t" r="r" b="b"/>
              <a:pathLst>
                <a:path w="138" h="141" extrusionOk="0">
                  <a:moveTo>
                    <a:pt x="98" y="1"/>
                  </a:moveTo>
                  <a:cubicBezTo>
                    <a:pt x="40" y="1"/>
                    <a:pt x="20" y="20"/>
                    <a:pt x="10" y="40"/>
                  </a:cubicBezTo>
                  <a:cubicBezTo>
                    <a:pt x="0" y="59"/>
                    <a:pt x="0" y="89"/>
                    <a:pt x="40" y="138"/>
                  </a:cubicBezTo>
                  <a:cubicBezTo>
                    <a:pt x="47" y="139"/>
                    <a:pt x="53" y="140"/>
                    <a:pt x="60" y="140"/>
                  </a:cubicBezTo>
                  <a:cubicBezTo>
                    <a:pt x="89" y="140"/>
                    <a:pt x="112" y="123"/>
                    <a:pt x="128" y="98"/>
                  </a:cubicBezTo>
                  <a:cubicBezTo>
                    <a:pt x="138" y="59"/>
                    <a:pt x="128" y="20"/>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29"/>
            <p:cNvSpPr/>
            <p:nvPr/>
          </p:nvSpPr>
          <p:spPr>
            <a:xfrm>
              <a:off x="2906936" y="2430552"/>
              <a:ext cx="9669" cy="10370"/>
            </a:xfrm>
            <a:custGeom>
              <a:avLst/>
              <a:gdLst/>
              <a:ahLst/>
              <a:cxnLst/>
              <a:rect l="l" t="t" r="r" b="b"/>
              <a:pathLst>
                <a:path w="138" h="148" extrusionOk="0">
                  <a:moveTo>
                    <a:pt x="59" y="1"/>
                  </a:moveTo>
                  <a:cubicBezTo>
                    <a:pt x="11" y="30"/>
                    <a:pt x="1" y="59"/>
                    <a:pt x="1" y="79"/>
                  </a:cubicBezTo>
                  <a:cubicBezTo>
                    <a:pt x="11" y="108"/>
                    <a:pt x="20" y="128"/>
                    <a:pt x="79" y="148"/>
                  </a:cubicBezTo>
                  <a:cubicBezTo>
                    <a:pt x="128" y="118"/>
                    <a:pt x="138" y="89"/>
                    <a:pt x="128" y="59"/>
                  </a:cubicBezTo>
                  <a:cubicBezTo>
                    <a:pt x="128" y="40"/>
                    <a:pt x="108" y="11"/>
                    <a:pt x="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29"/>
            <p:cNvSpPr/>
            <p:nvPr/>
          </p:nvSpPr>
          <p:spPr>
            <a:xfrm>
              <a:off x="2893062" y="2454235"/>
              <a:ext cx="11211" cy="9109"/>
            </a:xfrm>
            <a:custGeom>
              <a:avLst/>
              <a:gdLst/>
              <a:ahLst/>
              <a:cxnLst/>
              <a:rect l="l" t="t" r="r" b="b"/>
              <a:pathLst>
                <a:path w="160" h="130" extrusionOk="0">
                  <a:moveTo>
                    <a:pt x="73" y="0"/>
                  </a:moveTo>
                  <a:cubicBezTo>
                    <a:pt x="54" y="0"/>
                    <a:pt x="37" y="5"/>
                    <a:pt x="23" y="15"/>
                  </a:cubicBezTo>
                  <a:cubicBezTo>
                    <a:pt x="0" y="75"/>
                    <a:pt x="47" y="129"/>
                    <a:pt x="100" y="129"/>
                  </a:cubicBezTo>
                  <a:cubicBezTo>
                    <a:pt x="117" y="129"/>
                    <a:pt x="134" y="124"/>
                    <a:pt x="150" y="113"/>
                  </a:cubicBezTo>
                  <a:cubicBezTo>
                    <a:pt x="160" y="84"/>
                    <a:pt x="150" y="44"/>
                    <a:pt x="130" y="15"/>
                  </a:cubicBezTo>
                  <a:cubicBezTo>
                    <a:pt x="111" y="5"/>
                    <a:pt x="91" y="0"/>
                    <a:pt x="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29"/>
            <p:cNvSpPr/>
            <p:nvPr/>
          </p:nvSpPr>
          <p:spPr>
            <a:xfrm>
              <a:off x="2867628" y="2428520"/>
              <a:ext cx="13313" cy="11351"/>
            </a:xfrm>
            <a:custGeom>
              <a:avLst/>
              <a:gdLst/>
              <a:ahLst/>
              <a:cxnLst/>
              <a:rect l="l" t="t" r="r" b="b"/>
              <a:pathLst>
                <a:path w="190" h="162" extrusionOk="0">
                  <a:moveTo>
                    <a:pt x="53" y="0"/>
                  </a:moveTo>
                  <a:cubicBezTo>
                    <a:pt x="1" y="70"/>
                    <a:pt x="56" y="162"/>
                    <a:pt x="137" y="162"/>
                  </a:cubicBezTo>
                  <a:cubicBezTo>
                    <a:pt x="148" y="162"/>
                    <a:pt x="159" y="160"/>
                    <a:pt x="170" y="157"/>
                  </a:cubicBezTo>
                  <a:cubicBezTo>
                    <a:pt x="190" y="118"/>
                    <a:pt x="180" y="79"/>
                    <a:pt x="160" y="40"/>
                  </a:cubicBezTo>
                  <a:cubicBezTo>
                    <a:pt x="131" y="10"/>
                    <a:pt x="92" y="0"/>
                    <a:pt x="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29"/>
            <p:cNvSpPr/>
            <p:nvPr/>
          </p:nvSpPr>
          <p:spPr>
            <a:xfrm>
              <a:off x="2882272" y="2420953"/>
              <a:ext cx="8969" cy="8268"/>
            </a:xfrm>
            <a:custGeom>
              <a:avLst/>
              <a:gdLst/>
              <a:ahLst/>
              <a:cxnLst/>
              <a:rect l="l" t="t" r="r" b="b"/>
              <a:pathLst>
                <a:path w="128" h="118" extrusionOk="0">
                  <a:moveTo>
                    <a:pt x="30" y="1"/>
                  </a:moveTo>
                  <a:cubicBezTo>
                    <a:pt x="0" y="50"/>
                    <a:pt x="0" y="79"/>
                    <a:pt x="20" y="99"/>
                  </a:cubicBezTo>
                  <a:cubicBezTo>
                    <a:pt x="31" y="109"/>
                    <a:pt x="44" y="117"/>
                    <a:pt x="63" y="117"/>
                  </a:cubicBezTo>
                  <a:cubicBezTo>
                    <a:pt x="78" y="117"/>
                    <a:pt x="96" y="112"/>
                    <a:pt x="118" y="99"/>
                  </a:cubicBezTo>
                  <a:cubicBezTo>
                    <a:pt x="128" y="50"/>
                    <a:pt x="128" y="20"/>
                    <a:pt x="118" y="11"/>
                  </a:cubicBezTo>
                  <a:cubicBezTo>
                    <a:pt x="108" y="1"/>
                    <a:pt x="88" y="1"/>
                    <a:pt x="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29"/>
            <p:cNvSpPr/>
            <p:nvPr/>
          </p:nvSpPr>
          <p:spPr>
            <a:xfrm>
              <a:off x="2856207" y="2394257"/>
              <a:ext cx="13803" cy="17167"/>
            </a:xfrm>
            <a:custGeom>
              <a:avLst/>
              <a:gdLst/>
              <a:ahLst/>
              <a:cxnLst/>
              <a:rect l="l" t="t" r="r" b="b"/>
              <a:pathLst>
                <a:path w="197" h="245" extrusionOk="0">
                  <a:moveTo>
                    <a:pt x="108" y="0"/>
                  </a:moveTo>
                  <a:lnTo>
                    <a:pt x="108" y="0"/>
                  </a:lnTo>
                  <a:cubicBezTo>
                    <a:pt x="0" y="69"/>
                    <a:pt x="40" y="225"/>
                    <a:pt x="167" y="245"/>
                  </a:cubicBezTo>
                  <a:cubicBezTo>
                    <a:pt x="186" y="196"/>
                    <a:pt x="196" y="157"/>
                    <a:pt x="186" y="108"/>
                  </a:cubicBezTo>
                  <a:cubicBezTo>
                    <a:pt x="167" y="69"/>
                    <a:pt x="138" y="29"/>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29"/>
            <p:cNvSpPr/>
            <p:nvPr/>
          </p:nvSpPr>
          <p:spPr>
            <a:xfrm>
              <a:off x="2899579" y="2401474"/>
              <a:ext cx="12262" cy="9880"/>
            </a:xfrm>
            <a:custGeom>
              <a:avLst/>
              <a:gdLst/>
              <a:ahLst/>
              <a:cxnLst/>
              <a:rect l="l" t="t" r="r" b="b"/>
              <a:pathLst>
                <a:path w="175" h="141" extrusionOk="0">
                  <a:moveTo>
                    <a:pt x="78" y="1"/>
                  </a:moveTo>
                  <a:cubicBezTo>
                    <a:pt x="68" y="1"/>
                    <a:pt x="57" y="2"/>
                    <a:pt x="47" y="5"/>
                  </a:cubicBezTo>
                  <a:cubicBezTo>
                    <a:pt x="1" y="66"/>
                    <a:pt x="52" y="140"/>
                    <a:pt x="113" y="140"/>
                  </a:cubicBezTo>
                  <a:cubicBezTo>
                    <a:pt x="130" y="140"/>
                    <a:pt x="148" y="135"/>
                    <a:pt x="164" y="122"/>
                  </a:cubicBezTo>
                  <a:cubicBezTo>
                    <a:pt x="174" y="63"/>
                    <a:pt x="164" y="44"/>
                    <a:pt x="155" y="24"/>
                  </a:cubicBezTo>
                  <a:cubicBezTo>
                    <a:pt x="133" y="10"/>
                    <a:pt x="106" y="1"/>
                    <a:pt x="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29"/>
            <p:cNvSpPr/>
            <p:nvPr/>
          </p:nvSpPr>
          <p:spPr>
            <a:xfrm>
              <a:off x="2936434" y="2403856"/>
              <a:ext cx="9669" cy="9179"/>
            </a:xfrm>
            <a:custGeom>
              <a:avLst/>
              <a:gdLst/>
              <a:ahLst/>
              <a:cxnLst/>
              <a:rect l="l" t="t" r="r" b="b"/>
              <a:pathLst>
                <a:path w="138" h="131" extrusionOk="0">
                  <a:moveTo>
                    <a:pt x="59" y="0"/>
                  </a:moveTo>
                  <a:cubicBezTo>
                    <a:pt x="40" y="10"/>
                    <a:pt x="30" y="20"/>
                    <a:pt x="1" y="69"/>
                  </a:cubicBezTo>
                  <a:cubicBezTo>
                    <a:pt x="16" y="115"/>
                    <a:pt x="37" y="131"/>
                    <a:pt x="60" y="131"/>
                  </a:cubicBezTo>
                  <a:cubicBezTo>
                    <a:pt x="66" y="131"/>
                    <a:pt x="73" y="129"/>
                    <a:pt x="79" y="127"/>
                  </a:cubicBezTo>
                  <a:cubicBezTo>
                    <a:pt x="108" y="127"/>
                    <a:pt x="138" y="108"/>
                    <a:pt x="138" y="49"/>
                  </a:cubicBezTo>
                  <a:cubicBezTo>
                    <a:pt x="98" y="10"/>
                    <a:pt x="79" y="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29"/>
            <p:cNvSpPr/>
            <p:nvPr/>
          </p:nvSpPr>
          <p:spPr>
            <a:xfrm>
              <a:off x="2874494" y="2398321"/>
              <a:ext cx="13313" cy="10720"/>
            </a:xfrm>
            <a:custGeom>
              <a:avLst/>
              <a:gdLst/>
              <a:ahLst/>
              <a:cxnLst/>
              <a:rect l="l" t="t" r="r" b="b"/>
              <a:pathLst>
                <a:path w="190" h="153" extrusionOk="0">
                  <a:moveTo>
                    <a:pt x="82" y="1"/>
                  </a:moveTo>
                  <a:cubicBezTo>
                    <a:pt x="1" y="49"/>
                    <a:pt x="48" y="152"/>
                    <a:pt x="116" y="152"/>
                  </a:cubicBezTo>
                  <a:cubicBezTo>
                    <a:pt x="130" y="152"/>
                    <a:pt x="145" y="148"/>
                    <a:pt x="160" y="138"/>
                  </a:cubicBezTo>
                  <a:cubicBezTo>
                    <a:pt x="190" y="89"/>
                    <a:pt x="180" y="59"/>
                    <a:pt x="170" y="40"/>
                  </a:cubicBezTo>
                  <a:cubicBezTo>
                    <a:pt x="160" y="20"/>
                    <a:pt x="141" y="1"/>
                    <a:pt x="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9"/>
            <p:cNvSpPr/>
            <p:nvPr/>
          </p:nvSpPr>
          <p:spPr>
            <a:xfrm>
              <a:off x="2919968" y="2417940"/>
              <a:ext cx="11071" cy="9389"/>
            </a:xfrm>
            <a:custGeom>
              <a:avLst/>
              <a:gdLst/>
              <a:ahLst/>
              <a:cxnLst/>
              <a:rect l="l" t="t" r="r" b="b"/>
              <a:pathLst>
                <a:path w="158" h="134" extrusionOk="0">
                  <a:moveTo>
                    <a:pt x="83" y="1"/>
                  </a:moveTo>
                  <a:cubicBezTo>
                    <a:pt x="67" y="1"/>
                    <a:pt x="47" y="12"/>
                    <a:pt x="10" y="34"/>
                  </a:cubicBezTo>
                  <a:cubicBezTo>
                    <a:pt x="1" y="73"/>
                    <a:pt x="20" y="112"/>
                    <a:pt x="59" y="132"/>
                  </a:cubicBezTo>
                  <a:cubicBezTo>
                    <a:pt x="65" y="133"/>
                    <a:pt x="70" y="134"/>
                    <a:pt x="75" y="134"/>
                  </a:cubicBezTo>
                  <a:cubicBezTo>
                    <a:pt x="109" y="134"/>
                    <a:pt x="140" y="107"/>
                    <a:pt x="157" y="73"/>
                  </a:cubicBezTo>
                  <a:cubicBezTo>
                    <a:pt x="128" y="24"/>
                    <a:pt x="118" y="5"/>
                    <a:pt x="99" y="5"/>
                  </a:cubicBezTo>
                  <a:cubicBezTo>
                    <a:pt x="94" y="2"/>
                    <a:pt x="89"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9"/>
            <p:cNvSpPr/>
            <p:nvPr/>
          </p:nvSpPr>
          <p:spPr>
            <a:xfrm>
              <a:off x="2989265" y="2399582"/>
              <a:ext cx="9669" cy="8758"/>
            </a:xfrm>
            <a:custGeom>
              <a:avLst/>
              <a:gdLst/>
              <a:ahLst/>
              <a:cxnLst/>
              <a:rect l="l" t="t" r="r" b="b"/>
              <a:pathLst>
                <a:path w="138" h="125" extrusionOk="0">
                  <a:moveTo>
                    <a:pt x="61" y="1"/>
                  </a:moveTo>
                  <a:cubicBezTo>
                    <a:pt x="42" y="1"/>
                    <a:pt x="31" y="6"/>
                    <a:pt x="20" y="12"/>
                  </a:cubicBezTo>
                  <a:cubicBezTo>
                    <a:pt x="0" y="32"/>
                    <a:pt x="0" y="61"/>
                    <a:pt x="20" y="110"/>
                  </a:cubicBezTo>
                  <a:cubicBezTo>
                    <a:pt x="49" y="120"/>
                    <a:pt x="69" y="125"/>
                    <a:pt x="83" y="125"/>
                  </a:cubicBezTo>
                  <a:cubicBezTo>
                    <a:pt x="98" y="125"/>
                    <a:pt x="108" y="120"/>
                    <a:pt x="118" y="110"/>
                  </a:cubicBezTo>
                  <a:cubicBezTo>
                    <a:pt x="127" y="90"/>
                    <a:pt x="137" y="71"/>
                    <a:pt x="118" y="12"/>
                  </a:cubicBezTo>
                  <a:cubicBezTo>
                    <a:pt x="93" y="4"/>
                    <a:pt x="75" y="1"/>
                    <a:pt x="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29"/>
            <p:cNvSpPr/>
            <p:nvPr/>
          </p:nvSpPr>
          <p:spPr>
            <a:xfrm>
              <a:off x="2956333" y="2431673"/>
              <a:ext cx="6937" cy="8829"/>
            </a:xfrm>
            <a:custGeom>
              <a:avLst/>
              <a:gdLst/>
              <a:ahLst/>
              <a:cxnLst/>
              <a:rect l="l" t="t" r="r" b="b"/>
              <a:pathLst>
                <a:path w="99" h="126" extrusionOk="0">
                  <a:moveTo>
                    <a:pt x="34" y="1"/>
                  </a:moveTo>
                  <a:cubicBezTo>
                    <a:pt x="29" y="1"/>
                    <a:pt x="25" y="2"/>
                    <a:pt x="20" y="4"/>
                  </a:cubicBezTo>
                  <a:cubicBezTo>
                    <a:pt x="10" y="14"/>
                    <a:pt x="0" y="24"/>
                    <a:pt x="0" y="83"/>
                  </a:cubicBezTo>
                  <a:cubicBezTo>
                    <a:pt x="23" y="113"/>
                    <a:pt x="45" y="125"/>
                    <a:pt x="59" y="125"/>
                  </a:cubicBezTo>
                  <a:cubicBezTo>
                    <a:pt x="63" y="125"/>
                    <a:pt x="67" y="124"/>
                    <a:pt x="69" y="122"/>
                  </a:cubicBezTo>
                  <a:cubicBezTo>
                    <a:pt x="88" y="112"/>
                    <a:pt x="98" y="102"/>
                    <a:pt x="98" y="43"/>
                  </a:cubicBezTo>
                  <a:cubicBezTo>
                    <a:pt x="68" y="14"/>
                    <a:pt x="50" y="1"/>
                    <a:pt x="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29"/>
            <p:cNvSpPr/>
            <p:nvPr/>
          </p:nvSpPr>
          <p:spPr>
            <a:xfrm>
              <a:off x="2933001" y="2470350"/>
              <a:ext cx="13103" cy="9249"/>
            </a:xfrm>
            <a:custGeom>
              <a:avLst/>
              <a:gdLst/>
              <a:ahLst/>
              <a:cxnLst/>
              <a:rect l="l" t="t" r="r" b="b"/>
              <a:pathLst>
                <a:path w="187" h="132" extrusionOk="0">
                  <a:moveTo>
                    <a:pt x="79" y="0"/>
                  </a:moveTo>
                  <a:cubicBezTo>
                    <a:pt x="59" y="10"/>
                    <a:pt x="30" y="20"/>
                    <a:pt x="1" y="79"/>
                  </a:cubicBezTo>
                  <a:cubicBezTo>
                    <a:pt x="17" y="115"/>
                    <a:pt x="51" y="131"/>
                    <a:pt x="86" y="131"/>
                  </a:cubicBezTo>
                  <a:cubicBezTo>
                    <a:pt x="135" y="131"/>
                    <a:pt x="187" y="97"/>
                    <a:pt x="187" y="40"/>
                  </a:cubicBezTo>
                  <a:cubicBezTo>
                    <a:pt x="157" y="10"/>
                    <a:pt x="118"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9"/>
            <p:cNvSpPr/>
            <p:nvPr/>
          </p:nvSpPr>
          <p:spPr>
            <a:xfrm>
              <a:off x="2992698" y="2425787"/>
              <a:ext cx="11771" cy="9950"/>
            </a:xfrm>
            <a:custGeom>
              <a:avLst/>
              <a:gdLst/>
              <a:ahLst/>
              <a:cxnLst/>
              <a:rect l="l" t="t" r="r" b="b"/>
              <a:pathLst>
                <a:path w="168" h="142" extrusionOk="0">
                  <a:moveTo>
                    <a:pt x="98" y="0"/>
                  </a:moveTo>
                  <a:lnTo>
                    <a:pt x="98" y="0"/>
                  </a:lnTo>
                  <a:cubicBezTo>
                    <a:pt x="39" y="10"/>
                    <a:pt x="20" y="20"/>
                    <a:pt x="10" y="39"/>
                  </a:cubicBezTo>
                  <a:cubicBezTo>
                    <a:pt x="0" y="59"/>
                    <a:pt x="0" y="88"/>
                    <a:pt x="29" y="137"/>
                  </a:cubicBezTo>
                  <a:cubicBezTo>
                    <a:pt x="39" y="140"/>
                    <a:pt x="48" y="142"/>
                    <a:pt x="57" y="142"/>
                  </a:cubicBezTo>
                  <a:cubicBezTo>
                    <a:pt x="129" y="142"/>
                    <a:pt x="168" y="44"/>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9"/>
            <p:cNvSpPr/>
            <p:nvPr/>
          </p:nvSpPr>
          <p:spPr>
            <a:xfrm>
              <a:off x="2904904" y="2384518"/>
              <a:ext cx="9669" cy="7848"/>
            </a:xfrm>
            <a:custGeom>
              <a:avLst/>
              <a:gdLst/>
              <a:ahLst/>
              <a:cxnLst/>
              <a:rect l="l" t="t" r="r" b="b"/>
              <a:pathLst>
                <a:path w="138" h="112" extrusionOk="0">
                  <a:moveTo>
                    <a:pt x="81" y="1"/>
                  </a:moveTo>
                  <a:cubicBezTo>
                    <a:pt x="68" y="1"/>
                    <a:pt x="50" y="4"/>
                    <a:pt x="30" y="12"/>
                  </a:cubicBezTo>
                  <a:cubicBezTo>
                    <a:pt x="0" y="61"/>
                    <a:pt x="0" y="90"/>
                    <a:pt x="20" y="100"/>
                  </a:cubicBezTo>
                  <a:cubicBezTo>
                    <a:pt x="26" y="106"/>
                    <a:pt x="35" y="111"/>
                    <a:pt x="52" y="111"/>
                  </a:cubicBezTo>
                  <a:cubicBezTo>
                    <a:pt x="65" y="111"/>
                    <a:pt x="83" y="108"/>
                    <a:pt x="108" y="100"/>
                  </a:cubicBezTo>
                  <a:cubicBezTo>
                    <a:pt x="137" y="51"/>
                    <a:pt x="137" y="22"/>
                    <a:pt x="118" y="12"/>
                  </a:cubicBezTo>
                  <a:cubicBezTo>
                    <a:pt x="112" y="6"/>
                    <a:pt x="100" y="1"/>
                    <a:pt x="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9"/>
            <p:cNvSpPr/>
            <p:nvPr/>
          </p:nvSpPr>
          <p:spPr>
            <a:xfrm>
              <a:off x="3004540" y="3019958"/>
              <a:ext cx="184978" cy="157722"/>
            </a:xfrm>
            <a:custGeom>
              <a:avLst/>
              <a:gdLst/>
              <a:ahLst/>
              <a:cxnLst/>
              <a:rect l="l" t="t" r="r" b="b"/>
              <a:pathLst>
                <a:path w="2640" h="2251" extrusionOk="0">
                  <a:moveTo>
                    <a:pt x="1356" y="0"/>
                  </a:moveTo>
                  <a:cubicBezTo>
                    <a:pt x="600" y="0"/>
                    <a:pt x="0" y="793"/>
                    <a:pt x="340" y="1571"/>
                  </a:cubicBezTo>
                  <a:cubicBezTo>
                    <a:pt x="533" y="2025"/>
                    <a:pt x="950" y="2250"/>
                    <a:pt x="1368" y="2250"/>
                  </a:cubicBezTo>
                  <a:cubicBezTo>
                    <a:pt x="1797" y="2250"/>
                    <a:pt x="2226" y="2013"/>
                    <a:pt x="2415" y="1542"/>
                  </a:cubicBezTo>
                  <a:cubicBezTo>
                    <a:pt x="2640" y="965"/>
                    <a:pt x="2356" y="309"/>
                    <a:pt x="1779" y="84"/>
                  </a:cubicBezTo>
                  <a:cubicBezTo>
                    <a:pt x="1636" y="27"/>
                    <a:pt x="1493" y="0"/>
                    <a:pt x="13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9"/>
            <p:cNvSpPr/>
            <p:nvPr/>
          </p:nvSpPr>
          <p:spPr>
            <a:xfrm>
              <a:off x="3117489" y="3028156"/>
              <a:ext cx="27466" cy="15485"/>
            </a:xfrm>
            <a:custGeom>
              <a:avLst/>
              <a:gdLst/>
              <a:ahLst/>
              <a:cxnLst/>
              <a:rect l="l" t="t" r="r" b="b"/>
              <a:pathLst>
                <a:path w="392" h="221" extrusionOk="0">
                  <a:moveTo>
                    <a:pt x="104" y="1"/>
                  </a:moveTo>
                  <a:cubicBezTo>
                    <a:pt x="59" y="1"/>
                    <a:pt x="25" y="13"/>
                    <a:pt x="20" y="35"/>
                  </a:cubicBezTo>
                  <a:cubicBezTo>
                    <a:pt x="0" y="84"/>
                    <a:pt x="59" y="153"/>
                    <a:pt x="167" y="192"/>
                  </a:cubicBezTo>
                  <a:cubicBezTo>
                    <a:pt x="213" y="210"/>
                    <a:pt x="259" y="220"/>
                    <a:pt x="297" y="220"/>
                  </a:cubicBezTo>
                  <a:cubicBezTo>
                    <a:pt x="340" y="220"/>
                    <a:pt x="372" y="208"/>
                    <a:pt x="382" y="182"/>
                  </a:cubicBezTo>
                  <a:cubicBezTo>
                    <a:pt x="392" y="143"/>
                    <a:pt x="333" y="65"/>
                    <a:pt x="225" y="25"/>
                  </a:cubicBezTo>
                  <a:cubicBezTo>
                    <a:pt x="183" y="8"/>
                    <a:pt x="140" y="1"/>
                    <a:pt x="1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29"/>
            <p:cNvSpPr/>
            <p:nvPr/>
          </p:nvSpPr>
          <p:spPr>
            <a:xfrm>
              <a:off x="3132693" y="3094370"/>
              <a:ext cx="14224" cy="11771"/>
            </a:xfrm>
            <a:custGeom>
              <a:avLst/>
              <a:gdLst/>
              <a:ahLst/>
              <a:cxnLst/>
              <a:rect l="l" t="t" r="r" b="b"/>
              <a:pathLst>
                <a:path w="203" h="168" extrusionOk="0">
                  <a:moveTo>
                    <a:pt x="143" y="0"/>
                  </a:moveTo>
                  <a:cubicBezTo>
                    <a:pt x="65" y="0"/>
                    <a:pt x="0" y="69"/>
                    <a:pt x="8" y="157"/>
                  </a:cubicBezTo>
                  <a:cubicBezTo>
                    <a:pt x="26" y="164"/>
                    <a:pt x="43" y="167"/>
                    <a:pt x="60" y="167"/>
                  </a:cubicBezTo>
                  <a:cubicBezTo>
                    <a:pt x="138" y="167"/>
                    <a:pt x="202" y="99"/>
                    <a:pt x="194" y="10"/>
                  </a:cubicBezTo>
                  <a:cubicBezTo>
                    <a:pt x="177" y="3"/>
                    <a:pt x="159" y="0"/>
                    <a:pt x="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29"/>
            <p:cNvSpPr/>
            <p:nvPr/>
          </p:nvSpPr>
          <p:spPr>
            <a:xfrm>
              <a:off x="3146987" y="3105651"/>
              <a:ext cx="12402" cy="9669"/>
            </a:xfrm>
            <a:custGeom>
              <a:avLst/>
              <a:gdLst/>
              <a:ahLst/>
              <a:cxnLst/>
              <a:rect l="l" t="t" r="r" b="b"/>
              <a:pathLst>
                <a:path w="177" h="138" extrusionOk="0">
                  <a:moveTo>
                    <a:pt x="108" y="1"/>
                  </a:moveTo>
                  <a:cubicBezTo>
                    <a:pt x="88" y="1"/>
                    <a:pt x="69" y="6"/>
                    <a:pt x="49" y="16"/>
                  </a:cubicBezTo>
                  <a:cubicBezTo>
                    <a:pt x="20" y="45"/>
                    <a:pt x="0" y="84"/>
                    <a:pt x="10" y="123"/>
                  </a:cubicBezTo>
                  <a:cubicBezTo>
                    <a:pt x="30" y="133"/>
                    <a:pt x="49" y="138"/>
                    <a:pt x="69" y="138"/>
                  </a:cubicBezTo>
                  <a:cubicBezTo>
                    <a:pt x="88" y="138"/>
                    <a:pt x="108" y="133"/>
                    <a:pt x="127" y="123"/>
                  </a:cubicBezTo>
                  <a:cubicBezTo>
                    <a:pt x="157" y="104"/>
                    <a:pt x="176" y="55"/>
                    <a:pt x="167" y="16"/>
                  </a:cubicBezTo>
                  <a:cubicBezTo>
                    <a:pt x="147" y="6"/>
                    <a:pt x="127" y="1"/>
                    <a:pt x="1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29"/>
            <p:cNvSpPr/>
            <p:nvPr/>
          </p:nvSpPr>
          <p:spPr>
            <a:xfrm>
              <a:off x="3124986" y="3137391"/>
              <a:ext cx="11071" cy="11911"/>
            </a:xfrm>
            <a:custGeom>
              <a:avLst/>
              <a:gdLst/>
              <a:ahLst/>
              <a:cxnLst/>
              <a:rect l="l" t="t" r="r" b="b"/>
              <a:pathLst>
                <a:path w="158" h="170" extrusionOk="0">
                  <a:moveTo>
                    <a:pt x="41" y="1"/>
                  </a:moveTo>
                  <a:cubicBezTo>
                    <a:pt x="34" y="1"/>
                    <a:pt x="27" y="1"/>
                    <a:pt x="21" y="3"/>
                  </a:cubicBezTo>
                  <a:cubicBezTo>
                    <a:pt x="1" y="42"/>
                    <a:pt x="11" y="81"/>
                    <a:pt x="30" y="120"/>
                  </a:cubicBezTo>
                  <a:cubicBezTo>
                    <a:pt x="50" y="150"/>
                    <a:pt x="89" y="169"/>
                    <a:pt x="138" y="169"/>
                  </a:cubicBezTo>
                  <a:cubicBezTo>
                    <a:pt x="158" y="130"/>
                    <a:pt x="158" y="81"/>
                    <a:pt x="138" y="52"/>
                  </a:cubicBezTo>
                  <a:cubicBezTo>
                    <a:pt x="114" y="20"/>
                    <a:pt x="76" y="1"/>
                    <a:pt x="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29"/>
            <p:cNvSpPr/>
            <p:nvPr/>
          </p:nvSpPr>
          <p:spPr>
            <a:xfrm>
              <a:off x="3101023" y="3148252"/>
              <a:ext cx="11701" cy="10370"/>
            </a:xfrm>
            <a:custGeom>
              <a:avLst/>
              <a:gdLst/>
              <a:ahLst/>
              <a:cxnLst/>
              <a:rect l="l" t="t" r="r" b="b"/>
              <a:pathLst>
                <a:path w="167" h="148" extrusionOk="0">
                  <a:moveTo>
                    <a:pt x="49" y="1"/>
                  </a:moveTo>
                  <a:cubicBezTo>
                    <a:pt x="40" y="1"/>
                    <a:pt x="30" y="2"/>
                    <a:pt x="20" y="5"/>
                  </a:cubicBezTo>
                  <a:cubicBezTo>
                    <a:pt x="0" y="44"/>
                    <a:pt x="10" y="93"/>
                    <a:pt x="40" y="122"/>
                  </a:cubicBezTo>
                  <a:cubicBezTo>
                    <a:pt x="58" y="141"/>
                    <a:pt x="81" y="147"/>
                    <a:pt x="105" y="147"/>
                  </a:cubicBezTo>
                  <a:cubicBezTo>
                    <a:pt x="119" y="147"/>
                    <a:pt x="133" y="145"/>
                    <a:pt x="147" y="142"/>
                  </a:cubicBezTo>
                  <a:cubicBezTo>
                    <a:pt x="167" y="102"/>
                    <a:pt x="157" y="63"/>
                    <a:pt x="128" y="34"/>
                  </a:cubicBezTo>
                  <a:cubicBezTo>
                    <a:pt x="106" y="12"/>
                    <a:pt x="78" y="1"/>
                    <a:pt x="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29"/>
            <p:cNvSpPr/>
            <p:nvPr/>
          </p:nvSpPr>
          <p:spPr>
            <a:xfrm>
              <a:off x="3110622" y="3115180"/>
              <a:ext cx="8969" cy="8478"/>
            </a:xfrm>
            <a:custGeom>
              <a:avLst/>
              <a:gdLst/>
              <a:ahLst/>
              <a:cxnLst/>
              <a:rect l="l" t="t" r="r" b="b"/>
              <a:pathLst>
                <a:path w="128" h="121" extrusionOk="0">
                  <a:moveTo>
                    <a:pt x="46" y="1"/>
                  </a:moveTo>
                  <a:cubicBezTo>
                    <a:pt x="36" y="1"/>
                    <a:pt x="27" y="3"/>
                    <a:pt x="20" y="7"/>
                  </a:cubicBezTo>
                  <a:cubicBezTo>
                    <a:pt x="10" y="26"/>
                    <a:pt x="0" y="46"/>
                    <a:pt x="20" y="95"/>
                  </a:cubicBezTo>
                  <a:cubicBezTo>
                    <a:pt x="51" y="114"/>
                    <a:pt x="70" y="120"/>
                    <a:pt x="85" y="120"/>
                  </a:cubicBezTo>
                  <a:cubicBezTo>
                    <a:pt x="94" y="120"/>
                    <a:pt x="101" y="118"/>
                    <a:pt x="108" y="115"/>
                  </a:cubicBezTo>
                  <a:cubicBezTo>
                    <a:pt x="118" y="95"/>
                    <a:pt x="128" y="75"/>
                    <a:pt x="118" y="26"/>
                  </a:cubicBezTo>
                  <a:cubicBezTo>
                    <a:pt x="87" y="8"/>
                    <a:pt x="64" y="1"/>
                    <a:pt x="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29"/>
            <p:cNvSpPr/>
            <p:nvPr/>
          </p:nvSpPr>
          <p:spPr>
            <a:xfrm>
              <a:off x="3150420" y="3130735"/>
              <a:ext cx="9669" cy="11001"/>
            </a:xfrm>
            <a:custGeom>
              <a:avLst/>
              <a:gdLst/>
              <a:ahLst/>
              <a:cxnLst/>
              <a:rect l="l" t="t" r="r" b="b"/>
              <a:pathLst>
                <a:path w="138" h="157" extrusionOk="0">
                  <a:moveTo>
                    <a:pt x="78" y="0"/>
                  </a:moveTo>
                  <a:cubicBezTo>
                    <a:pt x="20" y="30"/>
                    <a:pt x="0" y="39"/>
                    <a:pt x="0" y="59"/>
                  </a:cubicBezTo>
                  <a:cubicBezTo>
                    <a:pt x="0" y="88"/>
                    <a:pt x="0" y="118"/>
                    <a:pt x="49" y="157"/>
                  </a:cubicBezTo>
                  <a:cubicBezTo>
                    <a:pt x="98" y="147"/>
                    <a:pt x="118" y="118"/>
                    <a:pt x="127" y="98"/>
                  </a:cubicBezTo>
                  <a:cubicBezTo>
                    <a:pt x="137" y="59"/>
                    <a:pt x="118" y="20"/>
                    <a:pt x="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29"/>
            <p:cNvSpPr/>
            <p:nvPr/>
          </p:nvSpPr>
          <p:spPr>
            <a:xfrm>
              <a:off x="3082525" y="3128002"/>
              <a:ext cx="10300" cy="10300"/>
            </a:xfrm>
            <a:custGeom>
              <a:avLst/>
              <a:gdLst/>
              <a:ahLst/>
              <a:cxnLst/>
              <a:rect l="l" t="t" r="r" b="b"/>
              <a:pathLst>
                <a:path w="147" h="147" extrusionOk="0">
                  <a:moveTo>
                    <a:pt x="49" y="0"/>
                  </a:moveTo>
                  <a:cubicBezTo>
                    <a:pt x="10" y="39"/>
                    <a:pt x="0" y="69"/>
                    <a:pt x="10" y="88"/>
                  </a:cubicBezTo>
                  <a:cubicBezTo>
                    <a:pt x="20" y="117"/>
                    <a:pt x="39" y="147"/>
                    <a:pt x="98" y="147"/>
                  </a:cubicBezTo>
                  <a:cubicBezTo>
                    <a:pt x="137" y="98"/>
                    <a:pt x="147" y="69"/>
                    <a:pt x="137" y="49"/>
                  </a:cubicBezTo>
                  <a:cubicBezTo>
                    <a:pt x="127" y="29"/>
                    <a:pt x="108" y="10"/>
                    <a:pt x="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29"/>
            <p:cNvSpPr/>
            <p:nvPr/>
          </p:nvSpPr>
          <p:spPr>
            <a:xfrm>
              <a:off x="3074257" y="3153086"/>
              <a:ext cx="10370" cy="9249"/>
            </a:xfrm>
            <a:custGeom>
              <a:avLst/>
              <a:gdLst/>
              <a:ahLst/>
              <a:cxnLst/>
              <a:rect l="l" t="t" r="r" b="b"/>
              <a:pathLst>
                <a:path w="148" h="132" extrusionOk="0">
                  <a:moveTo>
                    <a:pt x="79" y="0"/>
                  </a:moveTo>
                  <a:cubicBezTo>
                    <a:pt x="50" y="0"/>
                    <a:pt x="23" y="11"/>
                    <a:pt x="1" y="33"/>
                  </a:cubicBezTo>
                  <a:cubicBezTo>
                    <a:pt x="1" y="63"/>
                    <a:pt x="11" y="102"/>
                    <a:pt x="50" y="122"/>
                  </a:cubicBezTo>
                  <a:cubicBezTo>
                    <a:pt x="60" y="129"/>
                    <a:pt x="72" y="132"/>
                    <a:pt x="84" y="132"/>
                  </a:cubicBezTo>
                  <a:cubicBezTo>
                    <a:pt x="106" y="132"/>
                    <a:pt x="129" y="121"/>
                    <a:pt x="148" y="102"/>
                  </a:cubicBezTo>
                  <a:cubicBezTo>
                    <a:pt x="148" y="43"/>
                    <a:pt x="128" y="24"/>
                    <a:pt x="108" y="4"/>
                  </a:cubicBezTo>
                  <a:cubicBezTo>
                    <a:pt x="99" y="2"/>
                    <a:pt x="8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29"/>
            <p:cNvSpPr/>
            <p:nvPr/>
          </p:nvSpPr>
          <p:spPr>
            <a:xfrm>
              <a:off x="3044618" y="3133047"/>
              <a:ext cx="13663" cy="11071"/>
            </a:xfrm>
            <a:custGeom>
              <a:avLst/>
              <a:gdLst/>
              <a:ahLst/>
              <a:cxnLst/>
              <a:rect l="l" t="t" r="r" b="b"/>
              <a:pathLst>
                <a:path w="195" h="158" extrusionOk="0">
                  <a:moveTo>
                    <a:pt x="67" y="0"/>
                  </a:moveTo>
                  <a:cubicBezTo>
                    <a:pt x="55" y="0"/>
                    <a:pt x="44" y="2"/>
                    <a:pt x="32" y="6"/>
                  </a:cubicBezTo>
                  <a:cubicBezTo>
                    <a:pt x="1" y="85"/>
                    <a:pt x="58" y="157"/>
                    <a:pt x="122" y="157"/>
                  </a:cubicBezTo>
                  <a:cubicBezTo>
                    <a:pt x="138" y="157"/>
                    <a:pt x="154" y="153"/>
                    <a:pt x="169" y="143"/>
                  </a:cubicBezTo>
                  <a:cubicBezTo>
                    <a:pt x="194" y="68"/>
                    <a:pt x="134" y="0"/>
                    <a:pt x="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9"/>
            <p:cNvSpPr/>
            <p:nvPr/>
          </p:nvSpPr>
          <p:spPr>
            <a:xfrm>
              <a:off x="3056460" y="3123308"/>
              <a:ext cx="8969" cy="8688"/>
            </a:xfrm>
            <a:custGeom>
              <a:avLst/>
              <a:gdLst/>
              <a:ahLst/>
              <a:cxnLst/>
              <a:rect l="l" t="t" r="r" b="b"/>
              <a:pathLst>
                <a:path w="128" h="124" extrusionOk="0">
                  <a:moveTo>
                    <a:pt x="82" y="1"/>
                  </a:moveTo>
                  <a:cubicBezTo>
                    <a:pt x="69" y="1"/>
                    <a:pt x="49" y="3"/>
                    <a:pt x="20" y="8"/>
                  </a:cubicBezTo>
                  <a:cubicBezTo>
                    <a:pt x="0" y="57"/>
                    <a:pt x="10" y="96"/>
                    <a:pt x="30" y="106"/>
                  </a:cubicBezTo>
                  <a:cubicBezTo>
                    <a:pt x="39" y="116"/>
                    <a:pt x="52" y="123"/>
                    <a:pt x="68" y="123"/>
                  </a:cubicBezTo>
                  <a:cubicBezTo>
                    <a:pt x="83" y="123"/>
                    <a:pt x="103" y="116"/>
                    <a:pt x="128" y="96"/>
                  </a:cubicBezTo>
                  <a:cubicBezTo>
                    <a:pt x="128" y="38"/>
                    <a:pt x="128" y="28"/>
                    <a:pt x="108" y="8"/>
                  </a:cubicBezTo>
                  <a:cubicBezTo>
                    <a:pt x="103" y="3"/>
                    <a:pt x="96" y="1"/>
                    <a:pt x="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9"/>
            <p:cNvSpPr/>
            <p:nvPr/>
          </p:nvSpPr>
          <p:spPr>
            <a:xfrm>
              <a:off x="3029694" y="3101236"/>
              <a:ext cx="11071" cy="15835"/>
            </a:xfrm>
            <a:custGeom>
              <a:avLst/>
              <a:gdLst/>
              <a:ahLst/>
              <a:cxnLst/>
              <a:rect l="l" t="t" r="r" b="b"/>
              <a:pathLst>
                <a:path w="158" h="226" extrusionOk="0">
                  <a:moveTo>
                    <a:pt x="40" y="0"/>
                  </a:moveTo>
                  <a:cubicBezTo>
                    <a:pt x="1" y="49"/>
                    <a:pt x="1" y="108"/>
                    <a:pt x="20" y="157"/>
                  </a:cubicBezTo>
                  <a:cubicBezTo>
                    <a:pt x="50" y="196"/>
                    <a:pt x="89" y="225"/>
                    <a:pt x="147" y="225"/>
                  </a:cubicBezTo>
                  <a:cubicBezTo>
                    <a:pt x="157" y="186"/>
                    <a:pt x="157" y="137"/>
                    <a:pt x="138" y="98"/>
                  </a:cubicBezTo>
                  <a:cubicBezTo>
                    <a:pt x="118" y="59"/>
                    <a:pt x="79" y="20"/>
                    <a:pt x="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9"/>
            <p:cNvSpPr/>
            <p:nvPr/>
          </p:nvSpPr>
          <p:spPr>
            <a:xfrm>
              <a:off x="3070403" y="3100185"/>
              <a:ext cx="12192" cy="10090"/>
            </a:xfrm>
            <a:custGeom>
              <a:avLst/>
              <a:gdLst/>
              <a:ahLst/>
              <a:cxnLst/>
              <a:rect l="l" t="t" r="r" b="b"/>
              <a:pathLst>
                <a:path w="174" h="144" extrusionOk="0">
                  <a:moveTo>
                    <a:pt x="85" y="1"/>
                  </a:moveTo>
                  <a:cubicBezTo>
                    <a:pt x="68" y="1"/>
                    <a:pt x="51" y="6"/>
                    <a:pt x="36" y="15"/>
                  </a:cubicBezTo>
                  <a:lnTo>
                    <a:pt x="36" y="25"/>
                  </a:lnTo>
                  <a:cubicBezTo>
                    <a:pt x="1" y="82"/>
                    <a:pt x="53" y="144"/>
                    <a:pt x="106" y="144"/>
                  </a:cubicBezTo>
                  <a:cubicBezTo>
                    <a:pt x="127" y="144"/>
                    <a:pt x="147" y="135"/>
                    <a:pt x="163" y="113"/>
                  </a:cubicBezTo>
                  <a:cubicBezTo>
                    <a:pt x="173" y="54"/>
                    <a:pt x="154" y="35"/>
                    <a:pt x="134" y="15"/>
                  </a:cubicBezTo>
                  <a:cubicBezTo>
                    <a:pt x="119" y="6"/>
                    <a:pt x="102" y="1"/>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29"/>
            <p:cNvSpPr/>
            <p:nvPr/>
          </p:nvSpPr>
          <p:spPr>
            <a:xfrm>
              <a:off x="3106488" y="3096192"/>
              <a:ext cx="10370" cy="8899"/>
            </a:xfrm>
            <a:custGeom>
              <a:avLst/>
              <a:gdLst/>
              <a:ahLst/>
              <a:cxnLst/>
              <a:rect l="l" t="t" r="r" b="b"/>
              <a:pathLst>
                <a:path w="148" h="127" extrusionOk="0">
                  <a:moveTo>
                    <a:pt x="65" y="0"/>
                  </a:moveTo>
                  <a:cubicBezTo>
                    <a:pt x="59" y="0"/>
                    <a:pt x="55" y="1"/>
                    <a:pt x="50" y="4"/>
                  </a:cubicBezTo>
                  <a:cubicBezTo>
                    <a:pt x="30" y="4"/>
                    <a:pt x="20" y="23"/>
                    <a:pt x="1" y="72"/>
                  </a:cubicBezTo>
                  <a:cubicBezTo>
                    <a:pt x="22" y="114"/>
                    <a:pt x="47" y="126"/>
                    <a:pt x="68" y="126"/>
                  </a:cubicBezTo>
                  <a:cubicBezTo>
                    <a:pt x="76" y="126"/>
                    <a:pt x="83" y="124"/>
                    <a:pt x="89" y="121"/>
                  </a:cubicBezTo>
                  <a:cubicBezTo>
                    <a:pt x="118" y="111"/>
                    <a:pt x="148" y="92"/>
                    <a:pt x="138" y="33"/>
                  </a:cubicBezTo>
                  <a:cubicBezTo>
                    <a:pt x="101" y="11"/>
                    <a:pt x="81" y="0"/>
                    <a:pt x="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29"/>
            <p:cNvSpPr/>
            <p:nvPr/>
          </p:nvSpPr>
          <p:spPr>
            <a:xfrm>
              <a:off x="3047561" y="3102357"/>
              <a:ext cx="10300" cy="9459"/>
            </a:xfrm>
            <a:custGeom>
              <a:avLst/>
              <a:gdLst/>
              <a:ahLst/>
              <a:cxnLst/>
              <a:rect l="l" t="t" r="r" b="b"/>
              <a:pathLst>
                <a:path w="147" h="135" extrusionOk="0">
                  <a:moveTo>
                    <a:pt x="61" y="0"/>
                  </a:moveTo>
                  <a:cubicBezTo>
                    <a:pt x="49" y="0"/>
                    <a:pt x="35" y="1"/>
                    <a:pt x="20" y="4"/>
                  </a:cubicBezTo>
                  <a:cubicBezTo>
                    <a:pt x="0" y="33"/>
                    <a:pt x="0" y="82"/>
                    <a:pt x="29" y="112"/>
                  </a:cubicBezTo>
                  <a:cubicBezTo>
                    <a:pt x="46" y="128"/>
                    <a:pt x="65" y="135"/>
                    <a:pt x="85" y="135"/>
                  </a:cubicBezTo>
                  <a:cubicBezTo>
                    <a:pt x="102" y="135"/>
                    <a:pt x="119" y="130"/>
                    <a:pt x="137" y="121"/>
                  </a:cubicBezTo>
                  <a:cubicBezTo>
                    <a:pt x="147" y="63"/>
                    <a:pt x="137" y="43"/>
                    <a:pt x="127" y="23"/>
                  </a:cubicBezTo>
                  <a:cubicBezTo>
                    <a:pt x="113" y="9"/>
                    <a:pt x="93" y="0"/>
                    <a:pt x="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29"/>
            <p:cNvSpPr/>
            <p:nvPr/>
          </p:nvSpPr>
          <p:spPr>
            <a:xfrm>
              <a:off x="3093455" y="3112868"/>
              <a:ext cx="10370" cy="8969"/>
            </a:xfrm>
            <a:custGeom>
              <a:avLst/>
              <a:gdLst/>
              <a:ahLst/>
              <a:cxnLst/>
              <a:rect l="l" t="t" r="r" b="b"/>
              <a:pathLst>
                <a:path w="148" h="128" extrusionOk="0">
                  <a:moveTo>
                    <a:pt x="79" y="1"/>
                  </a:moveTo>
                  <a:cubicBezTo>
                    <a:pt x="60" y="1"/>
                    <a:pt x="40" y="10"/>
                    <a:pt x="1" y="50"/>
                  </a:cubicBezTo>
                  <a:cubicBezTo>
                    <a:pt x="1" y="89"/>
                    <a:pt x="20" y="118"/>
                    <a:pt x="69" y="128"/>
                  </a:cubicBezTo>
                  <a:cubicBezTo>
                    <a:pt x="108" y="128"/>
                    <a:pt x="148" y="99"/>
                    <a:pt x="148" y="59"/>
                  </a:cubicBezTo>
                  <a:cubicBezTo>
                    <a:pt x="118" y="10"/>
                    <a:pt x="99"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29"/>
            <p:cNvSpPr/>
            <p:nvPr/>
          </p:nvSpPr>
          <p:spPr>
            <a:xfrm>
              <a:off x="3157217" y="3081758"/>
              <a:ext cx="9669" cy="8128"/>
            </a:xfrm>
            <a:custGeom>
              <a:avLst/>
              <a:gdLst/>
              <a:ahLst/>
              <a:cxnLst/>
              <a:rect l="l" t="t" r="r" b="b"/>
              <a:pathLst>
                <a:path w="138" h="116" extrusionOk="0">
                  <a:moveTo>
                    <a:pt x="68" y="0"/>
                  </a:moveTo>
                  <a:cubicBezTo>
                    <a:pt x="36" y="0"/>
                    <a:pt x="18" y="10"/>
                    <a:pt x="11" y="24"/>
                  </a:cubicBezTo>
                  <a:cubicBezTo>
                    <a:pt x="1" y="43"/>
                    <a:pt x="1" y="63"/>
                    <a:pt x="40" y="112"/>
                  </a:cubicBezTo>
                  <a:cubicBezTo>
                    <a:pt x="53" y="115"/>
                    <a:pt x="65" y="116"/>
                    <a:pt x="75" y="116"/>
                  </a:cubicBezTo>
                  <a:cubicBezTo>
                    <a:pt x="103" y="116"/>
                    <a:pt x="121" y="107"/>
                    <a:pt x="128" y="92"/>
                  </a:cubicBezTo>
                  <a:cubicBezTo>
                    <a:pt x="138" y="73"/>
                    <a:pt x="138" y="43"/>
                    <a:pt x="109" y="4"/>
                  </a:cubicBezTo>
                  <a:cubicBezTo>
                    <a:pt x="93" y="2"/>
                    <a:pt x="79" y="0"/>
                    <a:pt x="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29"/>
            <p:cNvSpPr/>
            <p:nvPr/>
          </p:nvSpPr>
          <p:spPr>
            <a:xfrm>
              <a:off x="3131222" y="3119734"/>
              <a:ext cx="7567" cy="8688"/>
            </a:xfrm>
            <a:custGeom>
              <a:avLst/>
              <a:gdLst/>
              <a:ahLst/>
              <a:cxnLst/>
              <a:rect l="l" t="t" r="r" b="b"/>
              <a:pathLst>
                <a:path w="108" h="124" extrusionOk="0">
                  <a:moveTo>
                    <a:pt x="35" y="0"/>
                  </a:moveTo>
                  <a:cubicBezTo>
                    <a:pt x="28" y="0"/>
                    <a:pt x="23" y="3"/>
                    <a:pt x="20" y="10"/>
                  </a:cubicBezTo>
                  <a:cubicBezTo>
                    <a:pt x="0" y="20"/>
                    <a:pt x="0" y="40"/>
                    <a:pt x="10" y="89"/>
                  </a:cubicBezTo>
                  <a:cubicBezTo>
                    <a:pt x="36" y="115"/>
                    <a:pt x="58" y="123"/>
                    <a:pt x="72" y="123"/>
                  </a:cubicBezTo>
                  <a:cubicBezTo>
                    <a:pt x="79" y="123"/>
                    <a:pt x="85" y="121"/>
                    <a:pt x="88" y="118"/>
                  </a:cubicBezTo>
                  <a:cubicBezTo>
                    <a:pt x="98" y="108"/>
                    <a:pt x="108" y="89"/>
                    <a:pt x="98" y="30"/>
                  </a:cubicBezTo>
                  <a:cubicBezTo>
                    <a:pt x="66" y="11"/>
                    <a:pt x="47" y="0"/>
                    <a:pt x="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29"/>
            <p:cNvSpPr/>
            <p:nvPr/>
          </p:nvSpPr>
          <p:spPr>
            <a:xfrm>
              <a:off x="3116087" y="3161494"/>
              <a:ext cx="13103" cy="9599"/>
            </a:xfrm>
            <a:custGeom>
              <a:avLst/>
              <a:gdLst/>
              <a:ahLst/>
              <a:cxnLst/>
              <a:rect l="l" t="t" r="r" b="b"/>
              <a:pathLst>
                <a:path w="187" h="137" extrusionOk="0">
                  <a:moveTo>
                    <a:pt x="114" y="1"/>
                  </a:moveTo>
                  <a:cubicBezTo>
                    <a:pt x="99" y="1"/>
                    <a:pt x="84" y="4"/>
                    <a:pt x="69" y="11"/>
                  </a:cubicBezTo>
                  <a:cubicBezTo>
                    <a:pt x="30" y="21"/>
                    <a:pt x="11" y="60"/>
                    <a:pt x="1" y="90"/>
                  </a:cubicBezTo>
                  <a:cubicBezTo>
                    <a:pt x="22" y="118"/>
                    <a:pt x="54" y="136"/>
                    <a:pt x="85" y="136"/>
                  </a:cubicBezTo>
                  <a:cubicBezTo>
                    <a:pt x="97" y="136"/>
                    <a:pt x="108" y="134"/>
                    <a:pt x="118" y="129"/>
                  </a:cubicBezTo>
                  <a:cubicBezTo>
                    <a:pt x="157" y="109"/>
                    <a:pt x="187" y="60"/>
                    <a:pt x="177" y="21"/>
                  </a:cubicBezTo>
                  <a:cubicBezTo>
                    <a:pt x="159" y="9"/>
                    <a:pt x="137" y="1"/>
                    <a:pt x="1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29"/>
            <p:cNvSpPr/>
            <p:nvPr/>
          </p:nvSpPr>
          <p:spPr>
            <a:xfrm>
              <a:off x="3166186" y="3106001"/>
              <a:ext cx="9669" cy="10370"/>
            </a:xfrm>
            <a:custGeom>
              <a:avLst/>
              <a:gdLst/>
              <a:ahLst/>
              <a:cxnLst/>
              <a:rect l="l" t="t" r="r" b="b"/>
              <a:pathLst>
                <a:path w="138" h="148" extrusionOk="0">
                  <a:moveTo>
                    <a:pt x="88" y="1"/>
                  </a:moveTo>
                  <a:cubicBezTo>
                    <a:pt x="30" y="20"/>
                    <a:pt x="10" y="40"/>
                    <a:pt x="10" y="60"/>
                  </a:cubicBezTo>
                  <a:cubicBezTo>
                    <a:pt x="0" y="79"/>
                    <a:pt x="10" y="108"/>
                    <a:pt x="39" y="148"/>
                  </a:cubicBezTo>
                  <a:cubicBezTo>
                    <a:pt x="98" y="148"/>
                    <a:pt x="127" y="128"/>
                    <a:pt x="137" y="99"/>
                  </a:cubicBezTo>
                  <a:cubicBezTo>
                    <a:pt x="137" y="69"/>
                    <a:pt x="137" y="30"/>
                    <a:pt x="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29"/>
            <p:cNvSpPr/>
            <p:nvPr/>
          </p:nvSpPr>
          <p:spPr>
            <a:xfrm>
              <a:off x="3072225" y="3082949"/>
              <a:ext cx="8969" cy="8338"/>
            </a:xfrm>
            <a:custGeom>
              <a:avLst/>
              <a:gdLst/>
              <a:ahLst/>
              <a:cxnLst/>
              <a:rect l="l" t="t" r="r" b="b"/>
              <a:pathLst>
                <a:path w="128" h="119" extrusionOk="0">
                  <a:moveTo>
                    <a:pt x="76" y="0"/>
                  </a:moveTo>
                  <a:cubicBezTo>
                    <a:pt x="61" y="0"/>
                    <a:pt x="39" y="5"/>
                    <a:pt x="10" y="17"/>
                  </a:cubicBezTo>
                  <a:cubicBezTo>
                    <a:pt x="0" y="75"/>
                    <a:pt x="0" y="95"/>
                    <a:pt x="10" y="105"/>
                  </a:cubicBezTo>
                  <a:cubicBezTo>
                    <a:pt x="19" y="114"/>
                    <a:pt x="28" y="118"/>
                    <a:pt x="39" y="118"/>
                  </a:cubicBezTo>
                  <a:cubicBezTo>
                    <a:pt x="53" y="118"/>
                    <a:pt x="71" y="111"/>
                    <a:pt x="98" y="95"/>
                  </a:cubicBezTo>
                  <a:cubicBezTo>
                    <a:pt x="128" y="46"/>
                    <a:pt x="118" y="17"/>
                    <a:pt x="98" y="7"/>
                  </a:cubicBezTo>
                  <a:cubicBezTo>
                    <a:pt x="94" y="3"/>
                    <a:pt x="87" y="0"/>
                    <a:pt x="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29"/>
            <p:cNvSpPr/>
            <p:nvPr/>
          </p:nvSpPr>
          <p:spPr>
            <a:xfrm>
              <a:off x="3229246" y="2654347"/>
              <a:ext cx="209362" cy="157582"/>
            </a:xfrm>
            <a:custGeom>
              <a:avLst/>
              <a:gdLst/>
              <a:ahLst/>
              <a:cxnLst/>
              <a:rect l="l" t="t" r="r" b="b"/>
              <a:pathLst>
                <a:path w="2988" h="2249" extrusionOk="0">
                  <a:moveTo>
                    <a:pt x="1496" y="0"/>
                  </a:moveTo>
                  <a:cubicBezTo>
                    <a:pt x="1219" y="0"/>
                    <a:pt x="941" y="103"/>
                    <a:pt x="725" y="310"/>
                  </a:cubicBezTo>
                  <a:cubicBezTo>
                    <a:pt x="1" y="996"/>
                    <a:pt x="470" y="2209"/>
                    <a:pt x="1459" y="2248"/>
                  </a:cubicBezTo>
                  <a:cubicBezTo>
                    <a:pt x="1471" y="2249"/>
                    <a:pt x="1483" y="2249"/>
                    <a:pt x="1495" y="2249"/>
                  </a:cubicBezTo>
                  <a:cubicBezTo>
                    <a:pt x="2470" y="2249"/>
                    <a:pt x="2987" y="1075"/>
                    <a:pt x="2320" y="359"/>
                  </a:cubicBezTo>
                  <a:cubicBezTo>
                    <a:pt x="2097" y="121"/>
                    <a:pt x="1796" y="0"/>
                    <a:pt x="14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29"/>
            <p:cNvSpPr/>
            <p:nvPr/>
          </p:nvSpPr>
          <p:spPr>
            <a:xfrm>
              <a:off x="3277943" y="2668010"/>
              <a:ext cx="24734" cy="20880"/>
            </a:xfrm>
            <a:custGeom>
              <a:avLst/>
              <a:gdLst/>
              <a:ahLst/>
              <a:cxnLst/>
              <a:rect l="l" t="t" r="r" b="b"/>
              <a:pathLst>
                <a:path w="353" h="298" extrusionOk="0">
                  <a:moveTo>
                    <a:pt x="283" y="0"/>
                  </a:moveTo>
                  <a:cubicBezTo>
                    <a:pt x="242" y="0"/>
                    <a:pt x="180" y="31"/>
                    <a:pt x="118" y="86"/>
                  </a:cubicBezTo>
                  <a:cubicBezTo>
                    <a:pt x="40" y="164"/>
                    <a:pt x="0" y="252"/>
                    <a:pt x="40" y="282"/>
                  </a:cubicBezTo>
                  <a:cubicBezTo>
                    <a:pt x="48" y="293"/>
                    <a:pt x="60" y="297"/>
                    <a:pt x="75" y="297"/>
                  </a:cubicBezTo>
                  <a:cubicBezTo>
                    <a:pt x="116" y="297"/>
                    <a:pt x="178" y="263"/>
                    <a:pt x="235" y="213"/>
                  </a:cubicBezTo>
                  <a:cubicBezTo>
                    <a:pt x="323" y="135"/>
                    <a:pt x="353" y="47"/>
                    <a:pt x="323" y="18"/>
                  </a:cubicBezTo>
                  <a:cubicBezTo>
                    <a:pt x="315" y="6"/>
                    <a:pt x="301" y="0"/>
                    <a:pt x="2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29"/>
            <p:cNvSpPr/>
            <p:nvPr/>
          </p:nvSpPr>
          <p:spPr>
            <a:xfrm>
              <a:off x="3347170" y="2690432"/>
              <a:ext cx="10370" cy="15905"/>
            </a:xfrm>
            <a:custGeom>
              <a:avLst/>
              <a:gdLst/>
              <a:ahLst/>
              <a:cxnLst/>
              <a:rect l="l" t="t" r="r" b="b"/>
              <a:pathLst>
                <a:path w="148" h="227" extrusionOk="0">
                  <a:moveTo>
                    <a:pt x="50" y="1"/>
                  </a:moveTo>
                  <a:cubicBezTo>
                    <a:pt x="21" y="40"/>
                    <a:pt x="1" y="79"/>
                    <a:pt x="11" y="128"/>
                  </a:cubicBezTo>
                  <a:cubicBezTo>
                    <a:pt x="21" y="167"/>
                    <a:pt x="60" y="206"/>
                    <a:pt x="99" y="226"/>
                  </a:cubicBezTo>
                  <a:cubicBezTo>
                    <a:pt x="128" y="187"/>
                    <a:pt x="148" y="148"/>
                    <a:pt x="138" y="99"/>
                  </a:cubicBezTo>
                  <a:cubicBezTo>
                    <a:pt x="128" y="50"/>
                    <a:pt x="89" y="2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29"/>
            <p:cNvSpPr/>
            <p:nvPr/>
          </p:nvSpPr>
          <p:spPr>
            <a:xfrm>
              <a:off x="3363005" y="2684266"/>
              <a:ext cx="11001" cy="12472"/>
            </a:xfrm>
            <a:custGeom>
              <a:avLst/>
              <a:gdLst/>
              <a:ahLst/>
              <a:cxnLst/>
              <a:rect l="l" t="t" r="r" b="b"/>
              <a:pathLst>
                <a:path w="157" h="178" extrusionOk="0">
                  <a:moveTo>
                    <a:pt x="49" y="1"/>
                  </a:moveTo>
                  <a:cubicBezTo>
                    <a:pt x="20" y="20"/>
                    <a:pt x="0" y="60"/>
                    <a:pt x="0" y="99"/>
                  </a:cubicBezTo>
                  <a:cubicBezTo>
                    <a:pt x="10" y="138"/>
                    <a:pt x="39" y="167"/>
                    <a:pt x="78" y="177"/>
                  </a:cubicBezTo>
                  <a:cubicBezTo>
                    <a:pt x="157" y="138"/>
                    <a:pt x="147" y="20"/>
                    <a:pt x="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9"/>
            <p:cNvSpPr/>
            <p:nvPr/>
          </p:nvSpPr>
          <p:spPr>
            <a:xfrm>
              <a:off x="3380802" y="2720140"/>
              <a:ext cx="13803" cy="9459"/>
            </a:xfrm>
            <a:custGeom>
              <a:avLst/>
              <a:gdLst/>
              <a:ahLst/>
              <a:cxnLst/>
              <a:rect l="l" t="t" r="r" b="b"/>
              <a:pathLst>
                <a:path w="197" h="135" extrusionOk="0">
                  <a:moveTo>
                    <a:pt x="100" y="0"/>
                  </a:moveTo>
                  <a:cubicBezTo>
                    <a:pt x="52" y="0"/>
                    <a:pt x="6" y="31"/>
                    <a:pt x="1" y="86"/>
                  </a:cubicBezTo>
                  <a:cubicBezTo>
                    <a:pt x="20" y="115"/>
                    <a:pt x="59" y="135"/>
                    <a:pt x="98" y="135"/>
                  </a:cubicBezTo>
                  <a:cubicBezTo>
                    <a:pt x="138" y="125"/>
                    <a:pt x="177" y="96"/>
                    <a:pt x="196" y="57"/>
                  </a:cubicBezTo>
                  <a:cubicBezTo>
                    <a:pt x="175" y="18"/>
                    <a:pt x="137" y="0"/>
                    <a:pt x="1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29"/>
            <p:cNvSpPr/>
            <p:nvPr/>
          </p:nvSpPr>
          <p:spPr>
            <a:xfrm>
              <a:off x="3380802" y="2745855"/>
              <a:ext cx="11701" cy="9389"/>
            </a:xfrm>
            <a:custGeom>
              <a:avLst/>
              <a:gdLst/>
              <a:ahLst/>
              <a:cxnLst/>
              <a:rect l="l" t="t" r="r" b="b"/>
              <a:pathLst>
                <a:path w="167" h="134" extrusionOk="0">
                  <a:moveTo>
                    <a:pt x="81" y="0"/>
                  </a:moveTo>
                  <a:cubicBezTo>
                    <a:pt x="73" y="0"/>
                    <a:pt x="66" y="1"/>
                    <a:pt x="59" y="3"/>
                  </a:cubicBezTo>
                  <a:cubicBezTo>
                    <a:pt x="20" y="22"/>
                    <a:pt x="1" y="52"/>
                    <a:pt x="1" y="101"/>
                  </a:cubicBezTo>
                  <a:cubicBezTo>
                    <a:pt x="15" y="123"/>
                    <a:pt x="46" y="134"/>
                    <a:pt x="78" y="134"/>
                  </a:cubicBezTo>
                  <a:cubicBezTo>
                    <a:pt x="88" y="134"/>
                    <a:pt x="98" y="132"/>
                    <a:pt x="108" y="130"/>
                  </a:cubicBezTo>
                  <a:cubicBezTo>
                    <a:pt x="138" y="110"/>
                    <a:pt x="167" y="81"/>
                    <a:pt x="167" y="42"/>
                  </a:cubicBezTo>
                  <a:cubicBezTo>
                    <a:pt x="151" y="18"/>
                    <a:pt x="115" y="0"/>
                    <a:pt x="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29"/>
            <p:cNvSpPr/>
            <p:nvPr/>
          </p:nvSpPr>
          <p:spPr>
            <a:xfrm>
              <a:off x="3354037" y="2724064"/>
              <a:ext cx="10370" cy="8969"/>
            </a:xfrm>
            <a:custGeom>
              <a:avLst/>
              <a:gdLst/>
              <a:ahLst/>
              <a:cxnLst/>
              <a:rect l="l" t="t" r="r" b="b"/>
              <a:pathLst>
                <a:path w="148" h="128" extrusionOk="0">
                  <a:moveTo>
                    <a:pt x="60" y="1"/>
                  </a:moveTo>
                  <a:cubicBezTo>
                    <a:pt x="11" y="40"/>
                    <a:pt x="1" y="59"/>
                    <a:pt x="11" y="79"/>
                  </a:cubicBezTo>
                  <a:cubicBezTo>
                    <a:pt x="20" y="98"/>
                    <a:pt x="30" y="118"/>
                    <a:pt x="89" y="128"/>
                  </a:cubicBezTo>
                  <a:cubicBezTo>
                    <a:pt x="138" y="89"/>
                    <a:pt x="148" y="69"/>
                    <a:pt x="138" y="49"/>
                  </a:cubicBezTo>
                  <a:cubicBezTo>
                    <a:pt x="128" y="30"/>
                    <a:pt x="118" y="10"/>
                    <a:pt x="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9"/>
            <p:cNvSpPr/>
            <p:nvPr/>
          </p:nvSpPr>
          <p:spPr>
            <a:xfrm>
              <a:off x="3386268" y="2695126"/>
              <a:ext cx="10370" cy="9459"/>
            </a:xfrm>
            <a:custGeom>
              <a:avLst/>
              <a:gdLst/>
              <a:ahLst/>
              <a:cxnLst/>
              <a:rect l="l" t="t" r="r" b="b"/>
              <a:pathLst>
                <a:path w="148" h="135" extrusionOk="0">
                  <a:moveTo>
                    <a:pt x="61" y="0"/>
                  </a:moveTo>
                  <a:cubicBezTo>
                    <a:pt x="42" y="0"/>
                    <a:pt x="25" y="7"/>
                    <a:pt x="11" y="22"/>
                  </a:cubicBezTo>
                  <a:cubicBezTo>
                    <a:pt x="1" y="81"/>
                    <a:pt x="11" y="100"/>
                    <a:pt x="30" y="120"/>
                  </a:cubicBezTo>
                  <a:cubicBezTo>
                    <a:pt x="40" y="130"/>
                    <a:pt x="52" y="135"/>
                    <a:pt x="69" y="135"/>
                  </a:cubicBezTo>
                  <a:cubicBezTo>
                    <a:pt x="86" y="135"/>
                    <a:pt x="108" y="130"/>
                    <a:pt x="138" y="120"/>
                  </a:cubicBezTo>
                  <a:cubicBezTo>
                    <a:pt x="148" y="81"/>
                    <a:pt x="138" y="42"/>
                    <a:pt x="118" y="22"/>
                  </a:cubicBezTo>
                  <a:cubicBezTo>
                    <a:pt x="99" y="7"/>
                    <a:pt x="79" y="0"/>
                    <a:pt x="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29"/>
            <p:cNvSpPr/>
            <p:nvPr/>
          </p:nvSpPr>
          <p:spPr>
            <a:xfrm>
              <a:off x="3354737" y="2754894"/>
              <a:ext cx="10370" cy="9039"/>
            </a:xfrm>
            <a:custGeom>
              <a:avLst/>
              <a:gdLst/>
              <a:ahLst/>
              <a:cxnLst/>
              <a:rect l="l" t="t" r="r" b="b"/>
              <a:pathLst>
                <a:path w="148" h="129" extrusionOk="0">
                  <a:moveTo>
                    <a:pt x="79" y="1"/>
                  </a:moveTo>
                  <a:cubicBezTo>
                    <a:pt x="59" y="1"/>
                    <a:pt x="30" y="11"/>
                    <a:pt x="1" y="60"/>
                  </a:cubicBezTo>
                  <a:cubicBezTo>
                    <a:pt x="20" y="109"/>
                    <a:pt x="40" y="128"/>
                    <a:pt x="69" y="128"/>
                  </a:cubicBezTo>
                  <a:cubicBezTo>
                    <a:pt x="98" y="128"/>
                    <a:pt x="118" y="118"/>
                    <a:pt x="147" y="69"/>
                  </a:cubicBezTo>
                  <a:cubicBezTo>
                    <a:pt x="128" y="21"/>
                    <a:pt x="108"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29"/>
            <p:cNvSpPr/>
            <p:nvPr/>
          </p:nvSpPr>
          <p:spPr>
            <a:xfrm>
              <a:off x="3373235" y="2772410"/>
              <a:ext cx="11071" cy="8969"/>
            </a:xfrm>
            <a:custGeom>
              <a:avLst/>
              <a:gdLst/>
              <a:ahLst/>
              <a:cxnLst/>
              <a:rect l="l" t="t" r="r" b="b"/>
              <a:pathLst>
                <a:path w="158" h="128" extrusionOk="0">
                  <a:moveTo>
                    <a:pt x="78" y="1"/>
                  </a:moveTo>
                  <a:cubicBezTo>
                    <a:pt x="62" y="1"/>
                    <a:pt x="50" y="5"/>
                    <a:pt x="40" y="15"/>
                  </a:cubicBezTo>
                  <a:cubicBezTo>
                    <a:pt x="11" y="45"/>
                    <a:pt x="1" y="84"/>
                    <a:pt x="11" y="113"/>
                  </a:cubicBezTo>
                  <a:cubicBezTo>
                    <a:pt x="30" y="123"/>
                    <a:pt x="50" y="128"/>
                    <a:pt x="68" y="128"/>
                  </a:cubicBezTo>
                  <a:cubicBezTo>
                    <a:pt x="86" y="128"/>
                    <a:pt x="104" y="123"/>
                    <a:pt x="118" y="113"/>
                  </a:cubicBezTo>
                  <a:cubicBezTo>
                    <a:pt x="138" y="103"/>
                    <a:pt x="157" y="74"/>
                    <a:pt x="138" y="15"/>
                  </a:cubicBezTo>
                  <a:cubicBezTo>
                    <a:pt x="113" y="5"/>
                    <a:pt x="94" y="1"/>
                    <a:pt x="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29"/>
            <p:cNvSpPr/>
            <p:nvPr/>
          </p:nvSpPr>
          <p:spPr>
            <a:xfrm>
              <a:off x="3343106" y="2789507"/>
              <a:ext cx="12892" cy="9529"/>
            </a:xfrm>
            <a:custGeom>
              <a:avLst/>
              <a:gdLst/>
              <a:ahLst/>
              <a:cxnLst/>
              <a:rect l="l" t="t" r="r" b="b"/>
              <a:pathLst>
                <a:path w="184" h="136" extrusionOk="0">
                  <a:moveTo>
                    <a:pt x="111" y="0"/>
                  </a:moveTo>
                  <a:cubicBezTo>
                    <a:pt x="97" y="0"/>
                    <a:pt x="83" y="2"/>
                    <a:pt x="69" y="6"/>
                  </a:cubicBezTo>
                  <a:cubicBezTo>
                    <a:pt x="30" y="26"/>
                    <a:pt x="0" y="65"/>
                    <a:pt x="0" y="104"/>
                  </a:cubicBezTo>
                  <a:cubicBezTo>
                    <a:pt x="19" y="126"/>
                    <a:pt x="45" y="136"/>
                    <a:pt x="71" y="136"/>
                  </a:cubicBezTo>
                  <a:cubicBezTo>
                    <a:pt x="127" y="136"/>
                    <a:pt x="183" y="92"/>
                    <a:pt x="176" y="26"/>
                  </a:cubicBezTo>
                  <a:cubicBezTo>
                    <a:pt x="158" y="7"/>
                    <a:pt x="135" y="0"/>
                    <a:pt x="1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29"/>
            <p:cNvSpPr/>
            <p:nvPr/>
          </p:nvSpPr>
          <p:spPr>
            <a:xfrm>
              <a:off x="3338972" y="2775914"/>
              <a:ext cx="8969" cy="9249"/>
            </a:xfrm>
            <a:custGeom>
              <a:avLst/>
              <a:gdLst/>
              <a:ahLst/>
              <a:cxnLst/>
              <a:rect l="l" t="t" r="r" b="b"/>
              <a:pathLst>
                <a:path w="128" h="132" extrusionOk="0">
                  <a:moveTo>
                    <a:pt x="45" y="1"/>
                  </a:moveTo>
                  <a:cubicBezTo>
                    <a:pt x="40" y="1"/>
                    <a:pt x="35" y="2"/>
                    <a:pt x="30" y="4"/>
                  </a:cubicBezTo>
                  <a:cubicBezTo>
                    <a:pt x="20" y="14"/>
                    <a:pt x="10" y="34"/>
                    <a:pt x="1" y="92"/>
                  </a:cubicBezTo>
                  <a:cubicBezTo>
                    <a:pt x="20" y="119"/>
                    <a:pt x="40" y="132"/>
                    <a:pt x="59" y="132"/>
                  </a:cubicBezTo>
                  <a:cubicBezTo>
                    <a:pt x="69" y="132"/>
                    <a:pt x="79" y="128"/>
                    <a:pt x="89" y="122"/>
                  </a:cubicBezTo>
                  <a:cubicBezTo>
                    <a:pt x="118" y="112"/>
                    <a:pt x="128" y="83"/>
                    <a:pt x="118" y="34"/>
                  </a:cubicBezTo>
                  <a:cubicBezTo>
                    <a:pt x="81" y="12"/>
                    <a:pt x="61" y="1"/>
                    <a:pt x="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29"/>
            <p:cNvSpPr/>
            <p:nvPr/>
          </p:nvSpPr>
          <p:spPr>
            <a:xfrm>
              <a:off x="3308142" y="2792660"/>
              <a:ext cx="17167" cy="8618"/>
            </a:xfrm>
            <a:custGeom>
              <a:avLst/>
              <a:gdLst/>
              <a:ahLst/>
              <a:cxnLst/>
              <a:rect l="l" t="t" r="r" b="b"/>
              <a:pathLst>
                <a:path w="245" h="123" extrusionOk="0">
                  <a:moveTo>
                    <a:pt x="118" y="0"/>
                  </a:moveTo>
                  <a:cubicBezTo>
                    <a:pt x="69" y="0"/>
                    <a:pt x="29" y="20"/>
                    <a:pt x="0" y="49"/>
                  </a:cubicBezTo>
                  <a:cubicBezTo>
                    <a:pt x="25" y="98"/>
                    <a:pt x="71" y="123"/>
                    <a:pt x="119" y="123"/>
                  </a:cubicBezTo>
                  <a:cubicBezTo>
                    <a:pt x="166" y="123"/>
                    <a:pt x="215" y="98"/>
                    <a:pt x="245" y="49"/>
                  </a:cubicBezTo>
                  <a:cubicBezTo>
                    <a:pt x="206" y="10"/>
                    <a:pt x="166" y="0"/>
                    <a:pt x="1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29"/>
            <p:cNvSpPr/>
            <p:nvPr/>
          </p:nvSpPr>
          <p:spPr>
            <a:xfrm>
              <a:off x="3324538" y="2751881"/>
              <a:ext cx="11841" cy="9319"/>
            </a:xfrm>
            <a:custGeom>
              <a:avLst/>
              <a:gdLst/>
              <a:ahLst/>
              <a:cxnLst/>
              <a:rect l="l" t="t" r="r" b="b"/>
              <a:pathLst>
                <a:path w="169" h="133" extrusionOk="0">
                  <a:moveTo>
                    <a:pt x="83" y="1"/>
                  </a:moveTo>
                  <a:cubicBezTo>
                    <a:pt x="69" y="1"/>
                    <a:pt x="59" y="6"/>
                    <a:pt x="50" y="15"/>
                  </a:cubicBezTo>
                  <a:cubicBezTo>
                    <a:pt x="30" y="24"/>
                    <a:pt x="1" y="44"/>
                    <a:pt x="1" y="103"/>
                  </a:cubicBezTo>
                  <a:cubicBezTo>
                    <a:pt x="22" y="124"/>
                    <a:pt x="46" y="133"/>
                    <a:pt x="70" y="133"/>
                  </a:cubicBezTo>
                  <a:cubicBezTo>
                    <a:pt x="122" y="133"/>
                    <a:pt x="168" y="86"/>
                    <a:pt x="148" y="24"/>
                  </a:cubicBezTo>
                  <a:cubicBezTo>
                    <a:pt x="121" y="8"/>
                    <a:pt x="100"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29"/>
            <p:cNvSpPr/>
            <p:nvPr/>
          </p:nvSpPr>
          <p:spPr>
            <a:xfrm>
              <a:off x="3336240" y="2718599"/>
              <a:ext cx="8969" cy="10370"/>
            </a:xfrm>
            <a:custGeom>
              <a:avLst/>
              <a:gdLst/>
              <a:ahLst/>
              <a:cxnLst/>
              <a:rect l="l" t="t" r="r" b="b"/>
              <a:pathLst>
                <a:path w="128" h="148" extrusionOk="0">
                  <a:moveTo>
                    <a:pt x="59" y="0"/>
                  </a:moveTo>
                  <a:cubicBezTo>
                    <a:pt x="10" y="30"/>
                    <a:pt x="0" y="49"/>
                    <a:pt x="0" y="69"/>
                  </a:cubicBezTo>
                  <a:cubicBezTo>
                    <a:pt x="0" y="88"/>
                    <a:pt x="10" y="98"/>
                    <a:pt x="49" y="147"/>
                  </a:cubicBezTo>
                  <a:cubicBezTo>
                    <a:pt x="108" y="137"/>
                    <a:pt x="128" y="108"/>
                    <a:pt x="128" y="79"/>
                  </a:cubicBezTo>
                  <a:cubicBezTo>
                    <a:pt x="128" y="49"/>
                    <a:pt x="118" y="2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29"/>
            <p:cNvSpPr/>
            <p:nvPr/>
          </p:nvSpPr>
          <p:spPr>
            <a:xfrm>
              <a:off x="3315640" y="2775213"/>
              <a:ext cx="11071" cy="9249"/>
            </a:xfrm>
            <a:custGeom>
              <a:avLst/>
              <a:gdLst/>
              <a:ahLst/>
              <a:cxnLst/>
              <a:rect l="l" t="t" r="r" b="b"/>
              <a:pathLst>
                <a:path w="158" h="132" extrusionOk="0">
                  <a:moveTo>
                    <a:pt x="76" y="1"/>
                  </a:moveTo>
                  <a:cubicBezTo>
                    <a:pt x="70" y="1"/>
                    <a:pt x="64" y="2"/>
                    <a:pt x="59" y="5"/>
                  </a:cubicBezTo>
                  <a:cubicBezTo>
                    <a:pt x="40" y="14"/>
                    <a:pt x="20" y="24"/>
                    <a:pt x="1" y="83"/>
                  </a:cubicBezTo>
                  <a:cubicBezTo>
                    <a:pt x="20" y="122"/>
                    <a:pt x="59" y="132"/>
                    <a:pt x="99" y="132"/>
                  </a:cubicBezTo>
                  <a:cubicBezTo>
                    <a:pt x="138" y="112"/>
                    <a:pt x="157" y="73"/>
                    <a:pt x="157" y="34"/>
                  </a:cubicBezTo>
                  <a:cubicBezTo>
                    <a:pt x="121" y="12"/>
                    <a:pt x="95"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29"/>
            <p:cNvSpPr/>
            <p:nvPr/>
          </p:nvSpPr>
          <p:spPr>
            <a:xfrm>
              <a:off x="3345839" y="2737797"/>
              <a:ext cx="12542" cy="10230"/>
            </a:xfrm>
            <a:custGeom>
              <a:avLst/>
              <a:gdLst/>
              <a:ahLst/>
              <a:cxnLst/>
              <a:rect l="l" t="t" r="r" b="b"/>
              <a:pathLst>
                <a:path w="179" h="146" extrusionOk="0">
                  <a:moveTo>
                    <a:pt x="98" y="0"/>
                  </a:moveTo>
                  <a:lnTo>
                    <a:pt x="98" y="0"/>
                  </a:lnTo>
                  <a:cubicBezTo>
                    <a:pt x="40" y="10"/>
                    <a:pt x="20" y="20"/>
                    <a:pt x="10" y="39"/>
                  </a:cubicBezTo>
                  <a:cubicBezTo>
                    <a:pt x="0" y="49"/>
                    <a:pt x="0" y="69"/>
                    <a:pt x="20" y="127"/>
                  </a:cubicBezTo>
                  <a:cubicBezTo>
                    <a:pt x="36" y="140"/>
                    <a:pt x="52" y="145"/>
                    <a:pt x="67" y="145"/>
                  </a:cubicBezTo>
                  <a:cubicBezTo>
                    <a:pt x="134" y="145"/>
                    <a:pt x="178" y="40"/>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29"/>
            <p:cNvSpPr/>
            <p:nvPr/>
          </p:nvSpPr>
          <p:spPr>
            <a:xfrm>
              <a:off x="3343807" y="2667590"/>
              <a:ext cx="9669" cy="8128"/>
            </a:xfrm>
            <a:custGeom>
              <a:avLst/>
              <a:gdLst/>
              <a:ahLst/>
              <a:cxnLst/>
              <a:rect l="l" t="t" r="r" b="b"/>
              <a:pathLst>
                <a:path w="138" h="116" extrusionOk="0">
                  <a:moveTo>
                    <a:pt x="74" y="0"/>
                  </a:moveTo>
                  <a:cubicBezTo>
                    <a:pt x="64" y="0"/>
                    <a:pt x="52" y="1"/>
                    <a:pt x="39" y="4"/>
                  </a:cubicBezTo>
                  <a:cubicBezTo>
                    <a:pt x="10" y="53"/>
                    <a:pt x="0" y="73"/>
                    <a:pt x="20" y="92"/>
                  </a:cubicBezTo>
                  <a:cubicBezTo>
                    <a:pt x="27" y="106"/>
                    <a:pt x="39" y="116"/>
                    <a:pt x="68" y="116"/>
                  </a:cubicBezTo>
                  <a:cubicBezTo>
                    <a:pt x="79" y="116"/>
                    <a:pt x="92" y="114"/>
                    <a:pt x="108" y="112"/>
                  </a:cubicBezTo>
                  <a:cubicBezTo>
                    <a:pt x="137" y="73"/>
                    <a:pt x="137" y="43"/>
                    <a:pt x="127" y="24"/>
                  </a:cubicBezTo>
                  <a:cubicBezTo>
                    <a:pt x="120" y="9"/>
                    <a:pt x="102" y="0"/>
                    <a:pt x="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29"/>
            <p:cNvSpPr/>
            <p:nvPr/>
          </p:nvSpPr>
          <p:spPr>
            <a:xfrm>
              <a:off x="3366369" y="2709000"/>
              <a:ext cx="9739" cy="7567"/>
            </a:xfrm>
            <a:custGeom>
              <a:avLst/>
              <a:gdLst/>
              <a:ahLst/>
              <a:cxnLst/>
              <a:rect l="l" t="t" r="r" b="b"/>
              <a:pathLst>
                <a:path w="139" h="108" extrusionOk="0">
                  <a:moveTo>
                    <a:pt x="69" y="0"/>
                  </a:moveTo>
                  <a:cubicBezTo>
                    <a:pt x="21" y="30"/>
                    <a:pt x="1" y="49"/>
                    <a:pt x="11" y="59"/>
                  </a:cubicBezTo>
                  <a:cubicBezTo>
                    <a:pt x="11" y="79"/>
                    <a:pt x="30" y="98"/>
                    <a:pt x="79" y="108"/>
                  </a:cubicBezTo>
                  <a:cubicBezTo>
                    <a:pt x="138" y="79"/>
                    <a:pt x="138" y="59"/>
                    <a:pt x="138" y="49"/>
                  </a:cubicBezTo>
                  <a:cubicBezTo>
                    <a:pt x="138" y="30"/>
                    <a:pt x="118" y="10"/>
                    <a:pt x="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29"/>
            <p:cNvSpPr/>
            <p:nvPr/>
          </p:nvSpPr>
          <p:spPr>
            <a:xfrm>
              <a:off x="3400001" y="2735065"/>
              <a:ext cx="11701" cy="13733"/>
            </a:xfrm>
            <a:custGeom>
              <a:avLst/>
              <a:gdLst/>
              <a:ahLst/>
              <a:cxnLst/>
              <a:rect l="l" t="t" r="r" b="b"/>
              <a:pathLst>
                <a:path w="167" h="196" extrusionOk="0">
                  <a:moveTo>
                    <a:pt x="59" y="0"/>
                  </a:moveTo>
                  <a:lnTo>
                    <a:pt x="59" y="0"/>
                  </a:lnTo>
                  <a:cubicBezTo>
                    <a:pt x="30" y="20"/>
                    <a:pt x="10" y="49"/>
                    <a:pt x="1" y="88"/>
                  </a:cubicBezTo>
                  <a:cubicBezTo>
                    <a:pt x="1" y="127"/>
                    <a:pt x="20" y="166"/>
                    <a:pt x="49" y="196"/>
                  </a:cubicBezTo>
                  <a:cubicBezTo>
                    <a:pt x="157" y="176"/>
                    <a:pt x="167" y="2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29"/>
            <p:cNvSpPr/>
            <p:nvPr/>
          </p:nvSpPr>
          <p:spPr>
            <a:xfrm>
              <a:off x="3371203" y="2670252"/>
              <a:ext cx="9669" cy="8758"/>
            </a:xfrm>
            <a:custGeom>
              <a:avLst/>
              <a:gdLst/>
              <a:ahLst/>
              <a:cxnLst/>
              <a:rect l="l" t="t" r="r" b="b"/>
              <a:pathLst>
                <a:path w="138" h="125" extrusionOk="0">
                  <a:moveTo>
                    <a:pt x="59" y="0"/>
                  </a:moveTo>
                  <a:cubicBezTo>
                    <a:pt x="42" y="0"/>
                    <a:pt x="25" y="5"/>
                    <a:pt x="10" y="15"/>
                  </a:cubicBezTo>
                  <a:cubicBezTo>
                    <a:pt x="0" y="74"/>
                    <a:pt x="10" y="103"/>
                    <a:pt x="20" y="113"/>
                  </a:cubicBezTo>
                  <a:cubicBezTo>
                    <a:pt x="31" y="118"/>
                    <a:pt x="46" y="124"/>
                    <a:pt x="66" y="124"/>
                  </a:cubicBezTo>
                  <a:cubicBezTo>
                    <a:pt x="80" y="124"/>
                    <a:pt x="97" y="121"/>
                    <a:pt x="118" y="113"/>
                  </a:cubicBezTo>
                  <a:cubicBezTo>
                    <a:pt x="138" y="83"/>
                    <a:pt x="138" y="44"/>
                    <a:pt x="108" y="15"/>
                  </a:cubicBezTo>
                  <a:cubicBezTo>
                    <a:pt x="93" y="5"/>
                    <a:pt x="76" y="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29"/>
            <p:cNvSpPr/>
            <p:nvPr/>
          </p:nvSpPr>
          <p:spPr>
            <a:xfrm>
              <a:off x="3309474" y="2745084"/>
              <a:ext cx="7637" cy="9459"/>
            </a:xfrm>
            <a:custGeom>
              <a:avLst/>
              <a:gdLst/>
              <a:ahLst/>
              <a:cxnLst/>
              <a:rect l="l" t="t" r="r" b="b"/>
              <a:pathLst>
                <a:path w="109" h="135" extrusionOk="0">
                  <a:moveTo>
                    <a:pt x="44" y="0"/>
                  </a:moveTo>
                  <a:cubicBezTo>
                    <a:pt x="39" y="0"/>
                    <a:pt x="35" y="2"/>
                    <a:pt x="30" y="4"/>
                  </a:cubicBezTo>
                  <a:cubicBezTo>
                    <a:pt x="10" y="14"/>
                    <a:pt x="1" y="33"/>
                    <a:pt x="1" y="92"/>
                  </a:cubicBezTo>
                  <a:cubicBezTo>
                    <a:pt x="31" y="122"/>
                    <a:pt x="55" y="135"/>
                    <a:pt x="73" y="135"/>
                  </a:cubicBezTo>
                  <a:cubicBezTo>
                    <a:pt x="79" y="135"/>
                    <a:pt x="84" y="133"/>
                    <a:pt x="89" y="131"/>
                  </a:cubicBezTo>
                  <a:cubicBezTo>
                    <a:pt x="99" y="121"/>
                    <a:pt x="108" y="102"/>
                    <a:pt x="108" y="43"/>
                  </a:cubicBezTo>
                  <a:cubicBezTo>
                    <a:pt x="78" y="13"/>
                    <a:pt x="60" y="0"/>
                    <a:pt x="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2355"/>
        <p:cNvGrpSpPr/>
        <p:nvPr/>
      </p:nvGrpSpPr>
      <p:grpSpPr>
        <a:xfrm>
          <a:off x="0" y="0"/>
          <a:ext cx="0" cy="0"/>
          <a:chOff x="0" y="0"/>
          <a:chExt cx="0" cy="0"/>
        </a:xfrm>
      </p:grpSpPr>
      <p:sp>
        <p:nvSpPr>
          <p:cNvPr id="2356" name="Google Shape;2356;p30"/>
          <p:cNvSpPr/>
          <p:nvPr/>
        </p:nvSpPr>
        <p:spPr>
          <a:xfrm>
            <a:off x="157275" y="202375"/>
            <a:ext cx="8829543" cy="4738784"/>
          </a:xfrm>
          <a:custGeom>
            <a:avLst/>
            <a:gdLst/>
            <a:ahLst/>
            <a:cxnLst/>
            <a:rect l="l" t="t" r="r" b="b"/>
            <a:pathLst>
              <a:path w="90513" h="48578" extrusionOk="0">
                <a:moveTo>
                  <a:pt x="2761" y="1"/>
                </a:moveTo>
                <a:cubicBezTo>
                  <a:pt x="2369" y="1"/>
                  <a:pt x="1941" y="108"/>
                  <a:pt x="1453" y="368"/>
                </a:cubicBezTo>
                <a:cubicBezTo>
                  <a:pt x="0" y="1144"/>
                  <a:pt x="2925" y="2895"/>
                  <a:pt x="2925" y="4546"/>
                </a:cubicBezTo>
                <a:cubicBezTo>
                  <a:pt x="2925" y="6177"/>
                  <a:pt x="935" y="6177"/>
                  <a:pt x="935" y="7828"/>
                </a:cubicBezTo>
                <a:cubicBezTo>
                  <a:pt x="935" y="9479"/>
                  <a:pt x="2925" y="9479"/>
                  <a:pt x="2925" y="11130"/>
                </a:cubicBezTo>
                <a:cubicBezTo>
                  <a:pt x="2925" y="12761"/>
                  <a:pt x="935" y="12781"/>
                  <a:pt x="935" y="14413"/>
                </a:cubicBezTo>
                <a:cubicBezTo>
                  <a:pt x="935" y="16064"/>
                  <a:pt x="2925" y="16064"/>
                  <a:pt x="2925" y="17715"/>
                </a:cubicBezTo>
                <a:cubicBezTo>
                  <a:pt x="2925" y="19346"/>
                  <a:pt x="935" y="19346"/>
                  <a:pt x="935" y="20997"/>
                </a:cubicBezTo>
                <a:cubicBezTo>
                  <a:pt x="935" y="22648"/>
                  <a:pt x="2925" y="22648"/>
                  <a:pt x="2925" y="24299"/>
                </a:cubicBezTo>
                <a:cubicBezTo>
                  <a:pt x="2925" y="25930"/>
                  <a:pt x="935" y="25930"/>
                  <a:pt x="935" y="27582"/>
                </a:cubicBezTo>
                <a:cubicBezTo>
                  <a:pt x="935" y="29233"/>
                  <a:pt x="2925" y="29233"/>
                  <a:pt x="2925" y="30884"/>
                </a:cubicBezTo>
                <a:cubicBezTo>
                  <a:pt x="2925" y="32515"/>
                  <a:pt x="935" y="32515"/>
                  <a:pt x="935" y="34166"/>
                </a:cubicBezTo>
                <a:cubicBezTo>
                  <a:pt x="935" y="35817"/>
                  <a:pt x="2925" y="35817"/>
                  <a:pt x="2925" y="37468"/>
                </a:cubicBezTo>
                <a:cubicBezTo>
                  <a:pt x="2925" y="39119"/>
                  <a:pt x="935" y="39099"/>
                  <a:pt x="935" y="40751"/>
                </a:cubicBezTo>
                <a:cubicBezTo>
                  <a:pt x="935" y="42402"/>
                  <a:pt x="2925" y="42402"/>
                  <a:pt x="2925" y="44053"/>
                </a:cubicBezTo>
                <a:cubicBezTo>
                  <a:pt x="2925" y="45684"/>
                  <a:pt x="0" y="47434"/>
                  <a:pt x="1453" y="48210"/>
                </a:cubicBezTo>
                <a:cubicBezTo>
                  <a:pt x="1945" y="48471"/>
                  <a:pt x="2375" y="48578"/>
                  <a:pt x="2768" y="48578"/>
                </a:cubicBezTo>
                <a:cubicBezTo>
                  <a:pt x="4564" y="48578"/>
                  <a:pt x="5570" y="46340"/>
                  <a:pt x="8117" y="46340"/>
                </a:cubicBezTo>
                <a:cubicBezTo>
                  <a:pt x="11220" y="46340"/>
                  <a:pt x="11220" y="48330"/>
                  <a:pt x="14303" y="48330"/>
                </a:cubicBezTo>
                <a:cubicBezTo>
                  <a:pt x="17407" y="48330"/>
                  <a:pt x="17407" y="46340"/>
                  <a:pt x="20490" y="46340"/>
                </a:cubicBezTo>
                <a:cubicBezTo>
                  <a:pt x="23593" y="46340"/>
                  <a:pt x="23593" y="48330"/>
                  <a:pt x="26696" y="48330"/>
                </a:cubicBezTo>
                <a:cubicBezTo>
                  <a:pt x="29780" y="48330"/>
                  <a:pt x="29780" y="46340"/>
                  <a:pt x="32883" y="46340"/>
                </a:cubicBezTo>
                <a:cubicBezTo>
                  <a:pt x="35966" y="46340"/>
                  <a:pt x="35966" y="48330"/>
                  <a:pt x="39070" y="48330"/>
                </a:cubicBezTo>
                <a:cubicBezTo>
                  <a:pt x="42173" y="48330"/>
                  <a:pt x="42153" y="46340"/>
                  <a:pt x="45256" y="46340"/>
                </a:cubicBezTo>
                <a:cubicBezTo>
                  <a:pt x="48360" y="46340"/>
                  <a:pt x="48360" y="48330"/>
                  <a:pt x="51443" y="48330"/>
                </a:cubicBezTo>
                <a:cubicBezTo>
                  <a:pt x="54546" y="48330"/>
                  <a:pt x="54546" y="46340"/>
                  <a:pt x="57630" y="46340"/>
                </a:cubicBezTo>
                <a:cubicBezTo>
                  <a:pt x="60733" y="46340"/>
                  <a:pt x="60733" y="48330"/>
                  <a:pt x="63836" y="48330"/>
                </a:cubicBezTo>
                <a:cubicBezTo>
                  <a:pt x="66919" y="48330"/>
                  <a:pt x="66919" y="46340"/>
                  <a:pt x="70023" y="46340"/>
                </a:cubicBezTo>
                <a:cubicBezTo>
                  <a:pt x="73106" y="46340"/>
                  <a:pt x="73106" y="48330"/>
                  <a:pt x="76209" y="48330"/>
                </a:cubicBezTo>
                <a:cubicBezTo>
                  <a:pt x="79293" y="48330"/>
                  <a:pt x="79293" y="46340"/>
                  <a:pt x="82396" y="46340"/>
                </a:cubicBezTo>
                <a:cubicBezTo>
                  <a:pt x="84943" y="46340"/>
                  <a:pt x="85949" y="48578"/>
                  <a:pt x="87745" y="48578"/>
                </a:cubicBezTo>
                <a:cubicBezTo>
                  <a:pt x="88137" y="48578"/>
                  <a:pt x="88568" y="48471"/>
                  <a:pt x="89060" y="48210"/>
                </a:cubicBezTo>
                <a:cubicBezTo>
                  <a:pt x="90492" y="47434"/>
                  <a:pt x="88244" y="46519"/>
                  <a:pt x="87628" y="44311"/>
                </a:cubicBezTo>
                <a:cubicBezTo>
                  <a:pt x="87170" y="42740"/>
                  <a:pt x="89577" y="42402"/>
                  <a:pt x="89577" y="40751"/>
                </a:cubicBezTo>
                <a:cubicBezTo>
                  <a:pt x="89577" y="39099"/>
                  <a:pt x="87588" y="39099"/>
                  <a:pt x="87588" y="37448"/>
                </a:cubicBezTo>
                <a:cubicBezTo>
                  <a:pt x="87588" y="35817"/>
                  <a:pt x="89577" y="35817"/>
                  <a:pt x="89577" y="34166"/>
                </a:cubicBezTo>
                <a:cubicBezTo>
                  <a:pt x="89577" y="32515"/>
                  <a:pt x="87588" y="32515"/>
                  <a:pt x="87588" y="30864"/>
                </a:cubicBezTo>
                <a:cubicBezTo>
                  <a:pt x="87588" y="29233"/>
                  <a:pt x="89577" y="29233"/>
                  <a:pt x="89577" y="27582"/>
                </a:cubicBezTo>
                <a:cubicBezTo>
                  <a:pt x="89577" y="25930"/>
                  <a:pt x="87588" y="25930"/>
                  <a:pt x="87588" y="24279"/>
                </a:cubicBezTo>
                <a:cubicBezTo>
                  <a:pt x="87588" y="22648"/>
                  <a:pt x="89577" y="22648"/>
                  <a:pt x="89577" y="20997"/>
                </a:cubicBezTo>
                <a:cubicBezTo>
                  <a:pt x="89577" y="19346"/>
                  <a:pt x="87588" y="19346"/>
                  <a:pt x="87588" y="17715"/>
                </a:cubicBezTo>
                <a:cubicBezTo>
                  <a:pt x="87588" y="16064"/>
                  <a:pt x="89577" y="16064"/>
                  <a:pt x="89577" y="14413"/>
                </a:cubicBezTo>
                <a:cubicBezTo>
                  <a:pt x="89577" y="12761"/>
                  <a:pt x="87588" y="12761"/>
                  <a:pt x="87588" y="11130"/>
                </a:cubicBezTo>
                <a:cubicBezTo>
                  <a:pt x="87588" y="9479"/>
                  <a:pt x="89577" y="9479"/>
                  <a:pt x="89577" y="7828"/>
                </a:cubicBezTo>
                <a:cubicBezTo>
                  <a:pt x="89577" y="6177"/>
                  <a:pt x="87588" y="6177"/>
                  <a:pt x="87588" y="4546"/>
                </a:cubicBezTo>
                <a:cubicBezTo>
                  <a:pt x="87588" y="2895"/>
                  <a:pt x="90512" y="1144"/>
                  <a:pt x="89060" y="368"/>
                </a:cubicBezTo>
                <a:cubicBezTo>
                  <a:pt x="88568" y="108"/>
                  <a:pt x="88137" y="1"/>
                  <a:pt x="87743" y="1"/>
                </a:cubicBezTo>
                <a:cubicBezTo>
                  <a:pt x="85943" y="1"/>
                  <a:pt x="84926" y="2238"/>
                  <a:pt x="82396" y="2238"/>
                </a:cubicBezTo>
                <a:cubicBezTo>
                  <a:pt x="79293" y="2238"/>
                  <a:pt x="79293" y="249"/>
                  <a:pt x="76189" y="249"/>
                </a:cubicBezTo>
                <a:cubicBezTo>
                  <a:pt x="73106" y="249"/>
                  <a:pt x="73106" y="2238"/>
                  <a:pt x="70003" y="2238"/>
                </a:cubicBezTo>
                <a:cubicBezTo>
                  <a:pt x="66900" y="2238"/>
                  <a:pt x="66919" y="249"/>
                  <a:pt x="63816" y="249"/>
                </a:cubicBezTo>
                <a:cubicBezTo>
                  <a:pt x="60713" y="249"/>
                  <a:pt x="60713" y="2238"/>
                  <a:pt x="57630" y="2238"/>
                </a:cubicBezTo>
                <a:cubicBezTo>
                  <a:pt x="54526" y="2238"/>
                  <a:pt x="54526" y="249"/>
                  <a:pt x="51443" y="249"/>
                </a:cubicBezTo>
                <a:cubicBezTo>
                  <a:pt x="48340" y="249"/>
                  <a:pt x="48340" y="2238"/>
                  <a:pt x="45236" y="2238"/>
                </a:cubicBezTo>
                <a:cubicBezTo>
                  <a:pt x="42153" y="2238"/>
                  <a:pt x="42153" y="249"/>
                  <a:pt x="39050" y="249"/>
                </a:cubicBezTo>
                <a:cubicBezTo>
                  <a:pt x="35966" y="249"/>
                  <a:pt x="35966" y="2238"/>
                  <a:pt x="32863" y="2238"/>
                </a:cubicBezTo>
                <a:cubicBezTo>
                  <a:pt x="29780" y="2238"/>
                  <a:pt x="29780" y="249"/>
                  <a:pt x="26677" y="249"/>
                </a:cubicBezTo>
                <a:cubicBezTo>
                  <a:pt x="23593" y="249"/>
                  <a:pt x="23593" y="2238"/>
                  <a:pt x="20490" y="2238"/>
                </a:cubicBezTo>
                <a:cubicBezTo>
                  <a:pt x="17387" y="2238"/>
                  <a:pt x="17387" y="249"/>
                  <a:pt x="14303" y="249"/>
                </a:cubicBezTo>
                <a:cubicBezTo>
                  <a:pt x="11200" y="249"/>
                  <a:pt x="11200" y="2238"/>
                  <a:pt x="8117" y="2238"/>
                </a:cubicBezTo>
                <a:cubicBezTo>
                  <a:pt x="5570" y="2238"/>
                  <a:pt x="4551" y="1"/>
                  <a:pt x="27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30"/>
          <p:cNvSpPr/>
          <p:nvPr/>
        </p:nvSpPr>
        <p:spPr>
          <a:xfrm>
            <a:off x="0" y="0"/>
            <a:ext cx="9143730" cy="5226681"/>
          </a:xfrm>
          <a:custGeom>
            <a:avLst/>
            <a:gdLst/>
            <a:ahLst/>
            <a:cxnLst/>
            <a:rect l="l" t="t" r="r" b="b"/>
            <a:pathLst>
              <a:path w="285630" h="163270" extrusionOk="0">
                <a:moveTo>
                  <a:pt x="20389" y="107"/>
                </a:moveTo>
                <a:lnTo>
                  <a:pt x="20389" y="20402"/>
                </a:lnTo>
                <a:lnTo>
                  <a:pt x="107" y="20402"/>
                </a:lnTo>
                <a:lnTo>
                  <a:pt x="107" y="107"/>
                </a:lnTo>
                <a:close/>
                <a:moveTo>
                  <a:pt x="40791" y="107"/>
                </a:moveTo>
                <a:lnTo>
                  <a:pt x="40791" y="20402"/>
                </a:lnTo>
                <a:lnTo>
                  <a:pt x="20509" y="20402"/>
                </a:lnTo>
                <a:lnTo>
                  <a:pt x="20509" y="107"/>
                </a:lnTo>
                <a:close/>
                <a:moveTo>
                  <a:pt x="61180" y="107"/>
                </a:moveTo>
                <a:lnTo>
                  <a:pt x="61180" y="20402"/>
                </a:lnTo>
                <a:lnTo>
                  <a:pt x="40898" y="20402"/>
                </a:lnTo>
                <a:lnTo>
                  <a:pt x="40898" y="107"/>
                </a:lnTo>
                <a:close/>
                <a:moveTo>
                  <a:pt x="81582" y="107"/>
                </a:moveTo>
                <a:lnTo>
                  <a:pt x="81582" y="20402"/>
                </a:lnTo>
                <a:lnTo>
                  <a:pt x="61300" y="20402"/>
                </a:lnTo>
                <a:lnTo>
                  <a:pt x="61287" y="107"/>
                </a:lnTo>
                <a:close/>
                <a:moveTo>
                  <a:pt x="101971" y="107"/>
                </a:moveTo>
                <a:lnTo>
                  <a:pt x="101971" y="20402"/>
                </a:lnTo>
                <a:lnTo>
                  <a:pt x="81689" y="20402"/>
                </a:lnTo>
                <a:lnTo>
                  <a:pt x="81689" y="107"/>
                </a:lnTo>
                <a:close/>
                <a:moveTo>
                  <a:pt x="122359" y="107"/>
                </a:moveTo>
                <a:lnTo>
                  <a:pt x="122359" y="20402"/>
                </a:lnTo>
                <a:lnTo>
                  <a:pt x="102077" y="20402"/>
                </a:lnTo>
                <a:lnTo>
                  <a:pt x="102077" y="107"/>
                </a:lnTo>
                <a:close/>
                <a:moveTo>
                  <a:pt x="142762" y="107"/>
                </a:moveTo>
                <a:lnTo>
                  <a:pt x="142762" y="20402"/>
                </a:lnTo>
                <a:lnTo>
                  <a:pt x="122480" y="20402"/>
                </a:lnTo>
                <a:lnTo>
                  <a:pt x="122480" y="107"/>
                </a:lnTo>
                <a:close/>
                <a:moveTo>
                  <a:pt x="163150" y="107"/>
                </a:moveTo>
                <a:lnTo>
                  <a:pt x="163150" y="20402"/>
                </a:lnTo>
                <a:lnTo>
                  <a:pt x="142868" y="20402"/>
                </a:lnTo>
                <a:lnTo>
                  <a:pt x="142868" y="107"/>
                </a:lnTo>
                <a:close/>
                <a:moveTo>
                  <a:pt x="183552" y="107"/>
                </a:moveTo>
                <a:lnTo>
                  <a:pt x="183552" y="20402"/>
                </a:lnTo>
                <a:lnTo>
                  <a:pt x="163270" y="20402"/>
                </a:lnTo>
                <a:lnTo>
                  <a:pt x="163270" y="107"/>
                </a:lnTo>
                <a:close/>
                <a:moveTo>
                  <a:pt x="203941" y="107"/>
                </a:moveTo>
                <a:lnTo>
                  <a:pt x="203941" y="20402"/>
                </a:lnTo>
                <a:lnTo>
                  <a:pt x="183659" y="20402"/>
                </a:lnTo>
                <a:lnTo>
                  <a:pt x="183659" y="107"/>
                </a:lnTo>
                <a:close/>
                <a:moveTo>
                  <a:pt x="224330" y="107"/>
                </a:moveTo>
                <a:lnTo>
                  <a:pt x="224330" y="20402"/>
                </a:lnTo>
                <a:lnTo>
                  <a:pt x="204048" y="20402"/>
                </a:lnTo>
                <a:lnTo>
                  <a:pt x="204048" y="107"/>
                </a:lnTo>
                <a:close/>
                <a:moveTo>
                  <a:pt x="244732" y="107"/>
                </a:moveTo>
                <a:lnTo>
                  <a:pt x="244732" y="20402"/>
                </a:lnTo>
                <a:lnTo>
                  <a:pt x="224450" y="20402"/>
                </a:lnTo>
                <a:lnTo>
                  <a:pt x="224450" y="107"/>
                </a:lnTo>
                <a:close/>
                <a:moveTo>
                  <a:pt x="265121" y="107"/>
                </a:moveTo>
                <a:lnTo>
                  <a:pt x="265121" y="20402"/>
                </a:lnTo>
                <a:lnTo>
                  <a:pt x="244839" y="20402"/>
                </a:lnTo>
                <a:lnTo>
                  <a:pt x="244839" y="107"/>
                </a:lnTo>
                <a:close/>
                <a:moveTo>
                  <a:pt x="285523" y="107"/>
                </a:moveTo>
                <a:lnTo>
                  <a:pt x="285523" y="20402"/>
                </a:lnTo>
                <a:lnTo>
                  <a:pt x="265241" y="20402"/>
                </a:lnTo>
                <a:lnTo>
                  <a:pt x="265241" y="107"/>
                </a:lnTo>
                <a:close/>
                <a:moveTo>
                  <a:pt x="20389" y="20509"/>
                </a:moveTo>
                <a:lnTo>
                  <a:pt x="20389" y="40791"/>
                </a:lnTo>
                <a:lnTo>
                  <a:pt x="107" y="40791"/>
                </a:lnTo>
                <a:lnTo>
                  <a:pt x="107" y="20509"/>
                </a:lnTo>
                <a:close/>
                <a:moveTo>
                  <a:pt x="40791" y="20509"/>
                </a:moveTo>
                <a:lnTo>
                  <a:pt x="40791" y="40791"/>
                </a:lnTo>
                <a:lnTo>
                  <a:pt x="20509" y="40791"/>
                </a:lnTo>
                <a:lnTo>
                  <a:pt x="20509" y="20509"/>
                </a:lnTo>
                <a:close/>
                <a:moveTo>
                  <a:pt x="61180" y="20509"/>
                </a:moveTo>
                <a:lnTo>
                  <a:pt x="61193" y="40791"/>
                </a:lnTo>
                <a:lnTo>
                  <a:pt x="40898" y="40791"/>
                </a:lnTo>
                <a:lnTo>
                  <a:pt x="40898" y="20509"/>
                </a:lnTo>
                <a:close/>
                <a:moveTo>
                  <a:pt x="81582" y="20509"/>
                </a:moveTo>
                <a:lnTo>
                  <a:pt x="81582" y="40791"/>
                </a:lnTo>
                <a:lnTo>
                  <a:pt x="61300" y="40791"/>
                </a:lnTo>
                <a:lnTo>
                  <a:pt x="61300" y="20509"/>
                </a:lnTo>
                <a:close/>
                <a:moveTo>
                  <a:pt x="101971" y="20509"/>
                </a:moveTo>
                <a:lnTo>
                  <a:pt x="101984" y="40791"/>
                </a:lnTo>
                <a:lnTo>
                  <a:pt x="81689" y="40791"/>
                </a:lnTo>
                <a:lnTo>
                  <a:pt x="81689" y="20509"/>
                </a:lnTo>
                <a:close/>
                <a:moveTo>
                  <a:pt x="122359" y="20509"/>
                </a:moveTo>
                <a:lnTo>
                  <a:pt x="122373" y="40791"/>
                </a:lnTo>
                <a:lnTo>
                  <a:pt x="102077" y="40791"/>
                </a:lnTo>
                <a:lnTo>
                  <a:pt x="102077" y="20509"/>
                </a:lnTo>
                <a:close/>
                <a:moveTo>
                  <a:pt x="142762" y="20509"/>
                </a:moveTo>
                <a:lnTo>
                  <a:pt x="142762" y="40791"/>
                </a:lnTo>
                <a:lnTo>
                  <a:pt x="122480" y="40791"/>
                </a:lnTo>
                <a:lnTo>
                  <a:pt x="122480" y="20509"/>
                </a:lnTo>
                <a:close/>
                <a:moveTo>
                  <a:pt x="163150" y="20509"/>
                </a:moveTo>
                <a:lnTo>
                  <a:pt x="163164" y="40791"/>
                </a:lnTo>
                <a:lnTo>
                  <a:pt x="142868" y="40791"/>
                </a:lnTo>
                <a:lnTo>
                  <a:pt x="142868" y="20509"/>
                </a:lnTo>
                <a:close/>
                <a:moveTo>
                  <a:pt x="183552" y="20509"/>
                </a:moveTo>
                <a:lnTo>
                  <a:pt x="183552" y="40791"/>
                </a:lnTo>
                <a:lnTo>
                  <a:pt x="163270" y="40791"/>
                </a:lnTo>
                <a:lnTo>
                  <a:pt x="163270" y="20509"/>
                </a:lnTo>
                <a:close/>
                <a:moveTo>
                  <a:pt x="203941" y="20509"/>
                </a:moveTo>
                <a:lnTo>
                  <a:pt x="203955" y="40791"/>
                </a:lnTo>
                <a:lnTo>
                  <a:pt x="183659" y="40791"/>
                </a:lnTo>
                <a:lnTo>
                  <a:pt x="183659" y="20509"/>
                </a:lnTo>
                <a:close/>
                <a:moveTo>
                  <a:pt x="224330" y="20509"/>
                </a:moveTo>
                <a:lnTo>
                  <a:pt x="224343" y="40791"/>
                </a:lnTo>
                <a:lnTo>
                  <a:pt x="204048" y="40791"/>
                </a:lnTo>
                <a:lnTo>
                  <a:pt x="204048" y="20509"/>
                </a:lnTo>
                <a:close/>
                <a:moveTo>
                  <a:pt x="244732" y="20509"/>
                </a:moveTo>
                <a:lnTo>
                  <a:pt x="244732" y="40791"/>
                </a:lnTo>
                <a:lnTo>
                  <a:pt x="224450" y="40791"/>
                </a:lnTo>
                <a:lnTo>
                  <a:pt x="224450" y="20509"/>
                </a:lnTo>
                <a:close/>
                <a:moveTo>
                  <a:pt x="265121" y="20509"/>
                </a:moveTo>
                <a:lnTo>
                  <a:pt x="265121" y="40791"/>
                </a:lnTo>
                <a:lnTo>
                  <a:pt x="244839" y="40791"/>
                </a:lnTo>
                <a:lnTo>
                  <a:pt x="244839" y="20509"/>
                </a:lnTo>
                <a:close/>
                <a:moveTo>
                  <a:pt x="285523" y="20509"/>
                </a:moveTo>
                <a:lnTo>
                  <a:pt x="285523" y="40791"/>
                </a:lnTo>
                <a:lnTo>
                  <a:pt x="265241" y="40791"/>
                </a:lnTo>
                <a:lnTo>
                  <a:pt x="265241" y="20509"/>
                </a:lnTo>
                <a:close/>
                <a:moveTo>
                  <a:pt x="20389" y="40898"/>
                </a:moveTo>
                <a:lnTo>
                  <a:pt x="20389" y="61179"/>
                </a:lnTo>
                <a:lnTo>
                  <a:pt x="107" y="61179"/>
                </a:lnTo>
                <a:lnTo>
                  <a:pt x="107" y="40898"/>
                </a:lnTo>
                <a:close/>
                <a:moveTo>
                  <a:pt x="40791" y="40898"/>
                </a:moveTo>
                <a:lnTo>
                  <a:pt x="40791" y="61179"/>
                </a:lnTo>
                <a:lnTo>
                  <a:pt x="20509" y="61179"/>
                </a:lnTo>
                <a:lnTo>
                  <a:pt x="20509" y="40898"/>
                </a:lnTo>
                <a:close/>
                <a:moveTo>
                  <a:pt x="61180" y="40898"/>
                </a:moveTo>
                <a:lnTo>
                  <a:pt x="61180" y="61179"/>
                </a:lnTo>
                <a:lnTo>
                  <a:pt x="40898" y="61179"/>
                </a:lnTo>
                <a:lnTo>
                  <a:pt x="40898" y="40898"/>
                </a:lnTo>
                <a:close/>
                <a:moveTo>
                  <a:pt x="81582" y="40898"/>
                </a:moveTo>
                <a:lnTo>
                  <a:pt x="81582" y="61179"/>
                </a:lnTo>
                <a:lnTo>
                  <a:pt x="61300" y="61179"/>
                </a:lnTo>
                <a:lnTo>
                  <a:pt x="61300" y="40898"/>
                </a:lnTo>
                <a:close/>
                <a:moveTo>
                  <a:pt x="101971" y="40898"/>
                </a:moveTo>
                <a:lnTo>
                  <a:pt x="101971" y="61179"/>
                </a:lnTo>
                <a:lnTo>
                  <a:pt x="81689" y="61179"/>
                </a:lnTo>
                <a:lnTo>
                  <a:pt x="81689" y="40898"/>
                </a:lnTo>
                <a:close/>
                <a:moveTo>
                  <a:pt x="122359" y="40898"/>
                </a:moveTo>
                <a:lnTo>
                  <a:pt x="122359" y="61179"/>
                </a:lnTo>
                <a:lnTo>
                  <a:pt x="102077" y="61179"/>
                </a:lnTo>
                <a:lnTo>
                  <a:pt x="102077" y="40898"/>
                </a:lnTo>
                <a:close/>
                <a:moveTo>
                  <a:pt x="142762" y="40898"/>
                </a:moveTo>
                <a:lnTo>
                  <a:pt x="142762" y="61179"/>
                </a:lnTo>
                <a:lnTo>
                  <a:pt x="122480" y="61179"/>
                </a:lnTo>
                <a:lnTo>
                  <a:pt x="122480" y="40898"/>
                </a:lnTo>
                <a:close/>
                <a:moveTo>
                  <a:pt x="163150" y="40898"/>
                </a:moveTo>
                <a:lnTo>
                  <a:pt x="163150" y="61179"/>
                </a:lnTo>
                <a:lnTo>
                  <a:pt x="142868" y="61179"/>
                </a:lnTo>
                <a:lnTo>
                  <a:pt x="142868" y="40898"/>
                </a:lnTo>
                <a:close/>
                <a:moveTo>
                  <a:pt x="183552" y="40898"/>
                </a:moveTo>
                <a:lnTo>
                  <a:pt x="183552" y="61179"/>
                </a:lnTo>
                <a:lnTo>
                  <a:pt x="163270" y="61179"/>
                </a:lnTo>
                <a:lnTo>
                  <a:pt x="163270" y="40898"/>
                </a:lnTo>
                <a:close/>
                <a:moveTo>
                  <a:pt x="203941" y="40898"/>
                </a:moveTo>
                <a:lnTo>
                  <a:pt x="203941" y="61179"/>
                </a:lnTo>
                <a:lnTo>
                  <a:pt x="183659" y="61179"/>
                </a:lnTo>
                <a:lnTo>
                  <a:pt x="183659" y="40898"/>
                </a:lnTo>
                <a:close/>
                <a:moveTo>
                  <a:pt x="224330" y="40898"/>
                </a:moveTo>
                <a:lnTo>
                  <a:pt x="224330" y="61179"/>
                </a:lnTo>
                <a:lnTo>
                  <a:pt x="204048" y="61179"/>
                </a:lnTo>
                <a:lnTo>
                  <a:pt x="204048" y="40898"/>
                </a:lnTo>
                <a:close/>
                <a:moveTo>
                  <a:pt x="244732" y="40898"/>
                </a:moveTo>
                <a:lnTo>
                  <a:pt x="244732" y="61179"/>
                </a:lnTo>
                <a:lnTo>
                  <a:pt x="224450" y="61179"/>
                </a:lnTo>
                <a:lnTo>
                  <a:pt x="224450" y="40898"/>
                </a:lnTo>
                <a:close/>
                <a:moveTo>
                  <a:pt x="265121" y="40898"/>
                </a:moveTo>
                <a:lnTo>
                  <a:pt x="265121" y="61179"/>
                </a:lnTo>
                <a:lnTo>
                  <a:pt x="244839" y="61179"/>
                </a:lnTo>
                <a:lnTo>
                  <a:pt x="244839" y="40898"/>
                </a:lnTo>
                <a:close/>
                <a:moveTo>
                  <a:pt x="285523" y="40898"/>
                </a:moveTo>
                <a:lnTo>
                  <a:pt x="285523" y="61179"/>
                </a:lnTo>
                <a:lnTo>
                  <a:pt x="265241" y="61179"/>
                </a:lnTo>
                <a:lnTo>
                  <a:pt x="265241" y="40898"/>
                </a:lnTo>
                <a:close/>
                <a:moveTo>
                  <a:pt x="20389" y="61300"/>
                </a:moveTo>
                <a:lnTo>
                  <a:pt x="20389" y="81568"/>
                </a:lnTo>
                <a:lnTo>
                  <a:pt x="107" y="81568"/>
                </a:lnTo>
                <a:lnTo>
                  <a:pt x="107" y="61300"/>
                </a:lnTo>
                <a:close/>
                <a:moveTo>
                  <a:pt x="40791" y="61300"/>
                </a:moveTo>
                <a:lnTo>
                  <a:pt x="40791" y="81568"/>
                </a:lnTo>
                <a:lnTo>
                  <a:pt x="20509" y="81568"/>
                </a:lnTo>
                <a:lnTo>
                  <a:pt x="20509" y="61300"/>
                </a:lnTo>
                <a:close/>
                <a:moveTo>
                  <a:pt x="61180" y="61300"/>
                </a:moveTo>
                <a:lnTo>
                  <a:pt x="61180" y="81568"/>
                </a:lnTo>
                <a:lnTo>
                  <a:pt x="40898" y="81568"/>
                </a:lnTo>
                <a:lnTo>
                  <a:pt x="40898" y="61300"/>
                </a:lnTo>
                <a:close/>
                <a:moveTo>
                  <a:pt x="81582" y="61300"/>
                </a:moveTo>
                <a:lnTo>
                  <a:pt x="81582" y="81568"/>
                </a:lnTo>
                <a:lnTo>
                  <a:pt x="61300" y="81568"/>
                </a:lnTo>
                <a:lnTo>
                  <a:pt x="61300" y="61300"/>
                </a:lnTo>
                <a:close/>
                <a:moveTo>
                  <a:pt x="101971" y="61300"/>
                </a:moveTo>
                <a:lnTo>
                  <a:pt x="101971" y="81568"/>
                </a:lnTo>
                <a:lnTo>
                  <a:pt x="81689" y="81568"/>
                </a:lnTo>
                <a:lnTo>
                  <a:pt x="81689" y="61300"/>
                </a:lnTo>
                <a:close/>
                <a:moveTo>
                  <a:pt x="122359" y="61300"/>
                </a:moveTo>
                <a:lnTo>
                  <a:pt x="122359" y="81568"/>
                </a:lnTo>
                <a:lnTo>
                  <a:pt x="102077" y="81568"/>
                </a:lnTo>
                <a:lnTo>
                  <a:pt x="102077" y="61300"/>
                </a:lnTo>
                <a:close/>
                <a:moveTo>
                  <a:pt x="142762" y="61300"/>
                </a:moveTo>
                <a:lnTo>
                  <a:pt x="142762" y="81568"/>
                </a:lnTo>
                <a:lnTo>
                  <a:pt x="122480" y="81568"/>
                </a:lnTo>
                <a:lnTo>
                  <a:pt x="122480" y="61300"/>
                </a:lnTo>
                <a:close/>
                <a:moveTo>
                  <a:pt x="163150" y="61300"/>
                </a:moveTo>
                <a:lnTo>
                  <a:pt x="163150" y="81568"/>
                </a:lnTo>
                <a:lnTo>
                  <a:pt x="142868" y="81568"/>
                </a:lnTo>
                <a:lnTo>
                  <a:pt x="142868" y="61300"/>
                </a:lnTo>
                <a:close/>
                <a:moveTo>
                  <a:pt x="183552" y="61300"/>
                </a:moveTo>
                <a:lnTo>
                  <a:pt x="183552" y="81568"/>
                </a:lnTo>
                <a:lnTo>
                  <a:pt x="163270" y="81568"/>
                </a:lnTo>
                <a:lnTo>
                  <a:pt x="163270" y="61300"/>
                </a:lnTo>
                <a:close/>
                <a:moveTo>
                  <a:pt x="203941" y="61300"/>
                </a:moveTo>
                <a:lnTo>
                  <a:pt x="203941" y="81568"/>
                </a:lnTo>
                <a:lnTo>
                  <a:pt x="183659" y="81568"/>
                </a:lnTo>
                <a:lnTo>
                  <a:pt x="183659" y="61300"/>
                </a:lnTo>
                <a:close/>
                <a:moveTo>
                  <a:pt x="244732" y="61300"/>
                </a:moveTo>
                <a:lnTo>
                  <a:pt x="244732" y="81568"/>
                </a:lnTo>
                <a:lnTo>
                  <a:pt x="224450" y="81568"/>
                </a:lnTo>
                <a:lnTo>
                  <a:pt x="224450" y="61300"/>
                </a:lnTo>
                <a:close/>
                <a:moveTo>
                  <a:pt x="224330" y="61300"/>
                </a:moveTo>
                <a:lnTo>
                  <a:pt x="224330" y="81581"/>
                </a:lnTo>
                <a:lnTo>
                  <a:pt x="204048" y="81581"/>
                </a:lnTo>
                <a:lnTo>
                  <a:pt x="204048" y="61300"/>
                </a:lnTo>
                <a:close/>
                <a:moveTo>
                  <a:pt x="265121" y="61300"/>
                </a:moveTo>
                <a:lnTo>
                  <a:pt x="265121" y="81581"/>
                </a:lnTo>
                <a:lnTo>
                  <a:pt x="244839" y="81581"/>
                </a:lnTo>
                <a:lnTo>
                  <a:pt x="244839" y="61300"/>
                </a:lnTo>
                <a:close/>
                <a:moveTo>
                  <a:pt x="285523" y="61300"/>
                </a:moveTo>
                <a:lnTo>
                  <a:pt x="285523" y="81581"/>
                </a:lnTo>
                <a:lnTo>
                  <a:pt x="265241" y="81581"/>
                </a:lnTo>
                <a:lnTo>
                  <a:pt x="265241" y="61300"/>
                </a:lnTo>
                <a:close/>
                <a:moveTo>
                  <a:pt x="20389" y="81688"/>
                </a:moveTo>
                <a:lnTo>
                  <a:pt x="20389" y="101970"/>
                </a:lnTo>
                <a:lnTo>
                  <a:pt x="107" y="101970"/>
                </a:lnTo>
                <a:lnTo>
                  <a:pt x="107" y="81688"/>
                </a:lnTo>
                <a:close/>
                <a:moveTo>
                  <a:pt x="40791" y="81688"/>
                </a:moveTo>
                <a:lnTo>
                  <a:pt x="40791" y="101970"/>
                </a:lnTo>
                <a:lnTo>
                  <a:pt x="20509" y="101970"/>
                </a:lnTo>
                <a:lnTo>
                  <a:pt x="20509" y="81688"/>
                </a:lnTo>
                <a:close/>
                <a:moveTo>
                  <a:pt x="61180" y="81688"/>
                </a:moveTo>
                <a:lnTo>
                  <a:pt x="61180" y="101970"/>
                </a:lnTo>
                <a:lnTo>
                  <a:pt x="40898" y="101970"/>
                </a:lnTo>
                <a:lnTo>
                  <a:pt x="40898" y="81688"/>
                </a:lnTo>
                <a:close/>
                <a:moveTo>
                  <a:pt x="81582" y="81688"/>
                </a:moveTo>
                <a:lnTo>
                  <a:pt x="81582" y="101970"/>
                </a:lnTo>
                <a:lnTo>
                  <a:pt x="61300" y="101970"/>
                </a:lnTo>
                <a:lnTo>
                  <a:pt x="61300" y="81688"/>
                </a:lnTo>
                <a:close/>
                <a:moveTo>
                  <a:pt x="101971" y="81688"/>
                </a:moveTo>
                <a:lnTo>
                  <a:pt x="101971" y="101970"/>
                </a:lnTo>
                <a:lnTo>
                  <a:pt x="81689" y="101970"/>
                </a:lnTo>
                <a:lnTo>
                  <a:pt x="81689" y="81688"/>
                </a:lnTo>
                <a:close/>
                <a:moveTo>
                  <a:pt x="122359" y="81688"/>
                </a:moveTo>
                <a:lnTo>
                  <a:pt x="122359" y="101970"/>
                </a:lnTo>
                <a:lnTo>
                  <a:pt x="102077" y="101970"/>
                </a:lnTo>
                <a:lnTo>
                  <a:pt x="102077" y="81688"/>
                </a:lnTo>
                <a:close/>
                <a:moveTo>
                  <a:pt x="142762" y="81688"/>
                </a:moveTo>
                <a:lnTo>
                  <a:pt x="142762" y="101970"/>
                </a:lnTo>
                <a:lnTo>
                  <a:pt x="122480" y="101970"/>
                </a:lnTo>
                <a:lnTo>
                  <a:pt x="122480" y="81688"/>
                </a:lnTo>
                <a:close/>
                <a:moveTo>
                  <a:pt x="163150" y="81688"/>
                </a:moveTo>
                <a:lnTo>
                  <a:pt x="163150" y="101970"/>
                </a:lnTo>
                <a:lnTo>
                  <a:pt x="142868" y="101970"/>
                </a:lnTo>
                <a:lnTo>
                  <a:pt x="142868" y="81688"/>
                </a:lnTo>
                <a:close/>
                <a:moveTo>
                  <a:pt x="183552" y="81688"/>
                </a:moveTo>
                <a:lnTo>
                  <a:pt x="183552" y="101970"/>
                </a:lnTo>
                <a:lnTo>
                  <a:pt x="163270" y="101970"/>
                </a:lnTo>
                <a:lnTo>
                  <a:pt x="163270" y="81688"/>
                </a:lnTo>
                <a:close/>
                <a:moveTo>
                  <a:pt x="203941" y="81688"/>
                </a:moveTo>
                <a:lnTo>
                  <a:pt x="203941" y="101970"/>
                </a:lnTo>
                <a:lnTo>
                  <a:pt x="183659" y="101970"/>
                </a:lnTo>
                <a:lnTo>
                  <a:pt x="183659" y="81688"/>
                </a:lnTo>
                <a:close/>
                <a:moveTo>
                  <a:pt x="224330" y="81688"/>
                </a:moveTo>
                <a:lnTo>
                  <a:pt x="224330" y="101970"/>
                </a:lnTo>
                <a:lnTo>
                  <a:pt x="204048" y="101970"/>
                </a:lnTo>
                <a:lnTo>
                  <a:pt x="204048" y="81688"/>
                </a:lnTo>
                <a:close/>
                <a:moveTo>
                  <a:pt x="244732" y="81688"/>
                </a:moveTo>
                <a:lnTo>
                  <a:pt x="244732" y="101970"/>
                </a:lnTo>
                <a:lnTo>
                  <a:pt x="224450" y="101970"/>
                </a:lnTo>
                <a:lnTo>
                  <a:pt x="224450" y="81688"/>
                </a:lnTo>
                <a:close/>
                <a:moveTo>
                  <a:pt x="265121" y="81688"/>
                </a:moveTo>
                <a:lnTo>
                  <a:pt x="265121" y="101970"/>
                </a:lnTo>
                <a:lnTo>
                  <a:pt x="244839" y="101970"/>
                </a:lnTo>
                <a:lnTo>
                  <a:pt x="244839" y="81688"/>
                </a:lnTo>
                <a:close/>
                <a:moveTo>
                  <a:pt x="285523" y="81688"/>
                </a:moveTo>
                <a:lnTo>
                  <a:pt x="285523" y="101970"/>
                </a:lnTo>
                <a:lnTo>
                  <a:pt x="265241" y="101970"/>
                </a:lnTo>
                <a:lnTo>
                  <a:pt x="265241" y="81688"/>
                </a:lnTo>
                <a:close/>
                <a:moveTo>
                  <a:pt x="20389" y="102077"/>
                </a:moveTo>
                <a:lnTo>
                  <a:pt x="20389" y="122359"/>
                </a:lnTo>
                <a:lnTo>
                  <a:pt x="107" y="122359"/>
                </a:lnTo>
                <a:lnTo>
                  <a:pt x="107" y="102077"/>
                </a:lnTo>
                <a:close/>
                <a:moveTo>
                  <a:pt x="40791" y="102077"/>
                </a:moveTo>
                <a:lnTo>
                  <a:pt x="40791" y="122359"/>
                </a:lnTo>
                <a:lnTo>
                  <a:pt x="20509" y="122359"/>
                </a:lnTo>
                <a:lnTo>
                  <a:pt x="20509" y="102077"/>
                </a:lnTo>
                <a:close/>
                <a:moveTo>
                  <a:pt x="61180" y="102077"/>
                </a:moveTo>
                <a:lnTo>
                  <a:pt x="61180" y="122359"/>
                </a:lnTo>
                <a:lnTo>
                  <a:pt x="40898" y="122359"/>
                </a:lnTo>
                <a:lnTo>
                  <a:pt x="40898" y="102077"/>
                </a:lnTo>
                <a:close/>
                <a:moveTo>
                  <a:pt x="81582" y="102077"/>
                </a:moveTo>
                <a:lnTo>
                  <a:pt x="81582" y="122359"/>
                </a:lnTo>
                <a:lnTo>
                  <a:pt x="61300" y="122359"/>
                </a:lnTo>
                <a:lnTo>
                  <a:pt x="61300" y="102077"/>
                </a:lnTo>
                <a:close/>
                <a:moveTo>
                  <a:pt x="101971" y="102077"/>
                </a:moveTo>
                <a:lnTo>
                  <a:pt x="101971" y="122359"/>
                </a:lnTo>
                <a:lnTo>
                  <a:pt x="81689" y="122359"/>
                </a:lnTo>
                <a:lnTo>
                  <a:pt x="81702" y="102077"/>
                </a:lnTo>
                <a:close/>
                <a:moveTo>
                  <a:pt x="122359" y="102077"/>
                </a:moveTo>
                <a:lnTo>
                  <a:pt x="122359" y="122359"/>
                </a:lnTo>
                <a:lnTo>
                  <a:pt x="102077" y="122359"/>
                </a:lnTo>
                <a:lnTo>
                  <a:pt x="102091" y="102077"/>
                </a:lnTo>
                <a:close/>
                <a:moveTo>
                  <a:pt x="142762" y="102077"/>
                </a:moveTo>
                <a:lnTo>
                  <a:pt x="142762" y="122359"/>
                </a:lnTo>
                <a:lnTo>
                  <a:pt x="122480" y="122359"/>
                </a:lnTo>
                <a:lnTo>
                  <a:pt x="122480" y="102077"/>
                </a:lnTo>
                <a:close/>
                <a:moveTo>
                  <a:pt x="163164" y="102077"/>
                </a:moveTo>
                <a:lnTo>
                  <a:pt x="163164" y="122359"/>
                </a:lnTo>
                <a:lnTo>
                  <a:pt x="142868" y="122359"/>
                </a:lnTo>
                <a:lnTo>
                  <a:pt x="142882" y="102077"/>
                </a:lnTo>
                <a:close/>
                <a:moveTo>
                  <a:pt x="183552" y="102077"/>
                </a:moveTo>
                <a:lnTo>
                  <a:pt x="183552" y="122359"/>
                </a:lnTo>
                <a:lnTo>
                  <a:pt x="163270" y="122359"/>
                </a:lnTo>
                <a:lnTo>
                  <a:pt x="163270" y="102077"/>
                </a:lnTo>
                <a:close/>
                <a:moveTo>
                  <a:pt x="203955" y="102077"/>
                </a:moveTo>
                <a:lnTo>
                  <a:pt x="203955" y="122359"/>
                </a:lnTo>
                <a:lnTo>
                  <a:pt x="183659" y="122359"/>
                </a:lnTo>
                <a:lnTo>
                  <a:pt x="183659" y="102077"/>
                </a:lnTo>
                <a:close/>
                <a:moveTo>
                  <a:pt x="224343" y="102077"/>
                </a:moveTo>
                <a:lnTo>
                  <a:pt x="224343" y="122359"/>
                </a:lnTo>
                <a:lnTo>
                  <a:pt x="204048" y="122359"/>
                </a:lnTo>
                <a:lnTo>
                  <a:pt x="204061" y="102077"/>
                </a:lnTo>
                <a:close/>
                <a:moveTo>
                  <a:pt x="244732" y="102077"/>
                </a:moveTo>
                <a:lnTo>
                  <a:pt x="244732" y="122359"/>
                </a:lnTo>
                <a:lnTo>
                  <a:pt x="224450" y="122359"/>
                </a:lnTo>
                <a:lnTo>
                  <a:pt x="224450" y="102077"/>
                </a:lnTo>
                <a:close/>
                <a:moveTo>
                  <a:pt x="265121" y="102077"/>
                </a:moveTo>
                <a:lnTo>
                  <a:pt x="265121" y="122359"/>
                </a:lnTo>
                <a:lnTo>
                  <a:pt x="244839" y="122359"/>
                </a:lnTo>
                <a:lnTo>
                  <a:pt x="244839" y="102077"/>
                </a:lnTo>
                <a:close/>
                <a:moveTo>
                  <a:pt x="285523" y="102077"/>
                </a:moveTo>
                <a:lnTo>
                  <a:pt x="285523" y="122359"/>
                </a:lnTo>
                <a:lnTo>
                  <a:pt x="265241" y="122359"/>
                </a:lnTo>
                <a:lnTo>
                  <a:pt x="265241" y="102077"/>
                </a:lnTo>
                <a:close/>
                <a:moveTo>
                  <a:pt x="20389" y="122479"/>
                </a:moveTo>
                <a:lnTo>
                  <a:pt x="20389" y="142761"/>
                </a:lnTo>
                <a:lnTo>
                  <a:pt x="107" y="142761"/>
                </a:lnTo>
                <a:lnTo>
                  <a:pt x="107" y="122479"/>
                </a:lnTo>
                <a:close/>
                <a:moveTo>
                  <a:pt x="40791" y="122479"/>
                </a:moveTo>
                <a:lnTo>
                  <a:pt x="40791" y="142761"/>
                </a:lnTo>
                <a:lnTo>
                  <a:pt x="20509" y="142761"/>
                </a:lnTo>
                <a:lnTo>
                  <a:pt x="20509" y="122479"/>
                </a:lnTo>
                <a:close/>
                <a:moveTo>
                  <a:pt x="61180" y="122479"/>
                </a:moveTo>
                <a:lnTo>
                  <a:pt x="61180" y="142761"/>
                </a:lnTo>
                <a:lnTo>
                  <a:pt x="40898" y="142761"/>
                </a:lnTo>
                <a:lnTo>
                  <a:pt x="40898" y="122479"/>
                </a:lnTo>
                <a:close/>
                <a:moveTo>
                  <a:pt x="81582" y="122479"/>
                </a:moveTo>
                <a:lnTo>
                  <a:pt x="81582" y="142761"/>
                </a:lnTo>
                <a:lnTo>
                  <a:pt x="61300" y="142761"/>
                </a:lnTo>
                <a:lnTo>
                  <a:pt x="61300" y="122479"/>
                </a:lnTo>
                <a:close/>
                <a:moveTo>
                  <a:pt x="101971" y="122479"/>
                </a:moveTo>
                <a:lnTo>
                  <a:pt x="101971" y="142761"/>
                </a:lnTo>
                <a:lnTo>
                  <a:pt x="81689" y="142761"/>
                </a:lnTo>
                <a:lnTo>
                  <a:pt x="81689" y="122479"/>
                </a:lnTo>
                <a:close/>
                <a:moveTo>
                  <a:pt x="122359" y="122479"/>
                </a:moveTo>
                <a:lnTo>
                  <a:pt x="122359" y="142761"/>
                </a:lnTo>
                <a:lnTo>
                  <a:pt x="102077" y="142761"/>
                </a:lnTo>
                <a:lnTo>
                  <a:pt x="102077" y="122479"/>
                </a:lnTo>
                <a:close/>
                <a:moveTo>
                  <a:pt x="142762" y="122479"/>
                </a:moveTo>
                <a:lnTo>
                  <a:pt x="142762" y="142761"/>
                </a:lnTo>
                <a:lnTo>
                  <a:pt x="122480" y="142761"/>
                </a:lnTo>
                <a:lnTo>
                  <a:pt x="122480" y="122479"/>
                </a:lnTo>
                <a:close/>
                <a:moveTo>
                  <a:pt x="163150" y="122479"/>
                </a:moveTo>
                <a:lnTo>
                  <a:pt x="163150" y="142761"/>
                </a:lnTo>
                <a:lnTo>
                  <a:pt x="142868" y="142761"/>
                </a:lnTo>
                <a:lnTo>
                  <a:pt x="142868" y="122479"/>
                </a:lnTo>
                <a:close/>
                <a:moveTo>
                  <a:pt x="183552" y="122479"/>
                </a:moveTo>
                <a:lnTo>
                  <a:pt x="183552" y="142761"/>
                </a:lnTo>
                <a:lnTo>
                  <a:pt x="163270" y="142761"/>
                </a:lnTo>
                <a:lnTo>
                  <a:pt x="163270" y="122479"/>
                </a:lnTo>
                <a:close/>
                <a:moveTo>
                  <a:pt x="203941" y="122479"/>
                </a:moveTo>
                <a:lnTo>
                  <a:pt x="203941" y="142761"/>
                </a:lnTo>
                <a:lnTo>
                  <a:pt x="183659" y="142761"/>
                </a:lnTo>
                <a:lnTo>
                  <a:pt x="183659" y="122479"/>
                </a:lnTo>
                <a:close/>
                <a:moveTo>
                  <a:pt x="224330" y="122479"/>
                </a:moveTo>
                <a:lnTo>
                  <a:pt x="224330" y="142761"/>
                </a:lnTo>
                <a:lnTo>
                  <a:pt x="204048" y="142761"/>
                </a:lnTo>
                <a:lnTo>
                  <a:pt x="204048" y="122479"/>
                </a:lnTo>
                <a:close/>
                <a:moveTo>
                  <a:pt x="244732" y="122479"/>
                </a:moveTo>
                <a:lnTo>
                  <a:pt x="244732" y="142761"/>
                </a:lnTo>
                <a:lnTo>
                  <a:pt x="224450" y="142761"/>
                </a:lnTo>
                <a:lnTo>
                  <a:pt x="224450" y="122479"/>
                </a:lnTo>
                <a:close/>
                <a:moveTo>
                  <a:pt x="265121" y="122479"/>
                </a:moveTo>
                <a:lnTo>
                  <a:pt x="265121" y="142761"/>
                </a:lnTo>
                <a:lnTo>
                  <a:pt x="244839" y="142761"/>
                </a:lnTo>
                <a:lnTo>
                  <a:pt x="244839" y="122479"/>
                </a:lnTo>
                <a:close/>
                <a:moveTo>
                  <a:pt x="285523" y="122479"/>
                </a:moveTo>
                <a:lnTo>
                  <a:pt x="285523" y="142761"/>
                </a:lnTo>
                <a:lnTo>
                  <a:pt x="265241" y="142761"/>
                </a:lnTo>
                <a:lnTo>
                  <a:pt x="265241" y="122479"/>
                </a:lnTo>
                <a:close/>
                <a:moveTo>
                  <a:pt x="20389" y="142868"/>
                </a:moveTo>
                <a:lnTo>
                  <a:pt x="20389" y="163149"/>
                </a:lnTo>
                <a:lnTo>
                  <a:pt x="107" y="163149"/>
                </a:lnTo>
                <a:lnTo>
                  <a:pt x="107" y="142868"/>
                </a:lnTo>
                <a:close/>
                <a:moveTo>
                  <a:pt x="40791" y="142868"/>
                </a:moveTo>
                <a:lnTo>
                  <a:pt x="40791" y="163149"/>
                </a:lnTo>
                <a:lnTo>
                  <a:pt x="20509" y="163149"/>
                </a:lnTo>
                <a:lnTo>
                  <a:pt x="20509" y="142868"/>
                </a:lnTo>
                <a:close/>
                <a:moveTo>
                  <a:pt x="61180" y="142868"/>
                </a:moveTo>
                <a:lnTo>
                  <a:pt x="61180" y="163149"/>
                </a:lnTo>
                <a:lnTo>
                  <a:pt x="40898" y="163149"/>
                </a:lnTo>
                <a:lnTo>
                  <a:pt x="40898" y="142868"/>
                </a:lnTo>
                <a:close/>
                <a:moveTo>
                  <a:pt x="81582" y="142868"/>
                </a:moveTo>
                <a:lnTo>
                  <a:pt x="81582" y="163149"/>
                </a:lnTo>
                <a:lnTo>
                  <a:pt x="61300" y="163149"/>
                </a:lnTo>
                <a:lnTo>
                  <a:pt x="61300" y="142868"/>
                </a:lnTo>
                <a:close/>
                <a:moveTo>
                  <a:pt x="101971" y="142868"/>
                </a:moveTo>
                <a:lnTo>
                  <a:pt x="101971" y="163149"/>
                </a:lnTo>
                <a:lnTo>
                  <a:pt x="81689" y="163149"/>
                </a:lnTo>
                <a:lnTo>
                  <a:pt x="81689" y="142868"/>
                </a:lnTo>
                <a:close/>
                <a:moveTo>
                  <a:pt x="122359" y="142868"/>
                </a:moveTo>
                <a:lnTo>
                  <a:pt x="122359" y="163149"/>
                </a:lnTo>
                <a:lnTo>
                  <a:pt x="102077" y="163149"/>
                </a:lnTo>
                <a:lnTo>
                  <a:pt x="102077" y="142868"/>
                </a:lnTo>
                <a:close/>
                <a:moveTo>
                  <a:pt x="142762" y="142868"/>
                </a:moveTo>
                <a:lnTo>
                  <a:pt x="142762" y="163149"/>
                </a:lnTo>
                <a:lnTo>
                  <a:pt x="122480" y="163149"/>
                </a:lnTo>
                <a:lnTo>
                  <a:pt x="122480" y="142868"/>
                </a:lnTo>
                <a:close/>
                <a:moveTo>
                  <a:pt x="163150" y="142868"/>
                </a:moveTo>
                <a:lnTo>
                  <a:pt x="163150" y="163149"/>
                </a:lnTo>
                <a:lnTo>
                  <a:pt x="142868" y="163149"/>
                </a:lnTo>
                <a:lnTo>
                  <a:pt x="142868" y="142868"/>
                </a:lnTo>
                <a:close/>
                <a:moveTo>
                  <a:pt x="183552" y="142868"/>
                </a:moveTo>
                <a:lnTo>
                  <a:pt x="183552" y="163149"/>
                </a:lnTo>
                <a:lnTo>
                  <a:pt x="163270" y="163149"/>
                </a:lnTo>
                <a:lnTo>
                  <a:pt x="163270" y="142868"/>
                </a:lnTo>
                <a:close/>
                <a:moveTo>
                  <a:pt x="203941" y="142868"/>
                </a:moveTo>
                <a:lnTo>
                  <a:pt x="203941" y="163149"/>
                </a:lnTo>
                <a:lnTo>
                  <a:pt x="183659" y="163149"/>
                </a:lnTo>
                <a:lnTo>
                  <a:pt x="183659" y="142868"/>
                </a:lnTo>
                <a:close/>
                <a:moveTo>
                  <a:pt x="224330" y="142868"/>
                </a:moveTo>
                <a:lnTo>
                  <a:pt x="224330" y="163149"/>
                </a:lnTo>
                <a:lnTo>
                  <a:pt x="204048" y="163149"/>
                </a:lnTo>
                <a:lnTo>
                  <a:pt x="204048" y="142868"/>
                </a:lnTo>
                <a:close/>
                <a:moveTo>
                  <a:pt x="244732" y="142868"/>
                </a:moveTo>
                <a:lnTo>
                  <a:pt x="244732" y="163149"/>
                </a:lnTo>
                <a:lnTo>
                  <a:pt x="224450" y="163149"/>
                </a:lnTo>
                <a:lnTo>
                  <a:pt x="224450" y="142868"/>
                </a:lnTo>
                <a:close/>
                <a:moveTo>
                  <a:pt x="265121" y="142868"/>
                </a:moveTo>
                <a:lnTo>
                  <a:pt x="265121" y="163149"/>
                </a:lnTo>
                <a:lnTo>
                  <a:pt x="244839" y="163149"/>
                </a:lnTo>
                <a:lnTo>
                  <a:pt x="244839" y="142868"/>
                </a:lnTo>
                <a:close/>
                <a:moveTo>
                  <a:pt x="285523" y="142868"/>
                </a:moveTo>
                <a:lnTo>
                  <a:pt x="285523" y="163149"/>
                </a:lnTo>
                <a:lnTo>
                  <a:pt x="265241" y="163149"/>
                </a:lnTo>
                <a:lnTo>
                  <a:pt x="265241" y="142868"/>
                </a:lnTo>
                <a:close/>
                <a:moveTo>
                  <a:pt x="0" y="0"/>
                </a:moveTo>
                <a:lnTo>
                  <a:pt x="0" y="163270"/>
                </a:lnTo>
                <a:lnTo>
                  <a:pt x="285630" y="163270"/>
                </a:lnTo>
                <a:lnTo>
                  <a:pt x="2856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30"/>
          <p:cNvSpPr txBox="1">
            <a:spLocks noGrp="1"/>
          </p:cNvSpPr>
          <p:nvPr>
            <p:ph type="title"/>
          </p:nvPr>
        </p:nvSpPr>
        <p:spPr>
          <a:xfrm>
            <a:off x="720000" y="2482138"/>
            <a:ext cx="23364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solidFill>
                  <a:schemeClr val="accent4"/>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59" name="Google Shape;2359;p30"/>
          <p:cNvSpPr txBox="1">
            <a:spLocks noGrp="1"/>
          </p:cNvSpPr>
          <p:nvPr>
            <p:ph type="subTitle" idx="1"/>
          </p:nvPr>
        </p:nvSpPr>
        <p:spPr>
          <a:xfrm>
            <a:off x="720000" y="2933662"/>
            <a:ext cx="2336400" cy="93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60" name="Google Shape;2360;p30"/>
          <p:cNvSpPr txBox="1">
            <a:spLocks noGrp="1"/>
          </p:cNvSpPr>
          <p:nvPr>
            <p:ph type="title" idx="2"/>
          </p:nvPr>
        </p:nvSpPr>
        <p:spPr>
          <a:xfrm>
            <a:off x="3403800" y="2482138"/>
            <a:ext cx="23364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solidFill>
                  <a:schemeClr val="accent4"/>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61" name="Google Shape;2361;p30"/>
          <p:cNvSpPr txBox="1">
            <a:spLocks noGrp="1"/>
          </p:cNvSpPr>
          <p:nvPr>
            <p:ph type="subTitle" idx="3"/>
          </p:nvPr>
        </p:nvSpPr>
        <p:spPr>
          <a:xfrm>
            <a:off x="3403800" y="2933662"/>
            <a:ext cx="2336400" cy="93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62" name="Google Shape;2362;p30"/>
          <p:cNvSpPr txBox="1">
            <a:spLocks noGrp="1"/>
          </p:cNvSpPr>
          <p:nvPr>
            <p:ph type="title" idx="4"/>
          </p:nvPr>
        </p:nvSpPr>
        <p:spPr>
          <a:xfrm>
            <a:off x="6087600" y="2482138"/>
            <a:ext cx="23364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solidFill>
                  <a:schemeClr val="accent4"/>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63" name="Google Shape;2363;p30"/>
          <p:cNvSpPr txBox="1">
            <a:spLocks noGrp="1"/>
          </p:cNvSpPr>
          <p:nvPr>
            <p:ph type="subTitle" idx="5"/>
          </p:nvPr>
        </p:nvSpPr>
        <p:spPr>
          <a:xfrm>
            <a:off x="6087600" y="2933662"/>
            <a:ext cx="2336400" cy="93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64" name="Google Shape;2364;p30"/>
          <p:cNvSpPr txBox="1">
            <a:spLocks noGrp="1"/>
          </p:cNvSpPr>
          <p:nvPr>
            <p:ph type="title" idx="6"/>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365" name="Google Shape;2365;p30"/>
          <p:cNvGrpSpPr/>
          <p:nvPr/>
        </p:nvGrpSpPr>
        <p:grpSpPr>
          <a:xfrm rot="8757422" flipH="1">
            <a:off x="-210" y="-227068"/>
            <a:ext cx="1494875" cy="1187602"/>
            <a:chOff x="1023025" y="3297275"/>
            <a:chExt cx="805750" cy="640128"/>
          </a:xfrm>
        </p:grpSpPr>
        <p:sp>
          <p:nvSpPr>
            <p:cNvPr id="2366" name="Google Shape;2366;p30"/>
            <p:cNvSpPr/>
            <p:nvPr/>
          </p:nvSpPr>
          <p:spPr>
            <a:xfrm>
              <a:off x="1184526" y="3526165"/>
              <a:ext cx="402228" cy="396774"/>
            </a:xfrm>
            <a:custGeom>
              <a:avLst/>
              <a:gdLst/>
              <a:ahLst/>
              <a:cxnLst/>
              <a:rect l="l" t="t" r="r" b="b"/>
              <a:pathLst>
                <a:path w="8702" h="8584" fill="none" extrusionOk="0">
                  <a:moveTo>
                    <a:pt x="8701" y="1"/>
                  </a:moveTo>
                  <a:cubicBezTo>
                    <a:pt x="5853" y="2594"/>
                    <a:pt x="3270" y="5472"/>
                    <a:pt x="989" y="8584"/>
                  </a:cubicBezTo>
                  <a:cubicBezTo>
                    <a:pt x="960" y="6352"/>
                    <a:pt x="627" y="4141"/>
                    <a:pt x="1" y="1997"/>
                  </a:cubicBezTo>
                </a:path>
              </a:pathLst>
            </a:custGeom>
            <a:noFill/>
            <a:ln w="4650" cap="flat" cmpd="sng">
              <a:solidFill>
                <a:schemeClr val="dk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30"/>
            <p:cNvSpPr/>
            <p:nvPr/>
          </p:nvSpPr>
          <p:spPr>
            <a:xfrm>
              <a:off x="1342884" y="3301343"/>
              <a:ext cx="485891" cy="482748"/>
            </a:xfrm>
            <a:custGeom>
              <a:avLst/>
              <a:gdLst/>
              <a:ahLst/>
              <a:cxnLst/>
              <a:rect l="l" t="t" r="r" b="b"/>
              <a:pathLst>
                <a:path w="10512" h="10444" extrusionOk="0">
                  <a:moveTo>
                    <a:pt x="10512" y="1"/>
                  </a:moveTo>
                  <a:lnTo>
                    <a:pt x="10512" y="1"/>
                  </a:lnTo>
                  <a:cubicBezTo>
                    <a:pt x="9758" y="382"/>
                    <a:pt x="8926" y="588"/>
                    <a:pt x="8094" y="607"/>
                  </a:cubicBezTo>
                  <a:cubicBezTo>
                    <a:pt x="8029" y="609"/>
                    <a:pt x="7965" y="610"/>
                    <a:pt x="7900" y="610"/>
                  </a:cubicBezTo>
                  <a:cubicBezTo>
                    <a:pt x="7336" y="610"/>
                    <a:pt x="6772" y="541"/>
                    <a:pt x="6213" y="541"/>
                  </a:cubicBezTo>
                  <a:cubicBezTo>
                    <a:pt x="5905" y="541"/>
                    <a:pt x="5599" y="562"/>
                    <a:pt x="5295" y="627"/>
                  </a:cubicBezTo>
                  <a:cubicBezTo>
                    <a:pt x="4199" y="852"/>
                    <a:pt x="3269" y="1635"/>
                    <a:pt x="2633" y="2565"/>
                  </a:cubicBezTo>
                  <a:cubicBezTo>
                    <a:pt x="1791" y="2917"/>
                    <a:pt x="940" y="3367"/>
                    <a:pt x="470" y="4150"/>
                  </a:cubicBezTo>
                  <a:cubicBezTo>
                    <a:pt x="0" y="4923"/>
                    <a:pt x="10" y="6049"/>
                    <a:pt x="695" y="6656"/>
                  </a:cubicBezTo>
                  <a:cubicBezTo>
                    <a:pt x="1143" y="7062"/>
                    <a:pt x="1859" y="7152"/>
                    <a:pt x="2502" y="7152"/>
                  </a:cubicBezTo>
                  <a:cubicBezTo>
                    <a:pt x="2617" y="7152"/>
                    <a:pt x="2730" y="7149"/>
                    <a:pt x="2839" y="7145"/>
                  </a:cubicBezTo>
                  <a:lnTo>
                    <a:pt x="2839" y="7145"/>
                  </a:lnTo>
                  <a:cubicBezTo>
                    <a:pt x="2418" y="7811"/>
                    <a:pt x="2379" y="8652"/>
                    <a:pt x="2741" y="9347"/>
                  </a:cubicBezTo>
                  <a:cubicBezTo>
                    <a:pt x="3104" y="10026"/>
                    <a:pt x="3823" y="10444"/>
                    <a:pt x="4596" y="10444"/>
                  </a:cubicBezTo>
                  <a:cubicBezTo>
                    <a:pt x="4614" y="10444"/>
                    <a:pt x="4631" y="10444"/>
                    <a:pt x="4649" y="10443"/>
                  </a:cubicBezTo>
                  <a:cubicBezTo>
                    <a:pt x="5236" y="10384"/>
                    <a:pt x="5794" y="10120"/>
                    <a:pt x="6205" y="9690"/>
                  </a:cubicBezTo>
                  <a:cubicBezTo>
                    <a:pt x="6626" y="9249"/>
                    <a:pt x="6949" y="8750"/>
                    <a:pt x="7184" y="8192"/>
                  </a:cubicBezTo>
                  <a:cubicBezTo>
                    <a:pt x="8476" y="7722"/>
                    <a:pt x="9425" y="6617"/>
                    <a:pt x="9680" y="5276"/>
                  </a:cubicBezTo>
                  <a:cubicBezTo>
                    <a:pt x="9777" y="4728"/>
                    <a:pt x="9758" y="4170"/>
                    <a:pt x="9777" y="3612"/>
                  </a:cubicBezTo>
                  <a:cubicBezTo>
                    <a:pt x="9817" y="2379"/>
                    <a:pt x="10061" y="1155"/>
                    <a:pt x="105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30"/>
            <p:cNvSpPr/>
            <p:nvPr/>
          </p:nvSpPr>
          <p:spPr>
            <a:xfrm>
              <a:off x="1469996" y="3304070"/>
              <a:ext cx="358779" cy="328919"/>
            </a:xfrm>
            <a:custGeom>
              <a:avLst/>
              <a:gdLst/>
              <a:ahLst/>
              <a:cxnLst/>
              <a:rect l="l" t="t" r="r" b="b"/>
              <a:pathLst>
                <a:path w="7762" h="7116" extrusionOk="0">
                  <a:moveTo>
                    <a:pt x="7762" y="0"/>
                  </a:moveTo>
                  <a:cubicBezTo>
                    <a:pt x="7585" y="137"/>
                    <a:pt x="7409" y="265"/>
                    <a:pt x="7233" y="402"/>
                  </a:cubicBezTo>
                  <a:cubicBezTo>
                    <a:pt x="7057" y="529"/>
                    <a:pt x="6890" y="676"/>
                    <a:pt x="6724" y="813"/>
                  </a:cubicBezTo>
                  <a:cubicBezTo>
                    <a:pt x="6382" y="1096"/>
                    <a:pt x="6049" y="1380"/>
                    <a:pt x="5726" y="1674"/>
                  </a:cubicBezTo>
                  <a:cubicBezTo>
                    <a:pt x="5070" y="2261"/>
                    <a:pt x="4434" y="2868"/>
                    <a:pt x="3808" y="3475"/>
                  </a:cubicBezTo>
                  <a:lnTo>
                    <a:pt x="1919" y="5315"/>
                  </a:lnTo>
                  <a:cubicBezTo>
                    <a:pt x="1606" y="5618"/>
                    <a:pt x="1292" y="5921"/>
                    <a:pt x="969" y="6215"/>
                  </a:cubicBezTo>
                  <a:lnTo>
                    <a:pt x="490" y="6665"/>
                  </a:lnTo>
                  <a:lnTo>
                    <a:pt x="0" y="7115"/>
                  </a:lnTo>
                  <a:cubicBezTo>
                    <a:pt x="353" y="6851"/>
                    <a:pt x="695" y="6567"/>
                    <a:pt x="1028" y="6293"/>
                  </a:cubicBezTo>
                  <a:cubicBezTo>
                    <a:pt x="1361" y="6009"/>
                    <a:pt x="1694" y="5716"/>
                    <a:pt x="2017" y="5422"/>
                  </a:cubicBezTo>
                  <a:cubicBezTo>
                    <a:pt x="2672" y="4835"/>
                    <a:pt x="3299" y="4228"/>
                    <a:pt x="3935" y="3612"/>
                  </a:cubicBezTo>
                  <a:lnTo>
                    <a:pt x="5824" y="1782"/>
                  </a:lnTo>
                  <a:cubicBezTo>
                    <a:pt x="6137" y="1478"/>
                    <a:pt x="6460" y="1175"/>
                    <a:pt x="6783" y="881"/>
                  </a:cubicBezTo>
                  <a:cubicBezTo>
                    <a:pt x="6949" y="734"/>
                    <a:pt x="7106" y="578"/>
                    <a:pt x="7272" y="431"/>
                  </a:cubicBezTo>
                  <a:cubicBezTo>
                    <a:pt x="7439" y="294"/>
                    <a:pt x="7595" y="147"/>
                    <a:pt x="7762" y="0"/>
                  </a:cubicBezTo>
                  <a:close/>
                </a:path>
              </a:pathLst>
            </a:custGeom>
            <a:solidFill>
              <a:srgbClr val="4E7D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30"/>
            <p:cNvSpPr/>
            <p:nvPr/>
          </p:nvSpPr>
          <p:spPr>
            <a:xfrm>
              <a:off x="1520656" y="3570954"/>
              <a:ext cx="123091" cy="168111"/>
            </a:xfrm>
            <a:custGeom>
              <a:avLst/>
              <a:gdLst/>
              <a:ahLst/>
              <a:cxnLst/>
              <a:rect l="l" t="t" r="r" b="b"/>
              <a:pathLst>
                <a:path w="2663" h="3637" extrusionOk="0">
                  <a:moveTo>
                    <a:pt x="470" y="1"/>
                  </a:moveTo>
                  <a:lnTo>
                    <a:pt x="470" y="1"/>
                  </a:lnTo>
                  <a:cubicBezTo>
                    <a:pt x="245" y="412"/>
                    <a:pt x="108" y="852"/>
                    <a:pt x="59" y="1312"/>
                  </a:cubicBezTo>
                  <a:cubicBezTo>
                    <a:pt x="1" y="1782"/>
                    <a:pt x="50" y="2261"/>
                    <a:pt x="206" y="2702"/>
                  </a:cubicBezTo>
                  <a:cubicBezTo>
                    <a:pt x="304" y="2937"/>
                    <a:pt x="451" y="3132"/>
                    <a:pt x="647" y="3279"/>
                  </a:cubicBezTo>
                  <a:cubicBezTo>
                    <a:pt x="832" y="3426"/>
                    <a:pt x="1058" y="3534"/>
                    <a:pt x="1292" y="3583"/>
                  </a:cubicBezTo>
                  <a:cubicBezTo>
                    <a:pt x="1455" y="3621"/>
                    <a:pt x="1620" y="3637"/>
                    <a:pt x="1783" y="3637"/>
                  </a:cubicBezTo>
                  <a:cubicBezTo>
                    <a:pt x="2082" y="3637"/>
                    <a:pt x="2378" y="3584"/>
                    <a:pt x="2663" y="3514"/>
                  </a:cubicBezTo>
                  <a:lnTo>
                    <a:pt x="2663" y="3514"/>
                  </a:lnTo>
                  <a:cubicBezTo>
                    <a:pt x="2473" y="3531"/>
                    <a:pt x="2281" y="3544"/>
                    <a:pt x="2091" y="3544"/>
                  </a:cubicBezTo>
                  <a:cubicBezTo>
                    <a:pt x="1831" y="3544"/>
                    <a:pt x="1575" y="3519"/>
                    <a:pt x="1332" y="3446"/>
                  </a:cubicBezTo>
                  <a:cubicBezTo>
                    <a:pt x="1116" y="3387"/>
                    <a:pt x="921" y="3279"/>
                    <a:pt x="754" y="3152"/>
                  </a:cubicBezTo>
                  <a:cubicBezTo>
                    <a:pt x="588" y="3015"/>
                    <a:pt x="461" y="2839"/>
                    <a:pt x="382" y="2633"/>
                  </a:cubicBezTo>
                  <a:cubicBezTo>
                    <a:pt x="294" y="2428"/>
                    <a:pt x="245" y="2212"/>
                    <a:pt x="226" y="1997"/>
                  </a:cubicBezTo>
                  <a:cubicBezTo>
                    <a:pt x="196" y="1772"/>
                    <a:pt x="196" y="1547"/>
                    <a:pt x="206" y="1332"/>
                  </a:cubicBezTo>
                  <a:cubicBezTo>
                    <a:pt x="226" y="872"/>
                    <a:pt x="314" y="431"/>
                    <a:pt x="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30"/>
            <p:cNvSpPr/>
            <p:nvPr/>
          </p:nvSpPr>
          <p:spPr>
            <a:xfrm>
              <a:off x="1593040" y="3521635"/>
              <a:ext cx="143012" cy="131364"/>
            </a:xfrm>
            <a:custGeom>
              <a:avLst/>
              <a:gdLst/>
              <a:ahLst/>
              <a:cxnLst/>
              <a:rect l="l" t="t" r="r" b="b"/>
              <a:pathLst>
                <a:path w="3094" h="2842" extrusionOk="0">
                  <a:moveTo>
                    <a:pt x="98" y="1"/>
                  </a:moveTo>
                  <a:cubicBezTo>
                    <a:pt x="1" y="392"/>
                    <a:pt x="20" y="813"/>
                    <a:pt x="147" y="1205"/>
                  </a:cubicBezTo>
                  <a:cubicBezTo>
                    <a:pt x="265" y="1596"/>
                    <a:pt x="500" y="1958"/>
                    <a:pt x="803" y="2232"/>
                  </a:cubicBezTo>
                  <a:cubicBezTo>
                    <a:pt x="1116" y="2516"/>
                    <a:pt x="1498" y="2702"/>
                    <a:pt x="1909" y="2790"/>
                  </a:cubicBezTo>
                  <a:cubicBezTo>
                    <a:pt x="2071" y="2822"/>
                    <a:pt x="2240" y="2841"/>
                    <a:pt x="2410" y="2841"/>
                  </a:cubicBezTo>
                  <a:cubicBezTo>
                    <a:pt x="2445" y="2841"/>
                    <a:pt x="2480" y="2841"/>
                    <a:pt x="2516" y="2839"/>
                  </a:cubicBezTo>
                  <a:cubicBezTo>
                    <a:pt x="2721" y="2819"/>
                    <a:pt x="2917" y="2751"/>
                    <a:pt x="3093" y="2633"/>
                  </a:cubicBezTo>
                  <a:lnTo>
                    <a:pt x="3093" y="2633"/>
                  </a:lnTo>
                  <a:cubicBezTo>
                    <a:pt x="2939" y="2707"/>
                    <a:pt x="2777" y="2746"/>
                    <a:pt x="2615" y="2746"/>
                  </a:cubicBezTo>
                  <a:cubicBezTo>
                    <a:pt x="2582" y="2746"/>
                    <a:pt x="2549" y="2744"/>
                    <a:pt x="2516" y="2741"/>
                  </a:cubicBezTo>
                  <a:cubicBezTo>
                    <a:pt x="1929" y="2722"/>
                    <a:pt x="1371" y="2487"/>
                    <a:pt x="930" y="2095"/>
                  </a:cubicBezTo>
                  <a:cubicBezTo>
                    <a:pt x="637" y="1841"/>
                    <a:pt x="412" y="1518"/>
                    <a:pt x="275" y="1156"/>
                  </a:cubicBezTo>
                  <a:cubicBezTo>
                    <a:pt x="138" y="784"/>
                    <a:pt x="79" y="392"/>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30"/>
            <p:cNvSpPr/>
            <p:nvPr/>
          </p:nvSpPr>
          <p:spPr>
            <a:xfrm>
              <a:off x="1655903" y="3458774"/>
              <a:ext cx="135755" cy="98500"/>
            </a:xfrm>
            <a:custGeom>
              <a:avLst/>
              <a:gdLst/>
              <a:ahLst/>
              <a:cxnLst/>
              <a:rect l="l" t="t" r="r" b="b"/>
              <a:pathLst>
                <a:path w="2937" h="2131" extrusionOk="0">
                  <a:moveTo>
                    <a:pt x="79" y="0"/>
                  </a:moveTo>
                  <a:lnTo>
                    <a:pt x="79" y="0"/>
                  </a:lnTo>
                  <a:cubicBezTo>
                    <a:pt x="1" y="363"/>
                    <a:pt x="11" y="734"/>
                    <a:pt x="118" y="1087"/>
                  </a:cubicBezTo>
                  <a:cubicBezTo>
                    <a:pt x="226" y="1449"/>
                    <a:pt x="471" y="1762"/>
                    <a:pt x="794" y="1958"/>
                  </a:cubicBezTo>
                  <a:cubicBezTo>
                    <a:pt x="970" y="2056"/>
                    <a:pt x="1156" y="2105"/>
                    <a:pt x="1342" y="2124"/>
                  </a:cubicBezTo>
                  <a:cubicBezTo>
                    <a:pt x="1410" y="2128"/>
                    <a:pt x="1478" y="2130"/>
                    <a:pt x="1545" y="2130"/>
                  </a:cubicBezTo>
                  <a:cubicBezTo>
                    <a:pt x="1662" y="2130"/>
                    <a:pt x="1778" y="2123"/>
                    <a:pt x="1890" y="2105"/>
                  </a:cubicBezTo>
                  <a:cubicBezTo>
                    <a:pt x="2252" y="2065"/>
                    <a:pt x="2604" y="1958"/>
                    <a:pt x="2937" y="1801"/>
                  </a:cubicBezTo>
                  <a:lnTo>
                    <a:pt x="2937" y="1801"/>
                  </a:lnTo>
                  <a:cubicBezTo>
                    <a:pt x="2585" y="1889"/>
                    <a:pt x="2232" y="1948"/>
                    <a:pt x="1880" y="1968"/>
                  </a:cubicBezTo>
                  <a:cubicBezTo>
                    <a:pt x="1813" y="1969"/>
                    <a:pt x="1746" y="1971"/>
                    <a:pt x="1679" y="1971"/>
                  </a:cubicBezTo>
                  <a:cubicBezTo>
                    <a:pt x="1396" y="1971"/>
                    <a:pt x="1121" y="1944"/>
                    <a:pt x="892" y="1801"/>
                  </a:cubicBezTo>
                  <a:cubicBezTo>
                    <a:pt x="745" y="1723"/>
                    <a:pt x="617" y="1605"/>
                    <a:pt x="510" y="1478"/>
                  </a:cubicBezTo>
                  <a:cubicBezTo>
                    <a:pt x="402" y="1341"/>
                    <a:pt x="314" y="1194"/>
                    <a:pt x="255" y="1038"/>
                  </a:cubicBezTo>
                  <a:cubicBezTo>
                    <a:pt x="128" y="705"/>
                    <a:pt x="69" y="353"/>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30"/>
            <p:cNvSpPr/>
            <p:nvPr/>
          </p:nvSpPr>
          <p:spPr>
            <a:xfrm>
              <a:off x="1684884" y="3434322"/>
              <a:ext cx="111304" cy="38596"/>
            </a:xfrm>
            <a:custGeom>
              <a:avLst/>
              <a:gdLst/>
              <a:ahLst/>
              <a:cxnLst/>
              <a:rect l="l" t="t" r="r" b="b"/>
              <a:pathLst>
                <a:path w="2408" h="835" extrusionOk="0">
                  <a:moveTo>
                    <a:pt x="0" y="1"/>
                  </a:moveTo>
                  <a:cubicBezTo>
                    <a:pt x="10" y="255"/>
                    <a:pt x="157" y="490"/>
                    <a:pt x="372" y="627"/>
                  </a:cubicBezTo>
                  <a:cubicBezTo>
                    <a:pt x="587" y="764"/>
                    <a:pt x="842" y="833"/>
                    <a:pt x="1096" y="833"/>
                  </a:cubicBezTo>
                  <a:cubicBezTo>
                    <a:pt x="1122" y="834"/>
                    <a:pt x="1147" y="834"/>
                    <a:pt x="1172" y="834"/>
                  </a:cubicBezTo>
                  <a:cubicBezTo>
                    <a:pt x="1399" y="834"/>
                    <a:pt x="1619" y="794"/>
                    <a:pt x="1830" y="706"/>
                  </a:cubicBezTo>
                  <a:cubicBezTo>
                    <a:pt x="2065" y="617"/>
                    <a:pt x="2271" y="451"/>
                    <a:pt x="2408" y="246"/>
                  </a:cubicBezTo>
                  <a:lnTo>
                    <a:pt x="2408" y="246"/>
                  </a:lnTo>
                  <a:cubicBezTo>
                    <a:pt x="2222" y="392"/>
                    <a:pt x="2016" y="510"/>
                    <a:pt x="1791" y="578"/>
                  </a:cubicBezTo>
                  <a:cubicBezTo>
                    <a:pt x="1595" y="630"/>
                    <a:pt x="1398" y="658"/>
                    <a:pt x="1195" y="658"/>
                  </a:cubicBezTo>
                  <a:cubicBezTo>
                    <a:pt x="1166" y="658"/>
                    <a:pt x="1136" y="658"/>
                    <a:pt x="1106" y="657"/>
                  </a:cubicBezTo>
                  <a:cubicBezTo>
                    <a:pt x="881" y="647"/>
                    <a:pt x="656" y="598"/>
                    <a:pt x="450" y="500"/>
                  </a:cubicBezTo>
                  <a:cubicBezTo>
                    <a:pt x="235" y="402"/>
                    <a:pt x="79" y="21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30"/>
            <p:cNvSpPr/>
            <p:nvPr/>
          </p:nvSpPr>
          <p:spPr>
            <a:xfrm>
              <a:off x="1740952" y="3371923"/>
              <a:ext cx="67901" cy="18304"/>
            </a:xfrm>
            <a:custGeom>
              <a:avLst/>
              <a:gdLst/>
              <a:ahLst/>
              <a:cxnLst/>
              <a:rect l="l" t="t" r="r" b="b"/>
              <a:pathLst>
                <a:path w="1469" h="396" extrusionOk="0">
                  <a:moveTo>
                    <a:pt x="1469" y="0"/>
                  </a:moveTo>
                  <a:lnTo>
                    <a:pt x="1469" y="0"/>
                  </a:lnTo>
                  <a:cubicBezTo>
                    <a:pt x="1342" y="39"/>
                    <a:pt x="1224" y="79"/>
                    <a:pt x="1107" y="118"/>
                  </a:cubicBezTo>
                  <a:cubicBezTo>
                    <a:pt x="989" y="147"/>
                    <a:pt x="872" y="176"/>
                    <a:pt x="745" y="196"/>
                  </a:cubicBezTo>
                  <a:cubicBezTo>
                    <a:pt x="627" y="216"/>
                    <a:pt x="500" y="235"/>
                    <a:pt x="383" y="245"/>
                  </a:cubicBezTo>
                  <a:cubicBezTo>
                    <a:pt x="255" y="255"/>
                    <a:pt x="128" y="255"/>
                    <a:pt x="1" y="255"/>
                  </a:cubicBezTo>
                  <a:cubicBezTo>
                    <a:pt x="108" y="323"/>
                    <a:pt x="246" y="362"/>
                    <a:pt x="373" y="382"/>
                  </a:cubicBezTo>
                  <a:cubicBezTo>
                    <a:pt x="434" y="391"/>
                    <a:pt x="496" y="395"/>
                    <a:pt x="557" y="395"/>
                  </a:cubicBezTo>
                  <a:cubicBezTo>
                    <a:pt x="768" y="395"/>
                    <a:pt x="974" y="344"/>
                    <a:pt x="1156" y="245"/>
                  </a:cubicBezTo>
                  <a:cubicBezTo>
                    <a:pt x="1283" y="176"/>
                    <a:pt x="1381" y="98"/>
                    <a:pt x="1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30"/>
            <p:cNvSpPr/>
            <p:nvPr/>
          </p:nvSpPr>
          <p:spPr>
            <a:xfrm>
              <a:off x="1732817" y="3326210"/>
              <a:ext cx="14514" cy="55236"/>
            </a:xfrm>
            <a:custGeom>
              <a:avLst/>
              <a:gdLst/>
              <a:ahLst/>
              <a:cxnLst/>
              <a:rect l="l" t="t" r="r" b="b"/>
              <a:pathLst>
                <a:path w="314" h="1195" extrusionOk="0">
                  <a:moveTo>
                    <a:pt x="314" y="1"/>
                  </a:moveTo>
                  <a:lnTo>
                    <a:pt x="314" y="1"/>
                  </a:lnTo>
                  <a:cubicBezTo>
                    <a:pt x="236" y="69"/>
                    <a:pt x="167" y="157"/>
                    <a:pt x="118" y="255"/>
                  </a:cubicBezTo>
                  <a:cubicBezTo>
                    <a:pt x="69" y="353"/>
                    <a:pt x="40" y="461"/>
                    <a:pt x="20" y="568"/>
                  </a:cubicBezTo>
                  <a:cubicBezTo>
                    <a:pt x="1" y="676"/>
                    <a:pt x="1" y="784"/>
                    <a:pt x="20" y="891"/>
                  </a:cubicBezTo>
                  <a:cubicBezTo>
                    <a:pt x="40" y="999"/>
                    <a:pt x="79" y="1107"/>
                    <a:pt x="147" y="1195"/>
                  </a:cubicBezTo>
                  <a:cubicBezTo>
                    <a:pt x="157" y="1087"/>
                    <a:pt x="157" y="980"/>
                    <a:pt x="167" y="882"/>
                  </a:cubicBezTo>
                  <a:cubicBezTo>
                    <a:pt x="177" y="784"/>
                    <a:pt x="187" y="686"/>
                    <a:pt x="206" y="598"/>
                  </a:cubicBezTo>
                  <a:cubicBezTo>
                    <a:pt x="216" y="500"/>
                    <a:pt x="236" y="402"/>
                    <a:pt x="255" y="304"/>
                  </a:cubicBezTo>
                  <a:cubicBezTo>
                    <a:pt x="275" y="206"/>
                    <a:pt x="294" y="109"/>
                    <a:pt x="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30"/>
            <p:cNvSpPr/>
            <p:nvPr/>
          </p:nvSpPr>
          <p:spPr>
            <a:xfrm>
              <a:off x="1667227" y="3332126"/>
              <a:ext cx="23111" cy="103169"/>
            </a:xfrm>
            <a:custGeom>
              <a:avLst/>
              <a:gdLst/>
              <a:ahLst/>
              <a:cxnLst/>
              <a:rect l="l" t="t" r="r" b="b"/>
              <a:pathLst>
                <a:path w="500" h="2232" extrusionOk="0">
                  <a:moveTo>
                    <a:pt x="500" y="0"/>
                  </a:moveTo>
                  <a:cubicBezTo>
                    <a:pt x="431" y="69"/>
                    <a:pt x="363" y="147"/>
                    <a:pt x="324" y="245"/>
                  </a:cubicBezTo>
                  <a:cubicBezTo>
                    <a:pt x="275" y="333"/>
                    <a:pt x="226" y="421"/>
                    <a:pt x="187" y="509"/>
                  </a:cubicBezTo>
                  <a:cubicBezTo>
                    <a:pt x="98" y="695"/>
                    <a:pt x="40" y="891"/>
                    <a:pt x="20" y="1096"/>
                  </a:cubicBezTo>
                  <a:cubicBezTo>
                    <a:pt x="1" y="1302"/>
                    <a:pt x="20" y="1507"/>
                    <a:pt x="79" y="1703"/>
                  </a:cubicBezTo>
                  <a:cubicBezTo>
                    <a:pt x="128" y="1899"/>
                    <a:pt x="235" y="2085"/>
                    <a:pt x="372" y="2231"/>
                  </a:cubicBezTo>
                  <a:cubicBezTo>
                    <a:pt x="294" y="2055"/>
                    <a:pt x="245" y="1860"/>
                    <a:pt x="216" y="1674"/>
                  </a:cubicBezTo>
                  <a:cubicBezTo>
                    <a:pt x="187" y="1488"/>
                    <a:pt x="177" y="1302"/>
                    <a:pt x="196" y="1106"/>
                  </a:cubicBezTo>
                  <a:cubicBezTo>
                    <a:pt x="216" y="920"/>
                    <a:pt x="265" y="734"/>
                    <a:pt x="324" y="558"/>
                  </a:cubicBezTo>
                  <a:lnTo>
                    <a:pt x="402" y="274"/>
                  </a:lnTo>
                  <a:cubicBezTo>
                    <a:pt x="421" y="176"/>
                    <a:pt x="461" y="88"/>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0"/>
            <p:cNvSpPr/>
            <p:nvPr/>
          </p:nvSpPr>
          <p:spPr>
            <a:xfrm>
              <a:off x="1560454" y="3331664"/>
              <a:ext cx="97345" cy="130763"/>
            </a:xfrm>
            <a:custGeom>
              <a:avLst/>
              <a:gdLst/>
              <a:ahLst/>
              <a:cxnLst/>
              <a:rect l="l" t="t" r="r" b="b"/>
              <a:pathLst>
                <a:path w="2106" h="2829" extrusionOk="0">
                  <a:moveTo>
                    <a:pt x="568" y="0"/>
                  </a:moveTo>
                  <a:lnTo>
                    <a:pt x="568" y="0"/>
                  </a:lnTo>
                  <a:cubicBezTo>
                    <a:pt x="314" y="245"/>
                    <a:pt x="157" y="578"/>
                    <a:pt x="118" y="920"/>
                  </a:cubicBezTo>
                  <a:cubicBezTo>
                    <a:pt x="1" y="1654"/>
                    <a:pt x="402" y="2379"/>
                    <a:pt x="1077" y="2672"/>
                  </a:cubicBezTo>
                  <a:cubicBezTo>
                    <a:pt x="1293" y="2777"/>
                    <a:pt x="1521" y="2829"/>
                    <a:pt x="1754" y="2829"/>
                  </a:cubicBezTo>
                  <a:cubicBezTo>
                    <a:pt x="1870" y="2829"/>
                    <a:pt x="1988" y="2816"/>
                    <a:pt x="2105" y="2790"/>
                  </a:cubicBezTo>
                  <a:cubicBezTo>
                    <a:pt x="1762" y="2790"/>
                    <a:pt x="1440" y="2711"/>
                    <a:pt x="1146" y="2545"/>
                  </a:cubicBezTo>
                  <a:cubicBezTo>
                    <a:pt x="549" y="2232"/>
                    <a:pt x="206" y="1605"/>
                    <a:pt x="255" y="940"/>
                  </a:cubicBezTo>
                  <a:cubicBezTo>
                    <a:pt x="275" y="607"/>
                    <a:pt x="383" y="284"/>
                    <a:pt x="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0"/>
            <p:cNvSpPr/>
            <p:nvPr/>
          </p:nvSpPr>
          <p:spPr>
            <a:xfrm>
              <a:off x="1470921" y="3403123"/>
              <a:ext cx="125355" cy="122074"/>
            </a:xfrm>
            <a:custGeom>
              <a:avLst/>
              <a:gdLst/>
              <a:ahLst/>
              <a:cxnLst/>
              <a:rect l="l" t="t" r="r" b="b"/>
              <a:pathLst>
                <a:path w="2712" h="2641" extrusionOk="0">
                  <a:moveTo>
                    <a:pt x="215" y="1"/>
                  </a:moveTo>
                  <a:lnTo>
                    <a:pt x="215" y="1"/>
                  </a:lnTo>
                  <a:cubicBezTo>
                    <a:pt x="39" y="333"/>
                    <a:pt x="0" y="715"/>
                    <a:pt x="88" y="1077"/>
                  </a:cubicBezTo>
                  <a:cubicBezTo>
                    <a:pt x="137" y="1253"/>
                    <a:pt x="206" y="1430"/>
                    <a:pt x="303" y="1596"/>
                  </a:cubicBezTo>
                  <a:cubicBezTo>
                    <a:pt x="401" y="1752"/>
                    <a:pt x="519" y="1899"/>
                    <a:pt x="656" y="2027"/>
                  </a:cubicBezTo>
                  <a:cubicBezTo>
                    <a:pt x="940" y="2271"/>
                    <a:pt x="1272" y="2457"/>
                    <a:pt x="1625" y="2555"/>
                  </a:cubicBezTo>
                  <a:cubicBezTo>
                    <a:pt x="1794" y="2611"/>
                    <a:pt x="1970" y="2641"/>
                    <a:pt x="2147" y="2641"/>
                  </a:cubicBezTo>
                  <a:cubicBezTo>
                    <a:pt x="2337" y="2641"/>
                    <a:pt x="2528" y="2607"/>
                    <a:pt x="2711" y="2535"/>
                  </a:cubicBezTo>
                  <a:lnTo>
                    <a:pt x="2711" y="2535"/>
                  </a:lnTo>
                  <a:cubicBezTo>
                    <a:pt x="2604" y="2553"/>
                    <a:pt x="2496" y="2562"/>
                    <a:pt x="2390" y="2562"/>
                  </a:cubicBezTo>
                  <a:cubicBezTo>
                    <a:pt x="2146" y="2562"/>
                    <a:pt x="1905" y="2516"/>
                    <a:pt x="1674" y="2428"/>
                  </a:cubicBezTo>
                  <a:cubicBezTo>
                    <a:pt x="1351" y="2310"/>
                    <a:pt x="1047" y="2124"/>
                    <a:pt x="783" y="1889"/>
                  </a:cubicBezTo>
                  <a:cubicBezTo>
                    <a:pt x="529" y="1664"/>
                    <a:pt x="333" y="1361"/>
                    <a:pt x="235" y="1038"/>
                  </a:cubicBezTo>
                  <a:cubicBezTo>
                    <a:pt x="117" y="695"/>
                    <a:pt x="117" y="333"/>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0"/>
            <p:cNvSpPr/>
            <p:nvPr/>
          </p:nvSpPr>
          <p:spPr>
            <a:xfrm>
              <a:off x="1384485" y="3457849"/>
              <a:ext cx="149807" cy="128083"/>
            </a:xfrm>
            <a:custGeom>
              <a:avLst/>
              <a:gdLst/>
              <a:ahLst/>
              <a:cxnLst/>
              <a:rect l="l" t="t" r="r" b="b"/>
              <a:pathLst>
                <a:path w="3241" h="2771" extrusionOk="0">
                  <a:moveTo>
                    <a:pt x="343" y="1"/>
                  </a:moveTo>
                  <a:cubicBezTo>
                    <a:pt x="89" y="373"/>
                    <a:pt x="1" y="813"/>
                    <a:pt x="69" y="1254"/>
                  </a:cubicBezTo>
                  <a:cubicBezTo>
                    <a:pt x="148" y="1694"/>
                    <a:pt x="382" y="2095"/>
                    <a:pt x="735" y="2369"/>
                  </a:cubicBezTo>
                  <a:cubicBezTo>
                    <a:pt x="911" y="2506"/>
                    <a:pt x="1116" y="2614"/>
                    <a:pt x="1322" y="2682"/>
                  </a:cubicBezTo>
                  <a:cubicBezTo>
                    <a:pt x="1537" y="2741"/>
                    <a:pt x="1753" y="2771"/>
                    <a:pt x="1978" y="2771"/>
                  </a:cubicBezTo>
                  <a:cubicBezTo>
                    <a:pt x="2408" y="2761"/>
                    <a:pt x="2829" y="2682"/>
                    <a:pt x="3240" y="2545"/>
                  </a:cubicBezTo>
                  <a:lnTo>
                    <a:pt x="3240" y="2545"/>
                  </a:lnTo>
                  <a:cubicBezTo>
                    <a:pt x="2881" y="2605"/>
                    <a:pt x="2513" y="2635"/>
                    <a:pt x="2145" y="2635"/>
                  </a:cubicBezTo>
                  <a:cubicBezTo>
                    <a:pt x="2093" y="2635"/>
                    <a:pt x="2040" y="2635"/>
                    <a:pt x="1987" y="2634"/>
                  </a:cubicBezTo>
                  <a:cubicBezTo>
                    <a:pt x="1576" y="2624"/>
                    <a:pt x="1185" y="2477"/>
                    <a:pt x="852" y="2232"/>
                  </a:cubicBezTo>
                  <a:cubicBezTo>
                    <a:pt x="539" y="1978"/>
                    <a:pt x="304" y="1625"/>
                    <a:pt x="216" y="1224"/>
                  </a:cubicBezTo>
                  <a:cubicBezTo>
                    <a:pt x="128" y="813"/>
                    <a:pt x="167" y="383"/>
                    <a:pt x="3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0"/>
            <p:cNvSpPr/>
            <p:nvPr/>
          </p:nvSpPr>
          <p:spPr>
            <a:xfrm>
              <a:off x="1679430" y="3400303"/>
              <a:ext cx="58887" cy="50383"/>
            </a:xfrm>
            <a:custGeom>
              <a:avLst/>
              <a:gdLst/>
              <a:ahLst/>
              <a:cxnLst/>
              <a:rect l="l" t="t" r="r" b="b"/>
              <a:pathLst>
                <a:path w="1274" h="1090" extrusionOk="0">
                  <a:moveTo>
                    <a:pt x="1183" y="1"/>
                  </a:moveTo>
                  <a:cubicBezTo>
                    <a:pt x="1081" y="1"/>
                    <a:pt x="599" y="297"/>
                    <a:pt x="1" y="717"/>
                  </a:cubicBezTo>
                  <a:cubicBezTo>
                    <a:pt x="79" y="854"/>
                    <a:pt x="177" y="982"/>
                    <a:pt x="294" y="1089"/>
                  </a:cubicBezTo>
                  <a:cubicBezTo>
                    <a:pt x="872" y="502"/>
                    <a:pt x="1273" y="22"/>
                    <a:pt x="1195" y="3"/>
                  </a:cubicBezTo>
                  <a:cubicBezTo>
                    <a:pt x="1192" y="2"/>
                    <a:pt x="1188" y="1"/>
                    <a:pt x="1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0"/>
            <p:cNvSpPr/>
            <p:nvPr/>
          </p:nvSpPr>
          <p:spPr>
            <a:xfrm>
              <a:off x="1655903" y="3433444"/>
              <a:ext cx="37163" cy="39844"/>
            </a:xfrm>
            <a:custGeom>
              <a:avLst/>
              <a:gdLst/>
              <a:ahLst/>
              <a:cxnLst/>
              <a:rect l="l" t="t" r="r" b="b"/>
              <a:pathLst>
                <a:path w="804" h="862" extrusionOk="0">
                  <a:moveTo>
                    <a:pt x="510" y="0"/>
                  </a:moveTo>
                  <a:cubicBezTo>
                    <a:pt x="343" y="118"/>
                    <a:pt x="177" y="235"/>
                    <a:pt x="1" y="372"/>
                  </a:cubicBezTo>
                  <a:cubicBezTo>
                    <a:pt x="79" y="558"/>
                    <a:pt x="177" y="725"/>
                    <a:pt x="314" y="862"/>
                  </a:cubicBezTo>
                  <a:cubicBezTo>
                    <a:pt x="480" y="695"/>
                    <a:pt x="647" y="529"/>
                    <a:pt x="803" y="372"/>
                  </a:cubicBezTo>
                  <a:cubicBezTo>
                    <a:pt x="686" y="265"/>
                    <a:pt x="588" y="137"/>
                    <a:pt x="5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0"/>
            <p:cNvSpPr/>
            <p:nvPr/>
          </p:nvSpPr>
          <p:spPr>
            <a:xfrm>
              <a:off x="1631960" y="3450639"/>
              <a:ext cx="38503" cy="42987"/>
            </a:xfrm>
            <a:custGeom>
              <a:avLst/>
              <a:gdLst/>
              <a:ahLst/>
              <a:cxnLst/>
              <a:rect l="l" t="t" r="r" b="b"/>
              <a:pathLst>
                <a:path w="833" h="930" extrusionOk="0">
                  <a:moveTo>
                    <a:pt x="519" y="0"/>
                  </a:moveTo>
                  <a:cubicBezTo>
                    <a:pt x="353" y="127"/>
                    <a:pt x="176" y="255"/>
                    <a:pt x="0" y="392"/>
                  </a:cubicBezTo>
                  <a:cubicBezTo>
                    <a:pt x="49" y="490"/>
                    <a:pt x="98" y="587"/>
                    <a:pt x="157" y="685"/>
                  </a:cubicBezTo>
                  <a:cubicBezTo>
                    <a:pt x="215" y="773"/>
                    <a:pt x="284" y="852"/>
                    <a:pt x="353" y="930"/>
                  </a:cubicBezTo>
                  <a:cubicBezTo>
                    <a:pt x="519" y="783"/>
                    <a:pt x="675" y="636"/>
                    <a:pt x="832" y="490"/>
                  </a:cubicBezTo>
                  <a:cubicBezTo>
                    <a:pt x="695" y="343"/>
                    <a:pt x="597" y="176"/>
                    <a:pt x="5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0"/>
            <p:cNvSpPr/>
            <p:nvPr/>
          </p:nvSpPr>
          <p:spPr>
            <a:xfrm>
              <a:off x="1601176" y="3468711"/>
              <a:ext cx="47101" cy="49366"/>
            </a:xfrm>
            <a:custGeom>
              <a:avLst/>
              <a:gdLst/>
              <a:ahLst/>
              <a:cxnLst/>
              <a:rect l="l" t="t" r="r" b="b"/>
              <a:pathLst>
                <a:path w="1019" h="1068" extrusionOk="0">
                  <a:moveTo>
                    <a:pt x="656" y="1"/>
                  </a:moveTo>
                  <a:cubicBezTo>
                    <a:pt x="431" y="177"/>
                    <a:pt x="206" y="363"/>
                    <a:pt x="1" y="549"/>
                  </a:cubicBezTo>
                  <a:cubicBezTo>
                    <a:pt x="30" y="598"/>
                    <a:pt x="59" y="656"/>
                    <a:pt x="89" y="705"/>
                  </a:cubicBezTo>
                  <a:cubicBezTo>
                    <a:pt x="177" y="842"/>
                    <a:pt x="284" y="960"/>
                    <a:pt x="402" y="1067"/>
                  </a:cubicBezTo>
                  <a:cubicBezTo>
                    <a:pt x="607" y="901"/>
                    <a:pt x="813" y="725"/>
                    <a:pt x="1019" y="539"/>
                  </a:cubicBezTo>
                  <a:cubicBezTo>
                    <a:pt x="940" y="461"/>
                    <a:pt x="872" y="382"/>
                    <a:pt x="813" y="294"/>
                  </a:cubicBezTo>
                  <a:cubicBezTo>
                    <a:pt x="754" y="196"/>
                    <a:pt x="705" y="108"/>
                    <a:pt x="6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0"/>
            <p:cNvSpPr/>
            <p:nvPr/>
          </p:nvSpPr>
          <p:spPr>
            <a:xfrm>
              <a:off x="1543721" y="3494041"/>
              <a:ext cx="76498" cy="64665"/>
            </a:xfrm>
            <a:custGeom>
              <a:avLst/>
              <a:gdLst/>
              <a:ahLst/>
              <a:cxnLst/>
              <a:rect l="l" t="t" r="r" b="b"/>
              <a:pathLst>
                <a:path w="1655" h="1399" extrusionOk="0">
                  <a:moveTo>
                    <a:pt x="1244" y="1"/>
                  </a:moveTo>
                  <a:cubicBezTo>
                    <a:pt x="519" y="617"/>
                    <a:pt x="1" y="1185"/>
                    <a:pt x="157" y="1361"/>
                  </a:cubicBezTo>
                  <a:cubicBezTo>
                    <a:pt x="183" y="1386"/>
                    <a:pt x="219" y="1398"/>
                    <a:pt x="264" y="1398"/>
                  </a:cubicBezTo>
                  <a:cubicBezTo>
                    <a:pt x="516" y="1398"/>
                    <a:pt x="1057" y="1027"/>
                    <a:pt x="1655" y="529"/>
                  </a:cubicBezTo>
                  <a:cubicBezTo>
                    <a:pt x="1527" y="422"/>
                    <a:pt x="1430" y="294"/>
                    <a:pt x="1342" y="157"/>
                  </a:cubicBezTo>
                  <a:cubicBezTo>
                    <a:pt x="1302" y="108"/>
                    <a:pt x="1273" y="50"/>
                    <a:pt x="1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0"/>
            <p:cNvSpPr/>
            <p:nvPr/>
          </p:nvSpPr>
          <p:spPr>
            <a:xfrm>
              <a:off x="1023025" y="3297275"/>
              <a:ext cx="331184" cy="448497"/>
            </a:xfrm>
            <a:custGeom>
              <a:avLst/>
              <a:gdLst/>
              <a:ahLst/>
              <a:cxnLst/>
              <a:rect l="l" t="t" r="r" b="b"/>
              <a:pathLst>
                <a:path w="7165" h="9703" extrusionOk="0">
                  <a:moveTo>
                    <a:pt x="2017" y="0"/>
                  </a:moveTo>
                  <a:cubicBezTo>
                    <a:pt x="1978" y="686"/>
                    <a:pt x="1772" y="1361"/>
                    <a:pt x="1440" y="1958"/>
                  </a:cubicBezTo>
                  <a:cubicBezTo>
                    <a:pt x="1077" y="2623"/>
                    <a:pt x="549" y="3201"/>
                    <a:pt x="304" y="3925"/>
                  </a:cubicBezTo>
                  <a:cubicBezTo>
                    <a:pt x="1" y="4786"/>
                    <a:pt x="177" y="5755"/>
                    <a:pt x="559" y="6587"/>
                  </a:cubicBezTo>
                  <a:cubicBezTo>
                    <a:pt x="461" y="7321"/>
                    <a:pt x="422" y="8104"/>
                    <a:pt x="774" y="8760"/>
                  </a:cubicBezTo>
                  <a:cubicBezTo>
                    <a:pt x="1063" y="9297"/>
                    <a:pt x="1647" y="9703"/>
                    <a:pt x="2236" y="9703"/>
                  </a:cubicBezTo>
                  <a:cubicBezTo>
                    <a:pt x="2366" y="9703"/>
                    <a:pt x="2496" y="9683"/>
                    <a:pt x="2624" y="9641"/>
                  </a:cubicBezTo>
                  <a:cubicBezTo>
                    <a:pt x="3182" y="9455"/>
                    <a:pt x="3583" y="8848"/>
                    <a:pt x="3857" y="8329"/>
                  </a:cubicBezTo>
                  <a:cubicBezTo>
                    <a:pt x="4151" y="8897"/>
                    <a:pt x="4728" y="9269"/>
                    <a:pt x="5364" y="9308"/>
                  </a:cubicBezTo>
                  <a:cubicBezTo>
                    <a:pt x="5382" y="9308"/>
                    <a:pt x="5399" y="9309"/>
                    <a:pt x="5417" y="9309"/>
                  </a:cubicBezTo>
                  <a:cubicBezTo>
                    <a:pt x="6042" y="9309"/>
                    <a:pt x="6615" y="8969"/>
                    <a:pt x="6911" y="8417"/>
                  </a:cubicBezTo>
                  <a:cubicBezTo>
                    <a:pt x="7126" y="7987"/>
                    <a:pt x="7165" y="7487"/>
                    <a:pt x="7038" y="7018"/>
                  </a:cubicBezTo>
                  <a:cubicBezTo>
                    <a:pt x="6901" y="6548"/>
                    <a:pt x="6685" y="6108"/>
                    <a:pt x="6392" y="5716"/>
                  </a:cubicBezTo>
                  <a:cubicBezTo>
                    <a:pt x="6597" y="4620"/>
                    <a:pt x="6216" y="3494"/>
                    <a:pt x="5374" y="2760"/>
                  </a:cubicBezTo>
                  <a:cubicBezTo>
                    <a:pt x="5031" y="2457"/>
                    <a:pt x="4630" y="2242"/>
                    <a:pt x="4248" y="2007"/>
                  </a:cubicBezTo>
                  <a:cubicBezTo>
                    <a:pt x="3407" y="1469"/>
                    <a:pt x="2643" y="783"/>
                    <a:pt x="20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0"/>
            <p:cNvSpPr/>
            <p:nvPr/>
          </p:nvSpPr>
          <p:spPr>
            <a:xfrm>
              <a:off x="1118058" y="3298615"/>
              <a:ext cx="82368" cy="387298"/>
            </a:xfrm>
            <a:custGeom>
              <a:avLst/>
              <a:gdLst/>
              <a:ahLst/>
              <a:cxnLst/>
              <a:rect l="l" t="t" r="r" b="b"/>
              <a:pathLst>
                <a:path w="1782" h="8379" extrusionOk="0">
                  <a:moveTo>
                    <a:pt x="0" y="1"/>
                  </a:moveTo>
                  <a:cubicBezTo>
                    <a:pt x="30" y="353"/>
                    <a:pt x="69" y="715"/>
                    <a:pt x="127" y="1068"/>
                  </a:cubicBezTo>
                  <a:cubicBezTo>
                    <a:pt x="186" y="1420"/>
                    <a:pt x="245" y="1772"/>
                    <a:pt x="313" y="2125"/>
                  </a:cubicBezTo>
                  <a:cubicBezTo>
                    <a:pt x="450" y="2819"/>
                    <a:pt x="617" y="3514"/>
                    <a:pt x="783" y="4209"/>
                  </a:cubicBezTo>
                  <a:lnTo>
                    <a:pt x="1292" y="6294"/>
                  </a:lnTo>
                  <a:cubicBezTo>
                    <a:pt x="1380" y="6636"/>
                    <a:pt x="1458" y="6989"/>
                    <a:pt x="1537" y="7331"/>
                  </a:cubicBezTo>
                  <a:lnTo>
                    <a:pt x="1664" y="7850"/>
                  </a:lnTo>
                  <a:cubicBezTo>
                    <a:pt x="1703" y="8026"/>
                    <a:pt x="1742" y="8202"/>
                    <a:pt x="1781" y="8378"/>
                  </a:cubicBezTo>
                  <a:cubicBezTo>
                    <a:pt x="1742" y="8026"/>
                    <a:pt x="1693" y="7674"/>
                    <a:pt x="1644" y="7312"/>
                  </a:cubicBezTo>
                  <a:cubicBezTo>
                    <a:pt x="1586" y="6959"/>
                    <a:pt x="1517" y="6607"/>
                    <a:pt x="1449" y="6255"/>
                  </a:cubicBezTo>
                  <a:cubicBezTo>
                    <a:pt x="1302" y="5560"/>
                    <a:pt x="1135" y="4865"/>
                    <a:pt x="969" y="4170"/>
                  </a:cubicBezTo>
                  <a:lnTo>
                    <a:pt x="470" y="2085"/>
                  </a:lnTo>
                  <a:cubicBezTo>
                    <a:pt x="372" y="1743"/>
                    <a:pt x="294" y="1400"/>
                    <a:pt x="225" y="1048"/>
                  </a:cubicBezTo>
                  <a:cubicBezTo>
                    <a:pt x="186" y="872"/>
                    <a:pt x="137" y="696"/>
                    <a:pt x="108" y="529"/>
                  </a:cubicBezTo>
                  <a:cubicBezTo>
                    <a:pt x="78" y="353"/>
                    <a:pt x="39" y="177"/>
                    <a:pt x="0" y="1"/>
                  </a:cubicBezTo>
                  <a:close/>
                </a:path>
              </a:pathLst>
            </a:custGeom>
            <a:solidFill>
              <a:srgbClr val="4E7D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0"/>
            <p:cNvSpPr/>
            <p:nvPr/>
          </p:nvSpPr>
          <p:spPr>
            <a:xfrm>
              <a:off x="1186791" y="3605343"/>
              <a:ext cx="156140" cy="65728"/>
            </a:xfrm>
            <a:custGeom>
              <a:avLst/>
              <a:gdLst/>
              <a:ahLst/>
              <a:cxnLst/>
              <a:rect l="l" t="t" r="r" b="b"/>
              <a:pathLst>
                <a:path w="3378" h="1422" extrusionOk="0">
                  <a:moveTo>
                    <a:pt x="3377" y="0"/>
                  </a:moveTo>
                  <a:lnTo>
                    <a:pt x="3377" y="0"/>
                  </a:lnTo>
                  <a:cubicBezTo>
                    <a:pt x="3221" y="333"/>
                    <a:pt x="3015" y="637"/>
                    <a:pt x="2761" y="901"/>
                  </a:cubicBezTo>
                  <a:cubicBezTo>
                    <a:pt x="2553" y="1117"/>
                    <a:pt x="2266" y="1235"/>
                    <a:pt x="1969" y="1235"/>
                  </a:cubicBezTo>
                  <a:cubicBezTo>
                    <a:pt x="1916" y="1235"/>
                    <a:pt x="1864" y="1231"/>
                    <a:pt x="1811" y="1224"/>
                  </a:cubicBezTo>
                  <a:cubicBezTo>
                    <a:pt x="1635" y="1204"/>
                    <a:pt x="1469" y="1145"/>
                    <a:pt x="1312" y="1077"/>
                  </a:cubicBezTo>
                  <a:cubicBezTo>
                    <a:pt x="1146" y="999"/>
                    <a:pt x="989" y="911"/>
                    <a:pt x="833" y="813"/>
                  </a:cubicBezTo>
                  <a:cubicBezTo>
                    <a:pt x="529" y="607"/>
                    <a:pt x="245" y="372"/>
                    <a:pt x="1" y="88"/>
                  </a:cubicBezTo>
                  <a:lnTo>
                    <a:pt x="1" y="88"/>
                  </a:lnTo>
                  <a:cubicBezTo>
                    <a:pt x="197" y="421"/>
                    <a:pt x="451" y="705"/>
                    <a:pt x="754" y="930"/>
                  </a:cubicBezTo>
                  <a:cubicBezTo>
                    <a:pt x="1048" y="1175"/>
                    <a:pt x="1410" y="1341"/>
                    <a:pt x="1792" y="1410"/>
                  </a:cubicBezTo>
                  <a:cubicBezTo>
                    <a:pt x="1843" y="1417"/>
                    <a:pt x="1895" y="1421"/>
                    <a:pt x="1947" y="1421"/>
                  </a:cubicBezTo>
                  <a:cubicBezTo>
                    <a:pt x="2094" y="1421"/>
                    <a:pt x="2242" y="1392"/>
                    <a:pt x="2379" y="1341"/>
                  </a:cubicBezTo>
                  <a:cubicBezTo>
                    <a:pt x="2565" y="1263"/>
                    <a:pt x="2731" y="1145"/>
                    <a:pt x="2859" y="1008"/>
                  </a:cubicBezTo>
                  <a:cubicBezTo>
                    <a:pt x="3113" y="715"/>
                    <a:pt x="3289" y="372"/>
                    <a:pt x="33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0"/>
            <p:cNvSpPr/>
            <p:nvPr/>
          </p:nvSpPr>
          <p:spPr>
            <a:xfrm>
              <a:off x="1175513" y="3504025"/>
              <a:ext cx="142966" cy="70952"/>
            </a:xfrm>
            <a:custGeom>
              <a:avLst/>
              <a:gdLst/>
              <a:ahLst/>
              <a:cxnLst/>
              <a:rect l="l" t="t" r="r" b="b"/>
              <a:pathLst>
                <a:path w="3093" h="1535" extrusionOk="0">
                  <a:moveTo>
                    <a:pt x="3073" y="0"/>
                  </a:moveTo>
                  <a:cubicBezTo>
                    <a:pt x="3063" y="157"/>
                    <a:pt x="3005" y="303"/>
                    <a:pt x="2907" y="441"/>
                  </a:cubicBezTo>
                  <a:cubicBezTo>
                    <a:pt x="2829" y="568"/>
                    <a:pt x="2721" y="695"/>
                    <a:pt x="2603" y="803"/>
                  </a:cubicBezTo>
                  <a:cubicBezTo>
                    <a:pt x="2378" y="1018"/>
                    <a:pt x="2104" y="1175"/>
                    <a:pt x="1811" y="1272"/>
                  </a:cubicBezTo>
                  <a:cubicBezTo>
                    <a:pt x="1613" y="1336"/>
                    <a:pt x="1411" y="1367"/>
                    <a:pt x="1211" y="1367"/>
                  </a:cubicBezTo>
                  <a:cubicBezTo>
                    <a:pt x="1103" y="1367"/>
                    <a:pt x="996" y="1358"/>
                    <a:pt x="891" y="1341"/>
                  </a:cubicBezTo>
                  <a:cubicBezTo>
                    <a:pt x="568" y="1292"/>
                    <a:pt x="264" y="1175"/>
                    <a:pt x="0" y="998"/>
                  </a:cubicBezTo>
                  <a:lnTo>
                    <a:pt x="0" y="998"/>
                  </a:lnTo>
                  <a:cubicBezTo>
                    <a:pt x="235" y="1243"/>
                    <a:pt x="529" y="1409"/>
                    <a:pt x="852" y="1478"/>
                  </a:cubicBezTo>
                  <a:cubicBezTo>
                    <a:pt x="996" y="1516"/>
                    <a:pt x="1145" y="1534"/>
                    <a:pt x="1293" y="1534"/>
                  </a:cubicBezTo>
                  <a:cubicBezTo>
                    <a:pt x="1485" y="1534"/>
                    <a:pt x="1677" y="1504"/>
                    <a:pt x="1860" y="1449"/>
                  </a:cubicBezTo>
                  <a:cubicBezTo>
                    <a:pt x="2183" y="1341"/>
                    <a:pt x="2476" y="1155"/>
                    <a:pt x="2711" y="900"/>
                  </a:cubicBezTo>
                  <a:cubicBezTo>
                    <a:pt x="2819" y="773"/>
                    <a:pt x="2917" y="636"/>
                    <a:pt x="2985" y="489"/>
                  </a:cubicBezTo>
                  <a:cubicBezTo>
                    <a:pt x="3063" y="333"/>
                    <a:pt x="3093" y="166"/>
                    <a:pt x="30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30"/>
            <p:cNvSpPr/>
            <p:nvPr/>
          </p:nvSpPr>
          <p:spPr>
            <a:xfrm>
              <a:off x="1156931" y="3423044"/>
              <a:ext cx="112690" cy="79826"/>
            </a:xfrm>
            <a:custGeom>
              <a:avLst/>
              <a:gdLst/>
              <a:ahLst/>
              <a:cxnLst/>
              <a:rect l="l" t="t" r="r" b="b"/>
              <a:pathLst>
                <a:path w="2438" h="1727" extrusionOk="0">
                  <a:moveTo>
                    <a:pt x="2438" y="0"/>
                  </a:moveTo>
                  <a:cubicBezTo>
                    <a:pt x="2350" y="274"/>
                    <a:pt x="2242" y="539"/>
                    <a:pt x="2105" y="793"/>
                  </a:cubicBezTo>
                  <a:cubicBezTo>
                    <a:pt x="1968" y="1047"/>
                    <a:pt x="1821" y="1292"/>
                    <a:pt x="1586" y="1419"/>
                  </a:cubicBezTo>
                  <a:cubicBezTo>
                    <a:pt x="1404" y="1514"/>
                    <a:pt x="1206" y="1565"/>
                    <a:pt x="1004" y="1565"/>
                  </a:cubicBezTo>
                  <a:cubicBezTo>
                    <a:pt x="934" y="1565"/>
                    <a:pt x="864" y="1559"/>
                    <a:pt x="794" y="1547"/>
                  </a:cubicBezTo>
                  <a:cubicBezTo>
                    <a:pt x="520" y="1498"/>
                    <a:pt x="246" y="1400"/>
                    <a:pt x="1" y="1253"/>
                  </a:cubicBezTo>
                  <a:lnTo>
                    <a:pt x="1" y="1253"/>
                  </a:lnTo>
                  <a:cubicBezTo>
                    <a:pt x="216" y="1458"/>
                    <a:pt x="480" y="1615"/>
                    <a:pt x="774" y="1693"/>
                  </a:cubicBezTo>
                  <a:cubicBezTo>
                    <a:pt x="871" y="1715"/>
                    <a:pt x="969" y="1726"/>
                    <a:pt x="1067" y="1726"/>
                  </a:cubicBezTo>
                  <a:cubicBezTo>
                    <a:pt x="1278" y="1726"/>
                    <a:pt x="1488" y="1676"/>
                    <a:pt x="1674" y="1576"/>
                  </a:cubicBezTo>
                  <a:cubicBezTo>
                    <a:pt x="1811" y="1488"/>
                    <a:pt x="1929" y="1380"/>
                    <a:pt x="2017" y="1253"/>
                  </a:cubicBezTo>
                  <a:cubicBezTo>
                    <a:pt x="2105" y="1126"/>
                    <a:pt x="2174" y="999"/>
                    <a:pt x="2232" y="852"/>
                  </a:cubicBezTo>
                  <a:cubicBezTo>
                    <a:pt x="2350" y="587"/>
                    <a:pt x="2418" y="294"/>
                    <a:pt x="24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30"/>
            <p:cNvSpPr/>
            <p:nvPr/>
          </p:nvSpPr>
          <p:spPr>
            <a:xfrm>
              <a:off x="1149721" y="3380058"/>
              <a:ext cx="60182" cy="77192"/>
            </a:xfrm>
            <a:custGeom>
              <a:avLst/>
              <a:gdLst/>
              <a:ahLst/>
              <a:cxnLst/>
              <a:rect l="l" t="t" r="r" b="b"/>
              <a:pathLst>
                <a:path w="1302" h="1670" extrusionOk="0">
                  <a:moveTo>
                    <a:pt x="1175" y="0"/>
                  </a:moveTo>
                  <a:lnTo>
                    <a:pt x="1175" y="0"/>
                  </a:lnTo>
                  <a:cubicBezTo>
                    <a:pt x="1194" y="186"/>
                    <a:pt x="1184" y="382"/>
                    <a:pt x="1126" y="568"/>
                  </a:cubicBezTo>
                  <a:cubicBezTo>
                    <a:pt x="1077" y="744"/>
                    <a:pt x="999" y="920"/>
                    <a:pt x="901" y="1077"/>
                  </a:cubicBezTo>
                  <a:cubicBezTo>
                    <a:pt x="813" y="1234"/>
                    <a:pt x="685" y="1361"/>
                    <a:pt x="539" y="1469"/>
                  </a:cubicBezTo>
                  <a:cubicBezTo>
                    <a:pt x="412" y="1556"/>
                    <a:pt x="260" y="1604"/>
                    <a:pt x="108" y="1604"/>
                  </a:cubicBezTo>
                  <a:cubicBezTo>
                    <a:pt x="72" y="1604"/>
                    <a:pt x="36" y="1601"/>
                    <a:pt x="0" y="1596"/>
                  </a:cubicBezTo>
                  <a:lnTo>
                    <a:pt x="0" y="1596"/>
                  </a:lnTo>
                  <a:cubicBezTo>
                    <a:pt x="93" y="1645"/>
                    <a:pt x="196" y="1669"/>
                    <a:pt x="300" y="1669"/>
                  </a:cubicBezTo>
                  <a:cubicBezTo>
                    <a:pt x="404" y="1669"/>
                    <a:pt x="509" y="1645"/>
                    <a:pt x="607" y="1596"/>
                  </a:cubicBezTo>
                  <a:cubicBezTo>
                    <a:pt x="793" y="1498"/>
                    <a:pt x="950" y="1351"/>
                    <a:pt x="1057" y="1175"/>
                  </a:cubicBezTo>
                  <a:cubicBezTo>
                    <a:pt x="1175" y="999"/>
                    <a:pt x="1243" y="803"/>
                    <a:pt x="1273" y="597"/>
                  </a:cubicBezTo>
                  <a:cubicBezTo>
                    <a:pt x="1302" y="392"/>
                    <a:pt x="1263" y="177"/>
                    <a:pt x="1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30"/>
            <p:cNvSpPr/>
            <p:nvPr/>
          </p:nvSpPr>
          <p:spPr>
            <a:xfrm>
              <a:off x="1137934" y="3340261"/>
              <a:ext cx="22233" cy="52971"/>
            </a:xfrm>
            <a:custGeom>
              <a:avLst/>
              <a:gdLst/>
              <a:ahLst/>
              <a:cxnLst/>
              <a:rect l="l" t="t" r="r" b="b"/>
              <a:pathLst>
                <a:path w="481" h="1146" extrusionOk="0">
                  <a:moveTo>
                    <a:pt x="422" y="0"/>
                  </a:moveTo>
                  <a:lnTo>
                    <a:pt x="343" y="304"/>
                  </a:lnTo>
                  <a:cubicBezTo>
                    <a:pt x="314" y="402"/>
                    <a:pt x="285" y="499"/>
                    <a:pt x="245" y="587"/>
                  </a:cubicBezTo>
                  <a:cubicBezTo>
                    <a:pt x="216" y="676"/>
                    <a:pt x="177" y="773"/>
                    <a:pt x="138" y="861"/>
                  </a:cubicBezTo>
                  <a:lnTo>
                    <a:pt x="1" y="1145"/>
                  </a:lnTo>
                  <a:cubicBezTo>
                    <a:pt x="99" y="1096"/>
                    <a:pt x="187" y="1028"/>
                    <a:pt x="255" y="940"/>
                  </a:cubicBezTo>
                  <a:cubicBezTo>
                    <a:pt x="324" y="852"/>
                    <a:pt x="383" y="754"/>
                    <a:pt x="422" y="656"/>
                  </a:cubicBezTo>
                  <a:cubicBezTo>
                    <a:pt x="461" y="548"/>
                    <a:pt x="480" y="441"/>
                    <a:pt x="480" y="323"/>
                  </a:cubicBezTo>
                  <a:cubicBezTo>
                    <a:pt x="480" y="216"/>
                    <a:pt x="461" y="108"/>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30"/>
            <p:cNvSpPr/>
            <p:nvPr/>
          </p:nvSpPr>
          <p:spPr>
            <a:xfrm>
              <a:off x="1099939" y="3364666"/>
              <a:ext cx="35360" cy="28704"/>
            </a:xfrm>
            <a:custGeom>
              <a:avLst/>
              <a:gdLst/>
              <a:ahLst/>
              <a:cxnLst/>
              <a:rect l="l" t="t" r="r" b="b"/>
              <a:pathLst>
                <a:path w="765" h="621" extrusionOk="0">
                  <a:moveTo>
                    <a:pt x="1" y="1"/>
                  </a:moveTo>
                  <a:lnTo>
                    <a:pt x="1" y="1"/>
                  </a:lnTo>
                  <a:cubicBezTo>
                    <a:pt x="10" y="89"/>
                    <a:pt x="40" y="177"/>
                    <a:pt x="89" y="255"/>
                  </a:cubicBezTo>
                  <a:cubicBezTo>
                    <a:pt x="138" y="333"/>
                    <a:pt x="196" y="402"/>
                    <a:pt x="265" y="461"/>
                  </a:cubicBezTo>
                  <a:cubicBezTo>
                    <a:pt x="333" y="510"/>
                    <a:pt x="412" y="559"/>
                    <a:pt x="500" y="588"/>
                  </a:cubicBezTo>
                  <a:cubicBezTo>
                    <a:pt x="566" y="610"/>
                    <a:pt x="632" y="621"/>
                    <a:pt x="698" y="621"/>
                  </a:cubicBezTo>
                  <a:cubicBezTo>
                    <a:pt x="720" y="621"/>
                    <a:pt x="742" y="620"/>
                    <a:pt x="764" y="617"/>
                  </a:cubicBezTo>
                  <a:cubicBezTo>
                    <a:pt x="696" y="559"/>
                    <a:pt x="627" y="510"/>
                    <a:pt x="568" y="461"/>
                  </a:cubicBezTo>
                  <a:lnTo>
                    <a:pt x="382" y="314"/>
                  </a:lnTo>
                  <a:lnTo>
                    <a:pt x="196" y="167"/>
                  </a:lnTo>
                  <a:cubicBezTo>
                    <a:pt x="138" y="108"/>
                    <a:pt x="79" y="59"/>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0"/>
            <p:cNvSpPr/>
            <p:nvPr/>
          </p:nvSpPr>
          <p:spPr>
            <a:xfrm>
              <a:off x="1080942" y="3407190"/>
              <a:ext cx="69704" cy="48441"/>
            </a:xfrm>
            <a:custGeom>
              <a:avLst/>
              <a:gdLst/>
              <a:ahLst/>
              <a:cxnLst/>
              <a:rect l="l" t="t" r="r" b="b"/>
              <a:pathLst>
                <a:path w="1508" h="1048" extrusionOk="0">
                  <a:moveTo>
                    <a:pt x="1" y="1"/>
                  </a:moveTo>
                  <a:lnTo>
                    <a:pt x="1" y="1"/>
                  </a:lnTo>
                  <a:cubicBezTo>
                    <a:pt x="10" y="79"/>
                    <a:pt x="50" y="157"/>
                    <a:pt x="89" y="226"/>
                  </a:cubicBezTo>
                  <a:cubicBezTo>
                    <a:pt x="128" y="304"/>
                    <a:pt x="167" y="373"/>
                    <a:pt x="206" y="441"/>
                  </a:cubicBezTo>
                  <a:cubicBezTo>
                    <a:pt x="304" y="578"/>
                    <a:pt x="421" y="705"/>
                    <a:pt x="549" y="803"/>
                  </a:cubicBezTo>
                  <a:cubicBezTo>
                    <a:pt x="686" y="901"/>
                    <a:pt x="842" y="979"/>
                    <a:pt x="1009" y="1019"/>
                  </a:cubicBezTo>
                  <a:cubicBezTo>
                    <a:pt x="1092" y="1038"/>
                    <a:pt x="1175" y="1048"/>
                    <a:pt x="1258" y="1048"/>
                  </a:cubicBezTo>
                  <a:cubicBezTo>
                    <a:pt x="1341" y="1048"/>
                    <a:pt x="1425" y="1038"/>
                    <a:pt x="1508" y="1019"/>
                  </a:cubicBezTo>
                  <a:cubicBezTo>
                    <a:pt x="1351" y="979"/>
                    <a:pt x="1204" y="930"/>
                    <a:pt x="1058" y="872"/>
                  </a:cubicBezTo>
                  <a:cubicBezTo>
                    <a:pt x="921" y="823"/>
                    <a:pt x="784" y="745"/>
                    <a:pt x="666" y="656"/>
                  </a:cubicBezTo>
                  <a:cubicBezTo>
                    <a:pt x="539" y="559"/>
                    <a:pt x="431" y="461"/>
                    <a:pt x="324" y="343"/>
                  </a:cubicBezTo>
                  <a:cubicBezTo>
                    <a:pt x="275" y="285"/>
                    <a:pt x="216" y="236"/>
                    <a:pt x="157" y="177"/>
                  </a:cubicBezTo>
                  <a:cubicBezTo>
                    <a:pt x="99" y="118"/>
                    <a:pt x="50" y="59"/>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0"/>
            <p:cNvSpPr/>
            <p:nvPr/>
          </p:nvSpPr>
          <p:spPr>
            <a:xfrm>
              <a:off x="1037539" y="3479574"/>
              <a:ext cx="119439" cy="47147"/>
            </a:xfrm>
            <a:custGeom>
              <a:avLst/>
              <a:gdLst/>
              <a:ahLst/>
              <a:cxnLst/>
              <a:rect l="l" t="t" r="r" b="b"/>
              <a:pathLst>
                <a:path w="2584" h="1020" extrusionOk="0">
                  <a:moveTo>
                    <a:pt x="0" y="1"/>
                  </a:moveTo>
                  <a:cubicBezTo>
                    <a:pt x="69" y="284"/>
                    <a:pt x="225" y="529"/>
                    <a:pt x="450" y="715"/>
                  </a:cubicBezTo>
                  <a:cubicBezTo>
                    <a:pt x="698" y="916"/>
                    <a:pt x="1004" y="1019"/>
                    <a:pt x="1311" y="1019"/>
                  </a:cubicBezTo>
                  <a:cubicBezTo>
                    <a:pt x="1587" y="1019"/>
                    <a:pt x="1863" y="936"/>
                    <a:pt x="2095" y="764"/>
                  </a:cubicBezTo>
                  <a:cubicBezTo>
                    <a:pt x="2329" y="598"/>
                    <a:pt x="2506" y="353"/>
                    <a:pt x="2584" y="79"/>
                  </a:cubicBezTo>
                  <a:lnTo>
                    <a:pt x="2584" y="79"/>
                  </a:lnTo>
                  <a:cubicBezTo>
                    <a:pt x="2447" y="314"/>
                    <a:pt x="2251" y="500"/>
                    <a:pt x="2016" y="637"/>
                  </a:cubicBezTo>
                  <a:cubicBezTo>
                    <a:pt x="1796" y="768"/>
                    <a:pt x="1549" y="834"/>
                    <a:pt x="1303" y="834"/>
                  </a:cubicBezTo>
                  <a:cubicBezTo>
                    <a:pt x="1035" y="834"/>
                    <a:pt x="768" y="756"/>
                    <a:pt x="538" y="598"/>
                  </a:cubicBezTo>
                  <a:cubicBezTo>
                    <a:pt x="313" y="451"/>
                    <a:pt x="127" y="245"/>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0"/>
            <p:cNvSpPr/>
            <p:nvPr/>
          </p:nvSpPr>
          <p:spPr>
            <a:xfrm>
              <a:off x="1043871" y="3551032"/>
              <a:ext cx="130301" cy="60690"/>
            </a:xfrm>
            <a:custGeom>
              <a:avLst/>
              <a:gdLst/>
              <a:ahLst/>
              <a:cxnLst/>
              <a:rect l="l" t="t" r="r" b="b"/>
              <a:pathLst>
                <a:path w="2819" h="1313" extrusionOk="0">
                  <a:moveTo>
                    <a:pt x="2819" y="1"/>
                  </a:moveTo>
                  <a:cubicBezTo>
                    <a:pt x="2701" y="265"/>
                    <a:pt x="2525" y="500"/>
                    <a:pt x="2290" y="666"/>
                  </a:cubicBezTo>
                  <a:cubicBezTo>
                    <a:pt x="2075" y="843"/>
                    <a:pt x="1821" y="980"/>
                    <a:pt x="1556" y="1068"/>
                  </a:cubicBezTo>
                  <a:cubicBezTo>
                    <a:pt x="1396" y="1115"/>
                    <a:pt x="1229" y="1141"/>
                    <a:pt x="1061" y="1141"/>
                  </a:cubicBezTo>
                  <a:cubicBezTo>
                    <a:pt x="952" y="1141"/>
                    <a:pt x="842" y="1130"/>
                    <a:pt x="734" y="1107"/>
                  </a:cubicBezTo>
                  <a:cubicBezTo>
                    <a:pt x="460" y="1048"/>
                    <a:pt x="206" y="901"/>
                    <a:pt x="0" y="706"/>
                  </a:cubicBezTo>
                  <a:lnTo>
                    <a:pt x="0" y="706"/>
                  </a:lnTo>
                  <a:cubicBezTo>
                    <a:pt x="157" y="960"/>
                    <a:pt x="411" y="1156"/>
                    <a:pt x="705" y="1244"/>
                  </a:cubicBezTo>
                  <a:cubicBezTo>
                    <a:pt x="852" y="1293"/>
                    <a:pt x="1008" y="1312"/>
                    <a:pt x="1155" y="1312"/>
                  </a:cubicBezTo>
                  <a:cubicBezTo>
                    <a:pt x="1312" y="1303"/>
                    <a:pt x="1468" y="1283"/>
                    <a:pt x="1615" y="1244"/>
                  </a:cubicBezTo>
                  <a:cubicBezTo>
                    <a:pt x="1909" y="1146"/>
                    <a:pt x="2173" y="989"/>
                    <a:pt x="2388" y="774"/>
                  </a:cubicBezTo>
                  <a:cubicBezTo>
                    <a:pt x="2623" y="578"/>
                    <a:pt x="2770" y="295"/>
                    <a:pt x="2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30"/>
            <p:cNvSpPr/>
            <p:nvPr/>
          </p:nvSpPr>
          <p:spPr>
            <a:xfrm>
              <a:off x="1048817" y="3617083"/>
              <a:ext cx="138020" cy="83200"/>
            </a:xfrm>
            <a:custGeom>
              <a:avLst/>
              <a:gdLst/>
              <a:ahLst/>
              <a:cxnLst/>
              <a:rect l="l" t="t" r="r" b="b"/>
              <a:pathLst>
                <a:path w="2986" h="1800" extrusionOk="0">
                  <a:moveTo>
                    <a:pt x="2986" y="1"/>
                  </a:moveTo>
                  <a:lnTo>
                    <a:pt x="2986" y="1"/>
                  </a:lnTo>
                  <a:cubicBezTo>
                    <a:pt x="2859" y="314"/>
                    <a:pt x="2702" y="627"/>
                    <a:pt x="2516" y="911"/>
                  </a:cubicBezTo>
                  <a:cubicBezTo>
                    <a:pt x="2330" y="1195"/>
                    <a:pt x="2076" y="1400"/>
                    <a:pt x="1772" y="1528"/>
                  </a:cubicBezTo>
                  <a:cubicBezTo>
                    <a:pt x="1597" y="1593"/>
                    <a:pt x="1416" y="1625"/>
                    <a:pt x="1235" y="1625"/>
                  </a:cubicBezTo>
                  <a:cubicBezTo>
                    <a:pt x="1093" y="1625"/>
                    <a:pt x="951" y="1606"/>
                    <a:pt x="813" y="1567"/>
                  </a:cubicBezTo>
                  <a:cubicBezTo>
                    <a:pt x="490" y="1459"/>
                    <a:pt x="206" y="1263"/>
                    <a:pt x="1" y="989"/>
                  </a:cubicBezTo>
                  <a:lnTo>
                    <a:pt x="1" y="989"/>
                  </a:lnTo>
                  <a:cubicBezTo>
                    <a:pt x="157" y="1312"/>
                    <a:pt x="422" y="1567"/>
                    <a:pt x="764" y="1704"/>
                  </a:cubicBezTo>
                  <a:cubicBezTo>
                    <a:pt x="935" y="1767"/>
                    <a:pt x="1116" y="1799"/>
                    <a:pt x="1298" y="1799"/>
                  </a:cubicBezTo>
                  <a:cubicBezTo>
                    <a:pt x="1479" y="1799"/>
                    <a:pt x="1660" y="1767"/>
                    <a:pt x="1831" y="1704"/>
                  </a:cubicBezTo>
                  <a:cubicBezTo>
                    <a:pt x="2007" y="1635"/>
                    <a:pt x="2164" y="1537"/>
                    <a:pt x="2301" y="1410"/>
                  </a:cubicBezTo>
                  <a:cubicBezTo>
                    <a:pt x="2428" y="1283"/>
                    <a:pt x="2545" y="1146"/>
                    <a:pt x="2633" y="989"/>
                  </a:cubicBezTo>
                  <a:cubicBezTo>
                    <a:pt x="2800" y="676"/>
                    <a:pt x="2917" y="343"/>
                    <a:pt x="29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30"/>
            <p:cNvSpPr/>
            <p:nvPr/>
          </p:nvSpPr>
          <p:spPr>
            <a:xfrm>
              <a:off x="1144267" y="3403909"/>
              <a:ext cx="20430" cy="52647"/>
            </a:xfrm>
            <a:custGeom>
              <a:avLst/>
              <a:gdLst/>
              <a:ahLst/>
              <a:cxnLst/>
              <a:rect l="l" t="t" r="r" b="b"/>
              <a:pathLst>
                <a:path w="442" h="1139" extrusionOk="0">
                  <a:moveTo>
                    <a:pt x="57" y="1"/>
                  </a:moveTo>
                  <a:cubicBezTo>
                    <a:pt x="54" y="1"/>
                    <a:pt x="52" y="2"/>
                    <a:pt x="50" y="3"/>
                  </a:cubicBezTo>
                  <a:cubicBezTo>
                    <a:pt x="1" y="42"/>
                    <a:pt x="11" y="522"/>
                    <a:pt x="60" y="1138"/>
                  </a:cubicBezTo>
                  <a:cubicBezTo>
                    <a:pt x="187" y="1138"/>
                    <a:pt x="324" y="1129"/>
                    <a:pt x="441" y="1090"/>
                  </a:cubicBezTo>
                  <a:cubicBezTo>
                    <a:pt x="281" y="468"/>
                    <a:pt x="121"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30"/>
            <p:cNvSpPr/>
            <p:nvPr/>
          </p:nvSpPr>
          <p:spPr>
            <a:xfrm>
              <a:off x="1146994" y="3454244"/>
              <a:ext cx="24036" cy="26670"/>
            </a:xfrm>
            <a:custGeom>
              <a:avLst/>
              <a:gdLst/>
              <a:ahLst/>
              <a:cxnLst/>
              <a:rect l="l" t="t" r="r" b="b"/>
              <a:pathLst>
                <a:path w="520" h="577" extrusionOk="0">
                  <a:moveTo>
                    <a:pt x="382" y="1"/>
                  </a:moveTo>
                  <a:cubicBezTo>
                    <a:pt x="265" y="40"/>
                    <a:pt x="128" y="49"/>
                    <a:pt x="1" y="49"/>
                  </a:cubicBezTo>
                  <a:cubicBezTo>
                    <a:pt x="20" y="216"/>
                    <a:pt x="30" y="382"/>
                    <a:pt x="49" y="558"/>
                  </a:cubicBezTo>
                  <a:cubicBezTo>
                    <a:pt x="115" y="571"/>
                    <a:pt x="181" y="576"/>
                    <a:pt x="246" y="576"/>
                  </a:cubicBezTo>
                  <a:cubicBezTo>
                    <a:pt x="337" y="576"/>
                    <a:pt x="428" y="566"/>
                    <a:pt x="519" y="549"/>
                  </a:cubicBezTo>
                  <a:cubicBezTo>
                    <a:pt x="480" y="363"/>
                    <a:pt x="431" y="177"/>
                    <a:pt x="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30"/>
            <p:cNvSpPr/>
            <p:nvPr/>
          </p:nvSpPr>
          <p:spPr>
            <a:xfrm>
              <a:off x="1149259" y="3479574"/>
              <a:ext cx="27179" cy="25838"/>
            </a:xfrm>
            <a:custGeom>
              <a:avLst/>
              <a:gdLst/>
              <a:ahLst/>
              <a:cxnLst/>
              <a:rect l="l" t="t" r="r" b="b"/>
              <a:pathLst>
                <a:path w="588" h="559" extrusionOk="0">
                  <a:moveTo>
                    <a:pt x="470" y="1"/>
                  </a:moveTo>
                  <a:cubicBezTo>
                    <a:pt x="379" y="18"/>
                    <a:pt x="288" y="28"/>
                    <a:pt x="197" y="28"/>
                  </a:cubicBezTo>
                  <a:cubicBezTo>
                    <a:pt x="132" y="28"/>
                    <a:pt x="66" y="23"/>
                    <a:pt x="0" y="10"/>
                  </a:cubicBezTo>
                  <a:lnTo>
                    <a:pt x="0" y="10"/>
                  </a:lnTo>
                  <a:cubicBezTo>
                    <a:pt x="20" y="187"/>
                    <a:pt x="40" y="363"/>
                    <a:pt x="69" y="549"/>
                  </a:cubicBezTo>
                  <a:cubicBezTo>
                    <a:pt x="157" y="558"/>
                    <a:pt x="245" y="558"/>
                    <a:pt x="333" y="558"/>
                  </a:cubicBezTo>
                  <a:cubicBezTo>
                    <a:pt x="421" y="549"/>
                    <a:pt x="509" y="539"/>
                    <a:pt x="588" y="519"/>
                  </a:cubicBezTo>
                  <a:cubicBezTo>
                    <a:pt x="558" y="343"/>
                    <a:pt x="519" y="177"/>
                    <a:pt x="4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0"/>
            <p:cNvSpPr/>
            <p:nvPr/>
          </p:nvSpPr>
          <p:spPr>
            <a:xfrm>
              <a:off x="1151986" y="3503563"/>
              <a:ext cx="29906" cy="33049"/>
            </a:xfrm>
            <a:custGeom>
              <a:avLst/>
              <a:gdLst/>
              <a:ahLst/>
              <a:cxnLst/>
              <a:rect l="l" t="t" r="r" b="b"/>
              <a:pathLst>
                <a:path w="647" h="715" extrusionOk="0">
                  <a:moveTo>
                    <a:pt x="529" y="0"/>
                  </a:moveTo>
                  <a:cubicBezTo>
                    <a:pt x="441" y="20"/>
                    <a:pt x="353" y="30"/>
                    <a:pt x="274" y="39"/>
                  </a:cubicBezTo>
                  <a:cubicBezTo>
                    <a:pt x="176" y="39"/>
                    <a:pt x="88" y="39"/>
                    <a:pt x="0" y="30"/>
                  </a:cubicBezTo>
                  <a:lnTo>
                    <a:pt x="0" y="30"/>
                  </a:lnTo>
                  <a:cubicBezTo>
                    <a:pt x="30" y="265"/>
                    <a:pt x="69" y="490"/>
                    <a:pt x="108" y="715"/>
                  </a:cubicBezTo>
                  <a:lnTo>
                    <a:pt x="264" y="715"/>
                  </a:lnTo>
                  <a:cubicBezTo>
                    <a:pt x="392" y="705"/>
                    <a:pt x="519" y="685"/>
                    <a:pt x="646" y="646"/>
                  </a:cubicBezTo>
                  <a:cubicBezTo>
                    <a:pt x="617" y="431"/>
                    <a:pt x="568" y="216"/>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0"/>
            <p:cNvSpPr/>
            <p:nvPr/>
          </p:nvSpPr>
          <p:spPr>
            <a:xfrm>
              <a:off x="1157394" y="3533422"/>
              <a:ext cx="31709" cy="64342"/>
            </a:xfrm>
            <a:custGeom>
              <a:avLst/>
              <a:gdLst/>
              <a:ahLst/>
              <a:cxnLst/>
              <a:rect l="l" t="t" r="r" b="b"/>
              <a:pathLst>
                <a:path w="686" h="1392" extrusionOk="0">
                  <a:moveTo>
                    <a:pt x="539" y="0"/>
                  </a:moveTo>
                  <a:cubicBezTo>
                    <a:pt x="412" y="39"/>
                    <a:pt x="284" y="59"/>
                    <a:pt x="147" y="69"/>
                  </a:cubicBezTo>
                  <a:lnTo>
                    <a:pt x="1" y="69"/>
                  </a:lnTo>
                  <a:cubicBezTo>
                    <a:pt x="133" y="808"/>
                    <a:pt x="303" y="1392"/>
                    <a:pt x="482" y="1392"/>
                  </a:cubicBezTo>
                  <a:cubicBezTo>
                    <a:pt x="488" y="1392"/>
                    <a:pt x="494" y="1391"/>
                    <a:pt x="500" y="1390"/>
                  </a:cubicBezTo>
                  <a:cubicBezTo>
                    <a:pt x="686" y="1341"/>
                    <a:pt x="656" y="734"/>
                    <a:pt x="5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0"/>
            <p:cNvSpPr/>
            <p:nvPr/>
          </p:nvSpPr>
          <p:spPr>
            <a:xfrm>
              <a:off x="1228854" y="3758707"/>
              <a:ext cx="201807" cy="167880"/>
            </a:xfrm>
            <a:custGeom>
              <a:avLst/>
              <a:gdLst/>
              <a:ahLst/>
              <a:cxnLst/>
              <a:rect l="l" t="t" r="r" b="b"/>
              <a:pathLst>
                <a:path w="4366" h="3632" extrusionOk="0">
                  <a:moveTo>
                    <a:pt x="4366" y="0"/>
                  </a:moveTo>
                  <a:lnTo>
                    <a:pt x="4366" y="0"/>
                  </a:lnTo>
                  <a:cubicBezTo>
                    <a:pt x="3407" y="626"/>
                    <a:pt x="2164" y="754"/>
                    <a:pt x="1244" y="1439"/>
                  </a:cubicBezTo>
                  <a:cubicBezTo>
                    <a:pt x="598" y="1918"/>
                    <a:pt x="1" y="2809"/>
                    <a:pt x="30" y="3631"/>
                  </a:cubicBezTo>
                  <a:cubicBezTo>
                    <a:pt x="167" y="3435"/>
                    <a:pt x="373" y="3289"/>
                    <a:pt x="608" y="3220"/>
                  </a:cubicBezTo>
                  <a:cubicBezTo>
                    <a:pt x="872" y="3161"/>
                    <a:pt x="1136" y="3112"/>
                    <a:pt x="1401" y="3083"/>
                  </a:cubicBezTo>
                  <a:cubicBezTo>
                    <a:pt x="2183" y="2936"/>
                    <a:pt x="2888" y="2525"/>
                    <a:pt x="3397" y="1909"/>
                  </a:cubicBezTo>
                  <a:cubicBezTo>
                    <a:pt x="3847" y="1351"/>
                    <a:pt x="4112" y="666"/>
                    <a:pt x="4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30"/>
            <p:cNvSpPr/>
            <p:nvPr/>
          </p:nvSpPr>
          <p:spPr>
            <a:xfrm>
              <a:off x="1099477" y="3765039"/>
              <a:ext cx="138020" cy="172364"/>
            </a:xfrm>
            <a:custGeom>
              <a:avLst/>
              <a:gdLst/>
              <a:ahLst/>
              <a:cxnLst/>
              <a:rect l="l" t="t" r="r" b="b"/>
              <a:pathLst>
                <a:path w="2986" h="3729" extrusionOk="0">
                  <a:moveTo>
                    <a:pt x="20" y="0"/>
                  </a:moveTo>
                  <a:cubicBezTo>
                    <a:pt x="1" y="519"/>
                    <a:pt x="40" y="1067"/>
                    <a:pt x="324" y="1507"/>
                  </a:cubicBezTo>
                  <a:cubicBezTo>
                    <a:pt x="627" y="1977"/>
                    <a:pt x="1156" y="2241"/>
                    <a:pt x="1635" y="2525"/>
                  </a:cubicBezTo>
                  <a:cubicBezTo>
                    <a:pt x="2125" y="2819"/>
                    <a:pt x="2614" y="3181"/>
                    <a:pt x="2751" y="3729"/>
                  </a:cubicBezTo>
                  <a:cubicBezTo>
                    <a:pt x="2986" y="2877"/>
                    <a:pt x="2683" y="1977"/>
                    <a:pt x="1988" y="1439"/>
                  </a:cubicBezTo>
                  <a:cubicBezTo>
                    <a:pt x="1655" y="1204"/>
                    <a:pt x="1263" y="1057"/>
                    <a:pt x="911" y="871"/>
                  </a:cubicBezTo>
                  <a:cubicBezTo>
                    <a:pt x="549" y="675"/>
                    <a:pt x="158" y="382"/>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3" name="Google Shape;2403;p30"/>
          <p:cNvGrpSpPr/>
          <p:nvPr/>
        </p:nvGrpSpPr>
        <p:grpSpPr>
          <a:xfrm rot="-6672271">
            <a:off x="8059913" y="-273026"/>
            <a:ext cx="876479" cy="1493636"/>
            <a:chOff x="2693650" y="1705075"/>
            <a:chExt cx="876475" cy="1493628"/>
          </a:xfrm>
        </p:grpSpPr>
        <p:sp>
          <p:nvSpPr>
            <p:cNvPr id="2404" name="Google Shape;2404;p30"/>
            <p:cNvSpPr/>
            <p:nvPr/>
          </p:nvSpPr>
          <p:spPr>
            <a:xfrm>
              <a:off x="2896636" y="2043150"/>
              <a:ext cx="449273" cy="1155553"/>
            </a:xfrm>
            <a:custGeom>
              <a:avLst/>
              <a:gdLst/>
              <a:ahLst/>
              <a:cxnLst/>
              <a:rect l="l" t="t" r="r" b="b"/>
              <a:pathLst>
                <a:path w="6412" h="16492" fill="none" extrusionOk="0">
                  <a:moveTo>
                    <a:pt x="1" y="0"/>
                  </a:moveTo>
                  <a:cubicBezTo>
                    <a:pt x="1440" y="1977"/>
                    <a:pt x="2477" y="4218"/>
                    <a:pt x="3074" y="6587"/>
                  </a:cubicBezTo>
                  <a:cubicBezTo>
                    <a:pt x="3319" y="7565"/>
                    <a:pt x="3485" y="8573"/>
                    <a:pt x="3710" y="9562"/>
                  </a:cubicBezTo>
                  <a:cubicBezTo>
                    <a:pt x="4268" y="11989"/>
                    <a:pt x="5178" y="14328"/>
                    <a:pt x="6411" y="16491"/>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30"/>
            <p:cNvSpPr/>
            <p:nvPr/>
          </p:nvSpPr>
          <p:spPr>
            <a:xfrm>
              <a:off x="3100322" y="2110344"/>
              <a:ext cx="43302" cy="358676"/>
            </a:xfrm>
            <a:custGeom>
              <a:avLst/>
              <a:gdLst/>
              <a:ahLst/>
              <a:cxnLst/>
              <a:rect l="l" t="t" r="r" b="b"/>
              <a:pathLst>
                <a:path w="618" h="5119" fill="none" extrusionOk="0">
                  <a:moveTo>
                    <a:pt x="30" y="5119"/>
                  </a:moveTo>
                  <a:cubicBezTo>
                    <a:pt x="1" y="3445"/>
                    <a:pt x="147" y="1605"/>
                    <a:pt x="617" y="0"/>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0"/>
            <p:cNvSpPr/>
            <p:nvPr/>
          </p:nvSpPr>
          <p:spPr>
            <a:xfrm>
              <a:off x="3153153" y="2383957"/>
              <a:ext cx="122828" cy="317546"/>
            </a:xfrm>
            <a:custGeom>
              <a:avLst/>
              <a:gdLst/>
              <a:ahLst/>
              <a:cxnLst/>
              <a:rect l="l" t="t" r="r" b="b"/>
              <a:pathLst>
                <a:path w="1753" h="4532" fill="none" extrusionOk="0">
                  <a:moveTo>
                    <a:pt x="0" y="4532"/>
                  </a:moveTo>
                  <a:cubicBezTo>
                    <a:pt x="431" y="2887"/>
                    <a:pt x="871" y="1449"/>
                    <a:pt x="1752" y="0"/>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0"/>
            <p:cNvSpPr/>
            <p:nvPr/>
          </p:nvSpPr>
          <p:spPr>
            <a:xfrm>
              <a:off x="3295110" y="2843389"/>
              <a:ext cx="89196" cy="263384"/>
            </a:xfrm>
            <a:custGeom>
              <a:avLst/>
              <a:gdLst/>
              <a:ahLst/>
              <a:cxnLst/>
              <a:rect l="l" t="t" r="r" b="b"/>
              <a:pathLst>
                <a:path w="1273" h="3759" fill="none" extrusionOk="0">
                  <a:moveTo>
                    <a:pt x="10" y="3759"/>
                  </a:moveTo>
                  <a:cubicBezTo>
                    <a:pt x="0" y="3152"/>
                    <a:pt x="206" y="2545"/>
                    <a:pt x="431" y="1968"/>
                  </a:cubicBezTo>
                  <a:cubicBezTo>
                    <a:pt x="685" y="1302"/>
                    <a:pt x="959" y="646"/>
                    <a:pt x="1272" y="0"/>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0"/>
            <p:cNvSpPr/>
            <p:nvPr/>
          </p:nvSpPr>
          <p:spPr>
            <a:xfrm>
              <a:off x="3052326" y="2774793"/>
              <a:ext cx="201654" cy="238720"/>
            </a:xfrm>
            <a:custGeom>
              <a:avLst/>
              <a:gdLst/>
              <a:ahLst/>
              <a:cxnLst/>
              <a:rect l="l" t="t" r="r" b="b"/>
              <a:pathLst>
                <a:path w="2878" h="3407" fill="none" extrusionOk="0">
                  <a:moveTo>
                    <a:pt x="1" y="1"/>
                  </a:moveTo>
                  <a:cubicBezTo>
                    <a:pt x="1028" y="1077"/>
                    <a:pt x="1987" y="2213"/>
                    <a:pt x="2878" y="3407"/>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30"/>
            <p:cNvSpPr/>
            <p:nvPr/>
          </p:nvSpPr>
          <p:spPr>
            <a:xfrm>
              <a:off x="2888438" y="2235134"/>
              <a:ext cx="239421" cy="338846"/>
            </a:xfrm>
            <a:custGeom>
              <a:avLst/>
              <a:gdLst/>
              <a:ahLst/>
              <a:cxnLst/>
              <a:rect l="l" t="t" r="r" b="b"/>
              <a:pathLst>
                <a:path w="3417" h="4836" fill="none" extrusionOk="0">
                  <a:moveTo>
                    <a:pt x="3416" y="4835"/>
                  </a:moveTo>
                  <a:cubicBezTo>
                    <a:pt x="2428" y="3211"/>
                    <a:pt x="1351" y="1351"/>
                    <a:pt x="0" y="0"/>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30"/>
            <p:cNvSpPr/>
            <p:nvPr/>
          </p:nvSpPr>
          <p:spPr>
            <a:xfrm>
              <a:off x="3191550" y="2586242"/>
              <a:ext cx="175589" cy="257218"/>
            </a:xfrm>
            <a:custGeom>
              <a:avLst/>
              <a:gdLst/>
              <a:ahLst/>
              <a:cxnLst/>
              <a:rect l="l" t="t" r="r" b="b"/>
              <a:pathLst>
                <a:path w="2506" h="3671" fill="none" extrusionOk="0">
                  <a:moveTo>
                    <a:pt x="0" y="3670"/>
                  </a:moveTo>
                  <a:cubicBezTo>
                    <a:pt x="490" y="2290"/>
                    <a:pt x="1380" y="911"/>
                    <a:pt x="2506" y="0"/>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30"/>
            <p:cNvSpPr/>
            <p:nvPr/>
          </p:nvSpPr>
          <p:spPr>
            <a:xfrm>
              <a:off x="3015330" y="2962013"/>
              <a:ext cx="309979" cy="200323"/>
            </a:xfrm>
            <a:custGeom>
              <a:avLst/>
              <a:gdLst/>
              <a:ahLst/>
              <a:cxnLst/>
              <a:rect l="l" t="t" r="r" b="b"/>
              <a:pathLst>
                <a:path w="4424" h="2859" fill="none" extrusionOk="0">
                  <a:moveTo>
                    <a:pt x="4424" y="2858"/>
                  </a:moveTo>
                  <a:cubicBezTo>
                    <a:pt x="3024" y="1782"/>
                    <a:pt x="1546" y="823"/>
                    <a:pt x="0" y="1"/>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30"/>
            <p:cNvSpPr/>
            <p:nvPr/>
          </p:nvSpPr>
          <p:spPr>
            <a:xfrm>
              <a:off x="3062626" y="1713974"/>
              <a:ext cx="181124" cy="521933"/>
            </a:xfrm>
            <a:custGeom>
              <a:avLst/>
              <a:gdLst/>
              <a:ahLst/>
              <a:cxnLst/>
              <a:rect l="l" t="t" r="r" b="b"/>
              <a:pathLst>
                <a:path w="2585" h="7449" extrusionOk="0">
                  <a:moveTo>
                    <a:pt x="2584" y="0"/>
                  </a:moveTo>
                  <a:lnTo>
                    <a:pt x="2584" y="0"/>
                  </a:lnTo>
                  <a:cubicBezTo>
                    <a:pt x="1909" y="1772"/>
                    <a:pt x="274" y="3181"/>
                    <a:pt x="79" y="5080"/>
                  </a:cubicBezTo>
                  <a:cubicBezTo>
                    <a:pt x="0" y="5912"/>
                    <a:pt x="216" y="6753"/>
                    <a:pt x="695" y="7448"/>
                  </a:cubicBezTo>
                  <a:cubicBezTo>
                    <a:pt x="734" y="6244"/>
                    <a:pt x="1116" y="5041"/>
                    <a:pt x="1527" y="3896"/>
                  </a:cubicBezTo>
                  <a:cubicBezTo>
                    <a:pt x="1977" y="2633"/>
                    <a:pt x="2476" y="1331"/>
                    <a:pt x="2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0"/>
            <p:cNvSpPr/>
            <p:nvPr/>
          </p:nvSpPr>
          <p:spPr>
            <a:xfrm>
              <a:off x="3111323" y="1705075"/>
              <a:ext cx="165289" cy="533564"/>
            </a:xfrm>
            <a:custGeom>
              <a:avLst/>
              <a:gdLst/>
              <a:ahLst/>
              <a:cxnLst/>
              <a:rect l="l" t="t" r="r" b="b"/>
              <a:pathLst>
                <a:path w="2359" h="7615" extrusionOk="0">
                  <a:moveTo>
                    <a:pt x="1938" y="0"/>
                  </a:moveTo>
                  <a:cubicBezTo>
                    <a:pt x="1918" y="39"/>
                    <a:pt x="1899" y="88"/>
                    <a:pt x="1889" y="127"/>
                  </a:cubicBezTo>
                  <a:cubicBezTo>
                    <a:pt x="1781" y="1458"/>
                    <a:pt x="1282" y="2750"/>
                    <a:pt x="832" y="4023"/>
                  </a:cubicBezTo>
                  <a:cubicBezTo>
                    <a:pt x="421" y="5168"/>
                    <a:pt x="39" y="6371"/>
                    <a:pt x="0" y="7575"/>
                  </a:cubicBezTo>
                  <a:cubicBezTo>
                    <a:pt x="10" y="7585"/>
                    <a:pt x="20" y="7605"/>
                    <a:pt x="30" y="7614"/>
                  </a:cubicBezTo>
                  <a:cubicBezTo>
                    <a:pt x="607" y="7008"/>
                    <a:pt x="1096" y="6313"/>
                    <a:pt x="1488" y="5569"/>
                  </a:cubicBezTo>
                  <a:cubicBezTo>
                    <a:pt x="2359" y="3925"/>
                    <a:pt x="2173" y="1850"/>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0"/>
            <p:cNvSpPr/>
            <p:nvPr/>
          </p:nvSpPr>
          <p:spPr>
            <a:xfrm>
              <a:off x="2744449" y="1805201"/>
              <a:ext cx="299048" cy="458101"/>
            </a:xfrm>
            <a:custGeom>
              <a:avLst/>
              <a:gdLst/>
              <a:ahLst/>
              <a:cxnLst/>
              <a:rect l="l" t="t" r="r" b="b"/>
              <a:pathLst>
                <a:path w="4268" h="6538" extrusionOk="0">
                  <a:moveTo>
                    <a:pt x="0" y="0"/>
                  </a:moveTo>
                  <a:cubicBezTo>
                    <a:pt x="499" y="1243"/>
                    <a:pt x="1351" y="2329"/>
                    <a:pt x="2163" y="3396"/>
                  </a:cubicBezTo>
                  <a:cubicBezTo>
                    <a:pt x="2897" y="4375"/>
                    <a:pt x="3621" y="5402"/>
                    <a:pt x="4023" y="6538"/>
                  </a:cubicBezTo>
                  <a:cubicBezTo>
                    <a:pt x="4267" y="5735"/>
                    <a:pt x="4228" y="4864"/>
                    <a:pt x="3895" y="4091"/>
                  </a:cubicBezTo>
                  <a:cubicBezTo>
                    <a:pt x="3152" y="2349"/>
                    <a:pt x="1165" y="149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0"/>
            <p:cNvSpPr/>
            <p:nvPr/>
          </p:nvSpPr>
          <p:spPr>
            <a:xfrm>
              <a:off x="2738283" y="1797634"/>
              <a:ext cx="288047" cy="469803"/>
            </a:xfrm>
            <a:custGeom>
              <a:avLst/>
              <a:gdLst/>
              <a:ahLst/>
              <a:cxnLst/>
              <a:rect l="l" t="t" r="r" b="b"/>
              <a:pathLst>
                <a:path w="4111" h="6705" extrusionOk="0">
                  <a:moveTo>
                    <a:pt x="0" y="0"/>
                  </a:moveTo>
                  <a:lnTo>
                    <a:pt x="0" y="0"/>
                  </a:lnTo>
                  <a:cubicBezTo>
                    <a:pt x="323" y="1840"/>
                    <a:pt x="764" y="3876"/>
                    <a:pt x="2085" y="5187"/>
                  </a:cubicBezTo>
                  <a:cubicBezTo>
                    <a:pt x="2682" y="5784"/>
                    <a:pt x="3357" y="6293"/>
                    <a:pt x="4091" y="6704"/>
                  </a:cubicBezTo>
                  <a:cubicBezTo>
                    <a:pt x="4101" y="6685"/>
                    <a:pt x="4111" y="6675"/>
                    <a:pt x="4111" y="6656"/>
                  </a:cubicBezTo>
                  <a:cubicBezTo>
                    <a:pt x="3709" y="5520"/>
                    <a:pt x="2985" y="4493"/>
                    <a:pt x="2251" y="3514"/>
                  </a:cubicBezTo>
                  <a:cubicBezTo>
                    <a:pt x="1439" y="2437"/>
                    <a:pt x="587" y="1351"/>
                    <a:pt x="88" y="108"/>
                  </a:cubicBez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0"/>
            <p:cNvSpPr/>
            <p:nvPr/>
          </p:nvSpPr>
          <p:spPr>
            <a:xfrm>
              <a:off x="2701918" y="2363357"/>
              <a:ext cx="436871" cy="505467"/>
            </a:xfrm>
            <a:custGeom>
              <a:avLst/>
              <a:gdLst/>
              <a:ahLst/>
              <a:cxnLst/>
              <a:rect l="l" t="t" r="r" b="b"/>
              <a:pathLst>
                <a:path w="6235" h="7214" extrusionOk="0">
                  <a:moveTo>
                    <a:pt x="0" y="1"/>
                  </a:moveTo>
                  <a:lnTo>
                    <a:pt x="0" y="1"/>
                  </a:lnTo>
                  <a:cubicBezTo>
                    <a:pt x="832" y="1410"/>
                    <a:pt x="2075" y="2575"/>
                    <a:pt x="3250" y="3729"/>
                  </a:cubicBezTo>
                  <a:cubicBezTo>
                    <a:pt x="4316" y="4777"/>
                    <a:pt x="5383" y="5902"/>
                    <a:pt x="6078" y="7214"/>
                  </a:cubicBezTo>
                  <a:cubicBezTo>
                    <a:pt x="6235" y="6186"/>
                    <a:pt x="6019" y="5139"/>
                    <a:pt x="5481" y="4258"/>
                  </a:cubicBezTo>
                  <a:cubicBezTo>
                    <a:pt x="4258" y="2271"/>
                    <a:pt x="1694" y="1606"/>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0"/>
            <p:cNvSpPr/>
            <p:nvPr/>
          </p:nvSpPr>
          <p:spPr>
            <a:xfrm>
              <a:off x="2693650" y="2355160"/>
              <a:ext cx="434208" cy="518499"/>
            </a:xfrm>
            <a:custGeom>
              <a:avLst/>
              <a:gdLst/>
              <a:ahLst/>
              <a:cxnLst/>
              <a:rect l="l" t="t" r="r" b="b"/>
              <a:pathLst>
                <a:path w="6197" h="7400" extrusionOk="0">
                  <a:moveTo>
                    <a:pt x="1" y="0"/>
                  </a:moveTo>
                  <a:lnTo>
                    <a:pt x="1" y="0"/>
                  </a:lnTo>
                  <a:cubicBezTo>
                    <a:pt x="725" y="2173"/>
                    <a:pt x="1635" y="4561"/>
                    <a:pt x="3475" y="5911"/>
                  </a:cubicBezTo>
                  <a:cubicBezTo>
                    <a:pt x="4307" y="6528"/>
                    <a:pt x="5217" y="7027"/>
                    <a:pt x="6186" y="7399"/>
                  </a:cubicBezTo>
                  <a:cubicBezTo>
                    <a:pt x="6196" y="7370"/>
                    <a:pt x="6196" y="7350"/>
                    <a:pt x="6196" y="7331"/>
                  </a:cubicBezTo>
                  <a:cubicBezTo>
                    <a:pt x="5501" y="6019"/>
                    <a:pt x="4434" y="4903"/>
                    <a:pt x="3368" y="3856"/>
                  </a:cubicBezTo>
                  <a:cubicBezTo>
                    <a:pt x="2193" y="2692"/>
                    <a:pt x="950" y="1537"/>
                    <a:pt x="118" y="127"/>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30"/>
            <p:cNvSpPr/>
            <p:nvPr/>
          </p:nvSpPr>
          <p:spPr>
            <a:xfrm>
              <a:off x="3151752" y="2073279"/>
              <a:ext cx="290150" cy="536997"/>
            </a:xfrm>
            <a:custGeom>
              <a:avLst/>
              <a:gdLst/>
              <a:ahLst/>
              <a:cxnLst/>
              <a:rect l="l" t="t" r="r" b="b"/>
              <a:pathLst>
                <a:path w="4141" h="7664" extrusionOk="0">
                  <a:moveTo>
                    <a:pt x="4141" y="1"/>
                  </a:moveTo>
                  <a:cubicBezTo>
                    <a:pt x="3005" y="1772"/>
                    <a:pt x="911" y="2937"/>
                    <a:pt x="275" y="4943"/>
                  </a:cubicBezTo>
                  <a:cubicBezTo>
                    <a:pt x="1" y="5834"/>
                    <a:pt x="50" y="6803"/>
                    <a:pt x="412" y="7664"/>
                  </a:cubicBezTo>
                  <a:cubicBezTo>
                    <a:pt x="725" y="6362"/>
                    <a:pt x="1410" y="5149"/>
                    <a:pt x="2115" y="3994"/>
                  </a:cubicBezTo>
                  <a:cubicBezTo>
                    <a:pt x="2898" y="2712"/>
                    <a:pt x="3720" y="1420"/>
                    <a:pt x="41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0"/>
            <p:cNvSpPr/>
            <p:nvPr/>
          </p:nvSpPr>
          <p:spPr>
            <a:xfrm>
              <a:off x="3180549" y="2063680"/>
              <a:ext cx="266817" cy="550030"/>
            </a:xfrm>
            <a:custGeom>
              <a:avLst/>
              <a:gdLst/>
              <a:ahLst/>
              <a:cxnLst/>
              <a:rect l="l" t="t" r="r" b="b"/>
              <a:pathLst>
                <a:path w="3808" h="7850" extrusionOk="0">
                  <a:moveTo>
                    <a:pt x="3808" y="1"/>
                  </a:moveTo>
                  <a:lnTo>
                    <a:pt x="3808" y="1"/>
                  </a:lnTo>
                  <a:cubicBezTo>
                    <a:pt x="3778" y="50"/>
                    <a:pt x="3749" y="89"/>
                    <a:pt x="3730" y="138"/>
                  </a:cubicBezTo>
                  <a:cubicBezTo>
                    <a:pt x="3309" y="1557"/>
                    <a:pt x="2487" y="2849"/>
                    <a:pt x="1704" y="4121"/>
                  </a:cubicBezTo>
                  <a:cubicBezTo>
                    <a:pt x="999" y="5276"/>
                    <a:pt x="314" y="6499"/>
                    <a:pt x="1" y="7801"/>
                  </a:cubicBezTo>
                  <a:cubicBezTo>
                    <a:pt x="11" y="7811"/>
                    <a:pt x="11" y="7830"/>
                    <a:pt x="20" y="7850"/>
                  </a:cubicBezTo>
                  <a:cubicBezTo>
                    <a:pt x="784" y="7312"/>
                    <a:pt x="1479" y="6675"/>
                    <a:pt x="2066" y="5961"/>
                  </a:cubicBezTo>
                  <a:cubicBezTo>
                    <a:pt x="3387" y="4366"/>
                    <a:pt x="3651" y="2066"/>
                    <a:pt x="3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30"/>
            <p:cNvSpPr/>
            <p:nvPr/>
          </p:nvSpPr>
          <p:spPr>
            <a:xfrm>
              <a:off x="3274510" y="2499148"/>
              <a:ext cx="290150" cy="536997"/>
            </a:xfrm>
            <a:custGeom>
              <a:avLst/>
              <a:gdLst/>
              <a:ahLst/>
              <a:cxnLst/>
              <a:rect l="l" t="t" r="r" b="b"/>
              <a:pathLst>
                <a:path w="4141" h="7664" extrusionOk="0">
                  <a:moveTo>
                    <a:pt x="4140" y="0"/>
                  </a:moveTo>
                  <a:lnTo>
                    <a:pt x="4140" y="0"/>
                  </a:lnTo>
                  <a:cubicBezTo>
                    <a:pt x="3015" y="1772"/>
                    <a:pt x="911" y="2936"/>
                    <a:pt x="275" y="4943"/>
                  </a:cubicBezTo>
                  <a:cubicBezTo>
                    <a:pt x="1" y="5833"/>
                    <a:pt x="49" y="6802"/>
                    <a:pt x="412" y="7664"/>
                  </a:cubicBezTo>
                  <a:cubicBezTo>
                    <a:pt x="725" y="6362"/>
                    <a:pt x="1410" y="5148"/>
                    <a:pt x="2115" y="3993"/>
                  </a:cubicBezTo>
                  <a:cubicBezTo>
                    <a:pt x="2897" y="2711"/>
                    <a:pt x="3720" y="1420"/>
                    <a:pt x="4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30"/>
            <p:cNvSpPr/>
            <p:nvPr/>
          </p:nvSpPr>
          <p:spPr>
            <a:xfrm>
              <a:off x="3303308" y="2489549"/>
              <a:ext cx="266817" cy="550030"/>
            </a:xfrm>
            <a:custGeom>
              <a:avLst/>
              <a:gdLst/>
              <a:ahLst/>
              <a:cxnLst/>
              <a:rect l="l" t="t" r="r" b="b"/>
              <a:pathLst>
                <a:path w="3808" h="7850" extrusionOk="0">
                  <a:moveTo>
                    <a:pt x="3808" y="0"/>
                  </a:moveTo>
                  <a:lnTo>
                    <a:pt x="3808" y="0"/>
                  </a:lnTo>
                  <a:cubicBezTo>
                    <a:pt x="3788" y="49"/>
                    <a:pt x="3759" y="88"/>
                    <a:pt x="3729" y="137"/>
                  </a:cubicBezTo>
                  <a:cubicBezTo>
                    <a:pt x="3309" y="1557"/>
                    <a:pt x="2486" y="2848"/>
                    <a:pt x="1704" y="4121"/>
                  </a:cubicBezTo>
                  <a:cubicBezTo>
                    <a:pt x="999" y="5276"/>
                    <a:pt x="314" y="6499"/>
                    <a:pt x="1" y="7791"/>
                  </a:cubicBezTo>
                  <a:cubicBezTo>
                    <a:pt x="10" y="7810"/>
                    <a:pt x="20" y="7830"/>
                    <a:pt x="30" y="7850"/>
                  </a:cubicBezTo>
                  <a:cubicBezTo>
                    <a:pt x="793" y="7311"/>
                    <a:pt x="1478" y="6675"/>
                    <a:pt x="2075" y="5961"/>
                  </a:cubicBezTo>
                  <a:cubicBezTo>
                    <a:pt x="3387" y="4365"/>
                    <a:pt x="3651" y="2065"/>
                    <a:pt x="38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0"/>
            <p:cNvSpPr/>
            <p:nvPr/>
          </p:nvSpPr>
          <p:spPr>
            <a:xfrm>
              <a:off x="3332806" y="2515614"/>
              <a:ext cx="108394" cy="102228"/>
            </a:xfrm>
            <a:custGeom>
              <a:avLst/>
              <a:gdLst/>
              <a:ahLst/>
              <a:cxnLst/>
              <a:rect l="l" t="t" r="r" b="b"/>
              <a:pathLst>
                <a:path w="1547" h="1459" extrusionOk="0">
                  <a:moveTo>
                    <a:pt x="1547" y="0"/>
                  </a:moveTo>
                  <a:lnTo>
                    <a:pt x="1547" y="0"/>
                  </a:lnTo>
                  <a:cubicBezTo>
                    <a:pt x="989" y="108"/>
                    <a:pt x="500" y="441"/>
                    <a:pt x="206" y="930"/>
                  </a:cubicBezTo>
                  <a:cubicBezTo>
                    <a:pt x="79" y="1136"/>
                    <a:pt x="0" y="1459"/>
                    <a:pt x="343" y="1459"/>
                  </a:cubicBezTo>
                  <a:cubicBezTo>
                    <a:pt x="349" y="1459"/>
                    <a:pt x="355" y="1459"/>
                    <a:pt x="362" y="1459"/>
                  </a:cubicBezTo>
                  <a:cubicBezTo>
                    <a:pt x="641" y="1459"/>
                    <a:pt x="944" y="1249"/>
                    <a:pt x="1116" y="1067"/>
                  </a:cubicBezTo>
                  <a:cubicBezTo>
                    <a:pt x="1380" y="773"/>
                    <a:pt x="1527" y="392"/>
                    <a:pt x="15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0"/>
            <p:cNvSpPr/>
            <p:nvPr/>
          </p:nvSpPr>
          <p:spPr>
            <a:xfrm>
              <a:off x="2945333" y="2917590"/>
              <a:ext cx="129905" cy="74201"/>
            </a:xfrm>
            <a:custGeom>
              <a:avLst/>
              <a:gdLst/>
              <a:ahLst/>
              <a:cxnLst/>
              <a:rect l="l" t="t" r="r" b="b"/>
              <a:pathLst>
                <a:path w="1854" h="1059" extrusionOk="0">
                  <a:moveTo>
                    <a:pt x="498" y="0"/>
                  </a:moveTo>
                  <a:cubicBezTo>
                    <a:pt x="330" y="0"/>
                    <a:pt x="163" y="26"/>
                    <a:pt x="1" y="77"/>
                  </a:cubicBezTo>
                  <a:cubicBezTo>
                    <a:pt x="285" y="566"/>
                    <a:pt x="764" y="918"/>
                    <a:pt x="1322" y="1036"/>
                  </a:cubicBezTo>
                  <a:cubicBezTo>
                    <a:pt x="1379" y="1050"/>
                    <a:pt x="1441" y="1059"/>
                    <a:pt x="1500" y="1059"/>
                  </a:cubicBezTo>
                  <a:cubicBezTo>
                    <a:pt x="1688" y="1059"/>
                    <a:pt x="1854" y="975"/>
                    <a:pt x="1772" y="723"/>
                  </a:cubicBezTo>
                  <a:cubicBezTo>
                    <a:pt x="1684" y="458"/>
                    <a:pt x="1391" y="233"/>
                    <a:pt x="1146" y="126"/>
                  </a:cubicBezTo>
                  <a:cubicBezTo>
                    <a:pt x="936" y="43"/>
                    <a:pt x="717" y="0"/>
                    <a:pt x="4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0"/>
            <p:cNvSpPr/>
            <p:nvPr/>
          </p:nvSpPr>
          <p:spPr>
            <a:xfrm>
              <a:off x="2823275" y="2190571"/>
              <a:ext cx="108535" cy="95712"/>
            </a:xfrm>
            <a:custGeom>
              <a:avLst/>
              <a:gdLst/>
              <a:ahLst/>
              <a:cxnLst/>
              <a:rect l="l" t="t" r="r" b="b"/>
              <a:pathLst>
                <a:path w="1549" h="1366" extrusionOk="0">
                  <a:moveTo>
                    <a:pt x="1" y="0"/>
                  </a:moveTo>
                  <a:cubicBezTo>
                    <a:pt x="148" y="548"/>
                    <a:pt x="519" y="1008"/>
                    <a:pt x="1019" y="1282"/>
                  </a:cubicBezTo>
                  <a:cubicBezTo>
                    <a:pt x="1110" y="1328"/>
                    <a:pt x="1222" y="1365"/>
                    <a:pt x="1318" y="1365"/>
                  </a:cubicBezTo>
                  <a:cubicBezTo>
                    <a:pt x="1447" y="1365"/>
                    <a:pt x="1548" y="1298"/>
                    <a:pt x="1537" y="1096"/>
                  </a:cubicBezTo>
                  <a:cubicBezTo>
                    <a:pt x="1527" y="822"/>
                    <a:pt x="1293" y="529"/>
                    <a:pt x="1087" y="362"/>
                  </a:cubicBezTo>
                  <a:cubicBezTo>
                    <a:pt x="774" y="118"/>
                    <a:pt x="392"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0"/>
            <p:cNvSpPr/>
            <p:nvPr/>
          </p:nvSpPr>
          <p:spPr>
            <a:xfrm>
              <a:off x="2950167" y="2468949"/>
              <a:ext cx="5535" cy="1471"/>
            </a:xfrm>
            <a:custGeom>
              <a:avLst/>
              <a:gdLst/>
              <a:ahLst/>
              <a:cxnLst/>
              <a:rect l="l" t="t" r="r" b="b"/>
              <a:pathLst>
                <a:path w="79" h="21" fill="none" extrusionOk="0">
                  <a:moveTo>
                    <a:pt x="0" y="20"/>
                  </a:moveTo>
                  <a:lnTo>
                    <a:pt x="79" y="1"/>
                  </a:lnTo>
                </a:path>
              </a:pathLst>
            </a:custGeom>
            <a:solidFill>
              <a:schemeClr val="accent2"/>
            </a:solidFill>
            <a:ln w="3425" cap="flat" cmpd="sng">
              <a:solidFill>
                <a:srgbClr val="D68C45"/>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0"/>
            <p:cNvSpPr/>
            <p:nvPr/>
          </p:nvSpPr>
          <p:spPr>
            <a:xfrm>
              <a:off x="2842544" y="2326012"/>
              <a:ext cx="177621" cy="157231"/>
            </a:xfrm>
            <a:custGeom>
              <a:avLst/>
              <a:gdLst/>
              <a:ahLst/>
              <a:cxnLst/>
              <a:rect l="l" t="t" r="r" b="b"/>
              <a:pathLst>
                <a:path w="2535" h="2244" extrusionOk="0">
                  <a:moveTo>
                    <a:pt x="1265" y="1"/>
                  </a:moveTo>
                  <a:cubicBezTo>
                    <a:pt x="598" y="1"/>
                    <a:pt x="1" y="614"/>
                    <a:pt x="166" y="1366"/>
                  </a:cubicBezTo>
                  <a:cubicBezTo>
                    <a:pt x="286" y="1929"/>
                    <a:pt x="772" y="2244"/>
                    <a:pt x="1264" y="2244"/>
                  </a:cubicBezTo>
                  <a:cubicBezTo>
                    <a:pt x="1619" y="2244"/>
                    <a:pt x="1976" y="2080"/>
                    <a:pt x="2202" y="1728"/>
                  </a:cubicBezTo>
                  <a:cubicBezTo>
                    <a:pt x="2535" y="1209"/>
                    <a:pt x="2388" y="514"/>
                    <a:pt x="1869" y="181"/>
                  </a:cubicBezTo>
                  <a:cubicBezTo>
                    <a:pt x="1674" y="56"/>
                    <a:pt x="1466" y="1"/>
                    <a:pt x="12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0"/>
            <p:cNvSpPr/>
            <p:nvPr/>
          </p:nvSpPr>
          <p:spPr>
            <a:xfrm>
              <a:off x="2960467" y="2340025"/>
              <a:ext cx="26766" cy="18218"/>
            </a:xfrm>
            <a:custGeom>
              <a:avLst/>
              <a:gdLst/>
              <a:ahLst/>
              <a:cxnLst/>
              <a:rect l="l" t="t" r="r" b="b"/>
              <a:pathLst>
                <a:path w="382" h="260" extrusionOk="0">
                  <a:moveTo>
                    <a:pt x="73" y="0"/>
                  </a:moveTo>
                  <a:cubicBezTo>
                    <a:pt x="49" y="0"/>
                    <a:pt x="30" y="7"/>
                    <a:pt x="20" y="20"/>
                  </a:cubicBezTo>
                  <a:cubicBezTo>
                    <a:pt x="0" y="69"/>
                    <a:pt x="49" y="148"/>
                    <a:pt x="137" y="206"/>
                  </a:cubicBezTo>
                  <a:cubicBezTo>
                    <a:pt x="196" y="242"/>
                    <a:pt x="251" y="259"/>
                    <a:pt x="292" y="259"/>
                  </a:cubicBezTo>
                  <a:cubicBezTo>
                    <a:pt x="320" y="259"/>
                    <a:pt x="341" y="251"/>
                    <a:pt x="352" y="236"/>
                  </a:cubicBezTo>
                  <a:cubicBezTo>
                    <a:pt x="382" y="197"/>
                    <a:pt x="323" y="118"/>
                    <a:pt x="235" y="60"/>
                  </a:cubicBezTo>
                  <a:cubicBezTo>
                    <a:pt x="178" y="22"/>
                    <a:pt x="117" y="0"/>
                    <a:pt x="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30"/>
            <p:cNvSpPr/>
            <p:nvPr/>
          </p:nvSpPr>
          <p:spPr>
            <a:xfrm>
              <a:off x="2961799" y="2408341"/>
              <a:ext cx="14504" cy="10300"/>
            </a:xfrm>
            <a:custGeom>
              <a:avLst/>
              <a:gdLst/>
              <a:ahLst/>
              <a:cxnLst/>
              <a:rect l="l" t="t" r="r" b="b"/>
              <a:pathLst>
                <a:path w="207" h="147" extrusionOk="0">
                  <a:moveTo>
                    <a:pt x="134" y="1"/>
                  </a:moveTo>
                  <a:cubicBezTo>
                    <a:pt x="113" y="1"/>
                    <a:pt x="91" y="6"/>
                    <a:pt x="69" y="14"/>
                  </a:cubicBezTo>
                  <a:cubicBezTo>
                    <a:pt x="30" y="44"/>
                    <a:pt x="1" y="83"/>
                    <a:pt x="1" y="132"/>
                  </a:cubicBezTo>
                  <a:cubicBezTo>
                    <a:pt x="20" y="142"/>
                    <a:pt x="42" y="146"/>
                    <a:pt x="66" y="146"/>
                  </a:cubicBezTo>
                  <a:cubicBezTo>
                    <a:pt x="89" y="146"/>
                    <a:pt x="113" y="142"/>
                    <a:pt x="138" y="132"/>
                  </a:cubicBezTo>
                  <a:cubicBezTo>
                    <a:pt x="177" y="112"/>
                    <a:pt x="206" y="73"/>
                    <a:pt x="206" y="24"/>
                  </a:cubicBezTo>
                  <a:cubicBezTo>
                    <a:pt x="185" y="8"/>
                    <a:pt x="160" y="1"/>
                    <a:pt x="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30"/>
            <p:cNvSpPr/>
            <p:nvPr/>
          </p:nvSpPr>
          <p:spPr>
            <a:xfrm>
              <a:off x="2974130" y="2421443"/>
              <a:ext cx="12472" cy="9880"/>
            </a:xfrm>
            <a:custGeom>
              <a:avLst/>
              <a:gdLst/>
              <a:ahLst/>
              <a:cxnLst/>
              <a:rect l="l" t="t" r="r" b="b"/>
              <a:pathLst>
                <a:path w="178" h="141" extrusionOk="0">
                  <a:moveTo>
                    <a:pt x="104" y="1"/>
                  </a:moveTo>
                  <a:cubicBezTo>
                    <a:pt x="50" y="1"/>
                    <a:pt x="1" y="45"/>
                    <a:pt x="1" y="111"/>
                  </a:cubicBezTo>
                  <a:cubicBezTo>
                    <a:pt x="20" y="130"/>
                    <a:pt x="43" y="141"/>
                    <a:pt x="67" y="141"/>
                  </a:cubicBezTo>
                  <a:cubicBezTo>
                    <a:pt x="81" y="141"/>
                    <a:pt x="95" y="138"/>
                    <a:pt x="109" y="131"/>
                  </a:cubicBezTo>
                  <a:cubicBezTo>
                    <a:pt x="148" y="111"/>
                    <a:pt x="177" y="82"/>
                    <a:pt x="177" y="33"/>
                  </a:cubicBezTo>
                  <a:cubicBezTo>
                    <a:pt x="155" y="11"/>
                    <a:pt x="129" y="1"/>
                    <a:pt x="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30"/>
            <p:cNvSpPr/>
            <p:nvPr/>
          </p:nvSpPr>
          <p:spPr>
            <a:xfrm>
              <a:off x="2946734" y="2447648"/>
              <a:ext cx="12262" cy="13173"/>
            </a:xfrm>
            <a:custGeom>
              <a:avLst/>
              <a:gdLst/>
              <a:ahLst/>
              <a:cxnLst/>
              <a:rect l="l" t="t" r="r" b="b"/>
              <a:pathLst>
                <a:path w="175" h="188" extrusionOk="0">
                  <a:moveTo>
                    <a:pt x="40" y="1"/>
                  </a:moveTo>
                  <a:cubicBezTo>
                    <a:pt x="37" y="1"/>
                    <a:pt x="33" y="1"/>
                    <a:pt x="30" y="1"/>
                  </a:cubicBezTo>
                  <a:cubicBezTo>
                    <a:pt x="0" y="31"/>
                    <a:pt x="0" y="80"/>
                    <a:pt x="10" y="119"/>
                  </a:cubicBezTo>
                  <a:cubicBezTo>
                    <a:pt x="30" y="148"/>
                    <a:pt x="59" y="178"/>
                    <a:pt x="108" y="187"/>
                  </a:cubicBezTo>
                  <a:cubicBezTo>
                    <a:pt x="174" y="121"/>
                    <a:pt x="131" y="1"/>
                    <a:pt x="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30"/>
            <p:cNvSpPr/>
            <p:nvPr/>
          </p:nvSpPr>
          <p:spPr>
            <a:xfrm>
              <a:off x="2919688" y="2453884"/>
              <a:ext cx="12052" cy="11211"/>
            </a:xfrm>
            <a:custGeom>
              <a:avLst/>
              <a:gdLst/>
              <a:ahLst/>
              <a:cxnLst/>
              <a:rect l="l" t="t" r="r" b="b"/>
              <a:pathLst>
                <a:path w="172" h="160" extrusionOk="0">
                  <a:moveTo>
                    <a:pt x="44" y="0"/>
                  </a:moveTo>
                  <a:cubicBezTo>
                    <a:pt x="47" y="0"/>
                    <a:pt x="50" y="1"/>
                    <a:pt x="53" y="1"/>
                  </a:cubicBezTo>
                  <a:lnTo>
                    <a:pt x="53" y="1"/>
                  </a:lnTo>
                  <a:cubicBezTo>
                    <a:pt x="54" y="1"/>
                    <a:pt x="54" y="1"/>
                    <a:pt x="54" y="0"/>
                  </a:cubicBezTo>
                  <a:close/>
                  <a:moveTo>
                    <a:pt x="53" y="1"/>
                  </a:moveTo>
                  <a:cubicBezTo>
                    <a:pt x="0" y="72"/>
                    <a:pt x="52" y="160"/>
                    <a:pt x="129" y="160"/>
                  </a:cubicBezTo>
                  <a:cubicBezTo>
                    <a:pt x="136" y="160"/>
                    <a:pt x="144" y="159"/>
                    <a:pt x="151" y="157"/>
                  </a:cubicBezTo>
                  <a:cubicBezTo>
                    <a:pt x="171" y="128"/>
                    <a:pt x="171" y="79"/>
                    <a:pt x="151" y="49"/>
                  </a:cubicBezTo>
                  <a:cubicBezTo>
                    <a:pt x="133" y="13"/>
                    <a:pt x="91" y="2"/>
                    <a:pt x="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30"/>
            <p:cNvSpPr/>
            <p:nvPr/>
          </p:nvSpPr>
          <p:spPr>
            <a:xfrm>
              <a:off x="2937135" y="2423055"/>
              <a:ext cx="8268" cy="9179"/>
            </a:xfrm>
            <a:custGeom>
              <a:avLst/>
              <a:gdLst/>
              <a:ahLst/>
              <a:cxnLst/>
              <a:rect l="l" t="t" r="r" b="b"/>
              <a:pathLst>
                <a:path w="118" h="131" extrusionOk="0">
                  <a:moveTo>
                    <a:pt x="50" y="0"/>
                  </a:moveTo>
                  <a:cubicBezTo>
                    <a:pt x="43" y="0"/>
                    <a:pt x="36" y="3"/>
                    <a:pt x="30" y="10"/>
                  </a:cubicBezTo>
                  <a:cubicBezTo>
                    <a:pt x="10" y="20"/>
                    <a:pt x="0" y="39"/>
                    <a:pt x="10" y="98"/>
                  </a:cubicBezTo>
                  <a:cubicBezTo>
                    <a:pt x="39" y="120"/>
                    <a:pt x="63" y="131"/>
                    <a:pt x="78" y="131"/>
                  </a:cubicBezTo>
                  <a:cubicBezTo>
                    <a:pt x="82" y="131"/>
                    <a:pt x="86" y="130"/>
                    <a:pt x="88" y="127"/>
                  </a:cubicBezTo>
                  <a:cubicBezTo>
                    <a:pt x="108" y="118"/>
                    <a:pt x="118" y="98"/>
                    <a:pt x="118" y="39"/>
                  </a:cubicBezTo>
                  <a:cubicBezTo>
                    <a:pt x="85" y="13"/>
                    <a:pt x="66" y="0"/>
                    <a:pt x="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30"/>
            <p:cNvSpPr/>
            <p:nvPr/>
          </p:nvSpPr>
          <p:spPr>
            <a:xfrm>
              <a:off x="2972098" y="2447018"/>
              <a:ext cx="9669" cy="9880"/>
            </a:xfrm>
            <a:custGeom>
              <a:avLst/>
              <a:gdLst/>
              <a:ahLst/>
              <a:cxnLst/>
              <a:rect l="l" t="t" r="r" b="b"/>
              <a:pathLst>
                <a:path w="138" h="141" extrusionOk="0">
                  <a:moveTo>
                    <a:pt x="98" y="1"/>
                  </a:moveTo>
                  <a:cubicBezTo>
                    <a:pt x="40" y="1"/>
                    <a:pt x="20" y="20"/>
                    <a:pt x="10" y="40"/>
                  </a:cubicBezTo>
                  <a:cubicBezTo>
                    <a:pt x="0" y="59"/>
                    <a:pt x="0" y="89"/>
                    <a:pt x="40" y="138"/>
                  </a:cubicBezTo>
                  <a:cubicBezTo>
                    <a:pt x="47" y="139"/>
                    <a:pt x="53" y="140"/>
                    <a:pt x="60" y="140"/>
                  </a:cubicBezTo>
                  <a:cubicBezTo>
                    <a:pt x="89" y="140"/>
                    <a:pt x="112" y="123"/>
                    <a:pt x="128" y="98"/>
                  </a:cubicBezTo>
                  <a:cubicBezTo>
                    <a:pt x="138" y="59"/>
                    <a:pt x="128" y="20"/>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30"/>
            <p:cNvSpPr/>
            <p:nvPr/>
          </p:nvSpPr>
          <p:spPr>
            <a:xfrm>
              <a:off x="2906936" y="2430552"/>
              <a:ext cx="9669" cy="10370"/>
            </a:xfrm>
            <a:custGeom>
              <a:avLst/>
              <a:gdLst/>
              <a:ahLst/>
              <a:cxnLst/>
              <a:rect l="l" t="t" r="r" b="b"/>
              <a:pathLst>
                <a:path w="138" h="148" extrusionOk="0">
                  <a:moveTo>
                    <a:pt x="59" y="1"/>
                  </a:moveTo>
                  <a:cubicBezTo>
                    <a:pt x="11" y="30"/>
                    <a:pt x="1" y="59"/>
                    <a:pt x="1" y="79"/>
                  </a:cubicBezTo>
                  <a:cubicBezTo>
                    <a:pt x="11" y="108"/>
                    <a:pt x="20" y="128"/>
                    <a:pt x="79" y="148"/>
                  </a:cubicBezTo>
                  <a:cubicBezTo>
                    <a:pt x="128" y="118"/>
                    <a:pt x="138" y="89"/>
                    <a:pt x="128" y="59"/>
                  </a:cubicBezTo>
                  <a:cubicBezTo>
                    <a:pt x="128" y="40"/>
                    <a:pt x="108" y="11"/>
                    <a:pt x="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30"/>
            <p:cNvSpPr/>
            <p:nvPr/>
          </p:nvSpPr>
          <p:spPr>
            <a:xfrm>
              <a:off x="2893062" y="2454235"/>
              <a:ext cx="11211" cy="9109"/>
            </a:xfrm>
            <a:custGeom>
              <a:avLst/>
              <a:gdLst/>
              <a:ahLst/>
              <a:cxnLst/>
              <a:rect l="l" t="t" r="r" b="b"/>
              <a:pathLst>
                <a:path w="160" h="130" extrusionOk="0">
                  <a:moveTo>
                    <a:pt x="73" y="0"/>
                  </a:moveTo>
                  <a:cubicBezTo>
                    <a:pt x="54" y="0"/>
                    <a:pt x="37" y="5"/>
                    <a:pt x="23" y="15"/>
                  </a:cubicBezTo>
                  <a:cubicBezTo>
                    <a:pt x="0" y="75"/>
                    <a:pt x="47" y="129"/>
                    <a:pt x="100" y="129"/>
                  </a:cubicBezTo>
                  <a:cubicBezTo>
                    <a:pt x="117" y="129"/>
                    <a:pt x="134" y="124"/>
                    <a:pt x="150" y="113"/>
                  </a:cubicBezTo>
                  <a:cubicBezTo>
                    <a:pt x="160" y="84"/>
                    <a:pt x="150" y="44"/>
                    <a:pt x="130" y="15"/>
                  </a:cubicBezTo>
                  <a:cubicBezTo>
                    <a:pt x="111" y="5"/>
                    <a:pt x="91" y="0"/>
                    <a:pt x="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30"/>
            <p:cNvSpPr/>
            <p:nvPr/>
          </p:nvSpPr>
          <p:spPr>
            <a:xfrm>
              <a:off x="2867628" y="2428520"/>
              <a:ext cx="13313" cy="11351"/>
            </a:xfrm>
            <a:custGeom>
              <a:avLst/>
              <a:gdLst/>
              <a:ahLst/>
              <a:cxnLst/>
              <a:rect l="l" t="t" r="r" b="b"/>
              <a:pathLst>
                <a:path w="190" h="162" extrusionOk="0">
                  <a:moveTo>
                    <a:pt x="53" y="0"/>
                  </a:moveTo>
                  <a:cubicBezTo>
                    <a:pt x="1" y="70"/>
                    <a:pt x="56" y="162"/>
                    <a:pt x="137" y="162"/>
                  </a:cubicBezTo>
                  <a:cubicBezTo>
                    <a:pt x="148" y="162"/>
                    <a:pt x="159" y="160"/>
                    <a:pt x="170" y="157"/>
                  </a:cubicBezTo>
                  <a:cubicBezTo>
                    <a:pt x="190" y="118"/>
                    <a:pt x="180" y="79"/>
                    <a:pt x="160" y="40"/>
                  </a:cubicBezTo>
                  <a:cubicBezTo>
                    <a:pt x="131" y="10"/>
                    <a:pt x="92" y="0"/>
                    <a:pt x="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30"/>
            <p:cNvSpPr/>
            <p:nvPr/>
          </p:nvSpPr>
          <p:spPr>
            <a:xfrm>
              <a:off x="2882272" y="2420953"/>
              <a:ext cx="8969" cy="8268"/>
            </a:xfrm>
            <a:custGeom>
              <a:avLst/>
              <a:gdLst/>
              <a:ahLst/>
              <a:cxnLst/>
              <a:rect l="l" t="t" r="r" b="b"/>
              <a:pathLst>
                <a:path w="128" h="118" extrusionOk="0">
                  <a:moveTo>
                    <a:pt x="30" y="1"/>
                  </a:moveTo>
                  <a:cubicBezTo>
                    <a:pt x="0" y="50"/>
                    <a:pt x="0" y="79"/>
                    <a:pt x="20" y="99"/>
                  </a:cubicBezTo>
                  <a:cubicBezTo>
                    <a:pt x="31" y="109"/>
                    <a:pt x="44" y="117"/>
                    <a:pt x="63" y="117"/>
                  </a:cubicBezTo>
                  <a:cubicBezTo>
                    <a:pt x="78" y="117"/>
                    <a:pt x="96" y="112"/>
                    <a:pt x="118" y="99"/>
                  </a:cubicBezTo>
                  <a:cubicBezTo>
                    <a:pt x="128" y="50"/>
                    <a:pt x="128" y="20"/>
                    <a:pt x="118" y="11"/>
                  </a:cubicBezTo>
                  <a:cubicBezTo>
                    <a:pt x="108" y="1"/>
                    <a:pt x="88" y="1"/>
                    <a:pt x="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30"/>
            <p:cNvSpPr/>
            <p:nvPr/>
          </p:nvSpPr>
          <p:spPr>
            <a:xfrm>
              <a:off x="2856207" y="2394257"/>
              <a:ext cx="13803" cy="17167"/>
            </a:xfrm>
            <a:custGeom>
              <a:avLst/>
              <a:gdLst/>
              <a:ahLst/>
              <a:cxnLst/>
              <a:rect l="l" t="t" r="r" b="b"/>
              <a:pathLst>
                <a:path w="197" h="245" extrusionOk="0">
                  <a:moveTo>
                    <a:pt x="108" y="0"/>
                  </a:moveTo>
                  <a:lnTo>
                    <a:pt x="108" y="0"/>
                  </a:lnTo>
                  <a:cubicBezTo>
                    <a:pt x="0" y="69"/>
                    <a:pt x="40" y="225"/>
                    <a:pt x="167" y="245"/>
                  </a:cubicBezTo>
                  <a:cubicBezTo>
                    <a:pt x="186" y="196"/>
                    <a:pt x="196" y="157"/>
                    <a:pt x="186" y="108"/>
                  </a:cubicBezTo>
                  <a:cubicBezTo>
                    <a:pt x="167" y="69"/>
                    <a:pt x="138" y="29"/>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30"/>
            <p:cNvSpPr/>
            <p:nvPr/>
          </p:nvSpPr>
          <p:spPr>
            <a:xfrm>
              <a:off x="2899579" y="2401474"/>
              <a:ext cx="12262" cy="9880"/>
            </a:xfrm>
            <a:custGeom>
              <a:avLst/>
              <a:gdLst/>
              <a:ahLst/>
              <a:cxnLst/>
              <a:rect l="l" t="t" r="r" b="b"/>
              <a:pathLst>
                <a:path w="175" h="141" extrusionOk="0">
                  <a:moveTo>
                    <a:pt x="78" y="1"/>
                  </a:moveTo>
                  <a:cubicBezTo>
                    <a:pt x="68" y="1"/>
                    <a:pt x="57" y="2"/>
                    <a:pt x="47" y="5"/>
                  </a:cubicBezTo>
                  <a:cubicBezTo>
                    <a:pt x="1" y="66"/>
                    <a:pt x="52" y="140"/>
                    <a:pt x="113" y="140"/>
                  </a:cubicBezTo>
                  <a:cubicBezTo>
                    <a:pt x="130" y="140"/>
                    <a:pt x="148" y="135"/>
                    <a:pt x="164" y="122"/>
                  </a:cubicBezTo>
                  <a:cubicBezTo>
                    <a:pt x="174" y="63"/>
                    <a:pt x="164" y="44"/>
                    <a:pt x="155" y="24"/>
                  </a:cubicBezTo>
                  <a:cubicBezTo>
                    <a:pt x="133" y="10"/>
                    <a:pt x="106" y="1"/>
                    <a:pt x="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30"/>
            <p:cNvSpPr/>
            <p:nvPr/>
          </p:nvSpPr>
          <p:spPr>
            <a:xfrm>
              <a:off x="2936434" y="2403856"/>
              <a:ext cx="9669" cy="9179"/>
            </a:xfrm>
            <a:custGeom>
              <a:avLst/>
              <a:gdLst/>
              <a:ahLst/>
              <a:cxnLst/>
              <a:rect l="l" t="t" r="r" b="b"/>
              <a:pathLst>
                <a:path w="138" h="131" extrusionOk="0">
                  <a:moveTo>
                    <a:pt x="59" y="0"/>
                  </a:moveTo>
                  <a:cubicBezTo>
                    <a:pt x="40" y="10"/>
                    <a:pt x="30" y="20"/>
                    <a:pt x="1" y="69"/>
                  </a:cubicBezTo>
                  <a:cubicBezTo>
                    <a:pt x="16" y="115"/>
                    <a:pt x="37" y="131"/>
                    <a:pt x="60" y="131"/>
                  </a:cubicBezTo>
                  <a:cubicBezTo>
                    <a:pt x="66" y="131"/>
                    <a:pt x="73" y="129"/>
                    <a:pt x="79" y="127"/>
                  </a:cubicBezTo>
                  <a:cubicBezTo>
                    <a:pt x="108" y="127"/>
                    <a:pt x="138" y="108"/>
                    <a:pt x="138" y="49"/>
                  </a:cubicBezTo>
                  <a:cubicBezTo>
                    <a:pt x="98" y="10"/>
                    <a:pt x="79" y="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30"/>
            <p:cNvSpPr/>
            <p:nvPr/>
          </p:nvSpPr>
          <p:spPr>
            <a:xfrm>
              <a:off x="2874494" y="2398321"/>
              <a:ext cx="13313" cy="10720"/>
            </a:xfrm>
            <a:custGeom>
              <a:avLst/>
              <a:gdLst/>
              <a:ahLst/>
              <a:cxnLst/>
              <a:rect l="l" t="t" r="r" b="b"/>
              <a:pathLst>
                <a:path w="190" h="153" extrusionOk="0">
                  <a:moveTo>
                    <a:pt x="82" y="1"/>
                  </a:moveTo>
                  <a:cubicBezTo>
                    <a:pt x="1" y="49"/>
                    <a:pt x="48" y="152"/>
                    <a:pt x="116" y="152"/>
                  </a:cubicBezTo>
                  <a:cubicBezTo>
                    <a:pt x="130" y="152"/>
                    <a:pt x="145" y="148"/>
                    <a:pt x="160" y="138"/>
                  </a:cubicBezTo>
                  <a:cubicBezTo>
                    <a:pt x="190" y="89"/>
                    <a:pt x="180" y="59"/>
                    <a:pt x="170" y="40"/>
                  </a:cubicBezTo>
                  <a:cubicBezTo>
                    <a:pt x="160" y="20"/>
                    <a:pt x="141" y="1"/>
                    <a:pt x="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30"/>
            <p:cNvSpPr/>
            <p:nvPr/>
          </p:nvSpPr>
          <p:spPr>
            <a:xfrm>
              <a:off x="2919968" y="2417940"/>
              <a:ext cx="11071" cy="9389"/>
            </a:xfrm>
            <a:custGeom>
              <a:avLst/>
              <a:gdLst/>
              <a:ahLst/>
              <a:cxnLst/>
              <a:rect l="l" t="t" r="r" b="b"/>
              <a:pathLst>
                <a:path w="158" h="134" extrusionOk="0">
                  <a:moveTo>
                    <a:pt x="83" y="1"/>
                  </a:moveTo>
                  <a:cubicBezTo>
                    <a:pt x="67" y="1"/>
                    <a:pt x="47" y="12"/>
                    <a:pt x="10" y="34"/>
                  </a:cubicBezTo>
                  <a:cubicBezTo>
                    <a:pt x="1" y="73"/>
                    <a:pt x="20" y="112"/>
                    <a:pt x="59" y="132"/>
                  </a:cubicBezTo>
                  <a:cubicBezTo>
                    <a:pt x="65" y="133"/>
                    <a:pt x="70" y="134"/>
                    <a:pt x="75" y="134"/>
                  </a:cubicBezTo>
                  <a:cubicBezTo>
                    <a:pt x="109" y="134"/>
                    <a:pt x="140" y="107"/>
                    <a:pt x="157" y="73"/>
                  </a:cubicBezTo>
                  <a:cubicBezTo>
                    <a:pt x="128" y="24"/>
                    <a:pt x="118" y="5"/>
                    <a:pt x="99" y="5"/>
                  </a:cubicBezTo>
                  <a:cubicBezTo>
                    <a:pt x="94" y="2"/>
                    <a:pt x="89"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30"/>
            <p:cNvSpPr/>
            <p:nvPr/>
          </p:nvSpPr>
          <p:spPr>
            <a:xfrm>
              <a:off x="2989265" y="2399582"/>
              <a:ext cx="9669" cy="8758"/>
            </a:xfrm>
            <a:custGeom>
              <a:avLst/>
              <a:gdLst/>
              <a:ahLst/>
              <a:cxnLst/>
              <a:rect l="l" t="t" r="r" b="b"/>
              <a:pathLst>
                <a:path w="138" h="125" extrusionOk="0">
                  <a:moveTo>
                    <a:pt x="61" y="1"/>
                  </a:moveTo>
                  <a:cubicBezTo>
                    <a:pt x="42" y="1"/>
                    <a:pt x="31" y="6"/>
                    <a:pt x="20" y="12"/>
                  </a:cubicBezTo>
                  <a:cubicBezTo>
                    <a:pt x="0" y="32"/>
                    <a:pt x="0" y="61"/>
                    <a:pt x="20" y="110"/>
                  </a:cubicBezTo>
                  <a:cubicBezTo>
                    <a:pt x="49" y="120"/>
                    <a:pt x="69" y="125"/>
                    <a:pt x="83" y="125"/>
                  </a:cubicBezTo>
                  <a:cubicBezTo>
                    <a:pt x="98" y="125"/>
                    <a:pt x="108" y="120"/>
                    <a:pt x="118" y="110"/>
                  </a:cubicBezTo>
                  <a:cubicBezTo>
                    <a:pt x="127" y="90"/>
                    <a:pt x="137" y="71"/>
                    <a:pt x="118" y="12"/>
                  </a:cubicBezTo>
                  <a:cubicBezTo>
                    <a:pt x="93" y="4"/>
                    <a:pt x="75" y="1"/>
                    <a:pt x="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30"/>
            <p:cNvSpPr/>
            <p:nvPr/>
          </p:nvSpPr>
          <p:spPr>
            <a:xfrm>
              <a:off x="2956333" y="2431673"/>
              <a:ext cx="6937" cy="8829"/>
            </a:xfrm>
            <a:custGeom>
              <a:avLst/>
              <a:gdLst/>
              <a:ahLst/>
              <a:cxnLst/>
              <a:rect l="l" t="t" r="r" b="b"/>
              <a:pathLst>
                <a:path w="99" h="126" extrusionOk="0">
                  <a:moveTo>
                    <a:pt x="34" y="1"/>
                  </a:moveTo>
                  <a:cubicBezTo>
                    <a:pt x="29" y="1"/>
                    <a:pt x="25" y="2"/>
                    <a:pt x="20" y="4"/>
                  </a:cubicBezTo>
                  <a:cubicBezTo>
                    <a:pt x="10" y="14"/>
                    <a:pt x="0" y="24"/>
                    <a:pt x="0" y="83"/>
                  </a:cubicBezTo>
                  <a:cubicBezTo>
                    <a:pt x="23" y="113"/>
                    <a:pt x="45" y="125"/>
                    <a:pt x="59" y="125"/>
                  </a:cubicBezTo>
                  <a:cubicBezTo>
                    <a:pt x="63" y="125"/>
                    <a:pt x="67" y="124"/>
                    <a:pt x="69" y="122"/>
                  </a:cubicBezTo>
                  <a:cubicBezTo>
                    <a:pt x="88" y="112"/>
                    <a:pt x="98" y="102"/>
                    <a:pt x="98" y="43"/>
                  </a:cubicBezTo>
                  <a:cubicBezTo>
                    <a:pt x="68" y="14"/>
                    <a:pt x="50" y="1"/>
                    <a:pt x="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30"/>
            <p:cNvSpPr/>
            <p:nvPr/>
          </p:nvSpPr>
          <p:spPr>
            <a:xfrm>
              <a:off x="2933001" y="2470350"/>
              <a:ext cx="13103" cy="9249"/>
            </a:xfrm>
            <a:custGeom>
              <a:avLst/>
              <a:gdLst/>
              <a:ahLst/>
              <a:cxnLst/>
              <a:rect l="l" t="t" r="r" b="b"/>
              <a:pathLst>
                <a:path w="187" h="132" extrusionOk="0">
                  <a:moveTo>
                    <a:pt x="79" y="0"/>
                  </a:moveTo>
                  <a:cubicBezTo>
                    <a:pt x="59" y="10"/>
                    <a:pt x="30" y="20"/>
                    <a:pt x="1" y="79"/>
                  </a:cubicBezTo>
                  <a:cubicBezTo>
                    <a:pt x="17" y="115"/>
                    <a:pt x="51" y="131"/>
                    <a:pt x="86" y="131"/>
                  </a:cubicBezTo>
                  <a:cubicBezTo>
                    <a:pt x="135" y="131"/>
                    <a:pt x="187" y="97"/>
                    <a:pt x="187" y="40"/>
                  </a:cubicBezTo>
                  <a:cubicBezTo>
                    <a:pt x="157" y="10"/>
                    <a:pt x="118"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30"/>
            <p:cNvSpPr/>
            <p:nvPr/>
          </p:nvSpPr>
          <p:spPr>
            <a:xfrm>
              <a:off x="2992698" y="2425787"/>
              <a:ext cx="11771" cy="9950"/>
            </a:xfrm>
            <a:custGeom>
              <a:avLst/>
              <a:gdLst/>
              <a:ahLst/>
              <a:cxnLst/>
              <a:rect l="l" t="t" r="r" b="b"/>
              <a:pathLst>
                <a:path w="168" h="142" extrusionOk="0">
                  <a:moveTo>
                    <a:pt x="98" y="0"/>
                  </a:moveTo>
                  <a:lnTo>
                    <a:pt x="98" y="0"/>
                  </a:lnTo>
                  <a:cubicBezTo>
                    <a:pt x="39" y="10"/>
                    <a:pt x="20" y="20"/>
                    <a:pt x="10" y="39"/>
                  </a:cubicBezTo>
                  <a:cubicBezTo>
                    <a:pt x="0" y="59"/>
                    <a:pt x="0" y="88"/>
                    <a:pt x="29" y="137"/>
                  </a:cubicBezTo>
                  <a:cubicBezTo>
                    <a:pt x="39" y="140"/>
                    <a:pt x="48" y="142"/>
                    <a:pt x="57" y="142"/>
                  </a:cubicBezTo>
                  <a:cubicBezTo>
                    <a:pt x="129" y="142"/>
                    <a:pt x="168" y="44"/>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30"/>
            <p:cNvSpPr/>
            <p:nvPr/>
          </p:nvSpPr>
          <p:spPr>
            <a:xfrm>
              <a:off x="2904904" y="2384518"/>
              <a:ext cx="9669" cy="7848"/>
            </a:xfrm>
            <a:custGeom>
              <a:avLst/>
              <a:gdLst/>
              <a:ahLst/>
              <a:cxnLst/>
              <a:rect l="l" t="t" r="r" b="b"/>
              <a:pathLst>
                <a:path w="138" h="112" extrusionOk="0">
                  <a:moveTo>
                    <a:pt x="81" y="1"/>
                  </a:moveTo>
                  <a:cubicBezTo>
                    <a:pt x="68" y="1"/>
                    <a:pt x="50" y="4"/>
                    <a:pt x="30" y="12"/>
                  </a:cubicBezTo>
                  <a:cubicBezTo>
                    <a:pt x="0" y="61"/>
                    <a:pt x="0" y="90"/>
                    <a:pt x="20" y="100"/>
                  </a:cubicBezTo>
                  <a:cubicBezTo>
                    <a:pt x="26" y="106"/>
                    <a:pt x="35" y="111"/>
                    <a:pt x="52" y="111"/>
                  </a:cubicBezTo>
                  <a:cubicBezTo>
                    <a:pt x="65" y="111"/>
                    <a:pt x="83" y="108"/>
                    <a:pt x="108" y="100"/>
                  </a:cubicBezTo>
                  <a:cubicBezTo>
                    <a:pt x="137" y="51"/>
                    <a:pt x="137" y="22"/>
                    <a:pt x="118" y="12"/>
                  </a:cubicBezTo>
                  <a:cubicBezTo>
                    <a:pt x="112" y="6"/>
                    <a:pt x="100" y="1"/>
                    <a:pt x="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30"/>
            <p:cNvSpPr/>
            <p:nvPr/>
          </p:nvSpPr>
          <p:spPr>
            <a:xfrm>
              <a:off x="3004540" y="3019958"/>
              <a:ext cx="184978" cy="157722"/>
            </a:xfrm>
            <a:custGeom>
              <a:avLst/>
              <a:gdLst/>
              <a:ahLst/>
              <a:cxnLst/>
              <a:rect l="l" t="t" r="r" b="b"/>
              <a:pathLst>
                <a:path w="2640" h="2251" extrusionOk="0">
                  <a:moveTo>
                    <a:pt x="1356" y="0"/>
                  </a:moveTo>
                  <a:cubicBezTo>
                    <a:pt x="600" y="0"/>
                    <a:pt x="0" y="793"/>
                    <a:pt x="340" y="1571"/>
                  </a:cubicBezTo>
                  <a:cubicBezTo>
                    <a:pt x="533" y="2025"/>
                    <a:pt x="950" y="2250"/>
                    <a:pt x="1368" y="2250"/>
                  </a:cubicBezTo>
                  <a:cubicBezTo>
                    <a:pt x="1797" y="2250"/>
                    <a:pt x="2226" y="2013"/>
                    <a:pt x="2415" y="1542"/>
                  </a:cubicBezTo>
                  <a:cubicBezTo>
                    <a:pt x="2640" y="965"/>
                    <a:pt x="2356" y="309"/>
                    <a:pt x="1779" y="84"/>
                  </a:cubicBezTo>
                  <a:cubicBezTo>
                    <a:pt x="1636" y="27"/>
                    <a:pt x="1493" y="0"/>
                    <a:pt x="13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30"/>
            <p:cNvSpPr/>
            <p:nvPr/>
          </p:nvSpPr>
          <p:spPr>
            <a:xfrm>
              <a:off x="3117489" y="3028156"/>
              <a:ext cx="27466" cy="15485"/>
            </a:xfrm>
            <a:custGeom>
              <a:avLst/>
              <a:gdLst/>
              <a:ahLst/>
              <a:cxnLst/>
              <a:rect l="l" t="t" r="r" b="b"/>
              <a:pathLst>
                <a:path w="392" h="221" extrusionOk="0">
                  <a:moveTo>
                    <a:pt x="104" y="1"/>
                  </a:moveTo>
                  <a:cubicBezTo>
                    <a:pt x="59" y="1"/>
                    <a:pt x="25" y="13"/>
                    <a:pt x="20" y="35"/>
                  </a:cubicBezTo>
                  <a:cubicBezTo>
                    <a:pt x="0" y="84"/>
                    <a:pt x="59" y="153"/>
                    <a:pt x="167" y="192"/>
                  </a:cubicBezTo>
                  <a:cubicBezTo>
                    <a:pt x="213" y="210"/>
                    <a:pt x="259" y="220"/>
                    <a:pt x="297" y="220"/>
                  </a:cubicBezTo>
                  <a:cubicBezTo>
                    <a:pt x="340" y="220"/>
                    <a:pt x="372" y="208"/>
                    <a:pt x="382" y="182"/>
                  </a:cubicBezTo>
                  <a:cubicBezTo>
                    <a:pt x="392" y="143"/>
                    <a:pt x="333" y="65"/>
                    <a:pt x="225" y="25"/>
                  </a:cubicBezTo>
                  <a:cubicBezTo>
                    <a:pt x="183" y="8"/>
                    <a:pt x="140" y="1"/>
                    <a:pt x="1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30"/>
            <p:cNvSpPr/>
            <p:nvPr/>
          </p:nvSpPr>
          <p:spPr>
            <a:xfrm>
              <a:off x="3132693" y="3094370"/>
              <a:ext cx="14224" cy="11771"/>
            </a:xfrm>
            <a:custGeom>
              <a:avLst/>
              <a:gdLst/>
              <a:ahLst/>
              <a:cxnLst/>
              <a:rect l="l" t="t" r="r" b="b"/>
              <a:pathLst>
                <a:path w="203" h="168" extrusionOk="0">
                  <a:moveTo>
                    <a:pt x="143" y="0"/>
                  </a:moveTo>
                  <a:cubicBezTo>
                    <a:pt x="65" y="0"/>
                    <a:pt x="0" y="69"/>
                    <a:pt x="8" y="157"/>
                  </a:cubicBezTo>
                  <a:cubicBezTo>
                    <a:pt x="26" y="164"/>
                    <a:pt x="43" y="167"/>
                    <a:pt x="60" y="167"/>
                  </a:cubicBezTo>
                  <a:cubicBezTo>
                    <a:pt x="138" y="167"/>
                    <a:pt x="202" y="99"/>
                    <a:pt x="194" y="10"/>
                  </a:cubicBezTo>
                  <a:cubicBezTo>
                    <a:pt x="177" y="3"/>
                    <a:pt x="159" y="0"/>
                    <a:pt x="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30"/>
            <p:cNvSpPr/>
            <p:nvPr/>
          </p:nvSpPr>
          <p:spPr>
            <a:xfrm>
              <a:off x="3146987" y="3105651"/>
              <a:ext cx="12402" cy="9669"/>
            </a:xfrm>
            <a:custGeom>
              <a:avLst/>
              <a:gdLst/>
              <a:ahLst/>
              <a:cxnLst/>
              <a:rect l="l" t="t" r="r" b="b"/>
              <a:pathLst>
                <a:path w="177" h="138" extrusionOk="0">
                  <a:moveTo>
                    <a:pt x="108" y="1"/>
                  </a:moveTo>
                  <a:cubicBezTo>
                    <a:pt x="88" y="1"/>
                    <a:pt x="69" y="6"/>
                    <a:pt x="49" y="16"/>
                  </a:cubicBezTo>
                  <a:cubicBezTo>
                    <a:pt x="20" y="45"/>
                    <a:pt x="0" y="84"/>
                    <a:pt x="10" y="123"/>
                  </a:cubicBezTo>
                  <a:cubicBezTo>
                    <a:pt x="30" y="133"/>
                    <a:pt x="49" y="138"/>
                    <a:pt x="69" y="138"/>
                  </a:cubicBezTo>
                  <a:cubicBezTo>
                    <a:pt x="88" y="138"/>
                    <a:pt x="108" y="133"/>
                    <a:pt x="127" y="123"/>
                  </a:cubicBezTo>
                  <a:cubicBezTo>
                    <a:pt x="157" y="104"/>
                    <a:pt x="176" y="55"/>
                    <a:pt x="167" y="16"/>
                  </a:cubicBezTo>
                  <a:cubicBezTo>
                    <a:pt x="147" y="6"/>
                    <a:pt x="127" y="1"/>
                    <a:pt x="1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30"/>
            <p:cNvSpPr/>
            <p:nvPr/>
          </p:nvSpPr>
          <p:spPr>
            <a:xfrm>
              <a:off x="3124986" y="3137391"/>
              <a:ext cx="11071" cy="11911"/>
            </a:xfrm>
            <a:custGeom>
              <a:avLst/>
              <a:gdLst/>
              <a:ahLst/>
              <a:cxnLst/>
              <a:rect l="l" t="t" r="r" b="b"/>
              <a:pathLst>
                <a:path w="158" h="170" extrusionOk="0">
                  <a:moveTo>
                    <a:pt x="41" y="1"/>
                  </a:moveTo>
                  <a:cubicBezTo>
                    <a:pt x="34" y="1"/>
                    <a:pt x="27" y="1"/>
                    <a:pt x="21" y="3"/>
                  </a:cubicBezTo>
                  <a:cubicBezTo>
                    <a:pt x="1" y="42"/>
                    <a:pt x="11" y="81"/>
                    <a:pt x="30" y="120"/>
                  </a:cubicBezTo>
                  <a:cubicBezTo>
                    <a:pt x="50" y="150"/>
                    <a:pt x="89" y="169"/>
                    <a:pt x="138" y="169"/>
                  </a:cubicBezTo>
                  <a:cubicBezTo>
                    <a:pt x="158" y="130"/>
                    <a:pt x="158" y="81"/>
                    <a:pt x="138" y="52"/>
                  </a:cubicBezTo>
                  <a:cubicBezTo>
                    <a:pt x="114" y="20"/>
                    <a:pt x="76" y="1"/>
                    <a:pt x="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30"/>
            <p:cNvSpPr/>
            <p:nvPr/>
          </p:nvSpPr>
          <p:spPr>
            <a:xfrm>
              <a:off x="3101023" y="3148252"/>
              <a:ext cx="11701" cy="10370"/>
            </a:xfrm>
            <a:custGeom>
              <a:avLst/>
              <a:gdLst/>
              <a:ahLst/>
              <a:cxnLst/>
              <a:rect l="l" t="t" r="r" b="b"/>
              <a:pathLst>
                <a:path w="167" h="148" extrusionOk="0">
                  <a:moveTo>
                    <a:pt x="49" y="1"/>
                  </a:moveTo>
                  <a:cubicBezTo>
                    <a:pt x="40" y="1"/>
                    <a:pt x="30" y="2"/>
                    <a:pt x="20" y="5"/>
                  </a:cubicBezTo>
                  <a:cubicBezTo>
                    <a:pt x="0" y="44"/>
                    <a:pt x="10" y="93"/>
                    <a:pt x="40" y="122"/>
                  </a:cubicBezTo>
                  <a:cubicBezTo>
                    <a:pt x="58" y="141"/>
                    <a:pt x="81" y="147"/>
                    <a:pt x="105" y="147"/>
                  </a:cubicBezTo>
                  <a:cubicBezTo>
                    <a:pt x="119" y="147"/>
                    <a:pt x="133" y="145"/>
                    <a:pt x="147" y="142"/>
                  </a:cubicBezTo>
                  <a:cubicBezTo>
                    <a:pt x="167" y="102"/>
                    <a:pt x="157" y="63"/>
                    <a:pt x="128" y="34"/>
                  </a:cubicBezTo>
                  <a:cubicBezTo>
                    <a:pt x="106" y="12"/>
                    <a:pt x="78" y="1"/>
                    <a:pt x="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30"/>
            <p:cNvSpPr/>
            <p:nvPr/>
          </p:nvSpPr>
          <p:spPr>
            <a:xfrm>
              <a:off x="3110622" y="3115180"/>
              <a:ext cx="8969" cy="8478"/>
            </a:xfrm>
            <a:custGeom>
              <a:avLst/>
              <a:gdLst/>
              <a:ahLst/>
              <a:cxnLst/>
              <a:rect l="l" t="t" r="r" b="b"/>
              <a:pathLst>
                <a:path w="128" h="121" extrusionOk="0">
                  <a:moveTo>
                    <a:pt x="46" y="1"/>
                  </a:moveTo>
                  <a:cubicBezTo>
                    <a:pt x="36" y="1"/>
                    <a:pt x="27" y="3"/>
                    <a:pt x="20" y="7"/>
                  </a:cubicBezTo>
                  <a:cubicBezTo>
                    <a:pt x="10" y="26"/>
                    <a:pt x="0" y="46"/>
                    <a:pt x="20" y="95"/>
                  </a:cubicBezTo>
                  <a:cubicBezTo>
                    <a:pt x="51" y="114"/>
                    <a:pt x="70" y="120"/>
                    <a:pt x="85" y="120"/>
                  </a:cubicBezTo>
                  <a:cubicBezTo>
                    <a:pt x="94" y="120"/>
                    <a:pt x="101" y="118"/>
                    <a:pt x="108" y="115"/>
                  </a:cubicBezTo>
                  <a:cubicBezTo>
                    <a:pt x="118" y="95"/>
                    <a:pt x="128" y="75"/>
                    <a:pt x="118" y="26"/>
                  </a:cubicBezTo>
                  <a:cubicBezTo>
                    <a:pt x="87" y="8"/>
                    <a:pt x="64" y="1"/>
                    <a:pt x="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30"/>
            <p:cNvSpPr/>
            <p:nvPr/>
          </p:nvSpPr>
          <p:spPr>
            <a:xfrm>
              <a:off x="3150420" y="3130735"/>
              <a:ext cx="9669" cy="11001"/>
            </a:xfrm>
            <a:custGeom>
              <a:avLst/>
              <a:gdLst/>
              <a:ahLst/>
              <a:cxnLst/>
              <a:rect l="l" t="t" r="r" b="b"/>
              <a:pathLst>
                <a:path w="138" h="157" extrusionOk="0">
                  <a:moveTo>
                    <a:pt x="78" y="0"/>
                  </a:moveTo>
                  <a:cubicBezTo>
                    <a:pt x="20" y="30"/>
                    <a:pt x="0" y="39"/>
                    <a:pt x="0" y="59"/>
                  </a:cubicBezTo>
                  <a:cubicBezTo>
                    <a:pt x="0" y="88"/>
                    <a:pt x="0" y="118"/>
                    <a:pt x="49" y="157"/>
                  </a:cubicBezTo>
                  <a:cubicBezTo>
                    <a:pt x="98" y="147"/>
                    <a:pt x="118" y="118"/>
                    <a:pt x="127" y="98"/>
                  </a:cubicBezTo>
                  <a:cubicBezTo>
                    <a:pt x="137" y="59"/>
                    <a:pt x="118" y="20"/>
                    <a:pt x="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30"/>
            <p:cNvSpPr/>
            <p:nvPr/>
          </p:nvSpPr>
          <p:spPr>
            <a:xfrm>
              <a:off x="3082525" y="3128002"/>
              <a:ext cx="10300" cy="10300"/>
            </a:xfrm>
            <a:custGeom>
              <a:avLst/>
              <a:gdLst/>
              <a:ahLst/>
              <a:cxnLst/>
              <a:rect l="l" t="t" r="r" b="b"/>
              <a:pathLst>
                <a:path w="147" h="147" extrusionOk="0">
                  <a:moveTo>
                    <a:pt x="49" y="0"/>
                  </a:moveTo>
                  <a:cubicBezTo>
                    <a:pt x="10" y="39"/>
                    <a:pt x="0" y="69"/>
                    <a:pt x="10" y="88"/>
                  </a:cubicBezTo>
                  <a:cubicBezTo>
                    <a:pt x="20" y="117"/>
                    <a:pt x="39" y="147"/>
                    <a:pt x="98" y="147"/>
                  </a:cubicBezTo>
                  <a:cubicBezTo>
                    <a:pt x="137" y="98"/>
                    <a:pt x="147" y="69"/>
                    <a:pt x="137" y="49"/>
                  </a:cubicBezTo>
                  <a:cubicBezTo>
                    <a:pt x="127" y="29"/>
                    <a:pt x="108" y="10"/>
                    <a:pt x="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30"/>
            <p:cNvSpPr/>
            <p:nvPr/>
          </p:nvSpPr>
          <p:spPr>
            <a:xfrm>
              <a:off x="3074257" y="3153086"/>
              <a:ext cx="10370" cy="9249"/>
            </a:xfrm>
            <a:custGeom>
              <a:avLst/>
              <a:gdLst/>
              <a:ahLst/>
              <a:cxnLst/>
              <a:rect l="l" t="t" r="r" b="b"/>
              <a:pathLst>
                <a:path w="148" h="132" extrusionOk="0">
                  <a:moveTo>
                    <a:pt x="79" y="0"/>
                  </a:moveTo>
                  <a:cubicBezTo>
                    <a:pt x="50" y="0"/>
                    <a:pt x="23" y="11"/>
                    <a:pt x="1" y="33"/>
                  </a:cubicBezTo>
                  <a:cubicBezTo>
                    <a:pt x="1" y="63"/>
                    <a:pt x="11" y="102"/>
                    <a:pt x="50" y="122"/>
                  </a:cubicBezTo>
                  <a:cubicBezTo>
                    <a:pt x="60" y="129"/>
                    <a:pt x="72" y="132"/>
                    <a:pt x="84" y="132"/>
                  </a:cubicBezTo>
                  <a:cubicBezTo>
                    <a:pt x="106" y="132"/>
                    <a:pt x="129" y="121"/>
                    <a:pt x="148" y="102"/>
                  </a:cubicBezTo>
                  <a:cubicBezTo>
                    <a:pt x="148" y="43"/>
                    <a:pt x="128" y="24"/>
                    <a:pt x="108" y="4"/>
                  </a:cubicBezTo>
                  <a:cubicBezTo>
                    <a:pt x="99" y="2"/>
                    <a:pt x="8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30"/>
            <p:cNvSpPr/>
            <p:nvPr/>
          </p:nvSpPr>
          <p:spPr>
            <a:xfrm>
              <a:off x="3044618" y="3133047"/>
              <a:ext cx="13663" cy="11071"/>
            </a:xfrm>
            <a:custGeom>
              <a:avLst/>
              <a:gdLst/>
              <a:ahLst/>
              <a:cxnLst/>
              <a:rect l="l" t="t" r="r" b="b"/>
              <a:pathLst>
                <a:path w="195" h="158" extrusionOk="0">
                  <a:moveTo>
                    <a:pt x="67" y="0"/>
                  </a:moveTo>
                  <a:cubicBezTo>
                    <a:pt x="55" y="0"/>
                    <a:pt x="44" y="2"/>
                    <a:pt x="32" y="6"/>
                  </a:cubicBezTo>
                  <a:cubicBezTo>
                    <a:pt x="1" y="85"/>
                    <a:pt x="58" y="157"/>
                    <a:pt x="122" y="157"/>
                  </a:cubicBezTo>
                  <a:cubicBezTo>
                    <a:pt x="138" y="157"/>
                    <a:pt x="154" y="153"/>
                    <a:pt x="169" y="143"/>
                  </a:cubicBezTo>
                  <a:cubicBezTo>
                    <a:pt x="194" y="68"/>
                    <a:pt x="134" y="0"/>
                    <a:pt x="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30"/>
            <p:cNvSpPr/>
            <p:nvPr/>
          </p:nvSpPr>
          <p:spPr>
            <a:xfrm>
              <a:off x="3056460" y="3123308"/>
              <a:ext cx="8969" cy="8688"/>
            </a:xfrm>
            <a:custGeom>
              <a:avLst/>
              <a:gdLst/>
              <a:ahLst/>
              <a:cxnLst/>
              <a:rect l="l" t="t" r="r" b="b"/>
              <a:pathLst>
                <a:path w="128" h="124" extrusionOk="0">
                  <a:moveTo>
                    <a:pt x="82" y="1"/>
                  </a:moveTo>
                  <a:cubicBezTo>
                    <a:pt x="69" y="1"/>
                    <a:pt x="49" y="3"/>
                    <a:pt x="20" y="8"/>
                  </a:cubicBezTo>
                  <a:cubicBezTo>
                    <a:pt x="0" y="57"/>
                    <a:pt x="10" y="96"/>
                    <a:pt x="30" y="106"/>
                  </a:cubicBezTo>
                  <a:cubicBezTo>
                    <a:pt x="39" y="116"/>
                    <a:pt x="52" y="123"/>
                    <a:pt x="68" y="123"/>
                  </a:cubicBezTo>
                  <a:cubicBezTo>
                    <a:pt x="83" y="123"/>
                    <a:pt x="103" y="116"/>
                    <a:pt x="128" y="96"/>
                  </a:cubicBezTo>
                  <a:cubicBezTo>
                    <a:pt x="128" y="38"/>
                    <a:pt x="128" y="28"/>
                    <a:pt x="108" y="8"/>
                  </a:cubicBezTo>
                  <a:cubicBezTo>
                    <a:pt x="103" y="3"/>
                    <a:pt x="96" y="1"/>
                    <a:pt x="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30"/>
            <p:cNvSpPr/>
            <p:nvPr/>
          </p:nvSpPr>
          <p:spPr>
            <a:xfrm>
              <a:off x="3029694" y="3101236"/>
              <a:ext cx="11071" cy="15835"/>
            </a:xfrm>
            <a:custGeom>
              <a:avLst/>
              <a:gdLst/>
              <a:ahLst/>
              <a:cxnLst/>
              <a:rect l="l" t="t" r="r" b="b"/>
              <a:pathLst>
                <a:path w="158" h="226" extrusionOk="0">
                  <a:moveTo>
                    <a:pt x="40" y="0"/>
                  </a:moveTo>
                  <a:cubicBezTo>
                    <a:pt x="1" y="49"/>
                    <a:pt x="1" y="108"/>
                    <a:pt x="20" y="157"/>
                  </a:cubicBezTo>
                  <a:cubicBezTo>
                    <a:pt x="50" y="196"/>
                    <a:pt x="89" y="225"/>
                    <a:pt x="147" y="225"/>
                  </a:cubicBezTo>
                  <a:cubicBezTo>
                    <a:pt x="157" y="186"/>
                    <a:pt x="157" y="137"/>
                    <a:pt x="138" y="98"/>
                  </a:cubicBezTo>
                  <a:cubicBezTo>
                    <a:pt x="118" y="59"/>
                    <a:pt x="79" y="20"/>
                    <a:pt x="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30"/>
            <p:cNvSpPr/>
            <p:nvPr/>
          </p:nvSpPr>
          <p:spPr>
            <a:xfrm>
              <a:off x="3070403" y="3100185"/>
              <a:ext cx="12192" cy="10090"/>
            </a:xfrm>
            <a:custGeom>
              <a:avLst/>
              <a:gdLst/>
              <a:ahLst/>
              <a:cxnLst/>
              <a:rect l="l" t="t" r="r" b="b"/>
              <a:pathLst>
                <a:path w="174" h="144" extrusionOk="0">
                  <a:moveTo>
                    <a:pt x="85" y="1"/>
                  </a:moveTo>
                  <a:cubicBezTo>
                    <a:pt x="68" y="1"/>
                    <a:pt x="51" y="6"/>
                    <a:pt x="36" y="15"/>
                  </a:cubicBezTo>
                  <a:lnTo>
                    <a:pt x="36" y="25"/>
                  </a:lnTo>
                  <a:cubicBezTo>
                    <a:pt x="1" y="82"/>
                    <a:pt x="53" y="144"/>
                    <a:pt x="106" y="144"/>
                  </a:cubicBezTo>
                  <a:cubicBezTo>
                    <a:pt x="127" y="144"/>
                    <a:pt x="147" y="135"/>
                    <a:pt x="163" y="113"/>
                  </a:cubicBezTo>
                  <a:cubicBezTo>
                    <a:pt x="173" y="54"/>
                    <a:pt x="154" y="35"/>
                    <a:pt x="134" y="15"/>
                  </a:cubicBezTo>
                  <a:cubicBezTo>
                    <a:pt x="119" y="6"/>
                    <a:pt x="102" y="1"/>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30"/>
            <p:cNvSpPr/>
            <p:nvPr/>
          </p:nvSpPr>
          <p:spPr>
            <a:xfrm>
              <a:off x="3106488" y="3096192"/>
              <a:ext cx="10370" cy="8899"/>
            </a:xfrm>
            <a:custGeom>
              <a:avLst/>
              <a:gdLst/>
              <a:ahLst/>
              <a:cxnLst/>
              <a:rect l="l" t="t" r="r" b="b"/>
              <a:pathLst>
                <a:path w="148" h="127" extrusionOk="0">
                  <a:moveTo>
                    <a:pt x="65" y="0"/>
                  </a:moveTo>
                  <a:cubicBezTo>
                    <a:pt x="59" y="0"/>
                    <a:pt x="55" y="1"/>
                    <a:pt x="50" y="4"/>
                  </a:cubicBezTo>
                  <a:cubicBezTo>
                    <a:pt x="30" y="4"/>
                    <a:pt x="20" y="23"/>
                    <a:pt x="1" y="72"/>
                  </a:cubicBezTo>
                  <a:cubicBezTo>
                    <a:pt x="22" y="114"/>
                    <a:pt x="47" y="126"/>
                    <a:pt x="68" y="126"/>
                  </a:cubicBezTo>
                  <a:cubicBezTo>
                    <a:pt x="76" y="126"/>
                    <a:pt x="83" y="124"/>
                    <a:pt x="89" y="121"/>
                  </a:cubicBezTo>
                  <a:cubicBezTo>
                    <a:pt x="118" y="111"/>
                    <a:pt x="148" y="92"/>
                    <a:pt x="138" y="33"/>
                  </a:cubicBezTo>
                  <a:cubicBezTo>
                    <a:pt x="101" y="11"/>
                    <a:pt x="81" y="0"/>
                    <a:pt x="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30"/>
            <p:cNvSpPr/>
            <p:nvPr/>
          </p:nvSpPr>
          <p:spPr>
            <a:xfrm>
              <a:off x="3047561" y="3102357"/>
              <a:ext cx="10300" cy="9459"/>
            </a:xfrm>
            <a:custGeom>
              <a:avLst/>
              <a:gdLst/>
              <a:ahLst/>
              <a:cxnLst/>
              <a:rect l="l" t="t" r="r" b="b"/>
              <a:pathLst>
                <a:path w="147" h="135" extrusionOk="0">
                  <a:moveTo>
                    <a:pt x="61" y="0"/>
                  </a:moveTo>
                  <a:cubicBezTo>
                    <a:pt x="49" y="0"/>
                    <a:pt x="35" y="1"/>
                    <a:pt x="20" y="4"/>
                  </a:cubicBezTo>
                  <a:cubicBezTo>
                    <a:pt x="0" y="33"/>
                    <a:pt x="0" y="82"/>
                    <a:pt x="29" y="112"/>
                  </a:cubicBezTo>
                  <a:cubicBezTo>
                    <a:pt x="46" y="128"/>
                    <a:pt x="65" y="135"/>
                    <a:pt x="85" y="135"/>
                  </a:cubicBezTo>
                  <a:cubicBezTo>
                    <a:pt x="102" y="135"/>
                    <a:pt x="119" y="130"/>
                    <a:pt x="137" y="121"/>
                  </a:cubicBezTo>
                  <a:cubicBezTo>
                    <a:pt x="147" y="63"/>
                    <a:pt x="137" y="43"/>
                    <a:pt x="127" y="23"/>
                  </a:cubicBezTo>
                  <a:cubicBezTo>
                    <a:pt x="113" y="9"/>
                    <a:pt x="93" y="0"/>
                    <a:pt x="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30"/>
            <p:cNvSpPr/>
            <p:nvPr/>
          </p:nvSpPr>
          <p:spPr>
            <a:xfrm>
              <a:off x="3093455" y="3112868"/>
              <a:ext cx="10370" cy="8969"/>
            </a:xfrm>
            <a:custGeom>
              <a:avLst/>
              <a:gdLst/>
              <a:ahLst/>
              <a:cxnLst/>
              <a:rect l="l" t="t" r="r" b="b"/>
              <a:pathLst>
                <a:path w="148" h="128" extrusionOk="0">
                  <a:moveTo>
                    <a:pt x="79" y="1"/>
                  </a:moveTo>
                  <a:cubicBezTo>
                    <a:pt x="60" y="1"/>
                    <a:pt x="40" y="10"/>
                    <a:pt x="1" y="50"/>
                  </a:cubicBezTo>
                  <a:cubicBezTo>
                    <a:pt x="1" y="89"/>
                    <a:pt x="20" y="118"/>
                    <a:pt x="69" y="128"/>
                  </a:cubicBezTo>
                  <a:cubicBezTo>
                    <a:pt x="108" y="128"/>
                    <a:pt x="148" y="99"/>
                    <a:pt x="148" y="59"/>
                  </a:cubicBezTo>
                  <a:cubicBezTo>
                    <a:pt x="118" y="10"/>
                    <a:pt x="99"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0"/>
            <p:cNvSpPr/>
            <p:nvPr/>
          </p:nvSpPr>
          <p:spPr>
            <a:xfrm>
              <a:off x="3157217" y="3081758"/>
              <a:ext cx="9669" cy="8128"/>
            </a:xfrm>
            <a:custGeom>
              <a:avLst/>
              <a:gdLst/>
              <a:ahLst/>
              <a:cxnLst/>
              <a:rect l="l" t="t" r="r" b="b"/>
              <a:pathLst>
                <a:path w="138" h="116" extrusionOk="0">
                  <a:moveTo>
                    <a:pt x="68" y="0"/>
                  </a:moveTo>
                  <a:cubicBezTo>
                    <a:pt x="36" y="0"/>
                    <a:pt x="18" y="10"/>
                    <a:pt x="11" y="24"/>
                  </a:cubicBezTo>
                  <a:cubicBezTo>
                    <a:pt x="1" y="43"/>
                    <a:pt x="1" y="63"/>
                    <a:pt x="40" y="112"/>
                  </a:cubicBezTo>
                  <a:cubicBezTo>
                    <a:pt x="53" y="115"/>
                    <a:pt x="65" y="116"/>
                    <a:pt x="75" y="116"/>
                  </a:cubicBezTo>
                  <a:cubicBezTo>
                    <a:pt x="103" y="116"/>
                    <a:pt x="121" y="107"/>
                    <a:pt x="128" y="92"/>
                  </a:cubicBezTo>
                  <a:cubicBezTo>
                    <a:pt x="138" y="73"/>
                    <a:pt x="138" y="43"/>
                    <a:pt x="109" y="4"/>
                  </a:cubicBezTo>
                  <a:cubicBezTo>
                    <a:pt x="93" y="2"/>
                    <a:pt x="79" y="0"/>
                    <a:pt x="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0"/>
            <p:cNvSpPr/>
            <p:nvPr/>
          </p:nvSpPr>
          <p:spPr>
            <a:xfrm>
              <a:off x="3131222" y="3119734"/>
              <a:ext cx="7567" cy="8688"/>
            </a:xfrm>
            <a:custGeom>
              <a:avLst/>
              <a:gdLst/>
              <a:ahLst/>
              <a:cxnLst/>
              <a:rect l="l" t="t" r="r" b="b"/>
              <a:pathLst>
                <a:path w="108" h="124" extrusionOk="0">
                  <a:moveTo>
                    <a:pt x="35" y="0"/>
                  </a:moveTo>
                  <a:cubicBezTo>
                    <a:pt x="28" y="0"/>
                    <a:pt x="23" y="3"/>
                    <a:pt x="20" y="10"/>
                  </a:cubicBezTo>
                  <a:cubicBezTo>
                    <a:pt x="0" y="20"/>
                    <a:pt x="0" y="40"/>
                    <a:pt x="10" y="89"/>
                  </a:cubicBezTo>
                  <a:cubicBezTo>
                    <a:pt x="36" y="115"/>
                    <a:pt x="58" y="123"/>
                    <a:pt x="72" y="123"/>
                  </a:cubicBezTo>
                  <a:cubicBezTo>
                    <a:pt x="79" y="123"/>
                    <a:pt x="85" y="121"/>
                    <a:pt x="88" y="118"/>
                  </a:cubicBezTo>
                  <a:cubicBezTo>
                    <a:pt x="98" y="108"/>
                    <a:pt x="108" y="89"/>
                    <a:pt x="98" y="30"/>
                  </a:cubicBezTo>
                  <a:cubicBezTo>
                    <a:pt x="66" y="11"/>
                    <a:pt x="47" y="0"/>
                    <a:pt x="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30"/>
            <p:cNvSpPr/>
            <p:nvPr/>
          </p:nvSpPr>
          <p:spPr>
            <a:xfrm>
              <a:off x="3116087" y="3161494"/>
              <a:ext cx="13103" cy="9599"/>
            </a:xfrm>
            <a:custGeom>
              <a:avLst/>
              <a:gdLst/>
              <a:ahLst/>
              <a:cxnLst/>
              <a:rect l="l" t="t" r="r" b="b"/>
              <a:pathLst>
                <a:path w="187" h="137" extrusionOk="0">
                  <a:moveTo>
                    <a:pt x="114" y="1"/>
                  </a:moveTo>
                  <a:cubicBezTo>
                    <a:pt x="99" y="1"/>
                    <a:pt x="84" y="4"/>
                    <a:pt x="69" y="11"/>
                  </a:cubicBezTo>
                  <a:cubicBezTo>
                    <a:pt x="30" y="21"/>
                    <a:pt x="11" y="60"/>
                    <a:pt x="1" y="90"/>
                  </a:cubicBezTo>
                  <a:cubicBezTo>
                    <a:pt x="22" y="118"/>
                    <a:pt x="54" y="136"/>
                    <a:pt x="85" y="136"/>
                  </a:cubicBezTo>
                  <a:cubicBezTo>
                    <a:pt x="97" y="136"/>
                    <a:pt x="108" y="134"/>
                    <a:pt x="118" y="129"/>
                  </a:cubicBezTo>
                  <a:cubicBezTo>
                    <a:pt x="157" y="109"/>
                    <a:pt x="187" y="60"/>
                    <a:pt x="177" y="21"/>
                  </a:cubicBezTo>
                  <a:cubicBezTo>
                    <a:pt x="159" y="9"/>
                    <a:pt x="137" y="1"/>
                    <a:pt x="1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30"/>
            <p:cNvSpPr/>
            <p:nvPr/>
          </p:nvSpPr>
          <p:spPr>
            <a:xfrm>
              <a:off x="3166186" y="3106001"/>
              <a:ext cx="9669" cy="10370"/>
            </a:xfrm>
            <a:custGeom>
              <a:avLst/>
              <a:gdLst/>
              <a:ahLst/>
              <a:cxnLst/>
              <a:rect l="l" t="t" r="r" b="b"/>
              <a:pathLst>
                <a:path w="138" h="148" extrusionOk="0">
                  <a:moveTo>
                    <a:pt x="88" y="1"/>
                  </a:moveTo>
                  <a:cubicBezTo>
                    <a:pt x="30" y="20"/>
                    <a:pt x="10" y="40"/>
                    <a:pt x="10" y="60"/>
                  </a:cubicBezTo>
                  <a:cubicBezTo>
                    <a:pt x="0" y="79"/>
                    <a:pt x="10" y="108"/>
                    <a:pt x="39" y="148"/>
                  </a:cubicBezTo>
                  <a:cubicBezTo>
                    <a:pt x="98" y="148"/>
                    <a:pt x="127" y="128"/>
                    <a:pt x="137" y="99"/>
                  </a:cubicBezTo>
                  <a:cubicBezTo>
                    <a:pt x="137" y="69"/>
                    <a:pt x="137" y="30"/>
                    <a:pt x="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30"/>
            <p:cNvSpPr/>
            <p:nvPr/>
          </p:nvSpPr>
          <p:spPr>
            <a:xfrm>
              <a:off x="3072225" y="3082949"/>
              <a:ext cx="8969" cy="8338"/>
            </a:xfrm>
            <a:custGeom>
              <a:avLst/>
              <a:gdLst/>
              <a:ahLst/>
              <a:cxnLst/>
              <a:rect l="l" t="t" r="r" b="b"/>
              <a:pathLst>
                <a:path w="128" h="119" extrusionOk="0">
                  <a:moveTo>
                    <a:pt x="76" y="0"/>
                  </a:moveTo>
                  <a:cubicBezTo>
                    <a:pt x="61" y="0"/>
                    <a:pt x="39" y="5"/>
                    <a:pt x="10" y="17"/>
                  </a:cubicBezTo>
                  <a:cubicBezTo>
                    <a:pt x="0" y="75"/>
                    <a:pt x="0" y="95"/>
                    <a:pt x="10" y="105"/>
                  </a:cubicBezTo>
                  <a:cubicBezTo>
                    <a:pt x="19" y="114"/>
                    <a:pt x="28" y="118"/>
                    <a:pt x="39" y="118"/>
                  </a:cubicBezTo>
                  <a:cubicBezTo>
                    <a:pt x="53" y="118"/>
                    <a:pt x="71" y="111"/>
                    <a:pt x="98" y="95"/>
                  </a:cubicBezTo>
                  <a:cubicBezTo>
                    <a:pt x="128" y="46"/>
                    <a:pt x="118" y="17"/>
                    <a:pt x="98" y="7"/>
                  </a:cubicBezTo>
                  <a:cubicBezTo>
                    <a:pt x="94" y="3"/>
                    <a:pt x="87" y="0"/>
                    <a:pt x="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30"/>
            <p:cNvSpPr/>
            <p:nvPr/>
          </p:nvSpPr>
          <p:spPr>
            <a:xfrm>
              <a:off x="3229246" y="2654347"/>
              <a:ext cx="209362" cy="157582"/>
            </a:xfrm>
            <a:custGeom>
              <a:avLst/>
              <a:gdLst/>
              <a:ahLst/>
              <a:cxnLst/>
              <a:rect l="l" t="t" r="r" b="b"/>
              <a:pathLst>
                <a:path w="2988" h="2249" extrusionOk="0">
                  <a:moveTo>
                    <a:pt x="1496" y="0"/>
                  </a:moveTo>
                  <a:cubicBezTo>
                    <a:pt x="1219" y="0"/>
                    <a:pt x="941" y="103"/>
                    <a:pt x="725" y="310"/>
                  </a:cubicBezTo>
                  <a:cubicBezTo>
                    <a:pt x="1" y="996"/>
                    <a:pt x="470" y="2209"/>
                    <a:pt x="1459" y="2248"/>
                  </a:cubicBezTo>
                  <a:cubicBezTo>
                    <a:pt x="1471" y="2249"/>
                    <a:pt x="1483" y="2249"/>
                    <a:pt x="1495" y="2249"/>
                  </a:cubicBezTo>
                  <a:cubicBezTo>
                    <a:pt x="2470" y="2249"/>
                    <a:pt x="2987" y="1075"/>
                    <a:pt x="2320" y="359"/>
                  </a:cubicBezTo>
                  <a:cubicBezTo>
                    <a:pt x="2097" y="121"/>
                    <a:pt x="1796" y="0"/>
                    <a:pt x="14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30"/>
            <p:cNvSpPr/>
            <p:nvPr/>
          </p:nvSpPr>
          <p:spPr>
            <a:xfrm>
              <a:off x="3277943" y="2668010"/>
              <a:ext cx="24734" cy="20880"/>
            </a:xfrm>
            <a:custGeom>
              <a:avLst/>
              <a:gdLst/>
              <a:ahLst/>
              <a:cxnLst/>
              <a:rect l="l" t="t" r="r" b="b"/>
              <a:pathLst>
                <a:path w="353" h="298" extrusionOk="0">
                  <a:moveTo>
                    <a:pt x="283" y="0"/>
                  </a:moveTo>
                  <a:cubicBezTo>
                    <a:pt x="242" y="0"/>
                    <a:pt x="180" y="31"/>
                    <a:pt x="118" y="86"/>
                  </a:cubicBezTo>
                  <a:cubicBezTo>
                    <a:pt x="40" y="164"/>
                    <a:pt x="0" y="252"/>
                    <a:pt x="40" y="282"/>
                  </a:cubicBezTo>
                  <a:cubicBezTo>
                    <a:pt x="48" y="293"/>
                    <a:pt x="60" y="297"/>
                    <a:pt x="75" y="297"/>
                  </a:cubicBezTo>
                  <a:cubicBezTo>
                    <a:pt x="116" y="297"/>
                    <a:pt x="178" y="263"/>
                    <a:pt x="235" y="213"/>
                  </a:cubicBezTo>
                  <a:cubicBezTo>
                    <a:pt x="323" y="135"/>
                    <a:pt x="353" y="47"/>
                    <a:pt x="323" y="18"/>
                  </a:cubicBezTo>
                  <a:cubicBezTo>
                    <a:pt x="315" y="6"/>
                    <a:pt x="301" y="0"/>
                    <a:pt x="2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30"/>
            <p:cNvSpPr/>
            <p:nvPr/>
          </p:nvSpPr>
          <p:spPr>
            <a:xfrm>
              <a:off x="3347170" y="2690432"/>
              <a:ext cx="10370" cy="15905"/>
            </a:xfrm>
            <a:custGeom>
              <a:avLst/>
              <a:gdLst/>
              <a:ahLst/>
              <a:cxnLst/>
              <a:rect l="l" t="t" r="r" b="b"/>
              <a:pathLst>
                <a:path w="148" h="227" extrusionOk="0">
                  <a:moveTo>
                    <a:pt x="50" y="1"/>
                  </a:moveTo>
                  <a:cubicBezTo>
                    <a:pt x="21" y="40"/>
                    <a:pt x="1" y="79"/>
                    <a:pt x="11" y="128"/>
                  </a:cubicBezTo>
                  <a:cubicBezTo>
                    <a:pt x="21" y="167"/>
                    <a:pt x="60" y="206"/>
                    <a:pt x="99" y="226"/>
                  </a:cubicBezTo>
                  <a:cubicBezTo>
                    <a:pt x="128" y="187"/>
                    <a:pt x="148" y="148"/>
                    <a:pt x="138" y="99"/>
                  </a:cubicBezTo>
                  <a:cubicBezTo>
                    <a:pt x="128" y="50"/>
                    <a:pt x="89" y="2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0"/>
            <p:cNvSpPr/>
            <p:nvPr/>
          </p:nvSpPr>
          <p:spPr>
            <a:xfrm>
              <a:off x="3363005" y="2684266"/>
              <a:ext cx="11001" cy="12472"/>
            </a:xfrm>
            <a:custGeom>
              <a:avLst/>
              <a:gdLst/>
              <a:ahLst/>
              <a:cxnLst/>
              <a:rect l="l" t="t" r="r" b="b"/>
              <a:pathLst>
                <a:path w="157" h="178" extrusionOk="0">
                  <a:moveTo>
                    <a:pt x="49" y="1"/>
                  </a:moveTo>
                  <a:cubicBezTo>
                    <a:pt x="20" y="20"/>
                    <a:pt x="0" y="60"/>
                    <a:pt x="0" y="99"/>
                  </a:cubicBezTo>
                  <a:cubicBezTo>
                    <a:pt x="10" y="138"/>
                    <a:pt x="39" y="167"/>
                    <a:pt x="78" y="177"/>
                  </a:cubicBezTo>
                  <a:cubicBezTo>
                    <a:pt x="157" y="138"/>
                    <a:pt x="147" y="20"/>
                    <a:pt x="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30"/>
            <p:cNvSpPr/>
            <p:nvPr/>
          </p:nvSpPr>
          <p:spPr>
            <a:xfrm>
              <a:off x="3380802" y="2720140"/>
              <a:ext cx="13803" cy="9459"/>
            </a:xfrm>
            <a:custGeom>
              <a:avLst/>
              <a:gdLst/>
              <a:ahLst/>
              <a:cxnLst/>
              <a:rect l="l" t="t" r="r" b="b"/>
              <a:pathLst>
                <a:path w="197" h="135" extrusionOk="0">
                  <a:moveTo>
                    <a:pt x="100" y="0"/>
                  </a:moveTo>
                  <a:cubicBezTo>
                    <a:pt x="52" y="0"/>
                    <a:pt x="6" y="31"/>
                    <a:pt x="1" y="86"/>
                  </a:cubicBezTo>
                  <a:cubicBezTo>
                    <a:pt x="20" y="115"/>
                    <a:pt x="59" y="135"/>
                    <a:pt x="98" y="135"/>
                  </a:cubicBezTo>
                  <a:cubicBezTo>
                    <a:pt x="138" y="125"/>
                    <a:pt x="177" y="96"/>
                    <a:pt x="196" y="57"/>
                  </a:cubicBezTo>
                  <a:cubicBezTo>
                    <a:pt x="175" y="18"/>
                    <a:pt x="137" y="0"/>
                    <a:pt x="1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30"/>
            <p:cNvSpPr/>
            <p:nvPr/>
          </p:nvSpPr>
          <p:spPr>
            <a:xfrm>
              <a:off x="3380802" y="2745855"/>
              <a:ext cx="11701" cy="9389"/>
            </a:xfrm>
            <a:custGeom>
              <a:avLst/>
              <a:gdLst/>
              <a:ahLst/>
              <a:cxnLst/>
              <a:rect l="l" t="t" r="r" b="b"/>
              <a:pathLst>
                <a:path w="167" h="134" extrusionOk="0">
                  <a:moveTo>
                    <a:pt x="81" y="0"/>
                  </a:moveTo>
                  <a:cubicBezTo>
                    <a:pt x="73" y="0"/>
                    <a:pt x="66" y="1"/>
                    <a:pt x="59" y="3"/>
                  </a:cubicBezTo>
                  <a:cubicBezTo>
                    <a:pt x="20" y="22"/>
                    <a:pt x="1" y="52"/>
                    <a:pt x="1" y="101"/>
                  </a:cubicBezTo>
                  <a:cubicBezTo>
                    <a:pt x="15" y="123"/>
                    <a:pt x="46" y="134"/>
                    <a:pt x="78" y="134"/>
                  </a:cubicBezTo>
                  <a:cubicBezTo>
                    <a:pt x="88" y="134"/>
                    <a:pt x="98" y="132"/>
                    <a:pt x="108" y="130"/>
                  </a:cubicBezTo>
                  <a:cubicBezTo>
                    <a:pt x="138" y="110"/>
                    <a:pt x="167" y="81"/>
                    <a:pt x="167" y="42"/>
                  </a:cubicBezTo>
                  <a:cubicBezTo>
                    <a:pt x="151" y="18"/>
                    <a:pt x="115" y="0"/>
                    <a:pt x="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30"/>
            <p:cNvSpPr/>
            <p:nvPr/>
          </p:nvSpPr>
          <p:spPr>
            <a:xfrm>
              <a:off x="3354037" y="2724064"/>
              <a:ext cx="10370" cy="8969"/>
            </a:xfrm>
            <a:custGeom>
              <a:avLst/>
              <a:gdLst/>
              <a:ahLst/>
              <a:cxnLst/>
              <a:rect l="l" t="t" r="r" b="b"/>
              <a:pathLst>
                <a:path w="148" h="128" extrusionOk="0">
                  <a:moveTo>
                    <a:pt x="60" y="1"/>
                  </a:moveTo>
                  <a:cubicBezTo>
                    <a:pt x="11" y="40"/>
                    <a:pt x="1" y="59"/>
                    <a:pt x="11" y="79"/>
                  </a:cubicBezTo>
                  <a:cubicBezTo>
                    <a:pt x="20" y="98"/>
                    <a:pt x="30" y="118"/>
                    <a:pt x="89" y="128"/>
                  </a:cubicBezTo>
                  <a:cubicBezTo>
                    <a:pt x="138" y="89"/>
                    <a:pt x="148" y="69"/>
                    <a:pt x="138" y="49"/>
                  </a:cubicBezTo>
                  <a:cubicBezTo>
                    <a:pt x="128" y="30"/>
                    <a:pt x="118" y="10"/>
                    <a:pt x="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30"/>
            <p:cNvSpPr/>
            <p:nvPr/>
          </p:nvSpPr>
          <p:spPr>
            <a:xfrm>
              <a:off x="3386268" y="2695126"/>
              <a:ext cx="10370" cy="9459"/>
            </a:xfrm>
            <a:custGeom>
              <a:avLst/>
              <a:gdLst/>
              <a:ahLst/>
              <a:cxnLst/>
              <a:rect l="l" t="t" r="r" b="b"/>
              <a:pathLst>
                <a:path w="148" h="135" extrusionOk="0">
                  <a:moveTo>
                    <a:pt x="61" y="0"/>
                  </a:moveTo>
                  <a:cubicBezTo>
                    <a:pt x="42" y="0"/>
                    <a:pt x="25" y="7"/>
                    <a:pt x="11" y="22"/>
                  </a:cubicBezTo>
                  <a:cubicBezTo>
                    <a:pt x="1" y="81"/>
                    <a:pt x="11" y="100"/>
                    <a:pt x="30" y="120"/>
                  </a:cubicBezTo>
                  <a:cubicBezTo>
                    <a:pt x="40" y="130"/>
                    <a:pt x="52" y="135"/>
                    <a:pt x="69" y="135"/>
                  </a:cubicBezTo>
                  <a:cubicBezTo>
                    <a:pt x="86" y="135"/>
                    <a:pt x="108" y="130"/>
                    <a:pt x="138" y="120"/>
                  </a:cubicBezTo>
                  <a:cubicBezTo>
                    <a:pt x="148" y="81"/>
                    <a:pt x="138" y="42"/>
                    <a:pt x="118" y="22"/>
                  </a:cubicBezTo>
                  <a:cubicBezTo>
                    <a:pt x="99" y="7"/>
                    <a:pt x="79" y="0"/>
                    <a:pt x="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30"/>
            <p:cNvSpPr/>
            <p:nvPr/>
          </p:nvSpPr>
          <p:spPr>
            <a:xfrm>
              <a:off x="3354737" y="2754894"/>
              <a:ext cx="10370" cy="9039"/>
            </a:xfrm>
            <a:custGeom>
              <a:avLst/>
              <a:gdLst/>
              <a:ahLst/>
              <a:cxnLst/>
              <a:rect l="l" t="t" r="r" b="b"/>
              <a:pathLst>
                <a:path w="148" h="129" extrusionOk="0">
                  <a:moveTo>
                    <a:pt x="79" y="1"/>
                  </a:moveTo>
                  <a:cubicBezTo>
                    <a:pt x="59" y="1"/>
                    <a:pt x="30" y="11"/>
                    <a:pt x="1" y="60"/>
                  </a:cubicBezTo>
                  <a:cubicBezTo>
                    <a:pt x="20" y="109"/>
                    <a:pt x="40" y="128"/>
                    <a:pt x="69" y="128"/>
                  </a:cubicBezTo>
                  <a:cubicBezTo>
                    <a:pt x="98" y="128"/>
                    <a:pt x="118" y="118"/>
                    <a:pt x="147" y="69"/>
                  </a:cubicBezTo>
                  <a:cubicBezTo>
                    <a:pt x="128" y="21"/>
                    <a:pt x="108"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30"/>
            <p:cNvSpPr/>
            <p:nvPr/>
          </p:nvSpPr>
          <p:spPr>
            <a:xfrm>
              <a:off x="3373235" y="2772410"/>
              <a:ext cx="11071" cy="8969"/>
            </a:xfrm>
            <a:custGeom>
              <a:avLst/>
              <a:gdLst/>
              <a:ahLst/>
              <a:cxnLst/>
              <a:rect l="l" t="t" r="r" b="b"/>
              <a:pathLst>
                <a:path w="158" h="128" extrusionOk="0">
                  <a:moveTo>
                    <a:pt x="78" y="1"/>
                  </a:moveTo>
                  <a:cubicBezTo>
                    <a:pt x="62" y="1"/>
                    <a:pt x="50" y="5"/>
                    <a:pt x="40" y="15"/>
                  </a:cubicBezTo>
                  <a:cubicBezTo>
                    <a:pt x="11" y="45"/>
                    <a:pt x="1" y="84"/>
                    <a:pt x="11" y="113"/>
                  </a:cubicBezTo>
                  <a:cubicBezTo>
                    <a:pt x="30" y="123"/>
                    <a:pt x="50" y="128"/>
                    <a:pt x="68" y="128"/>
                  </a:cubicBezTo>
                  <a:cubicBezTo>
                    <a:pt x="86" y="128"/>
                    <a:pt x="104" y="123"/>
                    <a:pt x="118" y="113"/>
                  </a:cubicBezTo>
                  <a:cubicBezTo>
                    <a:pt x="138" y="103"/>
                    <a:pt x="157" y="74"/>
                    <a:pt x="138" y="15"/>
                  </a:cubicBezTo>
                  <a:cubicBezTo>
                    <a:pt x="113" y="5"/>
                    <a:pt x="94" y="1"/>
                    <a:pt x="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30"/>
            <p:cNvSpPr/>
            <p:nvPr/>
          </p:nvSpPr>
          <p:spPr>
            <a:xfrm>
              <a:off x="3343106" y="2789507"/>
              <a:ext cx="12892" cy="9529"/>
            </a:xfrm>
            <a:custGeom>
              <a:avLst/>
              <a:gdLst/>
              <a:ahLst/>
              <a:cxnLst/>
              <a:rect l="l" t="t" r="r" b="b"/>
              <a:pathLst>
                <a:path w="184" h="136" extrusionOk="0">
                  <a:moveTo>
                    <a:pt x="111" y="0"/>
                  </a:moveTo>
                  <a:cubicBezTo>
                    <a:pt x="97" y="0"/>
                    <a:pt x="83" y="2"/>
                    <a:pt x="69" y="6"/>
                  </a:cubicBezTo>
                  <a:cubicBezTo>
                    <a:pt x="30" y="26"/>
                    <a:pt x="0" y="65"/>
                    <a:pt x="0" y="104"/>
                  </a:cubicBezTo>
                  <a:cubicBezTo>
                    <a:pt x="19" y="126"/>
                    <a:pt x="45" y="136"/>
                    <a:pt x="71" y="136"/>
                  </a:cubicBezTo>
                  <a:cubicBezTo>
                    <a:pt x="127" y="136"/>
                    <a:pt x="183" y="92"/>
                    <a:pt x="176" y="26"/>
                  </a:cubicBezTo>
                  <a:cubicBezTo>
                    <a:pt x="158" y="7"/>
                    <a:pt x="135" y="0"/>
                    <a:pt x="1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30"/>
            <p:cNvSpPr/>
            <p:nvPr/>
          </p:nvSpPr>
          <p:spPr>
            <a:xfrm>
              <a:off x="3338972" y="2775914"/>
              <a:ext cx="8969" cy="9249"/>
            </a:xfrm>
            <a:custGeom>
              <a:avLst/>
              <a:gdLst/>
              <a:ahLst/>
              <a:cxnLst/>
              <a:rect l="l" t="t" r="r" b="b"/>
              <a:pathLst>
                <a:path w="128" h="132" extrusionOk="0">
                  <a:moveTo>
                    <a:pt x="45" y="1"/>
                  </a:moveTo>
                  <a:cubicBezTo>
                    <a:pt x="40" y="1"/>
                    <a:pt x="35" y="2"/>
                    <a:pt x="30" y="4"/>
                  </a:cubicBezTo>
                  <a:cubicBezTo>
                    <a:pt x="20" y="14"/>
                    <a:pt x="10" y="34"/>
                    <a:pt x="1" y="92"/>
                  </a:cubicBezTo>
                  <a:cubicBezTo>
                    <a:pt x="20" y="119"/>
                    <a:pt x="40" y="132"/>
                    <a:pt x="59" y="132"/>
                  </a:cubicBezTo>
                  <a:cubicBezTo>
                    <a:pt x="69" y="132"/>
                    <a:pt x="79" y="128"/>
                    <a:pt x="89" y="122"/>
                  </a:cubicBezTo>
                  <a:cubicBezTo>
                    <a:pt x="118" y="112"/>
                    <a:pt x="128" y="83"/>
                    <a:pt x="118" y="34"/>
                  </a:cubicBezTo>
                  <a:cubicBezTo>
                    <a:pt x="81" y="12"/>
                    <a:pt x="61" y="1"/>
                    <a:pt x="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30"/>
            <p:cNvSpPr/>
            <p:nvPr/>
          </p:nvSpPr>
          <p:spPr>
            <a:xfrm>
              <a:off x="3308142" y="2792660"/>
              <a:ext cx="17167" cy="8618"/>
            </a:xfrm>
            <a:custGeom>
              <a:avLst/>
              <a:gdLst/>
              <a:ahLst/>
              <a:cxnLst/>
              <a:rect l="l" t="t" r="r" b="b"/>
              <a:pathLst>
                <a:path w="245" h="123" extrusionOk="0">
                  <a:moveTo>
                    <a:pt x="118" y="0"/>
                  </a:moveTo>
                  <a:cubicBezTo>
                    <a:pt x="69" y="0"/>
                    <a:pt x="29" y="20"/>
                    <a:pt x="0" y="49"/>
                  </a:cubicBezTo>
                  <a:cubicBezTo>
                    <a:pt x="25" y="98"/>
                    <a:pt x="71" y="123"/>
                    <a:pt x="119" y="123"/>
                  </a:cubicBezTo>
                  <a:cubicBezTo>
                    <a:pt x="166" y="123"/>
                    <a:pt x="215" y="98"/>
                    <a:pt x="245" y="49"/>
                  </a:cubicBezTo>
                  <a:cubicBezTo>
                    <a:pt x="206" y="10"/>
                    <a:pt x="166" y="0"/>
                    <a:pt x="1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30"/>
            <p:cNvSpPr/>
            <p:nvPr/>
          </p:nvSpPr>
          <p:spPr>
            <a:xfrm>
              <a:off x="3324538" y="2751881"/>
              <a:ext cx="11841" cy="9319"/>
            </a:xfrm>
            <a:custGeom>
              <a:avLst/>
              <a:gdLst/>
              <a:ahLst/>
              <a:cxnLst/>
              <a:rect l="l" t="t" r="r" b="b"/>
              <a:pathLst>
                <a:path w="169" h="133" extrusionOk="0">
                  <a:moveTo>
                    <a:pt x="83" y="1"/>
                  </a:moveTo>
                  <a:cubicBezTo>
                    <a:pt x="69" y="1"/>
                    <a:pt x="59" y="6"/>
                    <a:pt x="50" y="15"/>
                  </a:cubicBezTo>
                  <a:cubicBezTo>
                    <a:pt x="30" y="24"/>
                    <a:pt x="1" y="44"/>
                    <a:pt x="1" y="103"/>
                  </a:cubicBezTo>
                  <a:cubicBezTo>
                    <a:pt x="22" y="124"/>
                    <a:pt x="46" y="133"/>
                    <a:pt x="70" y="133"/>
                  </a:cubicBezTo>
                  <a:cubicBezTo>
                    <a:pt x="122" y="133"/>
                    <a:pt x="168" y="86"/>
                    <a:pt x="148" y="24"/>
                  </a:cubicBezTo>
                  <a:cubicBezTo>
                    <a:pt x="121" y="8"/>
                    <a:pt x="100"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30"/>
            <p:cNvSpPr/>
            <p:nvPr/>
          </p:nvSpPr>
          <p:spPr>
            <a:xfrm>
              <a:off x="3336240" y="2718599"/>
              <a:ext cx="8969" cy="10370"/>
            </a:xfrm>
            <a:custGeom>
              <a:avLst/>
              <a:gdLst/>
              <a:ahLst/>
              <a:cxnLst/>
              <a:rect l="l" t="t" r="r" b="b"/>
              <a:pathLst>
                <a:path w="128" h="148" extrusionOk="0">
                  <a:moveTo>
                    <a:pt x="59" y="0"/>
                  </a:moveTo>
                  <a:cubicBezTo>
                    <a:pt x="10" y="30"/>
                    <a:pt x="0" y="49"/>
                    <a:pt x="0" y="69"/>
                  </a:cubicBezTo>
                  <a:cubicBezTo>
                    <a:pt x="0" y="88"/>
                    <a:pt x="10" y="98"/>
                    <a:pt x="49" y="147"/>
                  </a:cubicBezTo>
                  <a:cubicBezTo>
                    <a:pt x="108" y="137"/>
                    <a:pt x="128" y="108"/>
                    <a:pt x="128" y="79"/>
                  </a:cubicBezTo>
                  <a:cubicBezTo>
                    <a:pt x="128" y="49"/>
                    <a:pt x="118" y="2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30"/>
            <p:cNvSpPr/>
            <p:nvPr/>
          </p:nvSpPr>
          <p:spPr>
            <a:xfrm>
              <a:off x="3315640" y="2775213"/>
              <a:ext cx="11071" cy="9249"/>
            </a:xfrm>
            <a:custGeom>
              <a:avLst/>
              <a:gdLst/>
              <a:ahLst/>
              <a:cxnLst/>
              <a:rect l="l" t="t" r="r" b="b"/>
              <a:pathLst>
                <a:path w="158" h="132" extrusionOk="0">
                  <a:moveTo>
                    <a:pt x="76" y="1"/>
                  </a:moveTo>
                  <a:cubicBezTo>
                    <a:pt x="70" y="1"/>
                    <a:pt x="64" y="2"/>
                    <a:pt x="59" y="5"/>
                  </a:cubicBezTo>
                  <a:cubicBezTo>
                    <a:pt x="40" y="14"/>
                    <a:pt x="20" y="24"/>
                    <a:pt x="1" y="83"/>
                  </a:cubicBezTo>
                  <a:cubicBezTo>
                    <a:pt x="20" y="122"/>
                    <a:pt x="59" y="132"/>
                    <a:pt x="99" y="132"/>
                  </a:cubicBezTo>
                  <a:cubicBezTo>
                    <a:pt x="138" y="112"/>
                    <a:pt x="157" y="73"/>
                    <a:pt x="157" y="34"/>
                  </a:cubicBezTo>
                  <a:cubicBezTo>
                    <a:pt x="121" y="12"/>
                    <a:pt x="95"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30"/>
            <p:cNvSpPr/>
            <p:nvPr/>
          </p:nvSpPr>
          <p:spPr>
            <a:xfrm>
              <a:off x="3345839" y="2737797"/>
              <a:ext cx="12542" cy="10230"/>
            </a:xfrm>
            <a:custGeom>
              <a:avLst/>
              <a:gdLst/>
              <a:ahLst/>
              <a:cxnLst/>
              <a:rect l="l" t="t" r="r" b="b"/>
              <a:pathLst>
                <a:path w="179" h="146" extrusionOk="0">
                  <a:moveTo>
                    <a:pt x="98" y="0"/>
                  </a:moveTo>
                  <a:lnTo>
                    <a:pt x="98" y="0"/>
                  </a:lnTo>
                  <a:cubicBezTo>
                    <a:pt x="40" y="10"/>
                    <a:pt x="20" y="20"/>
                    <a:pt x="10" y="39"/>
                  </a:cubicBezTo>
                  <a:cubicBezTo>
                    <a:pt x="0" y="49"/>
                    <a:pt x="0" y="69"/>
                    <a:pt x="20" y="127"/>
                  </a:cubicBezTo>
                  <a:cubicBezTo>
                    <a:pt x="36" y="140"/>
                    <a:pt x="52" y="145"/>
                    <a:pt x="67" y="145"/>
                  </a:cubicBezTo>
                  <a:cubicBezTo>
                    <a:pt x="134" y="145"/>
                    <a:pt x="178" y="40"/>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30"/>
            <p:cNvSpPr/>
            <p:nvPr/>
          </p:nvSpPr>
          <p:spPr>
            <a:xfrm>
              <a:off x="3343807" y="2667590"/>
              <a:ext cx="9669" cy="8128"/>
            </a:xfrm>
            <a:custGeom>
              <a:avLst/>
              <a:gdLst/>
              <a:ahLst/>
              <a:cxnLst/>
              <a:rect l="l" t="t" r="r" b="b"/>
              <a:pathLst>
                <a:path w="138" h="116" extrusionOk="0">
                  <a:moveTo>
                    <a:pt x="74" y="0"/>
                  </a:moveTo>
                  <a:cubicBezTo>
                    <a:pt x="64" y="0"/>
                    <a:pt x="52" y="1"/>
                    <a:pt x="39" y="4"/>
                  </a:cubicBezTo>
                  <a:cubicBezTo>
                    <a:pt x="10" y="53"/>
                    <a:pt x="0" y="73"/>
                    <a:pt x="20" y="92"/>
                  </a:cubicBezTo>
                  <a:cubicBezTo>
                    <a:pt x="27" y="106"/>
                    <a:pt x="39" y="116"/>
                    <a:pt x="68" y="116"/>
                  </a:cubicBezTo>
                  <a:cubicBezTo>
                    <a:pt x="79" y="116"/>
                    <a:pt x="92" y="114"/>
                    <a:pt x="108" y="112"/>
                  </a:cubicBezTo>
                  <a:cubicBezTo>
                    <a:pt x="137" y="73"/>
                    <a:pt x="137" y="43"/>
                    <a:pt x="127" y="24"/>
                  </a:cubicBezTo>
                  <a:cubicBezTo>
                    <a:pt x="120" y="9"/>
                    <a:pt x="102" y="0"/>
                    <a:pt x="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30"/>
            <p:cNvSpPr/>
            <p:nvPr/>
          </p:nvSpPr>
          <p:spPr>
            <a:xfrm>
              <a:off x="3366369" y="2709000"/>
              <a:ext cx="9739" cy="7567"/>
            </a:xfrm>
            <a:custGeom>
              <a:avLst/>
              <a:gdLst/>
              <a:ahLst/>
              <a:cxnLst/>
              <a:rect l="l" t="t" r="r" b="b"/>
              <a:pathLst>
                <a:path w="139" h="108" extrusionOk="0">
                  <a:moveTo>
                    <a:pt x="69" y="0"/>
                  </a:moveTo>
                  <a:cubicBezTo>
                    <a:pt x="21" y="30"/>
                    <a:pt x="1" y="49"/>
                    <a:pt x="11" y="59"/>
                  </a:cubicBezTo>
                  <a:cubicBezTo>
                    <a:pt x="11" y="79"/>
                    <a:pt x="30" y="98"/>
                    <a:pt x="79" y="108"/>
                  </a:cubicBezTo>
                  <a:cubicBezTo>
                    <a:pt x="138" y="79"/>
                    <a:pt x="138" y="59"/>
                    <a:pt x="138" y="49"/>
                  </a:cubicBezTo>
                  <a:cubicBezTo>
                    <a:pt x="138" y="30"/>
                    <a:pt x="118" y="10"/>
                    <a:pt x="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30"/>
            <p:cNvSpPr/>
            <p:nvPr/>
          </p:nvSpPr>
          <p:spPr>
            <a:xfrm>
              <a:off x="3400001" y="2735065"/>
              <a:ext cx="11701" cy="13733"/>
            </a:xfrm>
            <a:custGeom>
              <a:avLst/>
              <a:gdLst/>
              <a:ahLst/>
              <a:cxnLst/>
              <a:rect l="l" t="t" r="r" b="b"/>
              <a:pathLst>
                <a:path w="167" h="196" extrusionOk="0">
                  <a:moveTo>
                    <a:pt x="59" y="0"/>
                  </a:moveTo>
                  <a:lnTo>
                    <a:pt x="59" y="0"/>
                  </a:lnTo>
                  <a:cubicBezTo>
                    <a:pt x="30" y="20"/>
                    <a:pt x="10" y="49"/>
                    <a:pt x="1" y="88"/>
                  </a:cubicBezTo>
                  <a:cubicBezTo>
                    <a:pt x="1" y="127"/>
                    <a:pt x="20" y="166"/>
                    <a:pt x="49" y="196"/>
                  </a:cubicBezTo>
                  <a:cubicBezTo>
                    <a:pt x="157" y="176"/>
                    <a:pt x="167" y="2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30"/>
            <p:cNvSpPr/>
            <p:nvPr/>
          </p:nvSpPr>
          <p:spPr>
            <a:xfrm>
              <a:off x="3371203" y="2670252"/>
              <a:ext cx="9669" cy="8758"/>
            </a:xfrm>
            <a:custGeom>
              <a:avLst/>
              <a:gdLst/>
              <a:ahLst/>
              <a:cxnLst/>
              <a:rect l="l" t="t" r="r" b="b"/>
              <a:pathLst>
                <a:path w="138" h="125" extrusionOk="0">
                  <a:moveTo>
                    <a:pt x="59" y="0"/>
                  </a:moveTo>
                  <a:cubicBezTo>
                    <a:pt x="42" y="0"/>
                    <a:pt x="25" y="5"/>
                    <a:pt x="10" y="15"/>
                  </a:cubicBezTo>
                  <a:cubicBezTo>
                    <a:pt x="0" y="74"/>
                    <a:pt x="10" y="103"/>
                    <a:pt x="20" y="113"/>
                  </a:cubicBezTo>
                  <a:cubicBezTo>
                    <a:pt x="31" y="118"/>
                    <a:pt x="46" y="124"/>
                    <a:pt x="66" y="124"/>
                  </a:cubicBezTo>
                  <a:cubicBezTo>
                    <a:pt x="80" y="124"/>
                    <a:pt x="97" y="121"/>
                    <a:pt x="118" y="113"/>
                  </a:cubicBezTo>
                  <a:cubicBezTo>
                    <a:pt x="138" y="83"/>
                    <a:pt x="138" y="44"/>
                    <a:pt x="108" y="15"/>
                  </a:cubicBezTo>
                  <a:cubicBezTo>
                    <a:pt x="93" y="5"/>
                    <a:pt x="76" y="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30"/>
            <p:cNvSpPr/>
            <p:nvPr/>
          </p:nvSpPr>
          <p:spPr>
            <a:xfrm>
              <a:off x="3309474" y="2745084"/>
              <a:ext cx="7637" cy="9459"/>
            </a:xfrm>
            <a:custGeom>
              <a:avLst/>
              <a:gdLst/>
              <a:ahLst/>
              <a:cxnLst/>
              <a:rect l="l" t="t" r="r" b="b"/>
              <a:pathLst>
                <a:path w="109" h="135" extrusionOk="0">
                  <a:moveTo>
                    <a:pt x="44" y="0"/>
                  </a:moveTo>
                  <a:cubicBezTo>
                    <a:pt x="39" y="0"/>
                    <a:pt x="35" y="2"/>
                    <a:pt x="30" y="4"/>
                  </a:cubicBezTo>
                  <a:cubicBezTo>
                    <a:pt x="10" y="14"/>
                    <a:pt x="1" y="33"/>
                    <a:pt x="1" y="92"/>
                  </a:cubicBezTo>
                  <a:cubicBezTo>
                    <a:pt x="31" y="122"/>
                    <a:pt x="55" y="135"/>
                    <a:pt x="73" y="135"/>
                  </a:cubicBezTo>
                  <a:cubicBezTo>
                    <a:pt x="79" y="135"/>
                    <a:pt x="84" y="133"/>
                    <a:pt x="89" y="131"/>
                  </a:cubicBezTo>
                  <a:cubicBezTo>
                    <a:pt x="99" y="121"/>
                    <a:pt x="108" y="102"/>
                    <a:pt x="108" y="43"/>
                  </a:cubicBezTo>
                  <a:cubicBezTo>
                    <a:pt x="78" y="13"/>
                    <a:pt x="60" y="0"/>
                    <a:pt x="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7"/>
        <p:cNvGrpSpPr/>
        <p:nvPr/>
      </p:nvGrpSpPr>
      <p:grpSpPr>
        <a:xfrm>
          <a:off x="0" y="0"/>
          <a:ext cx="0" cy="0"/>
          <a:chOff x="0" y="0"/>
          <a:chExt cx="0" cy="0"/>
        </a:xfrm>
      </p:grpSpPr>
      <p:grpSp>
        <p:nvGrpSpPr>
          <p:cNvPr id="208" name="Google Shape;208;p3"/>
          <p:cNvGrpSpPr/>
          <p:nvPr/>
        </p:nvGrpSpPr>
        <p:grpSpPr>
          <a:xfrm>
            <a:off x="-158966" y="-166499"/>
            <a:ext cx="9461932" cy="3702156"/>
            <a:chOff x="-158966" y="-225299"/>
            <a:chExt cx="9461932" cy="3702156"/>
          </a:xfrm>
        </p:grpSpPr>
        <p:sp>
          <p:nvSpPr>
            <p:cNvPr id="209" name="Google Shape;209;p3"/>
            <p:cNvSpPr/>
            <p:nvPr/>
          </p:nvSpPr>
          <p:spPr>
            <a:xfrm>
              <a:off x="-158966" y="156276"/>
              <a:ext cx="9461932" cy="3320581"/>
            </a:xfrm>
            <a:custGeom>
              <a:avLst/>
              <a:gdLst/>
              <a:ahLst/>
              <a:cxnLst/>
              <a:rect l="l" t="t" r="r" b="b"/>
              <a:pathLst>
                <a:path w="129204" h="45343" extrusionOk="0">
                  <a:moveTo>
                    <a:pt x="126822" y="1"/>
                  </a:moveTo>
                  <a:cubicBezTo>
                    <a:pt x="124947" y="1"/>
                    <a:pt x="124223" y="1705"/>
                    <a:pt x="121605" y="1705"/>
                  </a:cubicBezTo>
                  <a:cubicBezTo>
                    <a:pt x="118422" y="1705"/>
                    <a:pt x="118422" y="213"/>
                    <a:pt x="115259" y="213"/>
                  </a:cubicBezTo>
                  <a:cubicBezTo>
                    <a:pt x="112096" y="213"/>
                    <a:pt x="112096" y="1705"/>
                    <a:pt x="108933" y="1705"/>
                  </a:cubicBezTo>
                  <a:cubicBezTo>
                    <a:pt x="105770" y="1705"/>
                    <a:pt x="105750" y="213"/>
                    <a:pt x="102587" y="213"/>
                  </a:cubicBezTo>
                  <a:cubicBezTo>
                    <a:pt x="99424" y="213"/>
                    <a:pt x="99424" y="1705"/>
                    <a:pt x="96261" y="1705"/>
                  </a:cubicBezTo>
                  <a:cubicBezTo>
                    <a:pt x="93099" y="1705"/>
                    <a:pt x="93099" y="213"/>
                    <a:pt x="89936" y="213"/>
                  </a:cubicBezTo>
                  <a:cubicBezTo>
                    <a:pt x="86753" y="213"/>
                    <a:pt x="86753" y="1705"/>
                    <a:pt x="83590" y="1705"/>
                  </a:cubicBezTo>
                  <a:cubicBezTo>
                    <a:pt x="80427" y="1705"/>
                    <a:pt x="80427" y="213"/>
                    <a:pt x="77264" y="213"/>
                  </a:cubicBezTo>
                  <a:cubicBezTo>
                    <a:pt x="74101" y="213"/>
                    <a:pt x="74101" y="1705"/>
                    <a:pt x="70938" y="1705"/>
                  </a:cubicBezTo>
                  <a:cubicBezTo>
                    <a:pt x="67755" y="1705"/>
                    <a:pt x="67755" y="213"/>
                    <a:pt x="64592" y="213"/>
                  </a:cubicBezTo>
                  <a:cubicBezTo>
                    <a:pt x="61429" y="213"/>
                    <a:pt x="61429" y="1705"/>
                    <a:pt x="58266" y="1705"/>
                  </a:cubicBezTo>
                  <a:cubicBezTo>
                    <a:pt x="55104" y="1705"/>
                    <a:pt x="55104" y="213"/>
                    <a:pt x="51941" y="213"/>
                  </a:cubicBezTo>
                  <a:cubicBezTo>
                    <a:pt x="48758" y="213"/>
                    <a:pt x="48758" y="1705"/>
                    <a:pt x="45595" y="1705"/>
                  </a:cubicBezTo>
                  <a:cubicBezTo>
                    <a:pt x="42432" y="1705"/>
                    <a:pt x="42432" y="213"/>
                    <a:pt x="39269" y="213"/>
                  </a:cubicBezTo>
                  <a:cubicBezTo>
                    <a:pt x="36106" y="213"/>
                    <a:pt x="36106" y="1705"/>
                    <a:pt x="32943" y="1705"/>
                  </a:cubicBezTo>
                  <a:cubicBezTo>
                    <a:pt x="29760" y="1705"/>
                    <a:pt x="29760" y="213"/>
                    <a:pt x="26597" y="213"/>
                  </a:cubicBezTo>
                  <a:cubicBezTo>
                    <a:pt x="23434" y="213"/>
                    <a:pt x="23434" y="1705"/>
                    <a:pt x="20271" y="1705"/>
                  </a:cubicBezTo>
                  <a:cubicBezTo>
                    <a:pt x="17108" y="1705"/>
                    <a:pt x="17108" y="213"/>
                    <a:pt x="13946" y="213"/>
                  </a:cubicBezTo>
                  <a:cubicBezTo>
                    <a:pt x="10763" y="213"/>
                    <a:pt x="10763" y="1705"/>
                    <a:pt x="7600" y="1705"/>
                  </a:cubicBezTo>
                  <a:cubicBezTo>
                    <a:pt x="4976" y="1705"/>
                    <a:pt x="4241" y="8"/>
                    <a:pt x="2364" y="8"/>
                  </a:cubicBezTo>
                  <a:cubicBezTo>
                    <a:pt x="1978" y="8"/>
                    <a:pt x="1544" y="79"/>
                    <a:pt x="1035" y="253"/>
                  </a:cubicBezTo>
                  <a:cubicBezTo>
                    <a:pt x="1" y="611"/>
                    <a:pt x="2030" y="2043"/>
                    <a:pt x="2030" y="3137"/>
                  </a:cubicBezTo>
                  <a:cubicBezTo>
                    <a:pt x="2030" y="4231"/>
                    <a:pt x="538" y="4231"/>
                    <a:pt x="538" y="5305"/>
                  </a:cubicBezTo>
                  <a:cubicBezTo>
                    <a:pt x="538" y="6399"/>
                    <a:pt x="2030" y="6399"/>
                    <a:pt x="2030" y="7474"/>
                  </a:cubicBezTo>
                  <a:cubicBezTo>
                    <a:pt x="2030" y="8568"/>
                    <a:pt x="538" y="8568"/>
                    <a:pt x="538" y="9662"/>
                  </a:cubicBezTo>
                  <a:cubicBezTo>
                    <a:pt x="538" y="10736"/>
                    <a:pt x="2030" y="10736"/>
                    <a:pt x="2030" y="11830"/>
                  </a:cubicBezTo>
                  <a:cubicBezTo>
                    <a:pt x="2030" y="12904"/>
                    <a:pt x="538" y="12904"/>
                    <a:pt x="538" y="13998"/>
                  </a:cubicBezTo>
                  <a:cubicBezTo>
                    <a:pt x="538" y="15073"/>
                    <a:pt x="2030" y="15092"/>
                    <a:pt x="2030" y="16167"/>
                  </a:cubicBezTo>
                  <a:cubicBezTo>
                    <a:pt x="2030" y="17261"/>
                    <a:pt x="538" y="17261"/>
                    <a:pt x="538" y="18335"/>
                  </a:cubicBezTo>
                  <a:cubicBezTo>
                    <a:pt x="538" y="19429"/>
                    <a:pt x="2030" y="19429"/>
                    <a:pt x="2030" y="20503"/>
                  </a:cubicBezTo>
                  <a:cubicBezTo>
                    <a:pt x="2030" y="21597"/>
                    <a:pt x="538" y="21597"/>
                    <a:pt x="538" y="22692"/>
                  </a:cubicBezTo>
                  <a:cubicBezTo>
                    <a:pt x="538" y="23766"/>
                    <a:pt x="2030" y="23766"/>
                    <a:pt x="2030" y="24860"/>
                  </a:cubicBezTo>
                  <a:cubicBezTo>
                    <a:pt x="2030" y="25934"/>
                    <a:pt x="538" y="25934"/>
                    <a:pt x="538" y="27028"/>
                  </a:cubicBezTo>
                  <a:cubicBezTo>
                    <a:pt x="538" y="28102"/>
                    <a:pt x="2030" y="28102"/>
                    <a:pt x="2030" y="29196"/>
                  </a:cubicBezTo>
                  <a:cubicBezTo>
                    <a:pt x="2030" y="30291"/>
                    <a:pt x="538" y="30291"/>
                    <a:pt x="538" y="31365"/>
                  </a:cubicBezTo>
                  <a:cubicBezTo>
                    <a:pt x="538" y="32459"/>
                    <a:pt x="2030" y="32459"/>
                    <a:pt x="2030" y="33533"/>
                  </a:cubicBezTo>
                  <a:cubicBezTo>
                    <a:pt x="2030" y="34627"/>
                    <a:pt x="538" y="34627"/>
                    <a:pt x="538" y="35701"/>
                  </a:cubicBezTo>
                  <a:cubicBezTo>
                    <a:pt x="538" y="36795"/>
                    <a:pt x="2030" y="36795"/>
                    <a:pt x="2030" y="37890"/>
                  </a:cubicBezTo>
                  <a:cubicBezTo>
                    <a:pt x="2030" y="38964"/>
                    <a:pt x="538" y="38964"/>
                    <a:pt x="538" y="40058"/>
                  </a:cubicBezTo>
                  <a:cubicBezTo>
                    <a:pt x="538" y="41132"/>
                    <a:pt x="2030" y="41132"/>
                    <a:pt x="2030" y="42226"/>
                  </a:cubicBezTo>
                  <a:cubicBezTo>
                    <a:pt x="2030" y="43300"/>
                    <a:pt x="1" y="44753"/>
                    <a:pt x="1035" y="45091"/>
                  </a:cubicBezTo>
                  <a:cubicBezTo>
                    <a:pt x="1549" y="45269"/>
                    <a:pt x="1987" y="45343"/>
                    <a:pt x="2375" y="45343"/>
                  </a:cubicBezTo>
                  <a:cubicBezTo>
                    <a:pt x="4244" y="45343"/>
                    <a:pt x="4981" y="43639"/>
                    <a:pt x="7600" y="43639"/>
                  </a:cubicBezTo>
                  <a:cubicBezTo>
                    <a:pt x="10783" y="43639"/>
                    <a:pt x="10783" y="45131"/>
                    <a:pt x="13946" y="45131"/>
                  </a:cubicBezTo>
                  <a:cubicBezTo>
                    <a:pt x="17108" y="45131"/>
                    <a:pt x="17108" y="43639"/>
                    <a:pt x="20271" y="43639"/>
                  </a:cubicBezTo>
                  <a:cubicBezTo>
                    <a:pt x="23434" y="43639"/>
                    <a:pt x="23434" y="45131"/>
                    <a:pt x="26617" y="45131"/>
                  </a:cubicBezTo>
                  <a:cubicBezTo>
                    <a:pt x="29780" y="45131"/>
                    <a:pt x="29780" y="43639"/>
                    <a:pt x="32943" y="43639"/>
                  </a:cubicBezTo>
                  <a:cubicBezTo>
                    <a:pt x="36106" y="43639"/>
                    <a:pt x="36106" y="45131"/>
                    <a:pt x="39269" y="45131"/>
                  </a:cubicBezTo>
                  <a:cubicBezTo>
                    <a:pt x="42452" y="45131"/>
                    <a:pt x="42452" y="43639"/>
                    <a:pt x="45615" y="43639"/>
                  </a:cubicBezTo>
                  <a:cubicBezTo>
                    <a:pt x="48778" y="43639"/>
                    <a:pt x="48778" y="45131"/>
                    <a:pt x="51941" y="45131"/>
                  </a:cubicBezTo>
                  <a:cubicBezTo>
                    <a:pt x="55104" y="45131"/>
                    <a:pt x="55104" y="43639"/>
                    <a:pt x="58266" y="43639"/>
                  </a:cubicBezTo>
                  <a:cubicBezTo>
                    <a:pt x="61429" y="43639"/>
                    <a:pt x="61449" y="45131"/>
                    <a:pt x="64612" y="45131"/>
                  </a:cubicBezTo>
                  <a:cubicBezTo>
                    <a:pt x="67775" y="45131"/>
                    <a:pt x="67775" y="43639"/>
                    <a:pt x="70938" y="43639"/>
                  </a:cubicBezTo>
                  <a:cubicBezTo>
                    <a:pt x="74101" y="43639"/>
                    <a:pt x="74101" y="45131"/>
                    <a:pt x="77264" y="45131"/>
                  </a:cubicBezTo>
                  <a:cubicBezTo>
                    <a:pt x="80447" y="45131"/>
                    <a:pt x="80447" y="43639"/>
                    <a:pt x="83610" y="43639"/>
                  </a:cubicBezTo>
                  <a:cubicBezTo>
                    <a:pt x="86773" y="43639"/>
                    <a:pt x="86773" y="45131"/>
                    <a:pt x="89936" y="45131"/>
                  </a:cubicBezTo>
                  <a:cubicBezTo>
                    <a:pt x="93099" y="45131"/>
                    <a:pt x="93099" y="43639"/>
                    <a:pt x="96261" y="43639"/>
                  </a:cubicBezTo>
                  <a:cubicBezTo>
                    <a:pt x="99444" y="43639"/>
                    <a:pt x="99424" y="45131"/>
                    <a:pt x="102607" y="45131"/>
                  </a:cubicBezTo>
                  <a:cubicBezTo>
                    <a:pt x="105770" y="45131"/>
                    <a:pt x="105770" y="43639"/>
                    <a:pt x="108933" y="43639"/>
                  </a:cubicBezTo>
                  <a:cubicBezTo>
                    <a:pt x="112096" y="43639"/>
                    <a:pt x="112096" y="45131"/>
                    <a:pt x="115259" y="45131"/>
                  </a:cubicBezTo>
                  <a:cubicBezTo>
                    <a:pt x="118422" y="45131"/>
                    <a:pt x="118422" y="43639"/>
                    <a:pt x="121605" y="43639"/>
                  </a:cubicBezTo>
                  <a:cubicBezTo>
                    <a:pt x="124223" y="43639"/>
                    <a:pt x="124960" y="45343"/>
                    <a:pt x="126829" y="45343"/>
                  </a:cubicBezTo>
                  <a:cubicBezTo>
                    <a:pt x="127218" y="45343"/>
                    <a:pt x="127656" y="45269"/>
                    <a:pt x="128169" y="45091"/>
                  </a:cubicBezTo>
                  <a:cubicBezTo>
                    <a:pt x="129204" y="44753"/>
                    <a:pt x="127612" y="43937"/>
                    <a:pt x="127195" y="42405"/>
                  </a:cubicBezTo>
                  <a:cubicBezTo>
                    <a:pt x="126936" y="41371"/>
                    <a:pt x="128667" y="41132"/>
                    <a:pt x="128667" y="40038"/>
                  </a:cubicBezTo>
                  <a:cubicBezTo>
                    <a:pt x="128667" y="38964"/>
                    <a:pt x="127175" y="38964"/>
                    <a:pt x="127175" y="37870"/>
                  </a:cubicBezTo>
                  <a:cubicBezTo>
                    <a:pt x="127175" y="36795"/>
                    <a:pt x="128667" y="36795"/>
                    <a:pt x="128667" y="35701"/>
                  </a:cubicBezTo>
                  <a:cubicBezTo>
                    <a:pt x="128667" y="34607"/>
                    <a:pt x="127175" y="34607"/>
                    <a:pt x="127175" y="33533"/>
                  </a:cubicBezTo>
                  <a:cubicBezTo>
                    <a:pt x="127175" y="32439"/>
                    <a:pt x="128667" y="32439"/>
                    <a:pt x="128667" y="31365"/>
                  </a:cubicBezTo>
                  <a:cubicBezTo>
                    <a:pt x="128667" y="30271"/>
                    <a:pt x="127175" y="30271"/>
                    <a:pt x="127175" y="29196"/>
                  </a:cubicBezTo>
                  <a:cubicBezTo>
                    <a:pt x="127175" y="28102"/>
                    <a:pt x="128667" y="28102"/>
                    <a:pt x="128667" y="27008"/>
                  </a:cubicBezTo>
                  <a:cubicBezTo>
                    <a:pt x="128667" y="25934"/>
                    <a:pt x="127175" y="25934"/>
                    <a:pt x="127175" y="24840"/>
                  </a:cubicBezTo>
                  <a:cubicBezTo>
                    <a:pt x="127175" y="23766"/>
                    <a:pt x="128667" y="23766"/>
                    <a:pt x="128667" y="22672"/>
                  </a:cubicBezTo>
                  <a:cubicBezTo>
                    <a:pt x="128667" y="21597"/>
                    <a:pt x="127175" y="21578"/>
                    <a:pt x="127175" y="20503"/>
                  </a:cubicBezTo>
                  <a:cubicBezTo>
                    <a:pt x="127175" y="19409"/>
                    <a:pt x="128667" y="19409"/>
                    <a:pt x="128667" y="18335"/>
                  </a:cubicBezTo>
                  <a:cubicBezTo>
                    <a:pt x="128667" y="17241"/>
                    <a:pt x="127175" y="17241"/>
                    <a:pt x="127175" y="16167"/>
                  </a:cubicBezTo>
                  <a:cubicBezTo>
                    <a:pt x="127175" y="15073"/>
                    <a:pt x="128667" y="15073"/>
                    <a:pt x="128667" y="13978"/>
                  </a:cubicBezTo>
                  <a:cubicBezTo>
                    <a:pt x="128667" y="12904"/>
                    <a:pt x="127175" y="12904"/>
                    <a:pt x="127175" y="11810"/>
                  </a:cubicBezTo>
                  <a:cubicBezTo>
                    <a:pt x="127175" y="10736"/>
                    <a:pt x="128667" y="10736"/>
                    <a:pt x="128667" y="9642"/>
                  </a:cubicBezTo>
                  <a:cubicBezTo>
                    <a:pt x="128667" y="8568"/>
                    <a:pt x="127175" y="8568"/>
                    <a:pt x="127175" y="7474"/>
                  </a:cubicBezTo>
                  <a:cubicBezTo>
                    <a:pt x="127175" y="6399"/>
                    <a:pt x="128667" y="6379"/>
                    <a:pt x="128667" y="5305"/>
                  </a:cubicBezTo>
                  <a:cubicBezTo>
                    <a:pt x="128667" y="4211"/>
                    <a:pt x="127175" y="4211"/>
                    <a:pt x="127175" y="3137"/>
                  </a:cubicBezTo>
                  <a:cubicBezTo>
                    <a:pt x="127175" y="2043"/>
                    <a:pt x="129204" y="611"/>
                    <a:pt x="128169" y="253"/>
                  </a:cubicBezTo>
                  <a:cubicBezTo>
                    <a:pt x="127652" y="74"/>
                    <a:pt x="127212" y="1"/>
                    <a:pt x="126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158966" y="-225299"/>
              <a:ext cx="9461932" cy="3320581"/>
            </a:xfrm>
            <a:custGeom>
              <a:avLst/>
              <a:gdLst/>
              <a:ahLst/>
              <a:cxnLst/>
              <a:rect l="l" t="t" r="r" b="b"/>
              <a:pathLst>
                <a:path w="129204" h="45343" extrusionOk="0">
                  <a:moveTo>
                    <a:pt x="126822" y="1"/>
                  </a:moveTo>
                  <a:cubicBezTo>
                    <a:pt x="124947" y="1"/>
                    <a:pt x="124223" y="1705"/>
                    <a:pt x="121605" y="1705"/>
                  </a:cubicBezTo>
                  <a:cubicBezTo>
                    <a:pt x="118422" y="1705"/>
                    <a:pt x="118422" y="213"/>
                    <a:pt x="115259" y="213"/>
                  </a:cubicBezTo>
                  <a:cubicBezTo>
                    <a:pt x="112096" y="213"/>
                    <a:pt x="112096" y="1705"/>
                    <a:pt x="108933" y="1705"/>
                  </a:cubicBezTo>
                  <a:cubicBezTo>
                    <a:pt x="105770" y="1705"/>
                    <a:pt x="105750" y="213"/>
                    <a:pt x="102587" y="213"/>
                  </a:cubicBezTo>
                  <a:cubicBezTo>
                    <a:pt x="99424" y="213"/>
                    <a:pt x="99424" y="1705"/>
                    <a:pt x="96261" y="1705"/>
                  </a:cubicBezTo>
                  <a:cubicBezTo>
                    <a:pt x="93099" y="1705"/>
                    <a:pt x="93099" y="213"/>
                    <a:pt x="89936" y="213"/>
                  </a:cubicBezTo>
                  <a:cubicBezTo>
                    <a:pt x="86753" y="213"/>
                    <a:pt x="86753" y="1705"/>
                    <a:pt x="83590" y="1705"/>
                  </a:cubicBezTo>
                  <a:cubicBezTo>
                    <a:pt x="80427" y="1705"/>
                    <a:pt x="80427" y="213"/>
                    <a:pt x="77264" y="213"/>
                  </a:cubicBezTo>
                  <a:cubicBezTo>
                    <a:pt x="74101" y="213"/>
                    <a:pt x="74101" y="1705"/>
                    <a:pt x="70938" y="1705"/>
                  </a:cubicBezTo>
                  <a:cubicBezTo>
                    <a:pt x="67755" y="1705"/>
                    <a:pt x="67755" y="213"/>
                    <a:pt x="64592" y="213"/>
                  </a:cubicBezTo>
                  <a:cubicBezTo>
                    <a:pt x="61429" y="213"/>
                    <a:pt x="61429" y="1705"/>
                    <a:pt x="58266" y="1705"/>
                  </a:cubicBezTo>
                  <a:cubicBezTo>
                    <a:pt x="55104" y="1705"/>
                    <a:pt x="55104" y="213"/>
                    <a:pt x="51941" y="213"/>
                  </a:cubicBezTo>
                  <a:cubicBezTo>
                    <a:pt x="48758" y="213"/>
                    <a:pt x="48758" y="1705"/>
                    <a:pt x="45595" y="1705"/>
                  </a:cubicBezTo>
                  <a:cubicBezTo>
                    <a:pt x="42432" y="1705"/>
                    <a:pt x="42432" y="213"/>
                    <a:pt x="39269" y="213"/>
                  </a:cubicBezTo>
                  <a:cubicBezTo>
                    <a:pt x="36106" y="213"/>
                    <a:pt x="36106" y="1705"/>
                    <a:pt x="32943" y="1705"/>
                  </a:cubicBezTo>
                  <a:cubicBezTo>
                    <a:pt x="29760" y="1705"/>
                    <a:pt x="29760" y="213"/>
                    <a:pt x="26597" y="213"/>
                  </a:cubicBezTo>
                  <a:cubicBezTo>
                    <a:pt x="23434" y="213"/>
                    <a:pt x="23434" y="1705"/>
                    <a:pt x="20271" y="1705"/>
                  </a:cubicBezTo>
                  <a:cubicBezTo>
                    <a:pt x="17108" y="1705"/>
                    <a:pt x="17108" y="213"/>
                    <a:pt x="13946" y="213"/>
                  </a:cubicBezTo>
                  <a:cubicBezTo>
                    <a:pt x="10763" y="213"/>
                    <a:pt x="10763" y="1705"/>
                    <a:pt x="7600" y="1705"/>
                  </a:cubicBezTo>
                  <a:cubicBezTo>
                    <a:pt x="4976" y="1705"/>
                    <a:pt x="4241" y="8"/>
                    <a:pt x="2364" y="8"/>
                  </a:cubicBezTo>
                  <a:cubicBezTo>
                    <a:pt x="1978" y="8"/>
                    <a:pt x="1544" y="79"/>
                    <a:pt x="1035" y="253"/>
                  </a:cubicBezTo>
                  <a:cubicBezTo>
                    <a:pt x="1" y="611"/>
                    <a:pt x="2030" y="2043"/>
                    <a:pt x="2030" y="3137"/>
                  </a:cubicBezTo>
                  <a:cubicBezTo>
                    <a:pt x="2030" y="4231"/>
                    <a:pt x="538" y="4231"/>
                    <a:pt x="538" y="5305"/>
                  </a:cubicBezTo>
                  <a:cubicBezTo>
                    <a:pt x="538" y="6399"/>
                    <a:pt x="2030" y="6399"/>
                    <a:pt x="2030" y="7474"/>
                  </a:cubicBezTo>
                  <a:cubicBezTo>
                    <a:pt x="2030" y="8568"/>
                    <a:pt x="538" y="8568"/>
                    <a:pt x="538" y="9662"/>
                  </a:cubicBezTo>
                  <a:cubicBezTo>
                    <a:pt x="538" y="10736"/>
                    <a:pt x="2030" y="10736"/>
                    <a:pt x="2030" y="11830"/>
                  </a:cubicBezTo>
                  <a:cubicBezTo>
                    <a:pt x="2030" y="12904"/>
                    <a:pt x="538" y="12904"/>
                    <a:pt x="538" y="13998"/>
                  </a:cubicBezTo>
                  <a:cubicBezTo>
                    <a:pt x="538" y="15073"/>
                    <a:pt x="2030" y="15092"/>
                    <a:pt x="2030" y="16167"/>
                  </a:cubicBezTo>
                  <a:cubicBezTo>
                    <a:pt x="2030" y="17261"/>
                    <a:pt x="538" y="17261"/>
                    <a:pt x="538" y="18335"/>
                  </a:cubicBezTo>
                  <a:cubicBezTo>
                    <a:pt x="538" y="19429"/>
                    <a:pt x="2030" y="19429"/>
                    <a:pt x="2030" y="20503"/>
                  </a:cubicBezTo>
                  <a:cubicBezTo>
                    <a:pt x="2030" y="21597"/>
                    <a:pt x="538" y="21597"/>
                    <a:pt x="538" y="22692"/>
                  </a:cubicBezTo>
                  <a:cubicBezTo>
                    <a:pt x="538" y="23766"/>
                    <a:pt x="2030" y="23766"/>
                    <a:pt x="2030" y="24860"/>
                  </a:cubicBezTo>
                  <a:cubicBezTo>
                    <a:pt x="2030" y="25934"/>
                    <a:pt x="538" y="25934"/>
                    <a:pt x="538" y="27028"/>
                  </a:cubicBezTo>
                  <a:cubicBezTo>
                    <a:pt x="538" y="28102"/>
                    <a:pt x="2030" y="28102"/>
                    <a:pt x="2030" y="29196"/>
                  </a:cubicBezTo>
                  <a:cubicBezTo>
                    <a:pt x="2030" y="30291"/>
                    <a:pt x="538" y="30291"/>
                    <a:pt x="538" y="31365"/>
                  </a:cubicBezTo>
                  <a:cubicBezTo>
                    <a:pt x="538" y="32459"/>
                    <a:pt x="2030" y="32459"/>
                    <a:pt x="2030" y="33533"/>
                  </a:cubicBezTo>
                  <a:cubicBezTo>
                    <a:pt x="2030" y="34627"/>
                    <a:pt x="538" y="34627"/>
                    <a:pt x="538" y="35701"/>
                  </a:cubicBezTo>
                  <a:cubicBezTo>
                    <a:pt x="538" y="36795"/>
                    <a:pt x="2030" y="36795"/>
                    <a:pt x="2030" y="37890"/>
                  </a:cubicBezTo>
                  <a:cubicBezTo>
                    <a:pt x="2030" y="38964"/>
                    <a:pt x="538" y="38964"/>
                    <a:pt x="538" y="40058"/>
                  </a:cubicBezTo>
                  <a:cubicBezTo>
                    <a:pt x="538" y="41132"/>
                    <a:pt x="2030" y="41132"/>
                    <a:pt x="2030" y="42226"/>
                  </a:cubicBezTo>
                  <a:cubicBezTo>
                    <a:pt x="2030" y="43300"/>
                    <a:pt x="1" y="44753"/>
                    <a:pt x="1035" y="45091"/>
                  </a:cubicBezTo>
                  <a:cubicBezTo>
                    <a:pt x="1549" y="45269"/>
                    <a:pt x="1987" y="45343"/>
                    <a:pt x="2375" y="45343"/>
                  </a:cubicBezTo>
                  <a:cubicBezTo>
                    <a:pt x="4244" y="45343"/>
                    <a:pt x="4981" y="43639"/>
                    <a:pt x="7600" y="43639"/>
                  </a:cubicBezTo>
                  <a:cubicBezTo>
                    <a:pt x="10783" y="43639"/>
                    <a:pt x="10783" y="45131"/>
                    <a:pt x="13946" y="45131"/>
                  </a:cubicBezTo>
                  <a:cubicBezTo>
                    <a:pt x="17108" y="45131"/>
                    <a:pt x="17108" y="43639"/>
                    <a:pt x="20271" y="43639"/>
                  </a:cubicBezTo>
                  <a:cubicBezTo>
                    <a:pt x="23434" y="43639"/>
                    <a:pt x="23434" y="45131"/>
                    <a:pt x="26617" y="45131"/>
                  </a:cubicBezTo>
                  <a:cubicBezTo>
                    <a:pt x="29780" y="45131"/>
                    <a:pt x="29780" y="43639"/>
                    <a:pt x="32943" y="43639"/>
                  </a:cubicBezTo>
                  <a:cubicBezTo>
                    <a:pt x="36106" y="43639"/>
                    <a:pt x="36106" y="45131"/>
                    <a:pt x="39269" y="45131"/>
                  </a:cubicBezTo>
                  <a:cubicBezTo>
                    <a:pt x="42452" y="45131"/>
                    <a:pt x="42452" y="43639"/>
                    <a:pt x="45615" y="43639"/>
                  </a:cubicBezTo>
                  <a:cubicBezTo>
                    <a:pt x="48778" y="43639"/>
                    <a:pt x="48778" y="45131"/>
                    <a:pt x="51941" y="45131"/>
                  </a:cubicBezTo>
                  <a:cubicBezTo>
                    <a:pt x="55104" y="45131"/>
                    <a:pt x="55104" y="43639"/>
                    <a:pt x="58266" y="43639"/>
                  </a:cubicBezTo>
                  <a:cubicBezTo>
                    <a:pt x="61429" y="43639"/>
                    <a:pt x="61449" y="45131"/>
                    <a:pt x="64612" y="45131"/>
                  </a:cubicBezTo>
                  <a:cubicBezTo>
                    <a:pt x="67775" y="45131"/>
                    <a:pt x="67775" y="43639"/>
                    <a:pt x="70938" y="43639"/>
                  </a:cubicBezTo>
                  <a:cubicBezTo>
                    <a:pt x="74101" y="43639"/>
                    <a:pt x="74101" y="45131"/>
                    <a:pt x="77264" y="45131"/>
                  </a:cubicBezTo>
                  <a:cubicBezTo>
                    <a:pt x="80447" y="45131"/>
                    <a:pt x="80447" y="43639"/>
                    <a:pt x="83610" y="43639"/>
                  </a:cubicBezTo>
                  <a:cubicBezTo>
                    <a:pt x="86773" y="43639"/>
                    <a:pt x="86773" y="45131"/>
                    <a:pt x="89936" y="45131"/>
                  </a:cubicBezTo>
                  <a:cubicBezTo>
                    <a:pt x="93099" y="45131"/>
                    <a:pt x="93099" y="43639"/>
                    <a:pt x="96261" y="43639"/>
                  </a:cubicBezTo>
                  <a:cubicBezTo>
                    <a:pt x="99444" y="43639"/>
                    <a:pt x="99424" y="45131"/>
                    <a:pt x="102607" y="45131"/>
                  </a:cubicBezTo>
                  <a:cubicBezTo>
                    <a:pt x="105770" y="45131"/>
                    <a:pt x="105770" y="43639"/>
                    <a:pt x="108933" y="43639"/>
                  </a:cubicBezTo>
                  <a:cubicBezTo>
                    <a:pt x="112096" y="43639"/>
                    <a:pt x="112096" y="45131"/>
                    <a:pt x="115259" y="45131"/>
                  </a:cubicBezTo>
                  <a:cubicBezTo>
                    <a:pt x="118422" y="45131"/>
                    <a:pt x="118422" y="43639"/>
                    <a:pt x="121605" y="43639"/>
                  </a:cubicBezTo>
                  <a:cubicBezTo>
                    <a:pt x="124223" y="43639"/>
                    <a:pt x="124960" y="45343"/>
                    <a:pt x="126829" y="45343"/>
                  </a:cubicBezTo>
                  <a:cubicBezTo>
                    <a:pt x="127218" y="45343"/>
                    <a:pt x="127656" y="45269"/>
                    <a:pt x="128169" y="45091"/>
                  </a:cubicBezTo>
                  <a:cubicBezTo>
                    <a:pt x="129204" y="44753"/>
                    <a:pt x="127612" y="43937"/>
                    <a:pt x="127195" y="42405"/>
                  </a:cubicBezTo>
                  <a:cubicBezTo>
                    <a:pt x="126936" y="41371"/>
                    <a:pt x="128667" y="41132"/>
                    <a:pt x="128667" y="40038"/>
                  </a:cubicBezTo>
                  <a:cubicBezTo>
                    <a:pt x="128667" y="38964"/>
                    <a:pt x="127175" y="38964"/>
                    <a:pt x="127175" y="37870"/>
                  </a:cubicBezTo>
                  <a:cubicBezTo>
                    <a:pt x="127175" y="36795"/>
                    <a:pt x="128667" y="36795"/>
                    <a:pt x="128667" y="35701"/>
                  </a:cubicBezTo>
                  <a:cubicBezTo>
                    <a:pt x="128667" y="34607"/>
                    <a:pt x="127175" y="34607"/>
                    <a:pt x="127175" y="33533"/>
                  </a:cubicBezTo>
                  <a:cubicBezTo>
                    <a:pt x="127175" y="32439"/>
                    <a:pt x="128667" y="32439"/>
                    <a:pt x="128667" y="31365"/>
                  </a:cubicBezTo>
                  <a:cubicBezTo>
                    <a:pt x="128667" y="30271"/>
                    <a:pt x="127175" y="30271"/>
                    <a:pt x="127175" y="29196"/>
                  </a:cubicBezTo>
                  <a:cubicBezTo>
                    <a:pt x="127175" y="28102"/>
                    <a:pt x="128667" y="28102"/>
                    <a:pt x="128667" y="27008"/>
                  </a:cubicBezTo>
                  <a:cubicBezTo>
                    <a:pt x="128667" y="25934"/>
                    <a:pt x="127175" y="25934"/>
                    <a:pt x="127175" y="24840"/>
                  </a:cubicBezTo>
                  <a:cubicBezTo>
                    <a:pt x="127175" y="23766"/>
                    <a:pt x="128667" y="23766"/>
                    <a:pt x="128667" y="22672"/>
                  </a:cubicBezTo>
                  <a:cubicBezTo>
                    <a:pt x="128667" y="21597"/>
                    <a:pt x="127175" y="21578"/>
                    <a:pt x="127175" y="20503"/>
                  </a:cubicBezTo>
                  <a:cubicBezTo>
                    <a:pt x="127175" y="19409"/>
                    <a:pt x="128667" y="19409"/>
                    <a:pt x="128667" y="18335"/>
                  </a:cubicBezTo>
                  <a:cubicBezTo>
                    <a:pt x="128667" y="17241"/>
                    <a:pt x="127175" y="17241"/>
                    <a:pt x="127175" y="16167"/>
                  </a:cubicBezTo>
                  <a:cubicBezTo>
                    <a:pt x="127175" y="15073"/>
                    <a:pt x="128667" y="15073"/>
                    <a:pt x="128667" y="13978"/>
                  </a:cubicBezTo>
                  <a:cubicBezTo>
                    <a:pt x="128667" y="12904"/>
                    <a:pt x="127175" y="12904"/>
                    <a:pt x="127175" y="11810"/>
                  </a:cubicBezTo>
                  <a:cubicBezTo>
                    <a:pt x="127175" y="10736"/>
                    <a:pt x="128667" y="10736"/>
                    <a:pt x="128667" y="9642"/>
                  </a:cubicBezTo>
                  <a:cubicBezTo>
                    <a:pt x="128667" y="8568"/>
                    <a:pt x="127175" y="8568"/>
                    <a:pt x="127175" y="7474"/>
                  </a:cubicBezTo>
                  <a:cubicBezTo>
                    <a:pt x="127175" y="6399"/>
                    <a:pt x="128667" y="6379"/>
                    <a:pt x="128667" y="5305"/>
                  </a:cubicBezTo>
                  <a:cubicBezTo>
                    <a:pt x="128667" y="4211"/>
                    <a:pt x="127175" y="4211"/>
                    <a:pt x="127175" y="3137"/>
                  </a:cubicBezTo>
                  <a:cubicBezTo>
                    <a:pt x="127175" y="2043"/>
                    <a:pt x="129204" y="611"/>
                    <a:pt x="128169" y="253"/>
                  </a:cubicBezTo>
                  <a:cubicBezTo>
                    <a:pt x="127652" y="74"/>
                    <a:pt x="127212" y="1"/>
                    <a:pt x="126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 name="Google Shape;211;p3"/>
          <p:cNvSpPr txBox="1">
            <a:spLocks noGrp="1"/>
          </p:cNvSpPr>
          <p:nvPr>
            <p:ph type="title"/>
          </p:nvPr>
        </p:nvSpPr>
        <p:spPr>
          <a:xfrm>
            <a:off x="870650" y="1287350"/>
            <a:ext cx="3739200" cy="11085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solidFill>
                  <a:schemeClr val="accent4"/>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12" name="Google Shape;212;p3"/>
          <p:cNvSpPr txBox="1">
            <a:spLocks noGrp="1"/>
          </p:cNvSpPr>
          <p:nvPr>
            <p:ph type="title" idx="2" hasCustomPrompt="1"/>
          </p:nvPr>
        </p:nvSpPr>
        <p:spPr>
          <a:xfrm>
            <a:off x="870650" y="535125"/>
            <a:ext cx="3150900" cy="6867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3" name="Google Shape;213;p3"/>
          <p:cNvSpPr txBox="1">
            <a:spLocks noGrp="1"/>
          </p:cNvSpPr>
          <p:nvPr>
            <p:ph type="subTitle" idx="1"/>
          </p:nvPr>
        </p:nvSpPr>
        <p:spPr>
          <a:xfrm>
            <a:off x="870650" y="2681069"/>
            <a:ext cx="4360200" cy="41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4" name="Google Shape;214;p3"/>
          <p:cNvSpPr/>
          <p:nvPr/>
        </p:nvSpPr>
        <p:spPr>
          <a:xfrm>
            <a:off x="0" y="0"/>
            <a:ext cx="9143730" cy="5226681"/>
          </a:xfrm>
          <a:custGeom>
            <a:avLst/>
            <a:gdLst/>
            <a:ahLst/>
            <a:cxnLst/>
            <a:rect l="l" t="t" r="r" b="b"/>
            <a:pathLst>
              <a:path w="285630" h="163270" extrusionOk="0">
                <a:moveTo>
                  <a:pt x="20389" y="107"/>
                </a:moveTo>
                <a:lnTo>
                  <a:pt x="20389" y="20402"/>
                </a:lnTo>
                <a:lnTo>
                  <a:pt x="107" y="20402"/>
                </a:lnTo>
                <a:lnTo>
                  <a:pt x="107" y="107"/>
                </a:lnTo>
                <a:close/>
                <a:moveTo>
                  <a:pt x="40791" y="107"/>
                </a:moveTo>
                <a:lnTo>
                  <a:pt x="40791" y="20402"/>
                </a:lnTo>
                <a:lnTo>
                  <a:pt x="20509" y="20402"/>
                </a:lnTo>
                <a:lnTo>
                  <a:pt x="20509" y="107"/>
                </a:lnTo>
                <a:close/>
                <a:moveTo>
                  <a:pt x="61180" y="107"/>
                </a:moveTo>
                <a:lnTo>
                  <a:pt x="61180" y="20402"/>
                </a:lnTo>
                <a:lnTo>
                  <a:pt x="40898" y="20402"/>
                </a:lnTo>
                <a:lnTo>
                  <a:pt x="40898" y="107"/>
                </a:lnTo>
                <a:close/>
                <a:moveTo>
                  <a:pt x="81582" y="107"/>
                </a:moveTo>
                <a:lnTo>
                  <a:pt x="81582" y="20402"/>
                </a:lnTo>
                <a:lnTo>
                  <a:pt x="61300" y="20402"/>
                </a:lnTo>
                <a:lnTo>
                  <a:pt x="61287" y="107"/>
                </a:lnTo>
                <a:close/>
                <a:moveTo>
                  <a:pt x="101971" y="107"/>
                </a:moveTo>
                <a:lnTo>
                  <a:pt x="101971" y="20402"/>
                </a:lnTo>
                <a:lnTo>
                  <a:pt x="81689" y="20402"/>
                </a:lnTo>
                <a:lnTo>
                  <a:pt x="81689" y="107"/>
                </a:lnTo>
                <a:close/>
                <a:moveTo>
                  <a:pt x="122359" y="107"/>
                </a:moveTo>
                <a:lnTo>
                  <a:pt x="122359" y="20402"/>
                </a:lnTo>
                <a:lnTo>
                  <a:pt x="102077" y="20402"/>
                </a:lnTo>
                <a:lnTo>
                  <a:pt x="102077" y="107"/>
                </a:lnTo>
                <a:close/>
                <a:moveTo>
                  <a:pt x="142762" y="107"/>
                </a:moveTo>
                <a:lnTo>
                  <a:pt x="142762" y="20402"/>
                </a:lnTo>
                <a:lnTo>
                  <a:pt x="122480" y="20402"/>
                </a:lnTo>
                <a:lnTo>
                  <a:pt x="122480" y="107"/>
                </a:lnTo>
                <a:close/>
                <a:moveTo>
                  <a:pt x="163150" y="107"/>
                </a:moveTo>
                <a:lnTo>
                  <a:pt x="163150" y="20402"/>
                </a:lnTo>
                <a:lnTo>
                  <a:pt x="142868" y="20402"/>
                </a:lnTo>
                <a:lnTo>
                  <a:pt x="142868" y="107"/>
                </a:lnTo>
                <a:close/>
                <a:moveTo>
                  <a:pt x="183552" y="107"/>
                </a:moveTo>
                <a:lnTo>
                  <a:pt x="183552" y="20402"/>
                </a:lnTo>
                <a:lnTo>
                  <a:pt x="163270" y="20402"/>
                </a:lnTo>
                <a:lnTo>
                  <a:pt x="163270" y="107"/>
                </a:lnTo>
                <a:close/>
                <a:moveTo>
                  <a:pt x="203941" y="107"/>
                </a:moveTo>
                <a:lnTo>
                  <a:pt x="203941" y="20402"/>
                </a:lnTo>
                <a:lnTo>
                  <a:pt x="183659" y="20402"/>
                </a:lnTo>
                <a:lnTo>
                  <a:pt x="183659" y="107"/>
                </a:lnTo>
                <a:close/>
                <a:moveTo>
                  <a:pt x="224330" y="107"/>
                </a:moveTo>
                <a:lnTo>
                  <a:pt x="224330" y="20402"/>
                </a:lnTo>
                <a:lnTo>
                  <a:pt x="204048" y="20402"/>
                </a:lnTo>
                <a:lnTo>
                  <a:pt x="204048" y="107"/>
                </a:lnTo>
                <a:close/>
                <a:moveTo>
                  <a:pt x="244732" y="107"/>
                </a:moveTo>
                <a:lnTo>
                  <a:pt x="244732" y="20402"/>
                </a:lnTo>
                <a:lnTo>
                  <a:pt x="224450" y="20402"/>
                </a:lnTo>
                <a:lnTo>
                  <a:pt x="224450" y="107"/>
                </a:lnTo>
                <a:close/>
                <a:moveTo>
                  <a:pt x="265121" y="107"/>
                </a:moveTo>
                <a:lnTo>
                  <a:pt x="265121" y="20402"/>
                </a:lnTo>
                <a:lnTo>
                  <a:pt x="244839" y="20402"/>
                </a:lnTo>
                <a:lnTo>
                  <a:pt x="244839" y="107"/>
                </a:lnTo>
                <a:close/>
                <a:moveTo>
                  <a:pt x="285523" y="107"/>
                </a:moveTo>
                <a:lnTo>
                  <a:pt x="285523" y="20402"/>
                </a:lnTo>
                <a:lnTo>
                  <a:pt x="265241" y="20402"/>
                </a:lnTo>
                <a:lnTo>
                  <a:pt x="265241" y="107"/>
                </a:lnTo>
                <a:close/>
                <a:moveTo>
                  <a:pt x="20389" y="20509"/>
                </a:moveTo>
                <a:lnTo>
                  <a:pt x="20389" y="40791"/>
                </a:lnTo>
                <a:lnTo>
                  <a:pt x="107" y="40791"/>
                </a:lnTo>
                <a:lnTo>
                  <a:pt x="107" y="20509"/>
                </a:lnTo>
                <a:close/>
                <a:moveTo>
                  <a:pt x="40791" y="20509"/>
                </a:moveTo>
                <a:lnTo>
                  <a:pt x="40791" y="40791"/>
                </a:lnTo>
                <a:lnTo>
                  <a:pt x="20509" y="40791"/>
                </a:lnTo>
                <a:lnTo>
                  <a:pt x="20509" y="20509"/>
                </a:lnTo>
                <a:close/>
                <a:moveTo>
                  <a:pt x="61180" y="20509"/>
                </a:moveTo>
                <a:lnTo>
                  <a:pt x="61193" y="40791"/>
                </a:lnTo>
                <a:lnTo>
                  <a:pt x="40898" y="40791"/>
                </a:lnTo>
                <a:lnTo>
                  <a:pt x="40898" y="20509"/>
                </a:lnTo>
                <a:close/>
                <a:moveTo>
                  <a:pt x="81582" y="20509"/>
                </a:moveTo>
                <a:lnTo>
                  <a:pt x="81582" y="40791"/>
                </a:lnTo>
                <a:lnTo>
                  <a:pt x="61300" y="40791"/>
                </a:lnTo>
                <a:lnTo>
                  <a:pt x="61300" y="20509"/>
                </a:lnTo>
                <a:close/>
                <a:moveTo>
                  <a:pt x="101971" y="20509"/>
                </a:moveTo>
                <a:lnTo>
                  <a:pt x="101984" y="40791"/>
                </a:lnTo>
                <a:lnTo>
                  <a:pt x="81689" y="40791"/>
                </a:lnTo>
                <a:lnTo>
                  <a:pt x="81689" y="20509"/>
                </a:lnTo>
                <a:close/>
                <a:moveTo>
                  <a:pt x="122359" y="20509"/>
                </a:moveTo>
                <a:lnTo>
                  <a:pt x="122373" y="40791"/>
                </a:lnTo>
                <a:lnTo>
                  <a:pt x="102077" y="40791"/>
                </a:lnTo>
                <a:lnTo>
                  <a:pt x="102077" y="20509"/>
                </a:lnTo>
                <a:close/>
                <a:moveTo>
                  <a:pt x="142762" y="20509"/>
                </a:moveTo>
                <a:lnTo>
                  <a:pt x="142762" y="40791"/>
                </a:lnTo>
                <a:lnTo>
                  <a:pt x="122480" y="40791"/>
                </a:lnTo>
                <a:lnTo>
                  <a:pt x="122480" y="20509"/>
                </a:lnTo>
                <a:close/>
                <a:moveTo>
                  <a:pt x="163150" y="20509"/>
                </a:moveTo>
                <a:lnTo>
                  <a:pt x="163164" y="40791"/>
                </a:lnTo>
                <a:lnTo>
                  <a:pt x="142868" y="40791"/>
                </a:lnTo>
                <a:lnTo>
                  <a:pt x="142868" y="20509"/>
                </a:lnTo>
                <a:close/>
                <a:moveTo>
                  <a:pt x="183552" y="20509"/>
                </a:moveTo>
                <a:lnTo>
                  <a:pt x="183552" y="40791"/>
                </a:lnTo>
                <a:lnTo>
                  <a:pt x="163270" y="40791"/>
                </a:lnTo>
                <a:lnTo>
                  <a:pt x="163270" y="20509"/>
                </a:lnTo>
                <a:close/>
                <a:moveTo>
                  <a:pt x="203941" y="20509"/>
                </a:moveTo>
                <a:lnTo>
                  <a:pt x="203955" y="40791"/>
                </a:lnTo>
                <a:lnTo>
                  <a:pt x="183659" y="40791"/>
                </a:lnTo>
                <a:lnTo>
                  <a:pt x="183659" y="20509"/>
                </a:lnTo>
                <a:close/>
                <a:moveTo>
                  <a:pt x="224330" y="20509"/>
                </a:moveTo>
                <a:lnTo>
                  <a:pt x="224343" y="40791"/>
                </a:lnTo>
                <a:lnTo>
                  <a:pt x="204048" y="40791"/>
                </a:lnTo>
                <a:lnTo>
                  <a:pt x="204048" y="20509"/>
                </a:lnTo>
                <a:close/>
                <a:moveTo>
                  <a:pt x="244732" y="20509"/>
                </a:moveTo>
                <a:lnTo>
                  <a:pt x="244732" y="40791"/>
                </a:lnTo>
                <a:lnTo>
                  <a:pt x="224450" y="40791"/>
                </a:lnTo>
                <a:lnTo>
                  <a:pt x="224450" y="20509"/>
                </a:lnTo>
                <a:close/>
                <a:moveTo>
                  <a:pt x="265121" y="20509"/>
                </a:moveTo>
                <a:lnTo>
                  <a:pt x="265121" y="40791"/>
                </a:lnTo>
                <a:lnTo>
                  <a:pt x="244839" y="40791"/>
                </a:lnTo>
                <a:lnTo>
                  <a:pt x="244839" y="20509"/>
                </a:lnTo>
                <a:close/>
                <a:moveTo>
                  <a:pt x="285523" y="20509"/>
                </a:moveTo>
                <a:lnTo>
                  <a:pt x="285523" y="40791"/>
                </a:lnTo>
                <a:lnTo>
                  <a:pt x="265241" y="40791"/>
                </a:lnTo>
                <a:lnTo>
                  <a:pt x="265241" y="20509"/>
                </a:lnTo>
                <a:close/>
                <a:moveTo>
                  <a:pt x="20389" y="40898"/>
                </a:moveTo>
                <a:lnTo>
                  <a:pt x="20389" y="61179"/>
                </a:lnTo>
                <a:lnTo>
                  <a:pt x="107" y="61179"/>
                </a:lnTo>
                <a:lnTo>
                  <a:pt x="107" y="40898"/>
                </a:lnTo>
                <a:close/>
                <a:moveTo>
                  <a:pt x="40791" y="40898"/>
                </a:moveTo>
                <a:lnTo>
                  <a:pt x="40791" y="61179"/>
                </a:lnTo>
                <a:lnTo>
                  <a:pt x="20509" y="61179"/>
                </a:lnTo>
                <a:lnTo>
                  <a:pt x="20509" y="40898"/>
                </a:lnTo>
                <a:close/>
                <a:moveTo>
                  <a:pt x="61180" y="40898"/>
                </a:moveTo>
                <a:lnTo>
                  <a:pt x="61180" y="61179"/>
                </a:lnTo>
                <a:lnTo>
                  <a:pt x="40898" y="61179"/>
                </a:lnTo>
                <a:lnTo>
                  <a:pt x="40898" y="40898"/>
                </a:lnTo>
                <a:close/>
                <a:moveTo>
                  <a:pt x="81582" y="40898"/>
                </a:moveTo>
                <a:lnTo>
                  <a:pt x="81582" y="61179"/>
                </a:lnTo>
                <a:lnTo>
                  <a:pt x="61300" y="61179"/>
                </a:lnTo>
                <a:lnTo>
                  <a:pt x="61300" y="40898"/>
                </a:lnTo>
                <a:close/>
                <a:moveTo>
                  <a:pt x="101971" y="40898"/>
                </a:moveTo>
                <a:lnTo>
                  <a:pt x="101971" y="61179"/>
                </a:lnTo>
                <a:lnTo>
                  <a:pt x="81689" y="61179"/>
                </a:lnTo>
                <a:lnTo>
                  <a:pt x="81689" y="40898"/>
                </a:lnTo>
                <a:close/>
                <a:moveTo>
                  <a:pt x="122359" y="40898"/>
                </a:moveTo>
                <a:lnTo>
                  <a:pt x="122359" y="61179"/>
                </a:lnTo>
                <a:lnTo>
                  <a:pt x="102077" y="61179"/>
                </a:lnTo>
                <a:lnTo>
                  <a:pt x="102077" y="40898"/>
                </a:lnTo>
                <a:close/>
                <a:moveTo>
                  <a:pt x="142762" y="40898"/>
                </a:moveTo>
                <a:lnTo>
                  <a:pt x="142762" y="61179"/>
                </a:lnTo>
                <a:lnTo>
                  <a:pt x="122480" y="61179"/>
                </a:lnTo>
                <a:lnTo>
                  <a:pt x="122480" y="40898"/>
                </a:lnTo>
                <a:close/>
                <a:moveTo>
                  <a:pt x="163150" y="40898"/>
                </a:moveTo>
                <a:lnTo>
                  <a:pt x="163150" y="61179"/>
                </a:lnTo>
                <a:lnTo>
                  <a:pt x="142868" y="61179"/>
                </a:lnTo>
                <a:lnTo>
                  <a:pt x="142868" y="40898"/>
                </a:lnTo>
                <a:close/>
                <a:moveTo>
                  <a:pt x="183552" y="40898"/>
                </a:moveTo>
                <a:lnTo>
                  <a:pt x="183552" y="61179"/>
                </a:lnTo>
                <a:lnTo>
                  <a:pt x="163270" y="61179"/>
                </a:lnTo>
                <a:lnTo>
                  <a:pt x="163270" y="40898"/>
                </a:lnTo>
                <a:close/>
                <a:moveTo>
                  <a:pt x="203941" y="40898"/>
                </a:moveTo>
                <a:lnTo>
                  <a:pt x="203941" y="61179"/>
                </a:lnTo>
                <a:lnTo>
                  <a:pt x="183659" y="61179"/>
                </a:lnTo>
                <a:lnTo>
                  <a:pt x="183659" y="40898"/>
                </a:lnTo>
                <a:close/>
                <a:moveTo>
                  <a:pt x="224330" y="40898"/>
                </a:moveTo>
                <a:lnTo>
                  <a:pt x="224330" y="61179"/>
                </a:lnTo>
                <a:lnTo>
                  <a:pt x="204048" y="61179"/>
                </a:lnTo>
                <a:lnTo>
                  <a:pt x="204048" y="40898"/>
                </a:lnTo>
                <a:close/>
                <a:moveTo>
                  <a:pt x="244732" y="40898"/>
                </a:moveTo>
                <a:lnTo>
                  <a:pt x="244732" y="61179"/>
                </a:lnTo>
                <a:lnTo>
                  <a:pt x="224450" y="61179"/>
                </a:lnTo>
                <a:lnTo>
                  <a:pt x="224450" y="40898"/>
                </a:lnTo>
                <a:close/>
                <a:moveTo>
                  <a:pt x="265121" y="40898"/>
                </a:moveTo>
                <a:lnTo>
                  <a:pt x="265121" y="61179"/>
                </a:lnTo>
                <a:lnTo>
                  <a:pt x="244839" y="61179"/>
                </a:lnTo>
                <a:lnTo>
                  <a:pt x="244839" y="40898"/>
                </a:lnTo>
                <a:close/>
                <a:moveTo>
                  <a:pt x="285523" y="40898"/>
                </a:moveTo>
                <a:lnTo>
                  <a:pt x="285523" y="61179"/>
                </a:lnTo>
                <a:lnTo>
                  <a:pt x="265241" y="61179"/>
                </a:lnTo>
                <a:lnTo>
                  <a:pt x="265241" y="40898"/>
                </a:lnTo>
                <a:close/>
                <a:moveTo>
                  <a:pt x="20389" y="61300"/>
                </a:moveTo>
                <a:lnTo>
                  <a:pt x="20389" y="81568"/>
                </a:lnTo>
                <a:lnTo>
                  <a:pt x="107" y="81568"/>
                </a:lnTo>
                <a:lnTo>
                  <a:pt x="107" y="61300"/>
                </a:lnTo>
                <a:close/>
                <a:moveTo>
                  <a:pt x="40791" y="61300"/>
                </a:moveTo>
                <a:lnTo>
                  <a:pt x="40791" y="81568"/>
                </a:lnTo>
                <a:lnTo>
                  <a:pt x="20509" y="81568"/>
                </a:lnTo>
                <a:lnTo>
                  <a:pt x="20509" y="61300"/>
                </a:lnTo>
                <a:close/>
                <a:moveTo>
                  <a:pt x="61180" y="61300"/>
                </a:moveTo>
                <a:lnTo>
                  <a:pt x="61180" y="81568"/>
                </a:lnTo>
                <a:lnTo>
                  <a:pt x="40898" y="81568"/>
                </a:lnTo>
                <a:lnTo>
                  <a:pt x="40898" y="61300"/>
                </a:lnTo>
                <a:close/>
                <a:moveTo>
                  <a:pt x="81582" y="61300"/>
                </a:moveTo>
                <a:lnTo>
                  <a:pt x="81582" y="81568"/>
                </a:lnTo>
                <a:lnTo>
                  <a:pt x="61300" y="81568"/>
                </a:lnTo>
                <a:lnTo>
                  <a:pt x="61300" y="61300"/>
                </a:lnTo>
                <a:close/>
                <a:moveTo>
                  <a:pt x="101971" y="61300"/>
                </a:moveTo>
                <a:lnTo>
                  <a:pt x="101971" y="81568"/>
                </a:lnTo>
                <a:lnTo>
                  <a:pt x="81689" y="81568"/>
                </a:lnTo>
                <a:lnTo>
                  <a:pt x="81689" y="61300"/>
                </a:lnTo>
                <a:close/>
                <a:moveTo>
                  <a:pt x="122359" y="61300"/>
                </a:moveTo>
                <a:lnTo>
                  <a:pt x="122359" y="81568"/>
                </a:lnTo>
                <a:lnTo>
                  <a:pt x="102077" y="81568"/>
                </a:lnTo>
                <a:lnTo>
                  <a:pt x="102077" y="61300"/>
                </a:lnTo>
                <a:close/>
                <a:moveTo>
                  <a:pt x="142762" y="61300"/>
                </a:moveTo>
                <a:lnTo>
                  <a:pt x="142762" y="81568"/>
                </a:lnTo>
                <a:lnTo>
                  <a:pt x="122480" y="81568"/>
                </a:lnTo>
                <a:lnTo>
                  <a:pt x="122480" y="61300"/>
                </a:lnTo>
                <a:close/>
                <a:moveTo>
                  <a:pt x="163150" y="61300"/>
                </a:moveTo>
                <a:lnTo>
                  <a:pt x="163150" y="81568"/>
                </a:lnTo>
                <a:lnTo>
                  <a:pt x="142868" y="81568"/>
                </a:lnTo>
                <a:lnTo>
                  <a:pt x="142868" y="61300"/>
                </a:lnTo>
                <a:close/>
                <a:moveTo>
                  <a:pt x="183552" y="61300"/>
                </a:moveTo>
                <a:lnTo>
                  <a:pt x="183552" y="81568"/>
                </a:lnTo>
                <a:lnTo>
                  <a:pt x="163270" y="81568"/>
                </a:lnTo>
                <a:lnTo>
                  <a:pt x="163270" y="61300"/>
                </a:lnTo>
                <a:close/>
                <a:moveTo>
                  <a:pt x="203941" y="61300"/>
                </a:moveTo>
                <a:lnTo>
                  <a:pt x="203941" y="81568"/>
                </a:lnTo>
                <a:lnTo>
                  <a:pt x="183659" y="81568"/>
                </a:lnTo>
                <a:lnTo>
                  <a:pt x="183659" y="61300"/>
                </a:lnTo>
                <a:close/>
                <a:moveTo>
                  <a:pt x="244732" y="61300"/>
                </a:moveTo>
                <a:lnTo>
                  <a:pt x="244732" y="81568"/>
                </a:lnTo>
                <a:lnTo>
                  <a:pt x="224450" y="81568"/>
                </a:lnTo>
                <a:lnTo>
                  <a:pt x="224450" y="61300"/>
                </a:lnTo>
                <a:close/>
                <a:moveTo>
                  <a:pt x="224330" y="61300"/>
                </a:moveTo>
                <a:lnTo>
                  <a:pt x="224330" y="81581"/>
                </a:lnTo>
                <a:lnTo>
                  <a:pt x="204048" y="81581"/>
                </a:lnTo>
                <a:lnTo>
                  <a:pt x="204048" y="61300"/>
                </a:lnTo>
                <a:close/>
                <a:moveTo>
                  <a:pt x="265121" y="61300"/>
                </a:moveTo>
                <a:lnTo>
                  <a:pt x="265121" y="81581"/>
                </a:lnTo>
                <a:lnTo>
                  <a:pt x="244839" y="81581"/>
                </a:lnTo>
                <a:lnTo>
                  <a:pt x="244839" y="61300"/>
                </a:lnTo>
                <a:close/>
                <a:moveTo>
                  <a:pt x="285523" y="61300"/>
                </a:moveTo>
                <a:lnTo>
                  <a:pt x="285523" y="81581"/>
                </a:lnTo>
                <a:lnTo>
                  <a:pt x="265241" y="81581"/>
                </a:lnTo>
                <a:lnTo>
                  <a:pt x="265241" y="61300"/>
                </a:lnTo>
                <a:close/>
                <a:moveTo>
                  <a:pt x="20389" y="81688"/>
                </a:moveTo>
                <a:lnTo>
                  <a:pt x="20389" y="101970"/>
                </a:lnTo>
                <a:lnTo>
                  <a:pt x="107" y="101970"/>
                </a:lnTo>
                <a:lnTo>
                  <a:pt x="107" y="81688"/>
                </a:lnTo>
                <a:close/>
                <a:moveTo>
                  <a:pt x="40791" y="81688"/>
                </a:moveTo>
                <a:lnTo>
                  <a:pt x="40791" y="101970"/>
                </a:lnTo>
                <a:lnTo>
                  <a:pt x="20509" y="101970"/>
                </a:lnTo>
                <a:lnTo>
                  <a:pt x="20509" y="81688"/>
                </a:lnTo>
                <a:close/>
                <a:moveTo>
                  <a:pt x="61180" y="81688"/>
                </a:moveTo>
                <a:lnTo>
                  <a:pt x="61180" y="101970"/>
                </a:lnTo>
                <a:lnTo>
                  <a:pt x="40898" y="101970"/>
                </a:lnTo>
                <a:lnTo>
                  <a:pt x="40898" y="81688"/>
                </a:lnTo>
                <a:close/>
                <a:moveTo>
                  <a:pt x="81582" y="81688"/>
                </a:moveTo>
                <a:lnTo>
                  <a:pt x="81582" y="101970"/>
                </a:lnTo>
                <a:lnTo>
                  <a:pt x="61300" y="101970"/>
                </a:lnTo>
                <a:lnTo>
                  <a:pt x="61300" y="81688"/>
                </a:lnTo>
                <a:close/>
                <a:moveTo>
                  <a:pt x="101971" y="81688"/>
                </a:moveTo>
                <a:lnTo>
                  <a:pt x="101971" y="101970"/>
                </a:lnTo>
                <a:lnTo>
                  <a:pt x="81689" y="101970"/>
                </a:lnTo>
                <a:lnTo>
                  <a:pt x="81689" y="81688"/>
                </a:lnTo>
                <a:close/>
                <a:moveTo>
                  <a:pt x="122359" y="81688"/>
                </a:moveTo>
                <a:lnTo>
                  <a:pt x="122359" y="101970"/>
                </a:lnTo>
                <a:lnTo>
                  <a:pt x="102077" y="101970"/>
                </a:lnTo>
                <a:lnTo>
                  <a:pt x="102077" y="81688"/>
                </a:lnTo>
                <a:close/>
                <a:moveTo>
                  <a:pt x="142762" y="81688"/>
                </a:moveTo>
                <a:lnTo>
                  <a:pt x="142762" y="101970"/>
                </a:lnTo>
                <a:lnTo>
                  <a:pt x="122480" y="101970"/>
                </a:lnTo>
                <a:lnTo>
                  <a:pt x="122480" y="81688"/>
                </a:lnTo>
                <a:close/>
                <a:moveTo>
                  <a:pt x="163150" y="81688"/>
                </a:moveTo>
                <a:lnTo>
                  <a:pt x="163150" y="101970"/>
                </a:lnTo>
                <a:lnTo>
                  <a:pt x="142868" y="101970"/>
                </a:lnTo>
                <a:lnTo>
                  <a:pt x="142868" y="81688"/>
                </a:lnTo>
                <a:close/>
                <a:moveTo>
                  <a:pt x="183552" y="81688"/>
                </a:moveTo>
                <a:lnTo>
                  <a:pt x="183552" y="101970"/>
                </a:lnTo>
                <a:lnTo>
                  <a:pt x="163270" y="101970"/>
                </a:lnTo>
                <a:lnTo>
                  <a:pt x="163270" y="81688"/>
                </a:lnTo>
                <a:close/>
                <a:moveTo>
                  <a:pt x="203941" y="81688"/>
                </a:moveTo>
                <a:lnTo>
                  <a:pt x="203941" y="101970"/>
                </a:lnTo>
                <a:lnTo>
                  <a:pt x="183659" y="101970"/>
                </a:lnTo>
                <a:lnTo>
                  <a:pt x="183659" y="81688"/>
                </a:lnTo>
                <a:close/>
                <a:moveTo>
                  <a:pt x="224330" y="81688"/>
                </a:moveTo>
                <a:lnTo>
                  <a:pt x="224330" y="101970"/>
                </a:lnTo>
                <a:lnTo>
                  <a:pt x="204048" y="101970"/>
                </a:lnTo>
                <a:lnTo>
                  <a:pt x="204048" y="81688"/>
                </a:lnTo>
                <a:close/>
                <a:moveTo>
                  <a:pt x="244732" y="81688"/>
                </a:moveTo>
                <a:lnTo>
                  <a:pt x="244732" y="101970"/>
                </a:lnTo>
                <a:lnTo>
                  <a:pt x="224450" y="101970"/>
                </a:lnTo>
                <a:lnTo>
                  <a:pt x="224450" y="81688"/>
                </a:lnTo>
                <a:close/>
                <a:moveTo>
                  <a:pt x="265121" y="81688"/>
                </a:moveTo>
                <a:lnTo>
                  <a:pt x="265121" y="101970"/>
                </a:lnTo>
                <a:lnTo>
                  <a:pt x="244839" y="101970"/>
                </a:lnTo>
                <a:lnTo>
                  <a:pt x="244839" y="81688"/>
                </a:lnTo>
                <a:close/>
                <a:moveTo>
                  <a:pt x="285523" y="81688"/>
                </a:moveTo>
                <a:lnTo>
                  <a:pt x="285523" y="101970"/>
                </a:lnTo>
                <a:lnTo>
                  <a:pt x="265241" y="101970"/>
                </a:lnTo>
                <a:lnTo>
                  <a:pt x="265241" y="81688"/>
                </a:lnTo>
                <a:close/>
                <a:moveTo>
                  <a:pt x="20389" y="102077"/>
                </a:moveTo>
                <a:lnTo>
                  <a:pt x="20389" y="122359"/>
                </a:lnTo>
                <a:lnTo>
                  <a:pt x="107" y="122359"/>
                </a:lnTo>
                <a:lnTo>
                  <a:pt x="107" y="102077"/>
                </a:lnTo>
                <a:close/>
                <a:moveTo>
                  <a:pt x="40791" y="102077"/>
                </a:moveTo>
                <a:lnTo>
                  <a:pt x="40791" y="122359"/>
                </a:lnTo>
                <a:lnTo>
                  <a:pt x="20509" y="122359"/>
                </a:lnTo>
                <a:lnTo>
                  <a:pt x="20509" y="102077"/>
                </a:lnTo>
                <a:close/>
                <a:moveTo>
                  <a:pt x="61180" y="102077"/>
                </a:moveTo>
                <a:lnTo>
                  <a:pt x="61180" y="122359"/>
                </a:lnTo>
                <a:lnTo>
                  <a:pt x="40898" y="122359"/>
                </a:lnTo>
                <a:lnTo>
                  <a:pt x="40898" y="102077"/>
                </a:lnTo>
                <a:close/>
                <a:moveTo>
                  <a:pt x="81582" y="102077"/>
                </a:moveTo>
                <a:lnTo>
                  <a:pt x="81582" y="122359"/>
                </a:lnTo>
                <a:lnTo>
                  <a:pt x="61300" y="122359"/>
                </a:lnTo>
                <a:lnTo>
                  <a:pt x="61300" y="102077"/>
                </a:lnTo>
                <a:close/>
                <a:moveTo>
                  <a:pt x="101971" y="102077"/>
                </a:moveTo>
                <a:lnTo>
                  <a:pt x="101971" y="122359"/>
                </a:lnTo>
                <a:lnTo>
                  <a:pt x="81689" y="122359"/>
                </a:lnTo>
                <a:lnTo>
                  <a:pt x="81702" y="102077"/>
                </a:lnTo>
                <a:close/>
                <a:moveTo>
                  <a:pt x="122359" y="102077"/>
                </a:moveTo>
                <a:lnTo>
                  <a:pt x="122359" y="122359"/>
                </a:lnTo>
                <a:lnTo>
                  <a:pt x="102077" y="122359"/>
                </a:lnTo>
                <a:lnTo>
                  <a:pt x="102091" y="102077"/>
                </a:lnTo>
                <a:close/>
                <a:moveTo>
                  <a:pt x="142762" y="102077"/>
                </a:moveTo>
                <a:lnTo>
                  <a:pt x="142762" y="122359"/>
                </a:lnTo>
                <a:lnTo>
                  <a:pt x="122480" y="122359"/>
                </a:lnTo>
                <a:lnTo>
                  <a:pt x="122480" y="102077"/>
                </a:lnTo>
                <a:close/>
                <a:moveTo>
                  <a:pt x="163164" y="102077"/>
                </a:moveTo>
                <a:lnTo>
                  <a:pt x="163164" y="122359"/>
                </a:lnTo>
                <a:lnTo>
                  <a:pt x="142868" y="122359"/>
                </a:lnTo>
                <a:lnTo>
                  <a:pt x="142882" y="102077"/>
                </a:lnTo>
                <a:close/>
                <a:moveTo>
                  <a:pt x="183552" y="102077"/>
                </a:moveTo>
                <a:lnTo>
                  <a:pt x="183552" y="122359"/>
                </a:lnTo>
                <a:lnTo>
                  <a:pt x="163270" y="122359"/>
                </a:lnTo>
                <a:lnTo>
                  <a:pt x="163270" y="102077"/>
                </a:lnTo>
                <a:close/>
                <a:moveTo>
                  <a:pt x="203955" y="102077"/>
                </a:moveTo>
                <a:lnTo>
                  <a:pt x="203955" y="122359"/>
                </a:lnTo>
                <a:lnTo>
                  <a:pt x="183659" y="122359"/>
                </a:lnTo>
                <a:lnTo>
                  <a:pt x="183659" y="102077"/>
                </a:lnTo>
                <a:close/>
                <a:moveTo>
                  <a:pt x="224343" y="102077"/>
                </a:moveTo>
                <a:lnTo>
                  <a:pt x="224343" y="122359"/>
                </a:lnTo>
                <a:lnTo>
                  <a:pt x="204048" y="122359"/>
                </a:lnTo>
                <a:lnTo>
                  <a:pt x="204061" y="102077"/>
                </a:lnTo>
                <a:close/>
                <a:moveTo>
                  <a:pt x="244732" y="102077"/>
                </a:moveTo>
                <a:lnTo>
                  <a:pt x="244732" y="122359"/>
                </a:lnTo>
                <a:lnTo>
                  <a:pt x="224450" y="122359"/>
                </a:lnTo>
                <a:lnTo>
                  <a:pt x="224450" y="102077"/>
                </a:lnTo>
                <a:close/>
                <a:moveTo>
                  <a:pt x="265121" y="102077"/>
                </a:moveTo>
                <a:lnTo>
                  <a:pt x="265121" y="122359"/>
                </a:lnTo>
                <a:lnTo>
                  <a:pt x="244839" y="122359"/>
                </a:lnTo>
                <a:lnTo>
                  <a:pt x="244839" y="102077"/>
                </a:lnTo>
                <a:close/>
                <a:moveTo>
                  <a:pt x="285523" y="102077"/>
                </a:moveTo>
                <a:lnTo>
                  <a:pt x="285523" y="122359"/>
                </a:lnTo>
                <a:lnTo>
                  <a:pt x="265241" y="122359"/>
                </a:lnTo>
                <a:lnTo>
                  <a:pt x="265241" y="102077"/>
                </a:lnTo>
                <a:close/>
                <a:moveTo>
                  <a:pt x="20389" y="122479"/>
                </a:moveTo>
                <a:lnTo>
                  <a:pt x="20389" y="142761"/>
                </a:lnTo>
                <a:lnTo>
                  <a:pt x="107" y="142761"/>
                </a:lnTo>
                <a:lnTo>
                  <a:pt x="107" y="122479"/>
                </a:lnTo>
                <a:close/>
                <a:moveTo>
                  <a:pt x="40791" y="122479"/>
                </a:moveTo>
                <a:lnTo>
                  <a:pt x="40791" y="142761"/>
                </a:lnTo>
                <a:lnTo>
                  <a:pt x="20509" y="142761"/>
                </a:lnTo>
                <a:lnTo>
                  <a:pt x="20509" y="122479"/>
                </a:lnTo>
                <a:close/>
                <a:moveTo>
                  <a:pt x="61180" y="122479"/>
                </a:moveTo>
                <a:lnTo>
                  <a:pt x="61180" y="142761"/>
                </a:lnTo>
                <a:lnTo>
                  <a:pt x="40898" y="142761"/>
                </a:lnTo>
                <a:lnTo>
                  <a:pt x="40898" y="122479"/>
                </a:lnTo>
                <a:close/>
                <a:moveTo>
                  <a:pt x="81582" y="122479"/>
                </a:moveTo>
                <a:lnTo>
                  <a:pt x="81582" y="142761"/>
                </a:lnTo>
                <a:lnTo>
                  <a:pt x="61300" y="142761"/>
                </a:lnTo>
                <a:lnTo>
                  <a:pt x="61300" y="122479"/>
                </a:lnTo>
                <a:close/>
                <a:moveTo>
                  <a:pt x="101971" y="122479"/>
                </a:moveTo>
                <a:lnTo>
                  <a:pt x="101971" y="142761"/>
                </a:lnTo>
                <a:lnTo>
                  <a:pt x="81689" y="142761"/>
                </a:lnTo>
                <a:lnTo>
                  <a:pt x="81689" y="122479"/>
                </a:lnTo>
                <a:close/>
                <a:moveTo>
                  <a:pt x="122359" y="122479"/>
                </a:moveTo>
                <a:lnTo>
                  <a:pt x="122359" y="142761"/>
                </a:lnTo>
                <a:lnTo>
                  <a:pt x="102077" y="142761"/>
                </a:lnTo>
                <a:lnTo>
                  <a:pt x="102077" y="122479"/>
                </a:lnTo>
                <a:close/>
                <a:moveTo>
                  <a:pt x="142762" y="122479"/>
                </a:moveTo>
                <a:lnTo>
                  <a:pt x="142762" y="142761"/>
                </a:lnTo>
                <a:lnTo>
                  <a:pt x="122480" y="142761"/>
                </a:lnTo>
                <a:lnTo>
                  <a:pt x="122480" y="122479"/>
                </a:lnTo>
                <a:close/>
                <a:moveTo>
                  <a:pt x="163150" y="122479"/>
                </a:moveTo>
                <a:lnTo>
                  <a:pt x="163150" y="142761"/>
                </a:lnTo>
                <a:lnTo>
                  <a:pt x="142868" y="142761"/>
                </a:lnTo>
                <a:lnTo>
                  <a:pt x="142868" y="122479"/>
                </a:lnTo>
                <a:close/>
                <a:moveTo>
                  <a:pt x="183552" y="122479"/>
                </a:moveTo>
                <a:lnTo>
                  <a:pt x="183552" y="142761"/>
                </a:lnTo>
                <a:lnTo>
                  <a:pt x="163270" y="142761"/>
                </a:lnTo>
                <a:lnTo>
                  <a:pt x="163270" y="122479"/>
                </a:lnTo>
                <a:close/>
                <a:moveTo>
                  <a:pt x="203941" y="122479"/>
                </a:moveTo>
                <a:lnTo>
                  <a:pt x="203941" y="142761"/>
                </a:lnTo>
                <a:lnTo>
                  <a:pt x="183659" y="142761"/>
                </a:lnTo>
                <a:lnTo>
                  <a:pt x="183659" y="122479"/>
                </a:lnTo>
                <a:close/>
                <a:moveTo>
                  <a:pt x="224330" y="122479"/>
                </a:moveTo>
                <a:lnTo>
                  <a:pt x="224330" y="142761"/>
                </a:lnTo>
                <a:lnTo>
                  <a:pt x="204048" y="142761"/>
                </a:lnTo>
                <a:lnTo>
                  <a:pt x="204048" y="122479"/>
                </a:lnTo>
                <a:close/>
                <a:moveTo>
                  <a:pt x="244732" y="122479"/>
                </a:moveTo>
                <a:lnTo>
                  <a:pt x="244732" y="142761"/>
                </a:lnTo>
                <a:lnTo>
                  <a:pt x="224450" y="142761"/>
                </a:lnTo>
                <a:lnTo>
                  <a:pt x="224450" y="122479"/>
                </a:lnTo>
                <a:close/>
                <a:moveTo>
                  <a:pt x="265121" y="122479"/>
                </a:moveTo>
                <a:lnTo>
                  <a:pt x="265121" y="142761"/>
                </a:lnTo>
                <a:lnTo>
                  <a:pt x="244839" y="142761"/>
                </a:lnTo>
                <a:lnTo>
                  <a:pt x="244839" y="122479"/>
                </a:lnTo>
                <a:close/>
                <a:moveTo>
                  <a:pt x="285523" y="122479"/>
                </a:moveTo>
                <a:lnTo>
                  <a:pt x="285523" y="142761"/>
                </a:lnTo>
                <a:lnTo>
                  <a:pt x="265241" y="142761"/>
                </a:lnTo>
                <a:lnTo>
                  <a:pt x="265241" y="122479"/>
                </a:lnTo>
                <a:close/>
                <a:moveTo>
                  <a:pt x="20389" y="142868"/>
                </a:moveTo>
                <a:lnTo>
                  <a:pt x="20389" y="163149"/>
                </a:lnTo>
                <a:lnTo>
                  <a:pt x="107" y="163149"/>
                </a:lnTo>
                <a:lnTo>
                  <a:pt x="107" y="142868"/>
                </a:lnTo>
                <a:close/>
                <a:moveTo>
                  <a:pt x="40791" y="142868"/>
                </a:moveTo>
                <a:lnTo>
                  <a:pt x="40791" y="163149"/>
                </a:lnTo>
                <a:lnTo>
                  <a:pt x="20509" y="163149"/>
                </a:lnTo>
                <a:lnTo>
                  <a:pt x="20509" y="142868"/>
                </a:lnTo>
                <a:close/>
                <a:moveTo>
                  <a:pt x="61180" y="142868"/>
                </a:moveTo>
                <a:lnTo>
                  <a:pt x="61180" y="163149"/>
                </a:lnTo>
                <a:lnTo>
                  <a:pt x="40898" y="163149"/>
                </a:lnTo>
                <a:lnTo>
                  <a:pt x="40898" y="142868"/>
                </a:lnTo>
                <a:close/>
                <a:moveTo>
                  <a:pt x="81582" y="142868"/>
                </a:moveTo>
                <a:lnTo>
                  <a:pt x="81582" y="163149"/>
                </a:lnTo>
                <a:lnTo>
                  <a:pt x="61300" y="163149"/>
                </a:lnTo>
                <a:lnTo>
                  <a:pt x="61300" y="142868"/>
                </a:lnTo>
                <a:close/>
                <a:moveTo>
                  <a:pt x="101971" y="142868"/>
                </a:moveTo>
                <a:lnTo>
                  <a:pt x="101971" y="163149"/>
                </a:lnTo>
                <a:lnTo>
                  <a:pt x="81689" y="163149"/>
                </a:lnTo>
                <a:lnTo>
                  <a:pt x="81689" y="142868"/>
                </a:lnTo>
                <a:close/>
                <a:moveTo>
                  <a:pt x="122359" y="142868"/>
                </a:moveTo>
                <a:lnTo>
                  <a:pt x="122359" y="163149"/>
                </a:lnTo>
                <a:lnTo>
                  <a:pt x="102077" y="163149"/>
                </a:lnTo>
                <a:lnTo>
                  <a:pt x="102077" y="142868"/>
                </a:lnTo>
                <a:close/>
                <a:moveTo>
                  <a:pt x="142762" y="142868"/>
                </a:moveTo>
                <a:lnTo>
                  <a:pt x="142762" y="163149"/>
                </a:lnTo>
                <a:lnTo>
                  <a:pt x="122480" y="163149"/>
                </a:lnTo>
                <a:lnTo>
                  <a:pt x="122480" y="142868"/>
                </a:lnTo>
                <a:close/>
                <a:moveTo>
                  <a:pt x="163150" y="142868"/>
                </a:moveTo>
                <a:lnTo>
                  <a:pt x="163150" y="163149"/>
                </a:lnTo>
                <a:lnTo>
                  <a:pt x="142868" y="163149"/>
                </a:lnTo>
                <a:lnTo>
                  <a:pt x="142868" y="142868"/>
                </a:lnTo>
                <a:close/>
                <a:moveTo>
                  <a:pt x="183552" y="142868"/>
                </a:moveTo>
                <a:lnTo>
                  <a:pt x="183552" y="163149"/>
                </a:lnTo>
                <a:lnTo>
                  <a:pt x="163270" y="163149"/>
                </a:lnTo>
                <a:lnTo>
                  <a:pt x="163270" y="142868"/>
                </a:lnTo>
                <a:close/>
                <a:moveTo>
                  <a:pt x="203941" y="142868"/>
                </a:moveTo>
                <a:lnTo>
                  <a:pt x="203941" y="163149"/>
                </a:lnTo>
                <a:lnTo>
                  <a:pt x="183659" y="163149"/>
                </a:lnTo>
                <a:lnTo>
                  <a:pt x="183659" y="142868"/>
                </a:lnTo>
                <a:close/>
                <a:moveTo>
                  <a:pt x="224330" y="142868"/>
                </a:moveTo>
                <a:lnTo>
                  <a:pt x="224330" y="163149"/>
                </a:lnTo>
                <a:lnTo>
                  <a:pt x="204048" y="163149"/>
                </a:lnTo>
                <a:lnTo>
                  <a:pt x="204048" y="142868"/>
                </a:lnTo>
                <a:close/>
                <a:moveTo>
                  <a:pt x="244732" y="142868"/>
                </a:moveTo>
                <a:lnTo>
                  <a:pt x="244732" y="163149"/>
                </a:lnTo>
                <a:lnTo>
                  <a:pt x="224450" y="163149"/>
                </a:lnTo>
                <a:lnTo>
                  <a:pt x="224450" y="142868"/>
                </a:lnTo>
                <a:close/>
                <a:moveTo>
                  <a:pt x="265121" y="142868"/>
                </a:moveTo>
                <a:lnTo>
                  <a:pt x="265121" y="163149"/>
                </a:lnTo>
                <a:lnTo>
                  <a:pt x="244839" y="163149"/>
                </a:lnTo>
                <a:lnTo>
                  <a:pt x="244839" y="142868"/>
                </a:lnTo>
                <a:close/>
                <a:moveTo>
                  <a:pt x="285523" y="142868"/>
                </a:moveTo>
                <a:lnTo>
                  <a:pt x="285523" y="163149"/>
                </a:lnTo>
                <a:lnTo>
                  <a:pt x="265241" y="163149"/>
                </a:lnTo>
                <a:lnTo>
                  <a:pt x="265241" y="142868"/>
                </a:lnTo>
                <a:close/>
                <a:moveTo>
                  <a:pt x="0" y="0"/>
                </a:moveTo>
                <a:lnTo>
                  <a:pt x="0" y="163270"/>
                </a:lnTo>
                <a:lnTo>
                  <a:pt x="285630" y="163270"/>
                </a:lnTo>
                <a:lnTo>
                  <a:pt x="2856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 name="Google Shape;215;p3"/>
          <p:cNvGrpSpPr/>
          <p:nvPr/>
        </p:nvGrpSpPr>
        <p:grpSpPr>
          <a:xfrm rot="-8757422">
            <a:off x="6480154" y="-94209"/>
            <a:ext cx="2474473" cy="1965897"/>
            <a:chOff x="1023025" y="3297275"/>
            <a:chExt cx="805750" cy="640128"/>
          </a:xfrm>
        </p:grpSpPr>
        <p:sp>
          <p:nvSpPr>
            <p:cNvPr id="216" name="Google Shape;216;p3"/>
            <p:cNvSpPr/>
            <p:nvPr/>
          </p:nvSpPr>
          <p:spPr>
            <a:xfrm>
              <a:off x="1184526" y="3526165"/>
              <a:ext cx="402228" cy="396774"/>
            </a:xfrm>
            <a:custGeom>
              <a:avLst/>
              <a:gdLst/>
              <a:ahLst/>
              <a:cxnLst/>
              <a:rect l="l" t="t" r="r" b="b"/>
              <a:pathLst>
                <a:path w="8702" h="8584" fill="none" extrusionOk="0">
                  <a:moveTo>
                    <a:pt x="8701" y="1"/>
                  </a:moveTo>
                  <a:cubicBezTo>
                    <a:pt x="5853" y="2594"/>
                    <a:pt x="3270" y="5472"/>
                    <a:pt x="989" y="8584"/>
                  </a:cubicBezTo>
                  <a:cubicBezTo>
                    <a:pt x="960" y="6352"/>
                    <a:pt x="627" y="4141"/>
                    <a:pt x="1" y="1997"/>
                  </a:cubicBezTo>
                </a:path>
              </a:pathLst>
            </a:custGeom>
            <a:noFill/>
            <a:ln w="4650" cap="flat" cmpd="sng">
              <a:solidFill>
                <a:schemeClr val="dk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1342884" y="3301343"/>
              <a:ext cx="485891" cy="482748"/>
            </a:xfrm>
            <a:custGeom>
              <a:avLst/>
              <a:gdLst/>
              <a:ahLst/>
              <a:cxnLst/>
              <a:rect l="l" t="t" r="r" b="b"/>
              <a:pathLst>
                <a:path w="10512" h="10444" extrusionOk="0">
                  <a:moveTo>
                    <a:pt x="10512" y="1"/>
                  </a:moveTo>
                  <a:lnTo>
                    <a:pt x="10512" y="1"/>
                  </a:lnTo>
                  <a:cubicBezTo>
                    <a:pt x="9758" y="382"/>
                    <a:pt x="8926" y="588"/>
                    <a:pt x="8094" y="607"/>
                  </a:cubicBezTo>
                  <a:cubicBezTo>
                    <a:pt x="8029" y="609"/>
                    <a:pt x="7965" y="610"/>
                    <a:pt x="7900" y="610"/>
                  </a:cubicBezTo>
                  <a:cubicBezTo>
                    <a:pt x="7336" y="610"/>
                    <a:pt x="6772" y="541"/>
                    <a:pt x="6213" y="541"/>
                  </a:cubicBezTo>
                  <a:cubicBezTo>
                    <a:pt x="5905" y="541"/>
                    <a:pt x="5599" y="562"/>
                    <a:pt x="5295" y="627"/>
                  </a:cubicBezTo>
                  <a:cubicBezTo>
                    <a:pt x="4199" y="852"/>
                    <a:pt x="3269" y="1635"/>
                    <a:pt x="2633" y="2565"/>
                  </a:cubicBezTo>
                  <a:cubicBezTo>
                    <a:pt x="1791" y="2917"/>
                    <a:pt x="940" y="3367"/>
                    <a:pt x="470" y="4150"/>
                  </a:cubicBezTo>
                  <a:cubicBezTo>
                    <a:pt x="0" y="4923"/>
                    <a:pt x="10" y="6049"/>
                    <a:pt x="695" y="6656"/>
                  </a:cubicBezTo>
                  <a:cubicBezTo>
                    <a:pt x="1143" y="7062"/>
                    <a:pt x="1859" y="7152"/>
                    <a:pt x="2502" y="7152"/>
                  </a:cubicBezTo>
                  <a:cubicBezTo>
                    <a:pt x="2617" y="7152"/>
                    <a:pt x="2730" y="7149"/>
                    <a:pt x="2839" y="7145"/>
                  </a:cubicBezTo>
                  <a:lnTo>
                    <a:pt x="2839" y="7145"/>
                  </a:lnTo>
                  <a:cubicBezTo>
                    <a:pt x="2418" y="7811"/>
                    <a:pt x="2379" y="8652"/>
                    <a:pt x="2741" y="9347"/>
                  </a:cubicBezTo>
                  <a:cubicBezTo>
                    <a:pt x="3104" y="10026"/>
                    <a:pt x="3823" y="10444"/>
                    <a:pt x="4596" y="10444"/>
                  </a:cubicBezTo>
                  <a:cubicBezTo>
                    <a:pt x="4614" y="10444"/>
                    <a:pt x="4631" y="10444"/>
                    <a:pt x="4649" y="10443"/>
                  </a:cubicBezTo>
                  <a:cubicBezTo>
                    <a:pt x="5236" y="10384"/>
                    <a:pt x="5794" y="10120"/>
                    <a:pt x="6205" y="9690"/>
                  </a:cubicBezTo>
                  <a:cubicBezTo>
                    <a:pt x="6626" y="9249"/>
                    <a:pt x="6949" y="8750"/>
                    <a:pt x="7184" y="8192"/>
                  </a:cubicBezTo>
                  <a:cubicBezTo>
                    <a:pt x="8476" y="7722"/>
                    <a:pt x="9425" y="6617"/>
                    <a:pt x="9680" y="5276"/>
                  </a:cubicBezTo>
                  <a:cubicBezTo>
                    <a:pt x="9777" y="4728"/>
                    <a:pt x="9758" y="4170"/>
                    <a:pt x="9777" y="3612"/>
                  </a:cubicBezTo>
                  <a:cubicBezTo>
                    <a:pt x="9817" y="2379"/>
                    <a:pt x="10061" y="1155"/>
                    <a:pt x="105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1469996" y="3304070"/>
              <a:ext cx="358779" cy="328919"/>
            </a:xfrm>
            <a:custGeom>
              <a:avLst/>
              <a:gdLst/>
              <a:ahLst/>
              <a:cxnLst/>
              <a:rect l="l" t="t" r="r" b="b"/>
              <a:pathLst>
                <a:path w="7762" h="7116" extrusionOk="0">
                  <a:moveTo>
                    <a:pt x="7762" y="0"/>
                  </a:moveTo>
                  <a:cubicBezTo>
                    <a:pt x="7585" y="137"/>
                    <a:pt x="7409" y="265"/>
                    <a:pt x="7233" y="402"/>
                  </a:cubicBezTo>
                  <a:cubicBezTo>
                    <a:pt x="7057" y="529"/>
                    <a:pt x="6890" y="676"/>
                    <a:pt x="6724" y="813"/>
                  </a:cubicBezTo>
                  <a:cubicBezTo>
                    <a:pt x="6382" y="1096"/>
                    <a:pt x="6049" y="1380"/>
                    <a:pt x="5726" y="1674"/>
                  </a:cubicBezTo>
                  <a:cubicBezTo>
                    <a:pt x="5070" y="2261"/>
                    <a:pt x="4434" y="2868"/>
                    <a:pt x="3808" y="3475"/>
                  </a:cubicBezTo>
                  <a:lnTo>
                    <a:pt x="1919" y="5315"/>
                  </a:lnTo>
                  <a:cubicBezTo>
                    <a:pt x="1606" y="5618"/>
                    <a:pt x="1292" y="5921"/>
                    <a:pt x="969" y="6215"/>
                  </a:cubicBezTo>
                  <a:lnTo>
                    <a:pt x="490" y="6665"/>
                  </a:lnTo>
                  <a:lnTo>
                    <a:pt x="0" y="7115"/>
                  </a:lnTo>
                  <a:cubicBezTo>
                    <a:pt x="353" y="6851"/>
                    <a:pt x="695" y="6567"/>
                    <a:pt x="1028" y="6293"/>
                  </a:cubicBezTo>
                  <a:cubicBezTo>
                    <a:pt x="1361" y="6009"/>
                    <a:pt x="1694" y="5716"/>
                    <a:pt x="2017" y="5422"/>
                  </a:cubicBezTo>
                  <a:cubicBezTo>
                    <a:pt x="2672" y="4835"/>
                    <a:pt x="3299" y="4228"/>
                    <a:pt x="3935" y="3612"/>
                  </a:cubicBezTo>
                  <a:lnTo>
                    <a:pt x="5824" y="1782"/>
                  </a:lnTo>
                  <a:cubicBezTo>
                    <a:pt x="6137" y="1478"/>
                    <a:pt x="6460" y="1175"/>
                    <a:pt x="6783" y="881"/>
                  </a:cubicBezTo>
                  <a:cubicBezTo>
                    <a:pt x="6949" y="734"/>
                    <a:pt x="7106" y="578"/>
                    <a:pt x="7272" y="431"/>
                  </a:cubicBezTo>
                  <a:cubicBezTo>
                    <a:pt x="7439" y="294"/>
                    <a:pt x="7595" y="147"/>
                    <a:pt x="7762" y="0"/>
                  </a:cubicBezTo>
                  <a:close/>
                </a:path>
              </a:pathLst>
            </a:custGeom>
            <a:solidFill>
              <a:srgbClr val="4E7D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1520656" y="3570954"/>
              <a:ext cx="123091" cy="168111"/>
            </a:xfrm>
            <a:custGeom>
              <a:avLst/>
              <a:gdLst/>
              <a:ahLst/>
              <a:cxnLst/>
              <a:rect l="l" t="t" r="r" b="b"/>
              <a:pathLst>
                <a:path w="2663" h="3637" extrusionOk="0">
                  <a:moveTo>
                    <a:pt x="470" y="1"/>
                  </a:moveTo>
                  <a:lnTo>
                    <a:pt x="470" y="1"/>
                  </a:lnTo>
                  <a:cubicBezTo>
                    <a:pt x="245" y="412"/>
                    <a:pt x="108" y="852"/>
                    <a:pt x="59" y="1312"/>
                  </a:cubicBezTo>
                  <a:cubicBezTo>
                    <a:pt x="1" y="1782"/>
                    <a:pt x="50" y="2261"/>
                    <a:pt x="206" y="2702"/>
                  </a:cubicBezTo>
                  <a:cubicBezTo>
                    <a:pt x="304" y="2937"/>
                    <a:pt x="451" y="3132"/>
                    <a:pt x="647" y="3279"/>
                  </a:cubicBezTo>
                  <a:cubicBezTo>
                    <a:pt x="832" y="3426"/>
                    <a:pt x="1058" y="3534"/>
                    <a:pt x="1292" y="3583"/>
                  </a:cubicBezTo>
                  <a:cubicBezTo>
                    <a:pt x="1455" y="3621"/>
                    <a:pt x="1620" y="3637"/>
                    <a:pt x="1783" y="3637"/>
                  </a:cubicBezTo>
                  <a:cubicBezTo>
                    <a:pt x="2082" y="3637"/>
                    <a:pt x="2378" y="3584"/>
                    <a:pt x="2663" y="3514"/>
                  </a:cubicBezTo>
                  <a:lnTo>
                    <a:pt x="2663" y="3514"/>
                  </a:lnTo>
                  <a:cubicBezTo>
                    <a:pt x="2473" y="3531"/>
                    <a:pt x="2281" y="3544"/>
                    <a:pt x="2091" y="3544"/>
                  </a:cubicBezTo>
                  <a:cubicBezTo>
                    <a:pt x="1831" y="3544"/>
                    <a:pt x="1575" y="3519"/>
                    <a:pt x="1332" y="3446"/>
                  </a:cubicBezTo>
                  <a:cubicBezTo>
                    <a:pt x="1116" y="3387"/>
                    <a:pt x="921" y="3279"/>
                    <a:pt x="754" y="3152"/>
                  </a:cubicBezTo>
                  <a:cubicBezTo>
                    <a:pt x="588" y="3015"/>
                    <a:pt x="461" y="2839"/>
                    <a:pt x="382" y="2633"/>
                  </a:cubicBezTo>
                  <a:cubicBezTo>
                    <a:pt x="294" y="2428"/>
                    <a:pt x="245" y="2212"/>
                    <a:pt x="226" y="1997"/>
                  </a:cubicBezTo>
                  <a:cubicBezTo>
                    <a:pt x="196" y="1772"/>
                    <a:pt x="196" y="1547"/>
                    <a:pt x="206" y="1332"/>
                  </a:cubicBezTo>
                  <a:cubicBezTo>
                    <a:pt x="226" y="872"/>
                    <a:pt x="314" y="431"/>
                    <a:pt x="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1593040" y="3521635"/>
              <a:ext cx="143012" cy="131364"/>
            </a:xfrm>
            <a:custGeom>
              <a:avLst/>
              <a:gdLst/>
              <a:ahLst/>
              <a:cxnLst/>
              <a:rect l="l" t="t" r="r" b="b"/>
              <a:pathLst>
                <a:path w="3094" h="2842" extrusionOk="0">
                  <a:moveTo>
                    <a:pt x="98" y="1"/>
                  </a:moveTo>
                  <a:cubicBezTo>
                    <a:pt x="1" y="392"/>
                    <a:pt x="20" y="813"/>
                    <a:pt x="147" y="1205"/>
                  </a:cubicBezTo>
                  <a:cubicBezTo>
                    <a:pt x="265" y="1596"/>
                    <a:pt x="500" y="1958"/>
                    <a:pt x="803" y="2232"/>
                  </a:cubicBezTo>
                  <a:cubicBezTo>
                    <a:pt x="1116" y="2516"/>
                    <a:pt x="1498" y="2702"/>
                    <a:pt x="1909" y="2790"/>
                  </a:cubicBezTo>
                  <a:cubicBezTo>
                    <a:pt x="2071" y="2822"/>
                    <a:pt x="2240" y="2841"/>
                    <a:pt x="2410" y="2841"/>
                  </a:cubicBezTo>
                  <a:cubicBezTo>
                    <a:pt x="2445" y="2841"/>
                    <a:pt x="2480" y="2841"/>
                    <a:pt x="2516" y="2839"/>
                  </a:cubicBezTo>
                  <a:cubicBezTo>
                    <a:pt x="2721" y="2819"/>
                    <a:pt x="2917" y="2751"/>
                    <a:pt x="3093" y="2633"/>
                  </a:cubicBezTo>
                  <a:lnTo>
                    <a:pt x="3093" y="2633"/>
                  </a:lnTo>
                  <a:cubicBezTo>
                    <a:pt x="2939" y="2707"/>
                    <a:pt x="2777" y="2746"/>
                    <a:pt x="2615" y="2746"/>
                  </a:cubicBezTo>
                  <a:cubicBezTo>
                    <a:pt x="2582" y="2746"/>
                    <a:pt x="2549" y="2744"/>
                    <a:pt x="2516" y="2741"/>
                  </a:cubicBezTo>
                  <a:cubicBezTo>
                    <a:pt x="1929" y="2722"/>
                    <a:pt x="1371" y="2487"/>
                    <a:pt x="930" y="2095"/>
                  </a:cubicBezTo>
                  <a:cubicBezTo>
                    <a:pt x="637" y="1841"/>
                    <a:pt x="412" y="1518"/>
                    <a:pt x="275" y="1156"/>
                  </a:cubicBezTo>
                  <a:cubicBezTo>
                    <a:pt x="138" y="784"/>
                    <a:pt x="79" y="392"/>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1655903" y="3458774"/>
              <a:ext cx="135755" cy="98500"/>
            </a:xfrm>
            <a:custGeom>
              <a:avLst/>
              <a:gdLst/>
              <a:ahLst/>
              <a:cxnLst/>
              <a:rect l="l" t="t" r="r" b="b"/>
              <a:pathLst>
                <a:path w="2937" h="2131" extrusionOk="0">
                  <a:moveTo>
                    <a:pt x="79" y="0"/>
                  </a:moveTo>
                  <a:lnTo>
                    <a:pt x="79" y="0"/>
                  </a:lnTo>
                  <a:cubicBezTo>
                    <a:pt x="1" y="363"/>
                    <a:pt x="11" y="734"/>
                    <a:pt x="118" y="1087"/>
                  </a:cubicBezTo>
                  <a:cubicBezTo>
                    <a:pt x="226" y="1449"/>
                    <a:pt x="471" y="1762"/>
                    <a:pt x="794" y="1958"/>
                  </a:cubicBezTo>
                  <a:cubicBezTo>
                    <a:pt x="970" y="2056"/>
                    <a:pt x="1156" y="2105"/>
                    <a:pt x="1342" y="2124"/>
                  </a:cubicBezTo>
                  <a:cubicBezTo>
                    <a:pt x="1410" y="2128"/>
                    <a:pt x="1478" y="2130"/>
                    <a:pt x="1545" y="2130"/>
                  </a:cubicBezTo>
                  <a:cubicBezTo>
                    <a:pt x="1662" y="2130"/>
                    <a:pt x="1778" y="2123"/>
                    <a:pt x="1890" y="2105"/>
                  </a:cubicBezTo>
                  <a:cubicBezTo>
                    <a:pt x="2252" y="2065"/>
                    <a:pt x="2604" y="1958"/>
                    <a:pt x="2937" y="1801"/>
                  </a:cubicBezTo>
                  <a:lnTo>
                    <a:pt x="2937" y="1801"/>
                  </a:lnTo>
                  <a:cubicBezTo>
                    <a:pt x="2585" y="1889"/>
                    <a:pt x="2232" y="1948"/>
                    <a:pt x="1880" y="1968"/>
                  </a:cubicBezTo>
                  <a:cubicBezTo>
                    <a:pt x="1813" y="1969"/>
                    <a:pt x="1746" y="1971"/>
                    <a:pt x="1679" y="1971"/>
                  </a:cubicBezTo>
                  <a:cubicBezTo>
                    <a:pt x="1396" y="1971"/>
                    <a:pt x="1121" y="1944"/>
                    <a:pt x="892" y="1801"/>
                  </a:cubicBezTo>
                  <a:cubicBezTo>
                    <a:pt x="745" y="1723"/>
                    <a:pt x="617" y="1605"/>
                    <a:pt x="510" y="1478"/>
                  </a:cubicBezTo>
                  <a:cubicBezTo>
                    <a:pt x="402" y="1341"/>
                    <a:pt x="314" y="1194"/>
                    <a:pt x="255" y="1038"/>
                  </a:cubicBezTo>
                  <a:cubicBezTo>
                    <a:pt x="128" y="705"/>
                    <a:pt x="69" y="353"/>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1684884" y="3434322"/>
              <a:ext cx="111304" cy="38596"/>
            </a:xfrm>
            <a:custGeom>
              <a:avLst/>
              <a:gdLst/>
              <a:ahLst/>
              <a:cxnLst/>
              <a:rect l="l" t="t" r="r" b="b"/>
              <a:pathLst>
                <a:path w="2408" h="835" extrusionOk="0">
                  <a:moveTo>
                    <a:pt x="0" y="1"/>
                  </a:moveTo>
                  <a:cubicBezTo>
                    <a:pt x="10" y="255"/>
                    <a:pt x="157" y="490"/>
                    <a:pt x="372" y="627"/>
                  </a:cubicBezTo>
                  <a:cubicBezTo>
                    <a:pt x="587" y="764"/>
                    <a:pt x="842" y="833"/>
                    <a:pt x="1096" y="833"/>
                  </a:cubicBezTo>
                  <a:cubicBezTo>
                    <a:pt x="1122" y="834"/>
                    <a:pt x="1147" y="834"/>
                    <a:pt x="1172" y="834"/>
                  </a:cubicBezTo>
                  <a:cubicBezTo>
                    <a:pt x="1399" y="834"/>
                    <a:pt x="1619" y="794"/>
                    <a:pt x="1830" y="706"/>
                  </a:cubicBezTo>
                  <a:cubicBezTo>
                    <a:pt x="2065" y="617"/>
                    <a:pt x="2271" y="451"/>
                    <a:pt x="2408" y="246"/>
                  </a:cubicBezTo>
                  <a:lnTo>
                    <a:pt x="2408" y="246"/>
                  </a:lnTo>
                  <a:cubicBezTo>
                    <a:pt x="2222" y="392"/>
                    <a:pt x="2016" y="510"/>
                    <a:pt x="1791" y="578"/>
                  </a:cubicBezTo>
                  <a:cubicBezTo>
                    <a:pt x="1595" y="630"/>
                    <a:pt x="1398" y="658"/>
                    <a:pt x="1195" y="658"/>
                  </a:cubicBezTo>
                  <a:cubicBezTo>
                    <a:pt x="1166" y="658"/>
                    <a:pt x="1136" y="658"/>
                    <a:pt x="1106" y="657"/>
                  </a:cubicBezTo>
                  <a:cubicBezTo>
                    <a:pt x="881" y="647"/>
                    <a:pt x="656" y="598"/>
                    <a:pt x="450" y="500"/>
                  </a:cubicBezTo>
                  <a:cubicBezTo>
                    <a:pt x="235" y="402"/>
                    <a:pt x="79" y="21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1740952" y="3371923"/>
              <a:ext cx="67901" cy="18304"/>
            </a:xfrm>
            <a:custGeom>
              <a:avLst/>
              <a:gdLst/>
              <a:ahLst/>
              <a:cxnLst/>
              <a:rect l="l" t="t" r="r" b="b"/>
              <a:pathLst>
                <a:path w="1469" h="396" extrusionOk="0">
                  <a:moveTo>
                    <a:pt x="1469" y="0"/>
                  </a:moveTo>
                  <a:lnTo>
                    <a:pt x="1469" y="0"/>
                  </a:lnTo>
                  <a:cubicBezTo>
                    <a:pt x="1342" y="39"/>
                    <a:pt x="1224" y="79"/>
                    <a:pt x="1107" y="118"/>
                  </a:cubicBezTo>
                  <a:cubicBezTo>
                    <a:pt x="989" y="147"/>
                    <a:pt x="872" y="176"/>
                    <a:pt x="745" y="196"/>
                  </a:cubicBezTo>
                  <a:cubicBezTo>
                    <a:pt x="627" y="216"/>
                    <a:pt x="500" y="235"/>
                    <a:pt x="383" y="245"/>
                  </a:cubicBezTo>
                  <a:cubicBezTo>
                    <a:pt x="255" y="255"/>
                    <a:pt x="128" y="255"/>
                    <a:pt x="1" y="255"/>
                  </a:cubicBezTo>
                  <a:cubicBezTo>
                    <a:pt x="108" y="323"/>
                    <a:pt x="246" y="362"/>
                    <a:pt x="373" y="382"/>
                  </a:cubicBezTo>
                  <a:cubicBezTo>
                    <a:pt x="434" y="391"/>
                    <a:pt x="496" y="395"/>
                    <a:pt x="557" y="395"/>
                  </a:cubicBezTo>
                  <a:cubicBezTo>
                    <a:pt x="768" y="395"/>
                    <a:pt x="974" y="344"/>
                    <a:pt x="1156" y="245"/>
                  </a:cubicBezTo>
                  <a:cubicBezTo>
                    <a:pt x="1283" y="176"/>
                    <a:pt x="1381" y="98"/>
                    <a:pt x="1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1732817" y="3326210"/>
              <a:ext cx="14514" cy="55236"/>
            </a:xfrm>
            <a:custGeom>
              <a:avLst/>
              <a:gdLst/>
              <a:ahLst/>
              <a:cxnLst/>
              <a:rect l="l" t="t" r="r" b="b"/>
              <a:pathLst>
                <a:path w="314" h="1195" extrusionOk="0">
                  <a:moveTo>
                    <a:pt x="314" y="1"/>
                  </a:moveTo>
                  <a:lnTo>
                    <a:pt x="314" y="1"/>
                  </a:lnTo>
                  <a:cubicBezTo>
                    <a:pt x="236" y="69"/>
                    <a:pt x="167" y="157"/>
                    <a:pt x="118" y="255"/>
                  </a:cubicBezTo>
                  <a:cubicBezTo>
                    <a:pt x="69" y="353"/>
                    <a:pt x="40" y="461"/>
                    <a:pt x="20" y="568"/>
                  </a:cubicBezTo>
                  <a:cubicBezTo>
                    <a:pt x="1" y="676"/>
                    <a:pt x="1" y="784"/>
                    <a:pt x="20" y="891"/>
                  </a:cubicBezTo>
                  <a:cubicBezTo>
                    <a:pt x="40" y="999"/>
                    <a:pt x="79" y="1107"/>
                    <a:pt x="147" y="1195"/>
                  </a:cubicBezTo>
                  <a:cubicBezTo>
                    <a:pt x="157" y="1087"/>
                    <a:pt x="157" y="980"/>
                    <a:pt x="167" y="882"/>
                  </a:cubicBezTo>
                  <a:cubicBezTo>
                    <a:pt x="177" y="784"/>
                    <a:pt x="187" y="686"/>
                    <a:pt x="206" y="598"/>
                  </a:cubicBezTo>
                  <a:cubicBezTo>
                    <a:pt x="216" y="500"/>
                    <a:pt x="236" y="402"/>
                    <a:pt x="255" y="304"/>
                  </a:cubicBezTo>
                  <a:cubicBezTo>
                    <a:pt x="275" y="206"/>
                    <a:pt x="294" y="109"/>
                    <a:pt x="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1667227" y="3332126"/>
              <a:ext cx="23111" cy="103169"/>
            </a:xfrm>
            <a:custGeom>
              <a:avLst/>
              <a:gdLst/>
              <a:ahLst/>
              <a:cxnLst/>
              <a:rect l="l" t="t" r="r" b="b"/>
              <a:pathLst>
                <a:path w="500" h="2232" extrusionOk="0">
                  <a:moveTo>
                    <a:pt x="500" y="0"/>
                  </a:moveTo>
                  <a:cubicBezTo>
                    <a:pt x="431" y="69"/>
                    <a:pt x="363" y="147"/>
                    <a:pt x="324" y="245"/>
                  </a:cubicBezTo>
                  <a:cubicBezTo>
                    <a:pt x="275" y="333"/>
                    <a:pt x="226" y="421"/>
                    <a:pt x="187" y="509"/>
                  </a:cubicBezTo>
                  <a:cubicBezTo>
                    <a:pt x="98" y="695"/>
                    <a:pt x="40" y="891"/>
                    <a:pt x="20" y="1096"/>
                  </a:cubicBezTo>
                  <a:cubicBezTo>
                    <a:pt x="1" y="1302"/>
                    <a:pt x="20" y="1507"/>
                    <a:pt x="79" y="1703"/>
                  </a:cubicBezTo>
                  <a:cubicBezTo>
                    <a:pt x="128" y="1899"/>
                    <a:pt x="235" y="2085"/>
                    <a:pt x="372" y="2231"/>
                  </a:cubicBezTo>
                  <a:cubicBezTo>
                    <a:pt x="294" y="2055"/>
                    <a:pt x="245" y="1860"/>
                    <a:pt x="216" y="1674"/>
                  </a:cubicBezTo>
                  <a:cubicBezTo>
                    <a:pt x="187" y="1488"/>
                    <a:pt x="177" y="1302"/>
                    <a:pt x="196" y="1106"/>
                  </a:cubicBezTo>
                  <a:cubicBezTo>
                    <a:pt x="216" y="920"/>
                    <a:pt x="265" y="734"/>
                    <a:pt x="324" y="558"/>
                  </a:cubicBezTo>
                  <a:lnTo>
                    <a:pt x="402" y="274"/>
                  </a:lnTo>
                  <a:cubicBezTo>
                    <a:pt x="421" y="176"/>
                    <a:pt x="461" y="88"/>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1560454" y="3331664"/>
              <a:ext cx="97345" cy="130763"/>
            </a:xfrm>
            <a:custGeom>
              <a:avLst/>
              <a:gdLst/>
              <a:ahLst/>
              <a:cxnLst/>
              <a:rect l="l" t="t" r="r" b="b"/>
              <a:pathLst>
                <a:path w="2106" h="2829" extrusionOk="0">
                  <a:moveTo>
                    <a:pt x="568" y="0"/>
                  </a:moveTo>
                  <a:lnTo>
                    <a:pt x="568" y="0"/>
                  </a:lnTo>
                  <a:cubicBezTo>
                    <a:pt x="314" y="245"/>
                    <a:pt x="157" y="578"/>
                    <a:pt x="118" y="920"/>
                  </a:cubicBezTo>
                  <a:cubicBezTo>
                    <a:pt x="1" y="1654"/>
                    <a:pt x="402" y="2379"/>
                    <a:pt x="1077" y="2672"/>
                  </a:cubicBezTo>
                  <a:cubicBezTo>
                    <a:pt x="1293" y="2777"/>
                    <a:pt x="1521" y="2829"/>
                    <a:pt x="1754" y="2829"/>
                  </a:cubicBezTo>
                  <a:cubicBezTo>
                    <a:pt x="1870" y="2829"/>
                    <a:pt x="1988" y="2816"/>
                    <a:pt x="2105" y="2790"/>
                  </a:cubicBezTo>
                  <a:cubicBezTo>
                    <a:pt x="1762" y="2790"/>
                    <a:pt x="1440" y="2711"/>
                    <a:pt x="1146" y="2545"/>
                  </a:cubicBezTo>
                  <a:cubicBezTo>
                    <a:pt x="549" y="2232"/>
                    <a:pt x="206" y="1605"/>
                    <a:pt x="255" y="940"/>
                  </a:cubicBezTo>
                  <a:cubicBezTo>
                    <a:pt x="275" y="607"/>
                    <a:pt x="383" y="284"/>
                    <a:pt x="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1470921" y="3403123"/>
              <a:ext cx="125355" cy="122074"/>
            </a:xfrm>
            <a:custGeom>
              <a:avLst/>
              <a:gdLst/>
              <a:ahLst/>
              <a:cxnLst/>
              <a:rect l="l" t="t" r="r" b="b"/>
              <a:pathLst>
                <a:path w="2712" h="2641" extrusionOk="0">
                  <a:moveTo>
                    <a:pt x="215" y="1"/>
                  </a:moveTo>
                  <a:lnTo>
                    <a:pt x="215" y="1"/>
                  </a:lnTo>
                  <a:cubicBezTo>
                    <a:pt x="39" y="333"/>
                    <a:pt x="0" y="715"/>
                    <a:pt x="88" y="1077"/>
                  </a:cubicBezTo>
                  <a:cubicBezTo>
                    <a:pt x="137" y="1253"/>
                    <a:pt x="206" y="1430"/>
                    <a:pt x="303" y="1596"/>
                  </a:cubicBezTo>
                  <a:cubicBezTo>
                    <a:pt x="401" y="1752"/>
                    <a:pt x="519" y="1899"/>
                    <a:pt x="656" y="2027"/>
                  </a:cubicBezTo>
                  <a:cubicBezTo>
                    <a:pt x="940" y="2271"/>
                    <a:pt x="1272" y="2457"/>
                    <a:pt x="1625" y="2555"/>
                  </a:cubicBezTo>
                  <a:cubicBezTo>
                    <a:pt x="1794" y="2611"/>
                    <a:pt x="1970" y="2641"/>
                    <a:pt x="2147" y="2641"/>
                  </a:cubicBezTo>
                  <a:cubicBezTo>
                    <a:pt x="2337" y="2641"/>
                    <a:pt x="2528" y="2607"/>
                    <a:pt x="2711" y="2535"/>
                  </a:cubicBezTo>
                  <a:lnTo>
                    <a:pt x="2711" y="2535"/>
                  </a:lnTo>
                  <a:cubicBezTo>
                    <a:pt x="2604" y="2553"/>
                    <a:pt x="2496" y="2562"/>
                    <a:pt x="2390" y="2562"/>
                  </a:cubicBezTo>
                  <a:cubicBezTo>
                    <a:pt x="2146" y="2562"/>
                    <a:pt x="1905" y="2516"/>
                    <a:pt x="1674" y="2428"/>
                  </a:cubicBezTo>
                  <a:cubicBezTo>
                    <a:pt x="1351" y="2310"/>
                    <a:pt x="1047" y="2124"/>
                    <a:pt x="783" y="1889"/>
                  </a:cubicBezTo>
                  <a:cubicBezTo>
                    <a:pt x="529" y="1664"/>
                    <a:pt x="333" y="1361"/>
                    <a:pt x="235" y="1038"/>
                  </a:cubicBezTo>
                  <a:cubicBezTo>
                    <a:pt x="117" y="695"/>
                    <a:pt x="117" y="333"/>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1384485" y="3457849"/>
              <a:ext cx="149807" cy="128083"/>
            </a:xfrm>
            <a:custGeom>
              <a:avLst/>
              <a:gdLst/>
              <a:ahLst/>
              <a:cxnLst/>
              <a:rect l="l" t="t" r="r" b="b"/>
              <a:pathLst>
                <a:path w="3241" h="2771" extrusionOk="0">
                  <a:moveTo>
                    <a:pt x="343" y="1"/>
                  </a:moveTo>
                  <a:cubicBezTo>
                    <a:pt x="89" y="373"/>
                    <a:pt x="1" y="813"/>
                    <a:pt x="69" y="1254"/>
                  </a:cubicBezTo>
                  <a:cubicBezTo>
                    <a:pt x="148" y="1694"/>
                    <a:pt x="382" y="2095"/>
                    <a:pt x="735" y="2369"/>
                  </a:cubicBezTo>
                  <a:cubicBezTo>
                    <a:pt x="911" y="2506"/>
                    <a:pt x="1116" y="2614"/>
                    <a:pt x="1322" y="2682"/>
                  </a:cubicBezTo>
                  <a:cubicBezTo>
                    <a:pt x="1537" y="2741"/>
                    <a:pt x="1753" y="2771"/>
                    <a:pt x="1978" y="2771"/>
                  </a:cubicBezTo>
                  <a:cubicBezTo>
                    <a:pt x="2408" y="2761"/>
                    <a:pt x="2829" y="2682"/>
                    <a:pt x="3240" y="2545"/>
                  </a:cubicBezTo>
                  <a:lnTo>
                    <a:pt x="3240" y="2545"/>
                  </a:lnTo>
                  <a:cubicBezTo>
                    <a:pt x="2881" y="2605"/>
                    <a:pt x="2513" y="2635"/>
                    <a:pt x="2145" y="2635"/>
                  </a:cubicBezTo>
                  <a:cubicBezTo>
                    <a:pt x="2093" y="2635"/>
                    <a:pt x="2040" y="2635"/>
                    <a:pt x="1987" y="2634"/>
                  </a:cubicBezTo>
                  <a:cubicBezTo>
                    <a:pt x="1576" y="2624"/>
                    <a:pt x="1185" y="2477"/>
                    <a:pt x="852" y="2232"/>
                  </a:cubicBezTo>
                  <a:cubicBezTo>
                    <a:pt x="539" y="1978"/>
                    <a:pt x="304" y="1625"/>
                    <a:pt x="216" y="1224"/>
                  </a:cubicBezTo>
                  <a:cubicBezTo>
                    <a:pt x="128" y="813"/>
                    <a:pt x="167" y="383"/>
                    <a:pt x="3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1679430" y="3400303"/>
              <a:ext cx="58887" cy="50383"/>
            </a:xfrm>
            <a:custGeom>
              <a:avLst/>
              <a:gdLst/>
              <a:ahLst/>
              <a:cxnLst/>
              <a:rect l="l" t="t" r="r" b="b"/>
              <a:pathLst>
                <a:path w="1274" h="1090" extrusionOk="0">
                  <a:moveTo>
                    <a:pt x="1183" y="1"/>
                  </a:moveTo>
                  <a:cubicBezTo>
                    <a:pt x="1081" y="1"/>
                    <a:pt x="599" y="297"/>
                    <a:pt x="1" y="717"/>
                  </a:cubicBezTo>
                  <a:cubicBezTo>
                    <a:pt x="79" y="854"/>
                    <a:pt x="177" y="982"/>
                    <a:pt x="294" y="1089"/>
                  </a:cubicBezTo>
                  <a:cubicBezTo>
                    <a:pt x="872" y="502"/>
                    <a:pt x="1273" y="22"/>
                    <a:pt x="1195" y="3"/>
                  </a:cubicBezTo>
                  <a:cubicBezTo>
                    <a:pt x="1192" y="2"/>
                    <a:pt x="1188" y="1"/>
                    <a:pt x="1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
            <p:cNvSpPr/>
            <p:nvPr/>
          </p:nvSpPr>
          <p:spPr>
            <a:xfrm>
              <a:off x="1655903" y="3433444"/>
              <a:ext cx="37163" cy="39844"/>
            </a:xfrm>
            <a:custGeom>
              <a:avLst/>
              <a:gdLst/>
              <a:ahLst/>
              <a:cxnLst/>
              <a:rect l="l" t="t" r="r" b="b"/>
              <a:pathLst>
                <a:path w="804" h="862" extrusionOk="0">
                  <a:moveTo>
                    <a:pt x="510" y="0"/>
                  </a:moveTo>
                  <a:cubicBezTo>
                    <a:pt x="343" y="118"/>
                    <a:pt x="177" y="235"/>
                    <a:pt x="1" y="372"/>
                  </a:cubicBezTo>
                  <a:cubicBezTo>
                    <a:pt x="79" y="558"/>
                    <a:pt x="177" y="725"/>
                    <a:pt x="314" y="862"/>
                  </a:cubicBezTo>
                  <a:cubicBezTo>
                    <a:pt x="480" y="695"/>
                    <a:pt x="647" y="529"/>
                    <a:pt x="803" y="372"/>
                  </a:cubicBezTo>
                  <a:cubicBezTo>
                    <a:pt x="686" y="265"/>
                    <a:pt x="588" y="137"/>
                    <a:pt x="5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a:off x="1631960" y="3450639"/>
              <a:ext cx="38503" cy="42987"/>
            </a:xfrm>
            <a:custGeom>
              <a:avLst/>
              <a:gdLst/>
              <a:ahLst/>
              <a:cxnLst/>
              <a:rect l="l" t="t" r="r" b="b"/>
              <a:pathLst>
                <a:path w="833" h="930" extrusionOk="0">
                  <a:moveTo>
                    <a:pt x="519" y="0"/>
                  </a:moveTo>
                  <a:cubicBezTo>
                    <a:pt x="353" y="127"/>
                    <a:pt x="176" y="255"/>
                    <a:pt x="0" y="392"/>
                  </a:cubicBezTo>
                  <a:cubicBezTo>
                    <a:pt x="49" y="490"/>
                    <a:pt x="98" y="587"/>
                    <a:pt x="157" y="685"/>
                  </a:cubicBezTo>
                  <a:cubicBezTo>
                    <a:pt x="215" y="773"/>
                    <a:pt x="284" y="852"/>
                    <a:pt x="353" y="930"/>
                  </a:cubicBezTo>
                  <a:cubicBezTo>
                    <a:pt x="519" y="783"/>
                    <a:pt x="675" y="636"/>
                    <a:pt x="832" y="490"/>
                  </a:cubicBezTo>
                  <a:cubicBezTo>
                    <a:pt x="695" y="343"/>
                    <a:pt x="597" y="176"/>
                    <a:pt x="5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1601176" y="3468711"/>
              <a:ext cx="47101" cy="49366"/>
            </a:xfrm>
            <a:custGeom>
              <a:avLst/>
              <a:gdLst/>
              <a:ahLst/>
              <a:cxnLst/>
              <a:rect l="l" t="t" r="r" b="b"/>
              <a:pathLst>
                <a:path w="1019" h="1068" extrusionOk="0">
                  <a:moveTo>
                    <a:pt x="656" y="1"/>
                  </a:moveTo>
                  <a:cubicBezTo>
                    <a:pt x="431" y="177"/>
                    <a:pt x="206" y="363"/>
                    <a:pt x="1" y="549"/>
                  </a:cubicBezTo>
                  <a:cubicBezTo>
                    <a:pt x="30" y="598"/>
                    <a:pt x="59" y="656"/>
                    <a:pt x="89" y="705"/>
                  </a:cubicBezTo>
                  <a:cubicBezTo>
                    <a:pt x="177" y="842"/>
                    <a:pt x="284" y="960"/>
                    <a:pt x="402" y="1067"/>
                  </a:cubicBezTo>
                  <a:cubicBezTo>
                    <a:pt x="607" y="901"/>
                    <a:pt x="813" y="725"/>
                    <a:pt x="1019" y="539"/>
                  </a:cubicBezTo>
                  <a:cubicBezTo>
                    <a:pt x="940" y="461"/>
                    <a:pt x="872" y="382"/>
                    <a:pt x="813" y="294"/>
                  </a:cubicBezTo>
                  <a:cubicBezTo>
                    <a:pt x="754" y="196"/>
                    <a:pt x="705" y="108"/>
                    <a:pt x="6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a:off x="1543721" y="3494041"/>
              <a:ext cx="76498" cy="64665"/>
            </a:xfrm>
            <a:custGeom>
              <a:avLst/>
              <a:gdLst/>
              <a:ahLst/>
              <a:cxnLst/>
              <a:rect l="l" t="t" r="r" b="b"/>
              <a:pathLst>
                <a:path w="1655" h="1399" extrusionOk="0">
                  <a:moveTo>
                    <a:pt x="1244" y="1"/>
                  </a:moveTo>
                  <a:cubicBezTo>
                    <a:pt x="519" y="617"/>
                    <a:pt x="1" y="1185"/>
                    <a:pt x="157" y="1361"/>
                  </a:cubicBezTo>
                  <a:cubicBezTo>
                    <a:pt x="183" y="1386"/>
                    <a:pt x="219" y="1398"/>
                    <a:pt x="264" y="1398"/>
                  </a:cubicBezTo>
                  <a:cubicBezTo>
                    <a:pt x="516" y="1398"/>
                    <a:pt x="1057" y="1027"/>
                    <a:pt x="1655" y="529"/>
                  </a:cubicBezTo>
                  <a:cubicBezTo>
                    <a:pt x="1527" y="422"/>
                    <a:pt x="1430" y="294"/>
                    <a:pt x="1342" y="157"/>
                  </a:cubicBezTo>
                  <a:cubicBezTo>
                    <a:pt x="1302" y="108"/>
                    <a:pt x="1273" y="50"/>
                    <a:pt x="1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a:off x="1023025" y="3297275"/>
              <a:ext cx="331184" cy="448497"/>
            </a:xfrm>
            <a:custGeom>
              <a:avLst/>
              <a:gdLst/>
              <a:ahLst/>
              <a:cxnLst/>
              <a:rect l="l" t="t" r="r" b="b"/>
              <a:pathLst>
                <a:path w="7165" h="9703" extrusionOk="0">
                  <a:moveTo>
                    <a:pt x="2017" y="0"/>
                  </a:moveTo>
                  <a:cubicBezTo>
                    <a:pt x="1978" y="686"/>
                    <a:pt x="1772" y="1361"/>
                    <a:pt x="1440" y="1958"/>
                  </a:cubicBezTo>
                  <a:cubicBezTo>
                    <a:pt x="1077" y="2623"/>
                    <a:pt x="549" y="3201"/>
                    <a:pt x="304" y="3925"/>
                  </a:cubicBezTo>
                  <a:cubicBezTo>
                    <a:pt x="1" y="4786"/>
                    <a:pt x="177" y="5755"/>
                    <a:pt x="559" y="6587"/>
                  </a:cubicBezTo>
                  <a:cubicBezTo>
                    <a:pt x="461" y="7321"/>
                    <a:pt x="422" y="8104"/>
                    <a:pt x="774" y="8760"/>
                  </a:cubicBezTo>
                  <a:cubicBezTo>
                    <a:pt x="1063" y="9297"/>
                    <a:pt x="1647" y="9703"/>
                    <a:pt x="2236" y="9703"/>
                  </a:cubicBezTo>
                  <a:cubicBezTo>
                    <a:pt x="2366" y="9703"/>
                    <a:pt x="2496" y="9683"/>
                    <a:pt x="2624" y="9641"/>
                  </a:cubicBezTo>
                  <a:cubicBezTo>
                    <a:pt x="3182" y="9455"/>
                    <a:pt x="3583" y="8848"/>
                    <a:pt x="3857" y="8329"/>
                  </a:cubicBezTo>
                  <a:cubicBezTo>
                    <a:pt x="4151" y="8897"/>
                    <a:pt x="4728" y="9269"/>
                    <a:pt x="5364" y="9308"/>
                  </a:cubicBezTo>
                  <a:cubicBezTo>
                    <a:pt x="5382" y="9308"/>
                    <a:pt x="5399" y="9309"/>
                    <a:pt x="5417" y="9309"/>
                  </a:cubicBezTo>
                  <a:cubicBezTo>
                    <a:pt x="6042" y="9309"/>
                    <a:pt x="6615" y="8969"/>
                    <a:pt x="6911" y="8417"/>
                  </a:cubicBezTo>
                  <a:cubicBezTo>
                    <a:pt x="7126" y="7987"/>
                    <a:pt x="7165" y="7487"/>
                    <a:pt x="7038" y="7018"/>
                  </a:cubicBezTo>
                  <a:cubicBezTo>
                    <a:pt x="6901" y="6548"/>
                    <a:pt x="6685" y="6108"/>
                    <a:pt x="6392" y="5716"/>
                  </a:cubicBezTo>
                  <a:cubicBezTo>
                    <a:pt x="6597" y="4620"/>
                    <a:pt x="6216" y="3494"/>
                    <a:pt x="5374" y="2760"/>
                  </a:cubicBezTo>
                  <a:cubicBezTo>
                    <a:pt x="5031" y="2457"/>
                    <a:pt x="4630" y="2242"/>
                    <a:pt x="4248" y="2007"/>
                  </a:cubicBezTo>
                  <a:cubicBezTo>
                    <a:pt x="3407" y="1469"/>
                    <a:pt x="2643" y="783"/>
                    <a:pt x="20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1118058" y="3298615"/>
              <a:ext cx="82368" cy="387298"/>
            </a:xfrm>
            <a:custGeom>
              <a:avLst/>
              <a:gdLst/>
              <a:ahLst/>
              <a:cxnLst/>
              <a:rect l="l" t="t" r="r" b="b"/>
              <a:pathLst>
                <a:path w="1782" h="8379" extrusionOk="0">
                  <a:moveTo>
                    <a:pt x="0" y="1"/>
                  </a:moveTo>
                  <a:cubicBezTo>
                    <a:pt x="30" y="353"/>
                    <a:pt x="69" y="715"/>
                    <a:pt x="127" y="1068"/>
                  </a:cubicBezTo>
                  <a:cubicBezTo>
                    <a:pt x="186" y="1420"/>
                    <a:pt x="245" y="1772"/>
                    <a:pt x="313" y="2125"/>
                  </a:cubicBezTo>
                  <a:cubicBezTo>
                    <a:pt x="450" y="2819"/>
                    <a:pt x="617" y="3514"/>
                    <a:pt x="783" y="4209"/>
                  </a:cubicBezTo>
                  <a:lnTo>
                    <a:pt x="1292" y="6294"/>
                  </a:lnTo>
                  <a:cubicBezTo>
                    <a:pt x="1380" y="6636"/>
                    <a:pt x="1458" y="6989"/>
                    <a:pt x="1537" y="7331"/>
                  </a:cubicBezTo>
                  <a:lnTo>
                    <a:pt x="1664" y="7850"/>
                  </a:lnTo>
                  <a:cubicBezTo>
                    <a:pt x="1703" y="8026"/>
                    <a:pt x="1742" y="8202"/>
                    <a:pt x="1781" y="8378"/>
                  </a:cubicBezTo>
                  <a:cubicBezTo>
                    <a:pt x="1742" y="8026"/>
                    <a:pt x="1693" y="7674"/>
                    <a:pt x="1644" y="7312"/>
                  </a:cubicBezTo>
                  <a:cubicBezTo>
                    <a:pt x="1586" y="6959"/>
                    <a:pt x="1517" y="6607"/>
                    <a:pt x="1449" y="6255"/>
                  </a:cubicBezTo>
                  <a:cubicBezTo>
                    <a:pt x="1302" y="5560"/>
                    <a:pt x="1135" y="4865"/>
                    <a:pt x="969" y="4170"/>
                  </a:cubicBezTo>
                  <a:lnTo>
                    <a:pt x="470" y="2085"/>
                  </a:lnTo>
                  <a:cubicBezTo>
                    <a:pt x="372" y="1743"/>
                    <a:pt x="294" y="1400"/>
                    <a:pt x="225" y="1048"/>
                  </a:cubicBezTo>
                  <a:cubicBezTo>
                    <a:pt x="186" y="872"/>
                    <a:pt x="137" y="696"/>
                    <a:pt x="108" y="529"/>
                  </a:cubicBezTo>
                  <a:cubicBezTo>
                    <a:pt x="78" y="353"/>
                    <a:pt x="39" y="177"/>
                    <a:pt x="0" y="1"/>
                  </a:cubicBezTo>
                  <a:close/>
                </a:path>
              </a:pathLst>
            </a:custGeom>
            <a:solidFill>
              <a:srgbClr val="4E7D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1186791" y="3605343"/>
              <a:ext cx="156140" cy="65728"/>
            </a:xfrm>
            <a:custGeom>
              <a:avLst/>
              <a:gdLst/>
              <a:ahLst/>
              <a:cxnLst/>
              <a:rect l="l" t="t" r="r" b="b"/>
              <a:pathLst>
                <a:path w="3378" h="1422" extrusionOk="0">
                  <a:moveTo>
                    <a:pt x="3377" y="0"/>
                  </a:moveTo>
                  <a:lnTo>
                    <a:pt x="3377" y="0"/>
                  </a:lnTo>
                  <a:cubicBezTo>
                    <a:pt x="3221" y="333"/>
                    <a:pt x="3015" y="637"/>
                    <a:pt x="2761" y="901"/>
                  </a:cubicBezTo>
                  <a:cubicBezTo>
                    <a:pt x="2553" y="1117"/>
                    <a:pt x="2266" y="1235"/>
                    <a:pt x="1969" y="1235"/>
                  </a:cubicBezTo>
                  <a:cubicBezTo>
                    <a:pt x="1916" y="1235"/>
                    <a:pt x="1864" y="1231"/>
                    <a:pt x="1811" y="1224"/>
                  </a:cubicBezTo>
                  <a:cubicBezTo>
                    <a:pt x="1635" y="1204"/>
                    <a:pt x="1469" y="1145"/>
                    <a:pt x="1312" y="1077"/>
                  </a:cubicBezTo>
                  <a:cubicBezTo>
                    <a:pt x="1146" y="999"/>
                    <a:pt x="989" y="911"/>
                    <a:pt x="833" y="813"/>
                  </a:cubicBezTo>
                  <a:cubicBezTo>
                    <a:pt x="529" y="607"/>
                    <a:pt x="245" y="372"/>
                    <a:pt x="1" y="88"/>
                  </a:cubicBezTo>
                  <a:lnTo>
                    <a:pt x="1" y="88"/>
                  </a:lnTo>
                  <a:cubicBezTo>
                    <a:pt x="197" y="421"/>
                    <a:pt x="451" y="705"/>
                    <a:pt x="754" y="930"/>
                  </a:cubicBezTo>
                  <a:cubicBezTo>
                    <a:pt x="1048" y="1175"/>
                    <a:pt x="1410" y="1341"/>
                    <a:pt x="1792" y="1410"/>
                  </a:cubicBezTo>
                  <a:cubicBezTo>
                    <a:pt x="1843" y="1417"/>
                    <a:pt x="1895" y="1421"/>
                    <a:pt x="1947" y="1421"/>
                  </a:cubicBezTo>
                  <a:cubicBezTo>
                    <a:pt x="2094" y="1421"/>
                    <a:pt x="2242" y="1392"/>
                    <a:pt x="2379" y="1341"/>
                  </a:cubicBezTo>
                  <a:cubicBezTo>
                    <a:pt x="2565" y="1263"/>
                    <a:pt x="2731" y="1145"/>
                    <a:pt x="2859" y="1008"/>
                  </a:cubicBezTo>
                  <a:cubicBezTo>
                    <a:pt x="3113" y="715"/>
                    <a:pt x="3289" y="372"/>
                    <a:pt x="33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1175513" y="3504025"/>
              <a:ext cx="142966" cy="70952"/>
            </a:xfrm>
            <a:custGeom>
              <a:avLst/>
              <a:gdLst/>
              <a:ahLst/>
              <a:cxnLst/>
              <a:rect l="l" t="t" r="r" b="b"/>
              <a:pathLst>
                <a:path w="3093" h="1535" extrusionOk="0">
                  <a:moveTo>
                    <a:pt x="3073" y="0"/>
                  </a:moveTo>
                  <a:cubicBezTo>
                    <a:pt x="3063" y="157"/>
                    <a:pt x="3005" y="303"/>
                    <a:pt x="2907" y="441"/>
                  </a:cubicBezTo>
                  <a:cubicBezTo>
                    <a:pt x="2829" y="568"/>
                    <a:pt x="2721" y="695"/>
                    <a:pt x="2603" y="803"/>
                  </a:cubicBezTo>
                  <a:cubicBezTo>
                    <a:pt x="2378" y="1018"/>
                    <a:pt x="2104" y="1175"/>
                    <a:pt x="1811" y="1272"/>
                  </a:cubicBezTo>
                  <a:cubicBezTo>
                    <a:pt x="1613" y="1336"/>
                    <a:pt x="1411" y="1367"/>
                    <a:pt x="1211" y="1367"/>
                  </a:cubicBezTo>
                  <a:cubicBezTo>
                    <a:pt x="1103" y="1367"/>
                    <a:pt x="996" y="1358"/>
                    <a:pt x="891" y="1341"/>
                  </a:cubicBezTo>
                  <a:cubicBezTo>
                    <a:pt x="568" y="1292"/>
                    <a:pt x="264" y="1175"/>
                    <a:pt x="0" y="998"/>
                  </a:cubicBezTo>
                  <a:lnTo>
                    <a:pt x="0" y="998"/>
                  </a:lnTo>
                  <a:cubicBezTo>
                    <a:pt x="235" y="1243"/>
                    <a:pt x="529" y="1409"/>
                    <a:pt x="852" y="1478"/>
                  </a:cubicBezTo>
                  <a:cubicBezTo>
                    <a:pt x="996" y="1516"/>
                    <a:pt x="1145" y="1534"/>
                    <a:pt x="1293" y="1534"/>
                  </a:cubicBezTo>
                  <a:cubicBezTo>
                    <a:pt x="1485" y="1534"/>
                    <a:pt x="1677" y="1504"/>
                    <a:pt x="1860" y="1449"/>
                  </a:cubicBezTo>
                  <a:cubicBezTo>
                    <a:pt x="2183" y="1341"/>
                    <a:pt x="2476" y="1155"/>
                    <a:pt x="2711" y="900"/>
                  </a:cubicBezTo>
                  <a:cubicBezTo>
                    <a:pt x="2819" y="773"/>
                    <a:pt x="2917" y="636"/>
                    <a:pt x="2985" y="489"/>
                  </a:cubicBezTo>
                  <a:cubicBezTo>
                    <a:pt x="3063" y="333"/>
                    <a:pt x="3093" y="166"/>
                    <a:pt x="30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1156931" y="3423044"/>
              <a:ext cx="112690" cy="79826"/>
            </a:xfrm>
            <a:custGeom>
              <a:avLst/>
              <a:gdLst/>
              <a:ahLst/>
              <a:cxnLst/>
              <a:rect l="l" t="t" r="r" b="b"/>
              <a:pathLst>
                <a:path w="2438" h="1727" extrusionOk="0">
                  <a:moveTo>
                    <a:pt x="2438" y="0"/>
                  </a:moveTo>
                  <a:cubicBezTo>
                    <a:pt x="2350" y="274"/>
                    <a:pt x="2242" y="539"/>
                    <a:pt x="2105" y="793"/>
                  </a:cubicBezTo>
                  <a:cubicBezTo>
                    <a:pt x="1968" y="1047"/>
                    <a:pt x="1821" y="1292"/>
                    <a:pt x="1586" y="1419"/>
                  </a:cubicBezTo>
                  <a:cubicBezTo>
                    <a:pt x="1404" y="1514"/>
                    <a:pt x="1206" y="1565"/>
                    <a:pt x="1004" y="1565"/>
                  </a:cubicBezTo>
                  <a:cubicBezTo>
                    <a:pt x="934" y="1565"/>
                    <a:pt x="864" y="1559"/>
                    <a:pt x="794" y="1547"/>
                  </a:cubicBezTo>
                  <a:cubicBezTo>
                    <a:pt x="520" y="1498"/>
                    <a:pt x="246" y="1400"/>
                    <a:pt x="1" y="1253"/>
                  </a:cubicBezTo>
                  <a:lnTo>
                    <a:pt x="1" y="1253"/>
                  </a:lnTo>
                  <a:cubicBezTo>
                    <a:pt x="216" y="1458"/>
                    <a:pt x="480" y="1615"/>
                    <a:pt x="774" y="1693"/>
                  </a:cubicBezTo>
                  <a:cubicBezTo>
                    <a:pt x="871" y="1715"/>
                    <a:pt x="969" y="1726"/>
                    <a:pt x="1067" y="1726"/>
                  </a:cubicBezTo>
                  <a:cubicBezTo>
                    <a:pt x="1278" y="1726"/>
                    <a:pt x="1488" y="1676"/>
                    <a:pt x="1674" y="1576"/>
                  </a:cubicBezTo>
                  <a:cubicBezTo>
                    <a:pt x="1811" y="1488"/>
                    <a:pt x="1929" y="1380"/>
                    <a:pt x="2017" y="1253"/>
                  </a:cubicBezTo>
                  <a:cubicBezTo>
                    <a:pt x="2105" y="1126"/>
                    <a:pt x="2174" y="999"/>
                    <a:pt x="2232" y="852"/>
                  </a:cubicBezTo>
                  <a:cubicBezTo>
                    <a:pt x="2350" y="587"/>
                    <a:pt x="2418" y="294"/>
                    <a:pt x="24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1149721" y="3380058"/>
              <a:ext cx="60182" cy="77192"/>
            </a:xfrm>
            <a:custGeom>
              <a:avLst/>
              <a:gdLst/>
              <a:ahLst/>
              <a:cxnLst/>
              <a:rect l="l" t="t" r="r" b="b"/>
              <a:pathLst>
                <a:path w="1302" h="1670" extrusionOk="0">
                  <a:moveTo>
                    <a:pt x="1175" y="0"/>
                  </a:moveTo>
                  <a:lnTo>
                    <a:pt x="1175" y="0"/>
                  </a:lnTo>
                  <a:cubicBezTo>
                    <a:pt x="1194" y="186"/>
                    <a:pt x="1184" y="382"/>
                    <a:pt x="1126" y="568"/>
                  </a:cubicBezTo>
                  <a:cubicBezTo>
                    <a:pt x="1077" y="744"/>
                    <a:pt x="999" y="920"/>
                    <a:pt x="901" y="1077"/>
                  </a:cubicBezTo>
                  <a:cubicBezTo>
                    <a:pt x="813" y="1234"/>
                    <a:pt x="685" y="1361"/>
                    <a:pt x="539" y="1469"/>
                  </a:cubicBezTo>
                  <a:cubicBezTo>
                    <a:pt x="412" y="1556"/>
                    <a:pt x="260" y="1604"/>
                    <a:pt x="108" y="1604"/>
                  </a:cubicBezTo>
                  <a:cubicBezTo>
                    <a:pt x="72" y="1604"/>
                    <a:pt x="36" y="1601"/>
                    <a:pt x="0" y="1596"/>
                  </a:cubicBezTo>
                  <a:lnTo>
                    <a:pt x="0" y="1596"/>
                  </a:lnTo>
                  <a:cubicBezTo>
                    <a:pt x="93" y="1645"/>
                    <a:pt x="196" y="1669"/>
                    <a:pt x="300" y="1669"/>
                  </a:cubicBezTo>
                  <a:cubicBezTo>
                    <a:pt x="404" y="1669"/>
                    <a:pt x="509" y="1645"/>
                    <a:pt x="607" y="1596"/>
                  </a:cubicBezTo>
                  <a:cubicBezTo>
                    <a:pt x="793" y="1498"/>
                    <a:pt x="950" y="1351"/>
                    <a:pt x="1057" y="1175"/>
                  </a:cubicBezTo>
                  <a:cubicBezTo>
                    <a:pt x="1175" y="999"/>
                    <a:pt x="1243" y="803"/>
                    <a:pt x="1273" y="597"/>
                  </a:cubicBezTo>
                  <a:cubicBezTo>
                    <a:pt x="1302" y="392"/>
                    <a:pt x="1263" y="177"/>
                    <a:pt x="1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1137934" y="3340261"/>
              <a:ext cx="22233" cy="52971"/>
            </a:xfrm>
            <a:custGeom>
              <a:avLst/>
              <a:gdLst/>
              <a:ahLst/>
              <a:cxnLst/>
              <a:rect l="l" t="t" r="r" b="b"/>
              <a:pathLst>
                <a:path w="481" h="1146" extrusionOk="0">
                  <a:moveTo>
                    <a:pt x="422" y="0"/>
                  </a:moveTo>
                  <a:lnTo>
                    <a:pt x="343" y="304"/>
                  </a:lnTo>
                  <a:cubicBezTo>
                    <a:pt x="314" y="402"/>
                    <a:pt x="285" y="499"/>
                    <a:pt x="245" y="587"/>
                  </a:cubicBezTo>
                  <a:cubicBezTo>
                    <a:pt x="216" y="676"/>
                    <a:pt x="177" y="773"/>
                    <a:pt x="138" y="861"/>
                  </a:cubicBezTo>
                  <a:lnTo>
                    <a:pt x="1" y="1145"/>
                  </a:lnTo>
                  <a:cubicBezTo>
                    <a:pt x="99" y="1096"/>
                    <a:pt x="187" y="1028"/>
                    <a:pt x="255" y="940"/>
                  </a:cubicBezTo>
                  <a:cubicBezTo>
                    <a:pt x="324" y="852"/>
                    <a:pt x="383" y="754"/>
                    <a:pt x="422" y="656"/>
                  </a:cubicBezTo>
                  <a:cubicBezTo>
                    <a:pt x="461" y="548"/>
                    <a:pt x="480" y="441"/>
                    <a:pt x="480" y="323"/>
                  </a:cubicBezTo>
                  <a:cubicBezTo>
                    <a:pt x="480" y="216"/>
                    <a:pt x="461" y="108"/>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a:off x="1099939" y="3364666"/>
              <a:ext cx="35360" cy="28704"/>
            </a:xfrm>
            <a:custGeom>
              <a:avLst/>
              <a:gdLst/>
              <a:ahLst/>
              <a:cxnLst/>
              <a:rect l="l" t="t" r="r" b="b"/>
              <a:pathLst>
                <a:path w="765" h="621" extrusionOk="0">
                  <a:moveTo>
                    <a:pt x="1" y="1"/>
                  </a:moveTo>
                  <a:lnTo>
                    <a:pt x="1" y="1"/>
                  </a:lnTo>
                  <a:cubicBezTo>
                    <a:pt x="10" y="89"/>
                    <a:pt x="40" y="177"/>
                    <a:pt x="89" y="255"/>
                  </a:cubicBezTo>
                  <a:cubicBezTo>
                    <a:pt x="138" y="333"/>
                    <a:pt x="196" y="402"/>
                    <a:pt x="265" y="461"/>
                  </a:cubicBezTo>
                  <a:cubicBezTo>
                    <a:pt x="333" y="510"/>
                    <a:pt x="412" y="559"/>
                    <a:pt x="500" y="588"/>
                  </a:cubicBezTo>
                  <a:cubicBezTo>
                    <a:pt x="566" y="610"/>
                    <a:pt x="632" y="621"/>
                    <a:pt x="698" y="621"/>
                  </a:cubicBezTo>
                  <a:cubicBezTo>
                    <a:pt x="720" y="621"/>
                    <a:pt x="742" y="620"/>
                    <a:pt x="764" y="617"/>
                  </a:cubicBezTo>
                  <a:cubicBezTo>
                    <a:pt x="696" y="559"/>
                    <a:pt x="627" y="510"/>
                    <a:pt x="568" y="461"/>
                  </a:cubicBezTo>
                  <a:lnTo>
                    <a:pt x="382" y="314"/>
                  </a:lnTo>
                  <a:lnTo>
                    <a:pt x="196" y="167"/>
                  </a:lnTo>
                  <a:cubicBezTo>
                    <a:pt x="138" y="108"/>
                    <a:pt x="79" y="59"/>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1080942" y="3407190"/>
              <a:ext cx="69704" cy="48441"/>
            </a:xfrm>
            <a:custGeom>
              <a:avLst/>
              <a:gdLst/>
              <a:ahLst/>
              <a:cxnLst/>
              <a:rect l="l" t="t" r="r" b="b"/>
              <a:pathLst>
                <a:path w="1508" h="1048" extrusionOk="0">
                  <a:moveTo>
                    <a:pt x="1" y="1"/>
                  </a:moveTo>
                  <a:lnTo>
                    <a:pt x="1" y="1"/>
                  </a:lnTo>
                  <a:cubicBezTo>
                    <a:pt x="10" y="79"/>
                    <a:pt x="50" y="157"/>
                    <a:pt x="89" y="226"/>
                  </a:cubicBezTo>
                  <a:cubicBezTo>
                    <a:pt x="128" y="304"/>
                    <a:pt x="167" y="373"/>
                    <a:pt x="206" y="441"/>
                  </a:cubicBezTo>
                  <a:cubicBezTo>
                    <a:pt x="304" y="578"/>
                    <a:pt x="421" y="705"/>
                    <a:pt x="549" y="803"/>
                  </a:cubicBezTo>
                  <a:cubicBezTo>
                    <a:pt x="686" y="901"/>
                    <a:pt x="842" y="979"/>
                    <a:pt x="1009" y="1019"/>
                  </a:cubicBezTo>
                  <a:cubicBezTo>
                    <a:pt x="1092" y="1038"/>
                    <a:pt x="1175" y="1048"/>
                    <a:pt x="1258" y="1048"/>
                  </a:cubicBezTo>
                  <a:cubicBezTo>
                    <a:pt x="1341" y="1048"/>
                    <a:pt x="1425" y="1038"/>
                    <a:pt x="1508" y="1019"/>
                  </a:cubicBezTo>
                  <a:cubicBezTo>
                    <a:pt x="1351" y="979"/>
                    <a:pt x="1204" y="930"/>
                    <a:pt x="1058" y="872"/>
                  </a:cubicBezTo>
                  <a:cubicBezTo>
                    <a:pt x="921" y="823"/>
                    <a:pt x="784" y="745"/>
                    <a:pt x="666" y="656"/>
                  </a:cubicBezTo>
                  <a:cubicBezTo>
                    <a:pt x="539" y="559"/>
                    <a:pt x="431" y="461"/>
                    <a:pt x="324" y="343"/>
                  </a:cubicBezTo>
                  <a:cubicBezTo>
                    <a:pt x="275" y="285"/>
                    <a:pt x="216" y="236"/>
                    <a:pt x="157" y="177"/>
                  </a:cubicBezTo>
                  <a:cubicBezTo>
                    <a:pt x="99" y="118"/>
                    <a:pt x="50" y="59"/>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1037539" y="3479574"/>
              <a:ext cx="119439" cy="47147"/>
            </a:xfrm>
            <a:custGeom>
              <a:avLst/>
              <a:gdLst/>
              <a:ahLst/>
              <a:cxnLst/>
              <a:rect l="l" t="t" r="r" b="b"/>
              <a:pathLst>
                <a:path w="2584" h="1020" extrusionOk="0">
                  <a:moveTo>
                    <a:pt x="0" y="1"/>
                  </a:moveTo>
                  <a:cubicBezTo>
                    <a:pt x="69" y="284"/>
                    <a:pt x="225" y="529"/>
                    <a:pt x="450" y="715"/>
                  </a:cubicBezTo>
                  <a:cubicBezTo>
                    <a:pt x="698" y="916"/>
                    <a:pt x="1004" y="1019"/>
                    <a:pt x="1311" y="1019"/>
                  </a:cubicBezTo>
                  <a:cubicBezTo>
                    <a:pt x="1587" y="1019"/>
                    <a:pt x="1863" y="936"/>
                    <a:pt x="2095" y="764"/>
                  </a:cubicBezTo>
                  <a:cubicBezTo>
                    <a:pt x="2329" y="598"/>
                    <a:pt x="2506" y="353"/>
                    <a:pt x="2584" y="79"/>
                  </a:cubicBezTo>
                  <a:lnTo>
                    <a:pt x="2584" y="79"/>
                  </a:lnTo>
                  <a:cubicBezTo>
                    <a:pt x="2447" y="314"/>
                    <a:pt x="2251" y="500"/>
                    <a:pt x="2016" y="637"/>
                  </a:cubicBezTo>
                  <a:cubicBezTo>
                    <a:pt x="1796" y="768"/>
                    <a:pt x="1549" y="834"/>
                    <a:pt x="1303" y="834"/>
                  </a:cubicBezTo>
                  <a:cubicBezTo>
                    <a:pt x="1035" y="834"/>
                    <a:pt x="768" y="756"/>
                    <a:pt x="538" y="598"/>
                  </a:cubicBezTo>
                  <a:cubicBezTo>
                    <a:pt x="313" y="451"/>
                    <a:pt x="127" y="245"/>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a:off x="1043871" y="3551032"/>
              <a:ext cx="130301" cy="60690"/>
            </a:xfrm>
            <a:custGeom>
              <a:avLst/>
              <a:gdLst/>
              <a:ahLst/>
              <a:cxnLst/>
              <a:rect l="l" t="t" r="r" b="b"/>
              <a:pathLst>
                <a:path w="2819" h="1313" extrusionOk="0">
                  <a:moveTo>
                    <a:pt x="2819" y="1"/>
                  </a:moveTo>
                  <a:cubicBezTo>
                    <a:pt x="2701" y="265"/>
                    <a:pt x="2525" y="500"/>
                    <a:pt x="2290" y="666"/>
                  </a:cubicBezTo>
                  <a:cubicBezTo>
                    <a:pt x="2075" y="843"/>
                    <a:pt x="1821" y="980"/>
                    <a:pt x="1556" y="1068"/>
                  </a:cubicBezTo>
                  <a:cubicBezTo>
                    <a:pt x="1396" y="1115"/>
                    <a:pt x="1229" y="1141"/>
                    <a:pt x="1061" y="1141"/>
                  </a:cubicBezTo>
                  <a:cubicBezTo>
                    <a:pt x="952" y="1141"/>
                    <a:pt x="842" y="1130"/>
                    <a:pt x="734" y="1107"/>
                  </a:cubicBezTo>
                  <a:cubicBezTo>
                    <a:pt x="460" y="1048"/>
                    <a:pt x="206" y="901"/>
                    <a:pt x="0" y="706"/>
                  </a:cubicBezTo>
                  <a:lnTo>
                    <a:pt x="0" y="706"/>
                  </a:lnTo>
                  <a:cubicBezTo>
                    <a:pt x="157" y="960"/>
                    <a:pt x="411" y="1156"/>
                    <a:pt x="705" y="1244"/>
                  </a:cubicBezTo>
                  <a:cubicBezTo>
                    <a:pt x="852" y="1293"/>
                    <a:pt x="1008" y="1312"/>
                    <a:pt x="1155" y="1312"/>
                  </a:cubicBezTo>
                  <a:cubicBezTo>
                    <a:pt x="1312" y="1303"/>
                    <a:pt x="1468" y="1283"/>
                    <a:pt x="1615" y="1244"/>
                  </a:cubicBezTo>
                  <a:cubicBezTo>
                    <a:pt x="1909" y="1146"/>
                    <a:pt x="2173" y="989"/>
                    <a:pt x="2388" y="774"/>
                  </a:cubicBezTo>
                  <a:cubicBezTo>
                    <a:pt x="2623" y="578"/>
                    <a:pt x="2770" y="295"/>
                    <a:pt x="2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1048817" y="3617083"/>
              <a:ext cx="138020" cy="83200"/>
            </a:xfrm>
            <a:custGeom>
              <a:avLst/>
              <a:gdLst/>
              <a:ahLst/>
              <a:cxnLst/>
              <a:rect l="l" t="t" r="r" b="b"/>
              <a:pathLst>
                <a:path w="2986" h="1800" extrusionOk="0">
                  <a:moveTo>
                    <a:pt x="2986" y="1"/>
                  </a:moveTo>
                  <a:lnTo>
                    <a:pt x="2986" y="1"/>
                  </a:lnTo>
                  <a:cubicBezTo>
                    <a:pt x="2859" y="314"/>
                    <a:pt x="2702" y="627"/>
                    <a:pt x="2516" y="911"/>
                  </a:cubicBezTo>
                  <a:cubicBezTo>
                    <a:pt x="2330" y="1195"/>
                    <a:pt x="2076" y="1400"/>
                    <a:pt x="1772" y="1528"/>
                  </a:cubicBezTo>
                  <a:cubicBezTo>
                    <a:pt x="1597" y="1593"/>
                    <a:pt x="1416" y="1625"/>
                    <a:pt x="1235" y="1625"/>
                  </a:cubicBezTo>
                  <a:cubicBezTo>
                    <a:pt x="1093" y="1625"/>
                    <a:pt x="951" y="1606"/>
                    <a:pt x="813" y="1567"/>
                  </a:cubicBezTo>
                  <a:cubicBezTo>
                    <a:pt x="490" y="1459"/>
                    <a:pt x="206" y="1263"/>
                    <a:pt x="1" y="989"/>
                  </a:cubicBezTo>
                  <a:lnTo>
                    <a:pt x="1" y="989"/>
                  </a:lnTo>
                  <a:cubicBezTo>
                    <a:pt x="157" y="1312"/>
                    <a:pt x="422" y="1567"/>
                    <a:pt x="764" y="1704"/>
                  </a:cubicBezTo>
                  <a:cubicBezTo>
                    <a:pt x="935" y="1767"/>
                    <a:pt x="1116" y="1799"/>
                    <a:pt x="1298" y="1799"/>
                  </a:cubicBezTo>
                  <a:cubicBezTo>
                    <a:pt x="1479" y="1799"/>
                    <a:pt x="1660" y="1767"/>
                    <a:pt x="1831" y="1704"/>
                  </a:cubicBezTo>
                  <a:cubicBezTo>
                    <a:pt x="2007" y="1635"/>
                    <a:pt x="2164" y="1537"/>
                    <a:pt x="2301" y="1410"/>
                  </a:cubicBezTo>
                  <a:cubicBezTo>
                    <a:pt x="2428" y="1283"/>
                    <a:pt x="2545" y="1146"/>
                    <a:pt x="2633" y="989"/>
                  </a:cubicBezTo>
                  <a:cubicBezTo>
                    <a:pt x="2800" y="676"/>
                    <a:pt x="2917" y="343"/>
                    <a:pt x="29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1144267" y="3403909"/>
              <a:ext cx="20430" cy="52647"/>
            </a:xfrm>
            <a:custGeom>
              <a:avLst/>
              <a:gdLst/>
              <a:ahLst/>
              <a:cxnLst/>
              <a:rect l="l" t="t" r="r" b="b"/>
              <a:pathLst>
                <a:path w="442" h="1139" extrusionOk="0">
                  <a:moveTo>
                    <a:pt x="57" y="1"/>
                  </a:moveTo>
                  <a:cubicBezTo>
                    <a:pt x="54" y="1"/>
                    <a:pt x="52" y="2"/>
                    <a:pt x="50" y="3"/>
                  </a:cubicBezTo>
                  <a:cubicBezTo>
                    <a:pt x="1" y="42"/>
                    <a:pt x="11" y="522"/>
                    <a:pt x="60" y="1138"/>
                  </a:cubicBezTo>
                  <a:cubicBezTo>
                    <a:pt x="187" y="1138"/>
                    <a:pt x="324" y="1129"/>
                    <a:pt x="441" y="1090"/>
                  </a:cubicBezTo>
                  <a:cubicBezTo>
                    <a:pt x="281" y="468"/>
                    <a:pt x="121"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a:off x="1146994" y="3454244"/>
              <a:ext cx="24036" cy="26670"/>
            </a:xfrm>
            <a:custGeom>
              <a:avLst/>
              <a:gdLst/>
              <a:ahLst/>
              <a:cxnLst/>
              <a:rect l="l" t="t" r="r" b="b"/>
              <a:pathLst>
                <a:path w="520" h="577" extrusionOk="0">
                  <a:moveTo>
                    <a:pt x="382" y="1"/>
                  </a:moveTo>
                  <a:cubicBezTo>
                    <a:pt x="265" y="40"/>
                    <a:pt x="128" y="49"/>
                    <a:pt x="1" y="49"/>
                  </a:cubicBezTo>
                  <a:cubicBezTo>
                    <a:pt x="20" y="216"/>
                    <a:pt x="30" y="382"/>
                    <a:pt x="49" y="558"/>
                  </a:cubicBezTo>
                  <a:cubicBezTo>
                    <a:pt x="115" y="571"/>
                    <a:pt x="181" y="576"/>
                    <a:pt x="246" y="576"/>
                  </a:cubicBezTo>
                  <a:cubicBezTo>
                    <a:pt x="337" y="576"/>
                    <a:pt x="428" y="566"/>
                    <a:pt x="519" y="549"/>
                  </a:cubicBezTo>
                  <a:cubicBezTo>
                    <a:pt x="480" y="363"/>
                    <a:pt x="431" y="177"/>
                    <a:pt x="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a:off x="1149259" y="3479574"/>
              <a:ext cx="27179" cy="25838"/>
            </a:xfrm>
            <a:custGeom>
              <a:avLst/>
              <a:gdLst/>
              <a:ahLst/>
              <a:cxnLst/>
              <a:rect l="l" t="t" r="r" b="b"/>
              <a:pathLst>
                <a:path w="588" h="559" extrusionOk="0">
                  <a:moveTo>
                    <a:pt x="470" y="1"/>
                  </a:moveTo>
                  <a:cubicBezTo>
                    <a:pt x="379" y="18"/>
                    <a:pt x="288" y="28"/>
                    <a:pt x="197" y="28"/>
                  </a:cubicBezTo>
                  <a:cubicBezTo>
                    <a:pt x="132" y="28"/>
                    <a:pt x="66" y="23"/>
                    <a:pt x="0" y="10"/>
                  </a:cubicBezTo>
                  <a:lnTo>
                    <a:pt x="0" y="10"/>
                  </a:lnTo>
                  <a:cubicBezTo>
                    <a:pt x="20" y="187"/>
                    <a:pt x="40" y="363"/>
                    <a:pt x="69" y="549"/>
                  </a:cubicBezTo>
                  <a:cubicBezTo>
                    <a:pt x="157" y="558"/>
                    <a:pt x="245" y="558"/>
                    <a:pt x="333" y="558"/>
                  </a:cubicBezTo>
                  <a:cubicBezTo>
                    <a:pt x="421" y="549"/>
                    <a:pt x="509" y="539"/>
                    <a:pt x="588" y="519"/>
                  </a:cubicBezTo>
                  <a:cubicBezTo>
                    <a:pt x="558" y="343"/>
                    <a:pt x="519" y="177"/>
                    <a:pt x="4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a:off x="1151986" y="3503563"/>
              <a:ext cx="29906" cy="33049"/>
            </a:xfrm>
            <a:custGeom>
              <a:avLst/>
              <a:gdLst/>
              <a:ahLst/>
              <a:cxnLst/>
              <a:rect l="l" t="t" r="r" b="b"/>
              <a:pathLst>
                <a:path w="647" h="715" extrusionOk="0">
                  <a:moveTo>
                    <a:pt x="529" y="0"/>
                  </a:moveTo>
                  <a:cubicBezTo>
                    <a:pt x="441" y="20"/>
                    <a:pt x="353" y="30"/>
                    <a:pt x="274" y="39"/>
                  </a:cubicBezTo>
                  <a:cubicBezTo>
                    <a:pt x="176" y="39"/>
                    <a:pt x="88" y="39"/>
                    <a:pt x="0" y="30"/>
                  </a:cubicBezTo>
                  <a:lnTo>
                    <a:pt x="0" y="30"/>
                  </a:lnTo>
                  <a:cubicBezTo>
                    <a:pt x="30" y="265"/>
                    <a:pt x="69" y="490"/>
                    <a:pt x="108" y="715"/>
                  </a:cubicBezTo>
                  <a:lnTo>
                    <a:pt x="264" y="715"/>
                  </a:lnTo>
                  <a:cubicBezTo>
                    <a:pt x="392" y="705"/>
                    <a:pt x="519" y="685"/>
                    <a:pt x="646" y="646"/>
                  </a:cubicBezTo>
                  <a:cubicBezTo>
                    <a:pt x="617" y="431"/>
                    <a:pt x="568" y="216"/>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a:off x="1157394" y="3533422"/>
              <a:ext cx="31709" cy="64342"/>
            </a:xfrm>
            <a:custGeom>
              <a:avLst/>
              <a:gdLst/>
              <a:ahLst/>
              <a:cxnLst/>
              <a:rect l="l" t="t" r="r" b="b"/>
              <a:pathLst>
                <a:path w="686" h="1392" extrusionOk="0">
                  <a:moveTo>
                    <a:pt x="539" y="0"/>
                  </a:moveTo>
                  <a:cubicBezTo>
                    <a:pt x="412" y="39"/>
                    <a:pt x="284" y="59"/>
                    <a:pt x="147" y="69"/>
                  </a:cubicBezTo>
                  <a:lnTo>
                    <a:pt x="1" y="69"/>
                  </a:lnTo>
                  <a:cubicBezTo>
                    <a:pt x="133" y="808"/>
                    <a:pt x="303" y="1392"/>
                    <a:pt x="482" y="1392"/>
                  </a:cubicBezTo>
                  <a:cubicBezTo>
                    <a:pt x="488" y="1392"/>
                    <a:pt x="494" y="1391"/>
                    <a:pt x="500" y="1390"/>
                  </a:cubicBezTo>
                  <a:cubicBezTo>
                    <a:pt x="686" y="1341"/>
                    <a:pt x="656" y="734"/>
                    <a:pt x="5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
            <p:cNvSpPr/>
            <p:nvPr/>
          </p:nvSpPr>
          <p:spPr>
            <a:xfrm>
              <a:off x="1228854" y="3758707"/>
              <a:ext cx="201807" cy="167880"/>
            </a:xfrm>
            <a:custGeom>
              <a:avLst/>
              <a:gdLst/>
              <a:ahLst/>
              <a:cxnLst/>
              <a:rect l="l" t="t" r="r" b="b"/>
              <a:pathLst>
                <a:path w="4366" h="3632" extrusionOk="0">
                  <a:moveTo>
                    <a:pt x="4366" y="0"/>
                  </a:moveTo>
                  <a:lnTo>
                    <a:pt x="4366" y="0"/>
                  </a:lnTo>
                  <a:cubicBezTo>
                    <a:pt x="3407" y="626"/>
                    <a:pt x="2164" y="754"/>
                    <a:pt x="1244" y="1439"/>
                  </a:cubicBezTo>
                  <a:cubicBezTo>
                    <a:pt x="598" y="1918"/>
                    <a:pt x="1" y="2809"/>
                    <a:pt x="30" y="3631"/>
                  </a:cubicBezTo>
                  <a:cubicBezTo>
                    <a:pt x="167" y="3435"/>
                    <a:pt x="373" y="3289"/>
                    <a:pt x="608" y="3220"/>
                  </a:cubicBezTo>
                  <a:cubicBezTo>
                    <a:pt x="872" y="3161"/>
                    <a:pt x="1136" y="3112"/>
                    <a:pt x="1401" y="3083"/>
                  </a:cubicBezTo>
                  <a:cubicBezTo>
                    <a:pt x="2183" y="2936"/>
                    <a:pt x="2888" y="2525"/>
                    <a:pt x="3397" y="1909"/>
                  </a:cubicBezTo>
                  <a:cubicBezTo>
                    <a:pt x="3847" y="1351"/>
                    <a:pt x="4112" y="666"/>
                    <a:pt x="4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
            <p:cNvSpPr/>
            <p:nvPr/>
          </p:nvSpPr>
          <p:spPr>
            <a:xfrm>
              <a:off x="1099477" y="3765039"/>
              <a:ext cx="138020" cy="172364"/>
            </a:xfrm>
            <a:custGeom>
              <a:avLst/>
              <a:gdLst/>
              <a:ahLst/>
              <a:cxnLst/>
              <a:rect l="l" t="t" r="r" b="b"/>
              <a:pathLst>
                <a:path w="2986" h="3729" extrusionOk="0">
                  <a:moveTo>
                    <a:pt x="20" y="0"/>
                  </a:moveTo>
                  <a:cubicBezTo>
                    <a:pt x="1" y="519"/>
                    <a:pt x="40" y="1067"/>
                    <a:pt x="324" y="1507"/>
                  </a:cubicBezTo>
                  <a:cubicBezTo>
                    <a:pt x="627" y="1977"/>
                    <a:pt x="1156" y="2241"/>
                    <a:pt x="1635" y="2525"/>
                  </a:cubicBezTo>
                  <a:cubicBezTo>
                    <a:pt x="2125" y="2819"/>
                    <a:pt x="2614" y="3181"/>
                    <a:pt x="2751" y="3729"/>
                  </a:cubicBezTo>
                  <a:cubicBezTo>
                    <a:pt x="2986" y="2877"/>
                    <a:pt x="2683" y="1977"/>
                    <a:pt x="1988" y="1439"/>
                  </a:cubicBezTo>
                  <a:cubicBezTo>
                    <a:pt x="1655" y="1204"/>
                    <a:pt x="1263" y="1057"/>
                    <a:pt x="911" y="871"/>
                  </a:cubicBezTo>
                  <a:cubicBezTo>
                    <a:pt x="549" y="675"/>
                    <a:pt x="158" y="382"/>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Google Shape;253;p3"/>
          <p:cNvGrpSpPr/>
          <p:nvPr/>
        </p:nvGrpSpPr>
        <p:grpSpPr>
          <a:xfrm rot="5400000" flipH="1">
            <a:off x="-124300" y="3732413"/>
            <a:ext cx="1209247" cy="1200822"/>
            <a:chOff x="4088800" y="3407675"/>
            <a:chExt cx="1209247" cy="1200822"/>
          </a:xfrm>
        </p:grpSpPr>
        <p:sp>
          <p:nvSpPr>
            <p:cNvPr id="254" name="Google Shape;254;p3"/>
            <p:cNvSpPr/>
            <p:nvPr/>
          </p:nvSpPr>
          <p:spPr>
            <a:xfrm>
              <a:off x="4613328" y="3948244"/>
              <a:ext cx="56034" cy="55961"/>
            </a:xfrm>
            <a:custGeom>
              <a:avLst/>
              <a:gdLst/>
              <a:ahLst/>
              <a:cxnLst/>
              <a:rect l="l" t="t" r="r" b="b"/>
              <a:pathLst>
                <a:path w="765" h="764" extrusionOk="0">
                  <a:moveTo>
                    <a:pt x="382" y="0"/>
                  </a:moveTo>
                  <a:cubicBezTo>
                    <a:pt x="167" y="0"/>
                    <a:pt x="1" y="166"/>
                    <a:pt x="1" y="382"/>
                  </a:cubicBezTo>
                  <a:cubicBezTo>
                    <a:pt x="1" y="597"/>
                    <a:pt x="167" y="763"/>
                    <a:pt x="382" y="763"/>
                  </a:cubicBezTo>
                  <a:cubicBezTo>
                    <a:pt x="598" y="763"/>
                    <a:pt x="764" y="597"/>
                    <a:pt x="764" y="382"/>
                  </a:cubicBezTo>
                  <a:cubicBezTo>
                    <a:pt x="764" y="166"/>
                    <a:pt x="598" y="0"/>
                    <a:pt x="3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4587545" y="3999444"/>
              <a:ext cx="69512" cy="56694"/>
            </a:xfrm>
            <a:custGeom>
              <a:avLst/>
              <a:gdLst/>
              <a:ahLst/>
              <a:cxnLst/>
              <a:rect l="l" t="t" r="r" b="b"/>
              <a:pathLst>
                <a:path w="949" h="774" extrusionOk="0">
                  <a:moveTo>
                    <a:pt x="477" y="1"/>
                  </a:moveTo>
                  <a:cubicBezTo>
                    <a:pt x="425" y="1"/>
                    <a:pt x="373" y="12"/>
                    <a:pt x="323" y="35"/>
                  </a:cubicBezTo>
                  <a:cubicBezTo>
                    <a:pt x="0" y="172"/>
                    <a:pt x="20" y="622"/>
                    <a:pt x="343" y="750"/>
                  </a:cubicBezTo>
                  <a:cubicBezTo>
                    <a:pt x="388" y="766"/>
                    <a:pt x="434" y="774"/>
                    <a:pt x="477" y="774"/>
                  </a:cubicBezTo>
                  <a:cubicBezTo>
                    <a:pt x="742" y="774"/>
                    <a:pt x="949" y="490"/>
                    <a:pt x="823" y="221"/>
                  </a:cubicBezTo>
                  <a:cubicBezTo>
                    <a:pt x="758" y="84"/>
                    <a:pt x="619" y="1"/>
                    <a:pt x="4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4677127" y="3991167"/>
              <a:ext cx="66875" cy="56620"/>
            </a:xfrm>
            <a:custGeom>
              <a:avLst/>
              <a:gdLst/>
              <a:ahLst/>
              <a:cxnLst/>
              <a:rect l="l" t="t" r="r" b="b"/>
              <a:pathLst>
                <a:path w="913" h="773" extrusionOk="0">
                  <a:moveTo>
                    <a:pt x="508" y="1"/>
                  </a:moveTo>
                  <a:cubicBezTo>
                    <a:pt x="502" y="1"/>
                    <a:pt x="496" y="1"/>
                    <a:pt x="490" y="1"/>
                  </a:cubicBezTo>
                  <a:cubicBezTo>
                    <a:pt x="148" y="31"/>
                    <a:pt x="1" y="451"/>
                    <a:pt x="255" y="677"/>
                  </a:cubicBezTo>
                  <a:cubicBezTo>
                    <a:pt x="333" y="743"/>
                    <a:pt x="424" y="773"/>
                    <a:pt x="511" y="773"/>
                  </a:cubicBezTo>
                  <a:cubicBezTo>
                    <a:pt x="719" y="773"/>
                    <a:pt x="912" y="605"/>
                    <a:pt x="891" y="363"/>
                  </a:cubicBezTo>
                  <a:cubicBezTo>
                    <a:pt x="882" y="154"/>
                    <a:pt x="707" y="1"/>
                    <a:pt x="5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4640577" y="4032699"/>
              <a:ext cx="67021" cy="55961"/>
            </a:xfrm>
            <a:custGeom>
              <a:avLst/>
              <a:gdLst/>
              <a:ahLst/>
              <a:cxnLst/>
              <a:rect l="l" t="t" r="r" b="b"/>
              <a:pathLst>
                <a:path w="915" h="764" extrusionOk="0">
                  <a:moveTo>
                    <a:pt x="525" y="0"/>
                  </a:moveTo>
                  <a:cubicBezTo>
                    <a:pt x="513" y="0"/>
                    <a:pt x="502" y="1"/>
                    <a:pt x="490" y="2"/>
                  </a:cubicBezTo>
                  <a:cubicBezTo>
                    <a:pt x="147" y="21"/>
                    <a:pt x="1" y="442"/>
                    <a:pt x="265" y="667"/>
                  </a:cubicBezTo>
                  <a:cubicBezTo>
                    <a:pt x="340" y="734"/>
                    <a:pt x="428" y="764"/>
                    <a:pt x="515" y="764"/>
                  </a:cubicBezTo>
                  <a:cubicBezTo>
                    <a:pt x="720" y="764"/>
                    <a:pt x="915" y="595"/>
                    <a:pt x="901" y="354"/>
                  </a:cubicBezTo>
                  <a:cubicBezTo>
                    <a:pt x="883" y="151"/>
                    <a:pt x="716" y="0"/>
                    <a:pt x="5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4730012" y="4059947"/>
              <a:ext cx="66948" cy="56327"/>
            </a:xfrm>
            <a:custGeom>
              <a:avLst/>
              <a:gdLst/>
              <a:ahLst/>
              <a:cxnLst/>
              <a:rect l="l" t="t" r="r" b="b"/>
              <a:pathLst>
                <a:path w="914" h="769" extrusionOk="0">
                  <a:moveTo>
                    <a:pt x="496" y="1"/>
                  </a:moveTo>
                  <a:cubicBezTo>
                    <a:pt x="209" y="1"/>
                    <a:pt x="0" y="314"/>
                    <a:pt x="160" y="579"/>
                  </a:cubicBezTo>
                  <a:cubicBezTo>
                    <a:pt x="237" y="708"/>
                    <a:pt x="365" y="769"/>
                    <a:pt x="491" y="769"/>
                  </a:cubicBezTo>
                  <a:cubicBezTo>
                    <a:pt x="654" y="769"/>
                    <a:pt x="815" y="668"/>
                    <a:pt x="864" y="481"/>
                  </a:cubicBezTo>
                  <a:cubicBezTo>
                    <a:pt x="913" y="276"/>
                    <a:pt x="796" y="70"/>
                    <a:pt x="590" y="12"/>
                  </a:cubicBezTo>
                  <a:cubicBezTo>
                    <a:pt x="558" y="4"/>
                    <a:pt x="527" y="1"/>
                    <a:pt x="4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4682767" y="4087708"/>
              <a:ext cx="66875" cy="56547"/>
            </a:xfrm>
            <a:custGeom>
              <a:avLst/>
              <a:gdLst/>
              <a:ahLst/>
              <a:cxnLst/>
              <a:rect l="l" t="t" r="r" b="b"/>
              <a:pathLst>
                <a:path w="913" h="772" extrusionOk="0">
                  <a:moveTo>
                    <a:pt x="481" y="1"/>
                  </a:moveTo>
                  <a:cubicBezTo>
                    <a:pt x="204" y="1"/>
                    <a:pt x="1" y="319"/>
                    <a:pt x="159" y="582"/>
                  </a:cubicBezTo>
                  <a:cubicBezTo>
                    <a:pt x="236" y="711"/>
                    <a:pt x="364" y="772"/>
                    <a:pt x="490" y="772"/>
                  </a:cubicBezTo>
                  <a:cubicBezTo>
                    <a:pt x="653" y="772"/>
                    <a:pt x="814" y="671"/>
                    <a:pt x="863" y="484"/>
                  </a:cubicBezTo>
                  <a:cubicBezTo>
                    <a:pt x="912" y="279"/>
                    <a:pt x="795" y="63"/>
                    <a:pt x="580" y="14"/>
                  </a:cubicBezTo>
                  <a:cubicBezTo>
                    <a:pt x="546" y="5"/>
                    <a:pt x="513" y="1"/>
                    <a:pt x="4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4766270" y="4155096"/>
              <a:ext cx="65776" cy="56620"/>
            </a:xfrm>
            <a:custGeom>
              <a:avLst/>
              <a:gdLst/>
              <a:ahLst/>
              <a:cxnLst/>
              <a:rect l="l" t="t" r="r" b="b"/>
              <a:pathLst>
                <a:path w="898" h="773" extrusionOk="0">
                  <a:moveTo>
                    <a:pt x="449" y="0"/>
                  </a:moveTo>
                  <a:cubicBezTo>
                    <a:pt x="206" y="0"/>
                    <a:pt x="0" y="242"/>
                    <a:pt x="95" y="504"/>
                  </a:cubicBezTo>
                  <a:cubicBezTo>
                    <a:pt x="153" y="681"/>
                    <a:pt x="305" y="773"/>
                    <a:pt x="459" y="773"/>
                  </a:cubicBezTo>
                  <a:cubicBezTo>
                    <a:pt x="593" y="773"/>
                    <a:pt x="727" y="704"/>
                    <a:pt x="800" y="562"/>
                  </a:cubicBezTo>
                  <a:cubicBezTo>
                    <a:pt x="898" y="367"/>
                    <a:pt x="819" y="141"/>
                    <a:pt x="624" y="44"/>
                  </a:cubicBezTo>
                  <a:cubicBezTo>
                    <a:pt x="566" y="14"/>
                    <a:pt x="506" y="0"/>
                    <a:pt x="4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4714484" y="4172309"/>
              <a:ext cx="65264" cy="56254"/>
            </a:xfrm>
            <a:custGeom>
              <a:avLst/>
              <a:gdLst/>
              <a:ahLst/>
              <a:cxnLst/>
              <a:rect l="l" t="t" r="r" b="b"/>
              <a:pathLst>
                <a:path w="891" h="768" extrusionOk="0">
                  <a:moveTo>
                    <a:pt x="448" y="0"/>
                  </a:moveTo>
                  <a:cubicBezTo>
                    <a:pt x="202" y="0"/>
                    <a:pt x="1" y="242"/>
                    <a:pt x="88" y="503"/>
                  </a:cubicBezTo>
                  <a:cubicBezTo>
                    <a:pt x="145" y="676"/>
                    <a:pt x="298" y="768"/>
                    <a:pt x="451" y="768"/>
                  </a:cubicBezTo>
                  <a:cubicBezTo>
                    <a:pt x="585" y="768"/>
                    <a:pt x="720" y="698"/>
                    <a:pt x="792" y="552"/>
                  </a:cubicBezTo>
                  <a:cubicBezTo>
                    <a:pt x="890" y="366"/>
                    <a:pt x="812" y="132"/>
                    <a:pt x="626" y="43"/>
                  </a:cubicBezTo>
                  <a:cubicBezTo>
                    <a:pt x="566" y="14"/>
                    <a:pt x="506" y="0"/>
                    <a:pt x="4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a:off x="4178309" y="4182344"/>
              <a:ext cx="65190" cy="56401"/>
            </a:xfrm>
            <a:custGeom>
              <a:avLst/>
              <a:gdLst/>
              <a:ahLst/>
              <a:cxnLst/>
              <a:rect l="l" t="t" r="r" b="b"/>
              <a:pathLst>
                <a:path w="890" h="770" extrusionOk="0">
                  <a:moveTo>
                    <a:pt x="451" y="0"/>
                  </a:moveTo>
                  <a:cubicBezTo>
                    <a:pt x="208" y="0"/>
                    <a:pt x="0" y="242"/>
                    <a:pt x="87" y="503"/>
                  </a:cubicBezTo>
                  <a:cubicBezTo>
                    <a:pt x="145" y="678"/>
                    <a:pt x="300" y="769"/>
                    <a:pt x="455" y="769"/>
                  </a:cubicBezTo>
                  <a:cubicBezTo>
                    <a:pt x="587" y="769"/>
                    <a:pt x="720" y="702"/>
                    <a:pt x="792" y="562"/>
                  </a:cubicBezTo>
                  <a:cubicBezTo>
                    <a:pt x="890" y="376"/>
                    <a:pt x="811" y="141"/>
                    <a:pt x="625" y="44"/>
                  </a:cubicBezTo>
                  <a:cubicBezTo>
                    <a:pt x="567" y="14"/>
                    <a:pt x="508" y="0"/>
                    <a:pt x="4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a:off x="4125937" y="4198825"/>
              <a:ext cx="65264" cy="56620"/>
            </a:xfrm>
            <a:custGeom>
              <a:avLst/>
              <a:gdLst/>
              <a:ahLst/>
              <a:cxnLst/>
              <a:rect l="l" t="t" r="r" b="b"/>
              <a:pathLst>
                <a:path w="891" h="773" extrusionOk="0">
                  <a:moveTo>
                    <a:pt x="451" y="0"/>
                  </a:moveTo>
                  <a:cubicBezTo>
                    <a:pt x="208" y="0"/>
                    <a:pt x="1" y="242"/>
                    <a:pt x="88" y="504"/>
                  </a:cubicBezTo>
                  <a:cubicBezTo>
                    <a:pt x="145" y="681"/>
                    <a:pt x="298" y="773"/>
                    <a:pt x="451" y="773"/>
                  </a:cubicBezTo>
                  <a:cubicBezTo>
                    <a:pt x="585" y="773"/>
                    <a:pt x="719" y="704"/>
                    <a:pt x="792" y="562"/>
                  </a:cubicBezTo>
                  <a:cubicBezTo>
                    <a:pt x="890" y="376"/>
                    <a:pt x="812" y="141"/>
                    <a:pt x="626" y="44"/>
                  </a:cubicBezTo>
                  <a:cubicBezTo>
                    <a:pt x="568" y="14"/>
                    <a:pt x="509" y="0"/>
                    <a:pt x="4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a:off x="4156042" y="4072912"/>
              <a:ext cx="62407" cy="56620"/>
            </a:xfrm>
            <a:custGeom>
              <a:avLst/>
              <a:gdLst/>
              <a:ahLst/>
              <a:cxnLst/>
              <a:rect l="l" t="t" r="r" b="b"/>
              <a:pathLst>
                <a:path w="852" h="773" extrusionOk="0">
                  <a:moveTo>
                    <a:pt x="420" y="1"/>
                  </a:moveTo>
                  <a:cubicBezTo>
                    <a:pt x="205" y="1"/>
                    <a:pt x="0" y="189"/>
                    <a:pt x="29" y="441"/>
                  </a:cubicBezTo>
                  <a:cubicBezTo>
                    <a:pt x="59" y="649"/>
                    <a:pt x="238" y="772"/>
                    <a:pt x="418" y="772"/>
                  </a:cubicBezTo>
                  <a:cubicBezTo>
                    <a:pt x="527" y="772"/>
                    <a:pt x="637" y="727"/>
                    <a:pt x="714" y="627"/>
                  </a:cubicBezTo>
                  <a:cubicBezTo>
                    <a:pt x="851" y="451"/>
                    <a:pt x="812" y="216"/>
                    <a:pt x="646" y="79"/>
                  </a:cubicBezTo>
                  <a:cubicBezTo>
                    <a:pt x="576" y="25"/>
                    <a:pt x="497" y="1"/>
                    <a:pt x="4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
            <p:cNvSpPr/>
            <p:nvPr/>
          </p:nvSpPr>
          <p:spPr>
            <a:xfrm>
              <a:off x="4101032" y="4080090"/>
              <a:ext cx="62187" cy="56401"/>
            </a:xfrm>
            <a:custGeom>
              <a:avLst/>
              <a:gdLst/>
              <a:ahLst/>
              <a:cxnLst/>
              <a:rect l="l" t="t" r="r" b="b"/>
              <a:pathLst>
                <a:path w="849" h="770" extrusionOk="0">
                  <a:moveTo>
                    <a:pt x="421" y="0"/>
                  </a:moveTo>
                  <a:cubicBezTo>
                    <a:pt x="202" y="0"/>
                    <a:pt x="0" y="187"/>
                    <a:pt x="36" y="431"/>
                  </a:cubicBezTo>
                  <a:cubicBezTo>
                    <a:pt x="67" y="644"/>
                    <a:pt x="243" y="769"/>
                    <a:pt x="422" y="769"/>
                  </a:cubicBezTo>
                  <a:cubicBezTo>
                    <a:pt x="532" y="769"/>
                    <a:pt x="643" y="722"/>
                    <a:pt x="721" y="617"/>
                  </a:cubicBezTo>
                  <a:cubicBezTo>
                    <a:pt x="849" y="451"/>
                    <a:pt x="819" y="206"/>
                    <a:pt x="653" y="79"/>
                  </a:cubicBezTo>
                  <a:cubicBezTo>
                    <a:pt x="580" y="25"/>
                    <a:pt x="499" y="0"/>
                    <a:pt x="4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
            <p:cNvSpPr/>
            <p:nvPr/>
          </p:nvSpPr>
          <p:spPr>
            <a:xfrm>
              <a:off x="4143296" y="3957107"/>
              <a:ext cx="62187" cy="56474"/>
            </a:xfrm>
            <a:custGeom>
              <a:avLst/>
              <a:gdLst/>
              <a:ahLst/>
              <a:cxnLst/>
              <a:rect l="l" t="t" r="r" b="b"/>
              <a:pathLst>
                <a:path w="849" h="771" extrusionOk="0">
                  <a:moveTo>
                    <a:pt x="415" y="0"/>
                  </a:moveTo>
                  <a:cubicBezTo>
                    <a:pt x="199" y="0"/>
                    <a:pt x="1" y="187"/>
                    <a:pt x="37" y="437"/>
                  </a:cubicBezTo>
                  <a:cubicBezTo>
                    <a:pt x="61" y="649"/>
                    <a:pt x="238" y="771"/>
                    <a:pt x="419" y="771"/>
                  </a:cubicBezTo>
                  <a:cubicBezTo>
                    <a:pt x="530" y="771"/>
                    <a:pt x="643" y="724"/>
                    <a:pt x="722" y="623"/>
                  </a:cubicBezTo>
                  <a:cubicBezTo>
                    <a:pt x="849" y="456"/>
                    <a:pt x="820" y="212"/>
                    <a:pt x="653" y="85"/>
                  </a:cubicBezTo>
                  <a:cubicBezTo>
                    <a:pt x="579" y="26"/>
                    <a:pt x="496" y="0"/>
                    <a:pt x="4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a:off x="4088800" y="3963919"/>
              <a:ext cx="62260" cy="56401"/>
            </a:xfrm>
            <a:custGeom>
              <a:avLst/>
              <a:gdLst/>
              <a:ahLst/>
              <a:cxnLst/>
              <a:rect l="l" t="t" r="r" b="b"/>
              <a:pathLst>
                <a:path w="850" h="770" extrusionOk="0">
                  <a:moveTo>
                    <a:pt x="421" y="1"/>
                  </a:moveTo>
                  <a:cubicBezTo>
                    <a:pt x="203" y="1"/>
                    <a:pt x="1" y="187"/>
                    <a:pt x="37" y="432"/>
                  </a:cubicBezTo>
                  <a:cubicBezTo>
                    <a:pt x="67" y="644"/>
                    <a:pt x="244" y="770"/>
                    <a:pt x="423" y="770"/>
                  </a:cubicBezTo>
                  <a:cubicBezTo>
                    <a:pt x="533" y="770"/>
                    <a:pt x="644" y="722"/>
                    <a:pt x="722" y="618"/>
                  </a:cubicBezTo>
                  <a:cubicBezTo>
                    <a:pt x="849" y="452"/>
                    <a:pt x="820" y="207"/>
                    <a:pt x="653" y="80"/>
                  </a:cubicBezTo>
                  <a:cubicBezTo>
                    <a:pt x="581" y="25"/>
                    <a:pt x="500" y="1"/>
                    <a:pt x="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
            <p:cNvSpPr/>
            <p:nvPr/>
          </p:nvSpPr>
          <p:spPr>
            <a:xfrm>
              <a:off x="4152599" y="3835296"/>
              <a:ext cx="62260" cy="56401"/>
            </a:xfrm>
            <a:custGeom>
              <a:avLst/>
              <a:gdLst/>
              <a:ahLst/>
              <a:cxnLst/>
              <a:rect l="l" t="t" r="r" b="b"/>
              <a:pathLst>
                <a:path w="850" h="770" extrusionOk="0">
                  <a:moveTo>
                    <a:pt x="416" y="0"/>
                  </a:moveTo>
                  <a:cubicBezTo>
                    <a:pt x="235" y="0"/>
                    <a:pt x="61" y="126"/>
                    <a:pt x="37" y="338"/>
                  </a:cubicBezTo>
                  <a:cubicBezTo>
                    <a:pt x="1" y="583"/>
                    <a:pt x="203" y="769"/>
                    <a:pt x="421" y="769"/>
                  </a:cubicBezTo>
                  <a:cubicBezTo>
                    <a:pt x="500" y="769"/>
                    <a:pt x="581" y="745"/>
                    <a:pt x="653" y="691"/>
                  </a:cubicBezTo>
                  <a:cubicBezTo>
                    <a:pt x="820" y="554"/>
                    <a:pt x="849" y="319"/>
                    <a:pt x="722" y="152"/>
                  </a:cubicBezTo>
                  <a:cubicBezTo>
                    <a:pt x="640" y="48"/>
                    <a:pt x="527" y="0"/>
                    <a:pt x="4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4098688" y="3827385"/>
              <a:ext cx="61674" cy="56547"/>
            </a:xfrm>
            <a:custGeom>
              <a:avLst/>
              <a:gdLst/>
              <a:ahLst/>
              <a:cxnLst/>
              <a:rect l="l" t="t" r="r" b="b"/>
              <a:pathLst>
                <a:path w="842" h="772" extrusionOk="0">
                  <a:moveTo>
                    <a:pt x="415" y="1"/>
                  </a:moveTo>
                  <a:cubicBezTo>
                    <a:pt x="236" y="1"/>
                    <a:pt x="59" y="127"/>
                    <a:pt x="29" y="339"/>
                  </a:cubicBezTo>
                  <a:cubicBezTo>
                    <a:pt x="0" y="589"/>
                    <a:pt x="196" y="771"/>
                    <a:pt x="411" y="771"/>
                  </a:cubicBezTo>
                  <a:cubicBezTo>
                    <a:pt x="490" y="771"/>
                    <a:pt x="572" y="746"/>
                    <a:pt x="646" y="691"/>
                  </a:cubicBezTo>
                  <a:cubicBezTo>
                    <a:pt x="812" y="564"/>
                    <a:pt x="841" y="319"/>
                    <a:pt x="714" y="153"/>
                  </a:cubicBezTo>
                  <a:cubicBezTo>
                    <a:pt x="636" y="48"/>
                    <a:pt x="525" y="1"/>
                    <a:pt x="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
            <p:cNvSpPr/>
            <p:nvPr/>
          </p:nvSpPr>
          <p:spPr>
            <a:xfrm>
              <a:off x="4176038" y="3720077"/>
              <a:ext cx="63872" cy="56620"/>
            </a:xfrm>
            <a:custGeom>
              <a:avLst/>
              <a:gdLst/>
              <a:ahLst/>
              <a:cxnLst/>
              <a:rect l="l" t="t" r="r" b="b"/>
              <a:pathLst>
                <a:path w="872" h="773" extrusionOk="0">
                  <a:moveTo>
                    <a:pt x="440" y="1"/>
                  </a:moveTo>
                  <a:cubicBezTo>
                    <a:pt x="283" y="1"/>
                    <a:pt x="133" y="96"/>
                    <a:pt x="79" y="257"/>
                  </a:cubicBezTo>
                  <a:cubicBezTo>
                    <a:pt x="1" y="453"/>
                    <a:pt x="108" y="668"/>
                    <a:pt x="304" y="747"/>
                  </a:cubicBezTo>
                  <a:cubicBezTo>
                    <a:pt x="348" y="764"/>
                    <a:pt x="393" y="772"/>
                    <a:pt x="438" y="772"/>
                  </a:cubicBezTo>
                  <a:cubicBezTo>
                    <a:pt x="593" y="772"/>
                    <a:pt x="740" y="673"/>
                    <a:pt x="793" y="522"/>
                  </a:cubicBezTo>
                  <a:cubicBezTo>
                    <a:pt x="872" y="326"/>
                    <a:pt x="774" y="101"/>
                    <a:pt x="568" y="22"/>
                  </a:cubicBezTo>
                  <a:cubicBezTo>
                    <a:pt x="526" y="8"/>
                    <a:pt x="483" y="1"/>
                    <a:pt x="4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
            <p:cNvSpPr/>
            <p:nvPr/>
          </p:nvSpPr>
          <p:spPr>
            <a:xfrm>
              <a:off x="4123813" y="3700959"/>
              <a:ext cx="65923" cy="56474"/>
            </a:xfrm>
            <a:custGeom>
              <a:avLst/>
              <a:gdLst/>
              <a:ahLst/>
              <a:cxnLst/>
              <a:rect l="l" t="t" r="r" b="b"/>
              <a:pathLst>
                <a:path w="900" h="771" extrusionOk="0">
                  <a:moveTo>
                    <a:pt x="464" y="0"/>
                  </a:moveTo>
                  <a:cubicBezTo>
                    <a:pt x="314" y="0"/>
                    <a:pt x="163" y="86"/>
                    <a:pt x="97" y="254"/>
                  </a:cubicBezTo>
                  <a:cubicBezTo>
                    <a:pt x="0" y="512"/>
                    <a:pt x="203" y="771"/>
                    <a:pt x="453" y="771"/>
                  </a:cubicBezTo>
                  <a:cubicBezTo>
                    <a:pt x="506" y="771"/>
                    <a:pt x="561" y="759"/>
                    <a:pt x="616" y="734"/>
                  </a:cubicBezTo>
                  <a:cubicBezTo>
                    <a:pt x="812" y="646"/>
                    <a:pt x="900" y="420"/>
                    <a:pt x="812" y="225"/>
                  </a:cubicBezTo>
                  <a:cubicBezTo>
                    <a:pt x="741" y="74"/>
                    <a:pt x="603" y="0"/>
                    <a:pt x="4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
            <p:cNvSpPr/>
            <p:nvPr/>
          </p:nvSpPr>
          <p:spPr>
            <a:xfrm>
              <a:off x="4369633" y="3407675"/>
              <a:ext cx="359206" cy="417291"/>
            </a:xfrm>
            <a:custGeom>
              <a:avLst/>
              <a:gdLst/>
              <a:ahLst/>
              <a:cxnLst/>
              <a:rect l="l" t="t" r="r" b="b"/>
              <a:pathLst>
                <a:path w="4904" h="5697" extrusionOk="0">
                  <a:moveTo>
                    <a:pt x="4903" y="1"/>
                  </a:moveTo>
                  <a:cubicBezTo>
                    <a:pt x="3798" y="715"/>
                    <a:pt x="2613" y="1342"/>
                    <a:pt x="1684" y="2281"/>
                  </a:cubicBezTo>
                  <a:cubicBezTo>
                    <a:pt x="901" y="3074"/>
                    <a:pt x="0" y="4522"/>
                    <a:pt x="382" y="5697"/>
                  </a:cubicBezTo>
                  <a:cubicBezTo>
                    <a:pt x="607" y="5472"/>
                    <a:pt x="705" y="5061"/>
                    <a:pt x="920" y="4806"/>
                  </a:cubicBezTo>
                  <a:cubicBezTo>
                    <a:pt x="1145" y="4522"/>
                    <a:pt x="1409" y="4278"/>
                    <a:pt x="1693" y="4052"/>
                  </a:cubicBezTo>
                  <a:cubicBezTo>
                    <a:pt x="2271" y="3593"/>
                    <a:pt x="2907" y="3211"/>
                    <a:pt x="3416" y="2682"/>
                  </a:cubicBezTo>
                  <a:cubicBezTo>
                    <a:pt x="4120" y="1939"/>
                    <a:pt x="4522" y="960"/>
                    <a:pt x="49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
            <p:cNvSpPr/>
            <p:nvPr/>
          </p:nvSpPr>
          <p:spPr>
            <a:xfrm>
              <a:off x="4576045" y="3548897"/>
              <a:ext cx="481822" cy="147081"/>
            </a:xfrm>
            <a:custGeom>
              <a:avLst/>
              <a:gdLst/>
              <a:ahLst/>
              <a:cxnLst/>
              <a:rect l="l" t="t" r="r" b="b"/>
              <a:pathLst>
                <a:path w="6578" h="2008" extrusionOk="0">
                  <a:moveTo>
                    <a:pt x="6578" y="1"/>
                  </a:moveTo>
                  <a:lnTo>
                    <a:pt x="6578" y="1"/>
                  </a:lnTo>
                  <a:cubicBezTo>
                    <a:pt x="5942" y="167"/>
                    <a:pt x="5266" y="138"/>
                    <a:pt x="4601" y="167"/>
                  </a:cubicBezTo>
                  <a:cubicBezTo>
                    <a:pt x="3847" y="206"/>
                    <a:pt x="3094" y="353"/>
                    <a:pt x="2379" y="598"/>
                  </a:cubicBezTo>
                  <a:cubicBezTo>
                    <a:pt x="1762" y="813"/>
                    <a:pt x="1" y="2007"/>
                    <a:pt x="1" y="2007"/>
                  </a:cubicBezTo>
                  <a:cubicBezTo>
                    <a:pt x="236" y="1909"/>
                    <a:pt x="480" y="1831"/>
                    <a:pt x="735" y="1782"/>
                  </a:cubicBezTo>
                  <a:cubicBezTo>
                    <a:pt x="1048" y="1713"/>
                    <a:pt x="1351" y="1635"/>
                    <a:pt x="1674" y="1606"/>
                  </a:cubicBezTo>
                  <a:cubicBezTo>
                    <a:pt x="2898" y="1488"/>
                    <a:pt x="4229" y="1694"/>
                    <a:pt x="5354" y="1087"/>
                  </a:cubicBezTo>
                  <a:cubicBezTo>
                    <a:pt x="5834" y="813"/>
                    <a:pt x="6255" y="441"/>
                    <a:pt x="65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4801136" y="3714437"/>
              <a:ext cx="496911" cy="325585"/>
            </a:xfrm>
            <a:custGeom>
              <a:avLst/>
              <a:gdLst/>
              <a:ahLst/>
              <a:cxnLst/>
              <a:rect l="l" t="t" r="r" b="b"/>
              <a:pathLst>
                <a:path w="6784" h="4445" extrusionOk="0">
                  <a:moveTo>
                    <a:pt x="439" y="0"/>
                  </a:moveTo>
                  <a:cubicBezTo>
                    <a:pt x="293" y="0"/>
                    <a:pt x="147" y="7"/>
                    <a:pt x="1" y="21"/>
                  </a:cubicBezTo>
                  <a:cubicBezTo>
                    <a:pt x="1978" y="1900"/>
                    <a:pt x="4278" y="3398"/>
                    <a:pt x="6783" y="4445"/>
                  </a:cubicBezTo>
                  <a:cubicBezTo>
                    <a:pt x="6000" y="3270"/>
                    <a:pt x="5110" y="2125"/>
                    <a:pt x="3974" y="1274"/>
                  </a:cubicBezTo>
                  <a:cubicBezTo>
                    <a:pt x="2956" y="519"/>
                    <a:pt x="1709"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
            <p:cNvSpPr/>
            <p:nvPr/>
          </p:nvSpPr>
          <p:spPr>
            <a:xfrm>
              <a:off x="4942358" y="3877267"/>
              <a:ext cx="314085" cy="520497"/>
            </a:xfrm>
            <a:custGeom>
              <a:avLst/>
              <a:gdLst/>
              <a:ahLst/>
              <a:cxnLst/>
              <a:rect l="l" t="t" r="r" b="b"/>
              <a:pathLst>
                <a:path w="4288" h="7106" extrusionOk="0">
                  <a:moveTo>
                    <a:pt x="1" y="0"/>
                  </a:moveTo>
                  <a:cubicBezTo>
                    <a:pt x="1078" y="2525"/>
                    <a:pt x="2487" y="5050"/>
                    <a:pt x="4288" y="7105"/>
                  </a:cubicBezTo>
                  <a:cubicBezTo>
                    <a:pt x="3945" y="5716"/>
                    <a:pt x="3603" y="4306"/>
                    <a:pt x="2947" y="3024"/>
                  </a:cubicBezTo>
                  <a:cubicBezTo>
                    <a:pt x="2291" y="1752"/>
                    <a:pt x="1312" y="57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4947412" y="3991973"/>
              <a:ext cx="113314" cy="616524"/>
            </a:xfrm>
            <a:custGeom>
              <a:avLst/>
              <a:gdLst/>
              <a:ahLst/>
              <a:cxnLst/>
              <a:rect l="l" t="t" r="r" b="b"/>
              <a:pathLst>
                <a:path w="1547" h="8417" extrusionOk="0">
                  <a:moveTo>
                    <a:pt x="421" y="0"/>
                  </a:moveTo>
                  <a:cubicBezTo>
                    <a:pt x="206" y="1419"/>
                    <a:pt x="0" y="2838"/>
                    <a:pt x="20" y="4267"/>
                  </a:cubicBezTo>
                  <a:cubicBezTo>
                    <a:pt x="40" y="5706"/>
                    <a:pt x="294" y="7154"/>
                    <a:pt x="960" y="8417"/>
                  </a:cubicBezTo>
                  <a:cubicBezTo>
                    <a:pt x="1469" y="7154"/>
                    <a:pt x="1547" y="5941"/>
                    <a:pt x="1429" y="4590"/>
                  </a:cubicBezTo>
                  <a:cubicBezTo>
                    <a:pt x="1292" y="3014"/>
                    <a:pt x="1106" y="1429"/>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4246283" y="3674370"/>
              <a:ext cx="739214" cy="829455"/>
            </a:xfrm>
            <a:custGeom>
              <a:avLst/>
              <a:gdLst/>
              <a:ahLst/>
              <a:cxnLst/>
              <a:rect l="l" t="t" r="r" b="b"/>
              <a:pathLst>
                <a:path w="10092" h="11324" fill="none" extrusionOk="0">
                  <a:moveTo>
                    <a:pt x="10091" y="4659"/>
                  </a:moveTo>
                  <a:cubicBezTo>
                    <a:pt x="9876" y="3582"/>
                    <a:pt x="9475" y="2535"/>
                    <a:pt x="8790" y="1684"/>
                  </a:cubicBezTo>
                  <a:cubicBezTo>
                    <a:pt x="8104" y="832"/>
                    <a:pt x="7096" y="206"/>
                    <a:pt x="6010" y="98"/>
                  </a:cubicBezTo>
                  <a:cubicBezTo>
                    <a:pt x="4924" y="0"/>
                    <a:pt x="3837" y="441"/>
                    <a:pt x="2996" y="1146"/>
                  </a:cubicBezTo>
                  <a:cubicBezTo>
                    <a:pt x="2164" y="1850"/>
                    <a:pt x="1577" y="2809"/>
                    <a:pt x="1146" y="3808"/>
                  </a:cubicBezTo>
                  <a:cubicBezTo>
                    <a:pt x="148" y="6156"/>
                    <a:pt x="1" y="8789"/>
                    <a:pt x="255" y="11324"/>
                  </a:cubicBezTo>
                  <a:cubicBezTo>
                    <a:pt x="373" y="9660"/>
                    <a:pt x="862" y="8045"/>
                    <a:pt x="1674" y="6597"/>
                  </a:cubicBezTo>
                  <a:cubicBezTo>
                    <a:pt x="2027" y="5951"/>
                    <a:pt x="2457" y="5334"/>
                    <a:pt x="3045" y="4884"/>
                  </a:cubicBezTo>
                  <a:cubicBezTo>
                    <a:pt x="3632" y="4434"/>
                    <a:pt x="4415" y="4209"/>
                    <a:pt x="5129" y="4405"/>
                  </a:cubicBezTo>
                  <a:cubicBezTo>
                    <a:pt x="5638" y="4561"/>
                    <a:pt x="6088" y="4884"/>
                    <a:pt x="6401" y="5325"/>
                  </a:cubicBezTo>
                  <a:cubicBezTo>
                    <a:pt x="6715" y="5765"/>
                    <a:pt x="6950" y="6244"/>
                    <a:pt x="7116" y="6763"/>
                  </a:cubicBezTo>
                  <a:cubicBezTo>
                    <a:pt x="7292" y="7282"/>
                    <a:pt x="7429" y="7810"/>
                    <a:pt x="7537" y="8349"/>
                  </a:cubicBezTo>
                </a:path>
              </a:pathLst>
            </a:custGeom>
            <a:noFill/>
            <a:ln w="4650"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a:off x="4143809" y="3622071"/>
              <a:ext cx="121225" cy="881753"/>
            </a:xfrm>
            <a:custGeom>
              <a:avLst/>
              <a:gdLst/>
              <a:ahLst/>
              <a:cxnLst/>
              <a:rect l="l" t="t" r="r" b="b"/>
              <a:pathLst>
                <a:path w="1655" h="12038" fill="none" extrusionOk="0">
                  <a:moveTo>
                    <a:pt x="1253" y="0"/>
                  </a:moveTo>
                  <a:cubicBezTo>
                    <a:pt x="343" y="1566"/>
                    <a:pt x="0" y="3416"/>
                    <a:pt x="39" y="5226"/>
                  </a:cubicBezTo>
                  <a:cubicBezTo>
                    <a:pt x="88" y="7027"/>
                    <a:pt x="1116" y="10315"/>
                    <a:pt x="1654" y="12038"/>
                  </a:cubicBezTo>
                </a:path>
              </a:pathLst>
            </a:custGeom>
            <a:noFill/>
            <a:ln w="4650"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4401862" y="3413462"/>
              <a:ext cx="324120" cy="407915"/>
            </a:xfrm>
            <a:custGeom>
              <a:avLst/>
              <a:gdLst/>
              <a:ahLst/>
              <a:cxnLst/>
              <a:rect l="l" t="t" r="r" b="b"/>
              <a:pathLst>
                <a:path w="4425" h="5569" extrusionOk="0">
                  <a:moveTo>
                    <a:pt x="4424" y="0"/>
                  </a:moveTo>
                  <a:lnTo>
                    <a:pt x="4424" y="0"/>
                  </a:lnTo>
                  <a:cubicBezTo>
                    <a:pt x="3925" y="352"/>
                    <a:pt x="3455" y="744"/>
                    <a:pt x="3015" y="1165"/>
                  </a:cubicBezTo>
                  <a:cubicBezTo>
                    <a:pt x="2575" y="1585"/>
                    <a:pt x="2124" y="2006"/>
                    <a:pt x="1704" y="2447"/>
                  </a:cubicBezTo>
                  <a:cubicBezTo>
                    <a:pt x="1283" y="2877"/>
                    <a:pt x="832" y="3288"/>
                    <a:pt x="480" y="3807"/>
                  </a:cubicBezTo>
                  <a:cubicBezTo>
                    <a:pt x="304" y="4071"/>
                    <a:pt x="177" y="4355"/>
                    <a:pt x="98" y="4649"/>
                  </a:cubicBezTo>
                  <a:cubicBezTo>
                    <a:pt x="10" y="4952"/>
                    <a:pt x="1" y="5265"/>
                    <a:pt x="69" y="5569"/>
                  </a:cubicBezTo>
                  <a:cubicBezTo>
                    <a:pt x="40" y="5265"/>
                    <a:pt x="69" y="4962"/>
                    <a:pt x="177" y="4678"/>
                  </a:cubicBezTo>
                  <a:cubicBezTo>
                    <a:pt x="275" y="4394"/>
                    <a:pt x="421" y="4130"/>
                    <a:pt x="598" y="3895"/>
                  </a:cubicBezTo>
                  <a:cubicBezTo>
                    <a:pt x="950" y="3416"/>
                    <a:pt x="1410" y="3005"/>
                    <a:pt x="1841" y="2574"/>
                  </a:cubicBezTo>
                  <a:cubicBezTo>
                    <a:pt x="2271" y="2143"/>
                    <a:pt x="2692" y="1703"/>
                    <a:pt x="3113" y="1272"/>
                  </a:cubicBezTo>
                  <a:cubicBezTo>
                    <a:pt x="3543" y="832"/>
                    <a:pt x="3964" y="401"/>
                    <a:pt x="4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4586813" y="3556808"/>
              <a:ext cx="460287" cy="134116"/>
            </a:xfrm>
            <a:custGeom>
              <a:avLst/>
              <a:gdLst/>
              <a:ahLst/>
              <a:cxnLst/>
              <a:rect l="l" t="t" r="r" b="b"/>
              <a:pathLst>
                <a:path w="6284" h="1831" extrusionOk="0">
                  <a:moveTo>
                    <a:pt x="6284" y="0"/>
                  </a:moveTo>
                  <a:lnTo>
                    <a:pt x="6284" y="0"/>
                  </a:lnTo>
                  <a:cubicBezTo>
                    <a:pt x="6049" y="147"/>
                    <a:pt x="5785" y="235"/>
                    <a:pt x="5520" y="284"/>
                  </a:cubicBezTo>
                  <a:cubicBezTo>
                    <a:pt x="5256" y="343"/>
                    <a:pt x="4982" y="382"/>
                    <a:pt x="4718" y="431"/>
                  </a:cubicBezTo>
                  <a:cubicBezTo>
                    <a:pt x="4180" y="519"/>
                    <a:pt x="3632" y="617"/>
                    <a:pt x="3093" y="725"/>
                  </a:cubicBezTo>
                  <a:cubicBezTo>
                    <a:pt x="2555" y="832"/>
                    <a:pt x="2027" y="969"/>
                    <a:pt x="1498" y="1145"/>
                  </a:cubicBezTo>
                  <a:cubicBezTo>
                    <a:pt x="970" y="1322"/>
                    <a:pt x="470" y="1547"/>
                    <a:pt x="1" y="1831"/>
                  </a:cubicBezTo>
                  <a:cubicBezTo>
                    <a:pt x="500" y="1615"/>
                    <a:pt x="1009" y="1429"/>
                    <a:pt x="1537" y="1282"/>
                  </a:cubicBezTo>
                  <a:cubicBezTo>
                    <a:pt x="2066" y="1136"/>
                    <a:pt x="2594" y="1018"/>
                    <a:pt x="3132" y="911"/>
                  </a:cubicBezTo>
                  <a:cubicBezTo>
                    <a:pt x="3661" y="793"/>
                    <a:pt x="4209" y="695"/>
                    <a:pt x="4738" y="568"/>
                  </a:cubicBezTo>
                  <a:cubicBezTo>
                    <a:pt x="5012" y="509"/>
                    <a:pt x="5276" y="451"/>
                    <a:pt x="5540" y="372"/>
                  </a:cubicBezTo>
                  <a:cubicBezTo>
                    <a:pt x="5814" y="304"/>
                    <a:pt x="6059" y="177"/>
                    <a:pt x="62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a:off x="4817690" y="3728134"/>
              <a:ext cx="478892" cy="308299"/>
            </a:xfrm>
            <a:custGeom>
              <a:avLst/>
              <a:gdLst/>
              <a:ahLst/>
              <a:cxnLst/>
              <a:rect l="l" t="t" r="r" b="b"/>
              <a:pathLst>
                <a:path w="6538" h="4209" extrusionOk="0">
                  <a:moveTo>
                    <a:pt x="0" y="0"/>
                  </a:moveTo>
                  <a:lnTo>
                    <a:pt x="0" y="0"/>
                  </a:lnTo>
                  <a:cubicBezTo>
                    <a:pt x="1184" y="539"/>
                    <a:pt x="2271" y="1253"/>
                    <a:pt x="3328" y="1997"/>
                  </a:cubicBezTo>
                  <a:cubicBezTo>
                    <a:pt x="4385" y="2751"/>
                    <a:pt x="5412" y="3553"/>
                    <a:pt x="6538" y="4209"/>
                  </a:cubicBezTo>
                  <a:cubicBezTo>
                    <a:pt x="5500" y="3426"/>
                    <a:pt x="4492" y="2604"/>
                    <a:pt x="3435" y="1850"/>
                  </a:cubicBezTo>
                  <a:cubicBezTo>
                    <a:pt x="2907" y="1469"/>
                    <a:pt x="2349" y="1116"/>
                    <a:pt x="1781" y="793"/>
                  </a:cubicBezTo>
                  <a:cubicBezTo>
                    <a:pt x="1214" y="470"/>
                    <a:pt x="617" y="206"/>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a:off x="4955323" y="3892283"/>
              <a:ext cx="301120" cy="501892"/>
            </a:xfrm>
            <a:custGeom>
              <a:avLst/>
              <a:gdLst/>
              <a:ahLst/>
              <a:cxnLst/>
              <a:rect l="l" t="t" r="r" b="b"/>
              <a:pathLst>
                <a:path w="4111" h="6852" extrusionOk="0">
                  <a:moveTo>
                    <a:pt x="0" y="1"/>
                  </a:moveTo>
                  <a:lnTo>
                    <a:pt x="0" y="1"/>
                  </a:lnTo>
                  <a:cubicBezTo>
                    <a:pt x="382" y="549"/>
                    <a:pt x="764" y="1097"/>
                    <a:pt x="1106" y="1664"/>
                  </a:cubicBezTo>
                  <a:cubicBezTo>
                    <a:pt x="1449" y="2232"/>
                    <a:pt x="1781" y="2810"/>
                    <a:pt x="2104" y="3397"/>
                  </a:cubicBezTo>
                  <a:cubicBezTo>
                    <a:pt x="2427" y="3974"/>
                    <a:pt x="2750" y="4552"/>
                    <a:pt x="3083" y="5129"/>
                  </a:cubicBezTo>
                  <a:lnTo>
                    <a:pt x="3582" y="6000"/>
                  </a:lnTo>
                  <a:cubicBezTo>
                    <a:pt x="3758" y="6284"/>
                    <a:pt x="3925" y="6568"/>
                    <a:pt x="4111" y="6851"/>
                  </a:cubicBezTo>
                  <a:cubicBezTo>
                    <a:pt x="3964" y="6548"/>
                    <a:pt x="3807" y="6254"/>
                    <a:pt x="3660" y="5951"/>
                  </a:cubicBezTo>
                  <a:lnTo>
                    <a:pt x="3200" y="5070"/>
                  </a:lnTo>
                  <a:cubicBezTo>
                    <a:pt x="2897" y="4473"/>
                    <a:pt x="2584" y="3886"/>
                    <a:pt x="2261" y="3309"/>
                  </a:cubicBezTo>
                  <a:cubicBezTo>
                    <a:pt x="1928" y="2721"/>
                    <a:pt x="1586" y="2144"/>
                    <a:pt x="1214" y="1596"/>
                  </a:cubicBezTo>
                  <a:cubicBezTo>
                    <a:pt x="1028" y="1312"/>
                    <a:pt x="842" y="1038"/>
                    <a:pt x="636" y="774"/>
                  </a:cubicBezTo>
                  <a:cubicBezTo>
                    <a:pt x="431" y="510"/>
                    <a:pt x="225" y="245"/>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a:off x="4985428" y="4017756"/>
              <a:ext cx="31570" cy="590009"/>
            </a:xfrm>
            <a:custGeom>
              <a:avLst/>
              <a:gdLst/>
              <a:ahLst/>
              <a:cxnLst/>
              <a:rect l="l" t="t" r="r" b="b"/>
              <a:pathLst>
                <a:path w="431" h="8055" extrusionOk="0">
                  <a:moveTo>
                    <a:pt x="0" y="0"/>
                  </a:moveTo>
                  <a:lnTo>
                    <a:pt x="0" y="0"/>
                  </a:lnTo>
                  <a:cubicBezTo>
                    <a:pt x="20" y="167"/>
                    <a:pt x="30" y="333"/>
                    <a:pt x="49" y="509"/>
                  </a:cubicBezTo>
                  <a:lnTo>
                    <a:pt x="88" y="1008"/>
                  </a:lnTo>
                  <a:lnTo>
                    <a:pt x="118" y="1517"/>
                  </a:lnTo>
                  <a:lnTo>
                    <a:pt x="127" y="2016"/>
                  </a:lnTo>
                  <a:cubicBezTo>
                    <a:pt x="127" y="2692"/>
                    <a:pt x="108" y="3357"/>
                    <a:pt x="108" y="4033"/>
                  </a:cubicBezTo>
                  <a:cubicBezTo>
                    <a:pt x="98" y="4708"/>
                    <a:pt x="98" y="5383"/>
                    <a:pt x="137" y="6058"/>
                  </a:cubicBezTo>
                  <a:lnTo>
                    <a:pt x="186" y="6558"/>
                  </a:lnTo>
                  <a:lnTo>
                    <a:pt x="245" y="7067"/>
                  </a:lnTo>
                  <a:lnTo>
                    <a:pt x="323" y="7566"/>
                  </a:lnTo>
                  <a:cubicBezTo>
                    <a:pt x="362" y="7722"/>
                    <a:pt x="401" y="7889"/>
                    <a:pt x="431" y="8055"/>
                  </a:cubicBezTo>
                  <a:cubicBezTo>
                    <a:pt x="411" y="7889"/>
                    <a:pt x="392" y="7722"/>
                    <a:pt x="372" y="7556"/>
                  </a:cubicBezTo>
                  <a:lnTo>
                    <a:pt x="333" y="7047"/>
                  </a:lnTo>
                  <a:lnTo>
                    <a:pt x="304" y="6548"/>
                  </a:lnTo>
                  <a:lnTo>
                    <a:pt x="284" y="6049"/>
                  </a:lnTo>
                  <a:cubicBezTo>
                    <a:pt x="274" y="5373"/>
                    <a:pt x="284" y="4708"/>
                    <a:pt x="294" y="4033"/>
                  </a:cubicBezTo>
                  <a:cubicBezTo>
                    <a:pt x="294" y="3357"/>
                    <a:pt x="304" y="2682"/>
                    <a:pt x="264" y="2007"/>
                  </a:cubicBezTo>
                  <a:lnTo>
                    <a:pt x="225" y="1498"/>
                  </a:lnTo>
                  <a:lnTo>
                    <a:pt x="176" y="999"/>
                  </a:lnTo>
                  <a:lnTo>
                    <a:pt x="98" y="500"/>
                  </a:lnTo>
                  <a:cubicBezTo>
                    <a:pt x="69" y="333"/>
                    <a:pt x="39" y="16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a:off x="4766270" y="4256837"/>
              <a:ext cx="65776" cy="56694"/>
            </a:xfrm>
            <a:custGeom>
              <a:avLst/>
              <a:gdLst/>
              <a:ahLst/>
              <a:cxnLst/>
              <a:rect l="l" t="t" r="r" b="b"/>
              <a:pathLst>
                <a:path w="898" h="774" extrusionOk="0">
                  <a:moveTo>
                    <a:pt x="449" y="1"/>
                  </a:moveTo>
                  <a:cubicBezTo>
                    <a:pt x="206" y="1"/>
                    <a:pt x="0" y="243"/>
                    <a:pt x="95" y="504"/>
                  </a:cubicBezTo>
                  <a:cubicBezTo>
                    <a:pt x="153" y="682"/>
                    <a:pt x="305" y="773"/>
                    <a:pt x="459" y="773"/>
                  </a:cubicBezTo>
                  <a:cubicBezTo>
                    <a:pt x="593" y="773"/>
                    <a:pt x="727" y="704"/>
                    <a:pt x="800" y="563"/>
                  </a:cubicBezTo>
                  <a:cubicBezTo>
                    <a:pt x="898" y="367"/>
                    <a:pt x="819" y="142"/>
                    <a:pt x="624" y="44"/>
                  </a:cubicBezTo>
                  <a:cubicBezTo>
                    <a:pt x="566" y="14"/>
                    <a:pt x="506"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
            <p:cNvSpPr/>
            <p:nvPr/>
          </p:nvSpPr>
          <p:spPr>
            <a:xfrm>
              <a:off x="4200503" y="3602002"/>
              <a:ext cx="65264" cy="56547"/>
            </a:xfrm>
            <a:custGeom>
              <a:avLst/>
              <a:gdLst/>
              <a:ahLst/>
              <a:cxnLst/>
              <a:rect l="l" t="t" r="r" b="b"/>
              <a:pathLst>
                <a:path w="891" h="772" extrusionOk="0">
                  <a:moveTo>
                    <a:pt x="460" y="1"/>
                  </a:moveTo>
                  <a:cubicBezTo>
                    <a:pt x="309" y="1"/>
                    <a:pt x="158" y="87"/>
                    <a:pt x="97" y="254"/>
                  </a:cubicBezTo>
                  <a:cubicBezTo>
                    <a:pt x="0" y="513"/>
                    <a:pt x="203" y="771"/>
                    <a:pt x="453" y="771"/>
                  </a:cubicBezTo>
                  <a:cubicBezTo>
                    <a:pt x="506" y="771"/>
                    <a:pt x="561" y="760"/>
                    <a:pt x="616" y="734"/>
                  </a:cubicBezTo>
                  <a:cubicBezTo>
                    <a:pt x="812" y="646"/>
                    <a:pt x="890" y="421"/>
                    <a:pt x="812" y="225"/>
                  </a:cubicBezTo>
                  <a:cubicBezTo>
                    <a:pt x="741" y="74"/>
                    <a:pt x="600" y="1"/>
                    <a:pt x="4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2808"/>
        <p:cNvGrpSpPr/>
        <p:nvPr/>
      </p:nvGrpSpPr>
      <p:grpSpPr>
        <a:xfrm>
          <a:off x="0" y="0"/>
          <a:ext cx="0" cy="0"/>
          <a:chOff x="0" y="0"/>
          <a:chExt cx="0" cy="0"/>
        </a:xfrm>
      </p:grpSpPr>
      <p:grpSp>
        <p:nvGrpSpPr>
          <p:cNvPr id="2809" name="Google Shape;2809;p35"/>
          <p:cNvGrpSpPr/>
          <p:nvPr/>
        </p:nvGrpSpPr>
        <p:grpSpPr>
          <a:xfrm>
            <a:off x="-1487012" y="-560251"/>
            <a:ext cx="8130951" cy="6499452"/>
            <a:chOff x="-526937" y="-560251"/>
            <a:chExt cx="8130951" cy="6499452"/>
          </a:xfrm>
        </p:grpSpPr>
        <p:grpSp>
          <p:nvGrpSpPr>
            <p:cNvPr id="2810" name="Google Shape;2810;p35"/>
            <p:cNvGrpSpPr/>
            <p:nvPr/>
          </p:nvGrpSpPr>
          <p:grpSpPr>
            <a:xfrm>
              <a:off x="-526937" y="-560251"/>
              <a:ext cx="6210801" cy="6499452"/>
              <a:chOff x="-577337" y="-560251"/>
              <a:chExt cx="6210801" cy="6499452"/>
            </a:xfrm>
          </p:grpSpPr>
          <p:sp>
            <p:nvSpPr>
              <p:cNvPr id="2811" name="Google Shape;2811;p35"/>
              <p:cNvSpPr/>
              <p:nvPr/>
            </p:nvSpPr>
            <p:spPr>
              <a:xfrm rot="5400000">
                <a:off x="701137" y="1006875"/>
                <a:ext cx="6499452" cy="3365201"/>
              </a:xfrm>
              <a:custGeom>
                <a:avLst/>
                <a:gdLst/>
                <a:ahLst/>
                <a:cxnLst/>
                <a:rect l="l" t="t" r="r" b="b"/>
                <a:pathLst>
                  <a:path w="85102" h="44063" extrusionOk="0">
                    <a:moveTo>
                      <a:pt x="2870" y="1"/>
                    </a:moveTo>
                    <a:cubicBezTo>
                      <a:pt x="2467" y="1"/>
                      <a:pt x="2028" y="106"/>
                      <a:pt x="1533" y="359"/>
                    </a:cubicBezTo>
                    <a:cubicBezTo>
                      <a:pt x="1" y="1135"/>
                      <a:pt x="3323" y="3183"/>
                      <a:pt x="3323" y="4894"/>
                    </a:cubicBezTo>
                    <a:cubicBezTo>
                      <a:pt x="3323" y="6605"/>
                      <a:pt x="836" y="6605"/>
                      <a:pt x="836" y="8316"/>
                    </a:cubicBezTo>
                    <a:cubicBezTo>
                      <a:pt x="836" y="10027"/>
                      <a:pt x="3323" y="10027"/>
                      <a:pt x="3323" y="11757"/>
                    </a:cubicBezTo>
                    <a:cubicBezTo>
                      <a:pt x="3323" y="13468"/>
                      <a:pt x="836" y="13468"/>
                      <a:pt x="836" y="15179"/>
                    </a:cubicBezTo>
                    <a:cubicBezTo>
                      <a:pt x="836" y="16890"/>
                      <a:pt x="3323" y="16890"/>
                      <a:pt x="3323" y="18600"/>
                    </a:cubicBezTo>
                    <a:cubicBezTo>
                      <a:pt x="3323" y="20311"/>
                      <a:pt x="836" y="20311"/>
                      <a:pt x="836" y="22042"/>
                    </a:cubicBezTo>
                    <a:cubicBezTo>
                      <a:pt x="836" y="23753"/>
                      <a:pt x="3323" y="23753"/>
                      <a:pt x="3323" y="25463"/>
                    </a:cubicBezTo>
                    <a:cubicBezTo>
                      <a:pt x="3323" y="27174"/>
                      <a:pt x="836" y="27174"/>
                      <a:pt x="836" y="28885"/>
                    </a:cubicBezTo>
                    <a:cubicBezTo>
                      <a:pt x="836" y="30596"/>
                      <a:pt x="3323" y="30596"/>
                      <a:pt x="3323" y="32306"/>
                    </a:cubicBezTo>
                    <a:cubicBezTo>
                      <a:pt x="3323" y="34037"/>
                      <a:pt x="836" y="34037"/>
                      <a:pt x="836" y="35748"/>
                    </a:cubicBezTo>
                    <a:cubicBezTo>
                      <a:pt x="836" y="37459"/>
                      <a:pt x="3323" y="37459"/>
                      <a:pt x="3323" y="39169"/>
                    </a:cubicBezTo>
                    <a:cubicBezTo>
                      <a:pt x="3323" y="40880"/>
                      <a:pt x="1" y="42929"/>
                      <a:pt x="1533" y="43705"/>
                    </a:cubicBezTo>
                    <a:cubicBezTo>
                      <a:pt x="2028" y="43958"/>
                      <a:pt x="2466" y="44063"/>
                      <a:pt x="2868" y="44063"/>
                    </a:cubicBezTo>
                    <a:cubicBezTo>
                      <a:pt x="4905" y="44063"/>
                      <a:pt x="6009" y="41358"/>
                      <a:pt x="8833" y="41358"/>
                    </a:cubicBezTo>
                    <a:cubicBezTo>
                      <a:pt x="12195" y="41358"/>
                      <a:pt x="12195" y="43844"/>
                      <a:pt x="15577" y="43844"/>
                    </a:cubicBezTo>
                    <a:cubicBezTo>
                      <a:pt x="18939" y="43844"/>
                      <a:pt x="18939" y="41358"/>
                      <a:pt x="22320" y="41358"/>
                    </a:cubicBezTo>
                    <a:cubicBezTo>
                      <a:pt x="25682" y="41358"/>
                      <a:pt x="25682" y="43844"/>
                      <a:pt x="29064" y="43844"/>
                    </a:cubicBezTo>
                    <a:cubicBezTo>
                      <a:pt x="32426" y="43844"/>
                      <a:pt x="32426" y="41358"/>
                      <a:pt x="35808" y="41358"/>
                    </a:cubicBezTo>
                    <a:cubicBezTo>
                      <a:pt x="39170" y="41358"/>
                      <a:pt x="39170" y="43844"/>
                      <a:pt x="42551" y="43844"/>
                    </a:cubicBezTo>
                    <a:cubicBezTo>
                      <a:pt x="45913" y="43844"/>
                      <a:pt x="45913" y="41358"/>
                      <a:pt x="49295" y="41358"/>
                    </a:cubicBezTo>
                    <a:cubicBezTo>
                      <a:pt x="52657" y="41358"/>
                      <a:pt x="52657" y="43844"/>
                      <a:pt x="56039" y="43844"/>
                    </a:cubicBezTo>
                    <a:cubicBezTo>
                      <a:pt x="59400" y="43844"/>
                      <a:pt x="59400" y="41358"/>
                      <a:pt x="62782" y="41358"/>
                    </a:cubicBezTo>
                    <a:cubicBezTo>
                      <a:pt x="66144" y="41358"/>
                      <a:pt x="66144" y="43844"/>
                      <a:pt x="69506" y="43844"/>
                    </a:cubicBezTo>
                    <a:cubicBezTo>
                      <a:pt x="72888" y="43844"/>
                      <a:pt x="72888" y="41358"/>
                      <a:pt x="76250" y="41358"/>
                    </a:cubicBezTo>
                    <a:cubicBezTo>
                      <a:pt x="79074" y="41358"/>
                      <a:pt x="80191" y="44063"/>
                      <a:pt x="82233" y="44063"/>
                    </a:cubicBezTo>
                    <a:cubicBezTo>
                      <a:pt x="82636" y="44063"/>
                      <a:pt x="83075" y="43958"/>
                      <a:pt x="83570" y="43705"/>
                    </a:cubicBezTo>
                    <a:cubicBezTo>
                      <a:pt x="85102" y="42929"/>
                      <a:pt x="82496" y="41895"/>
                      <a:pt x="81800" y="39508"/>
                    </a:cubicBezTo>
                    <a:cubicBezTo>
                      <a:pt x="81322" y="37876"/>
                      <a:pt x="84246" y="37459"/>
                      <a:pt x="84246" y="35728"/>
                    </a:cubicBezTo>
                    <a:cubicBezTo>
                      <a:pt x="84246" y="34017"/>
                      <a:pt x="81760" y="34017"/>
                      <a:pt x="81760" y="32306"/>
                    </a:cubicBezTo>
                    <a:cubicBezTo>
                      <a:pt x="81760" y="30596"/>
                      <a:pt x="84246" y="30596"/>
                      <a:pt x="84246" y="28885"/>
                    </a:cubicBezTo>
                    <a:cubicBezTo>
                      <a:pt x="84246" y="27174"/>
                      <a:pt x="81760" y="27174"/>
                      <a:pt x="81760" y="25443"/>
                    </a:cubicBezTo>
                    <a:cubicBezTo>
                      <a:pt x="81760" y="23733"/>
                      <a:pt x="84246" y="23733"/>
                      <a:pt x="84246" y="22022"/>
                    </a:cubicBezTo>
                    <a:cubicBezTo>
                      <a:pt x="84246" y="20311"/>
                      <a:pt x="81760" y="20311"/>
                      <a:pt x="81760" y="18600"/>
                    </a:cubicBezTo>
                    <a:cubicBezTo>
                      <a:pt x="81760" y="16890"/>
                      <a:pt x="84246" y="16890"/>
                      <a:pt x="84246" y="15179"/>
                    </a:cubicBezTo>
                    <a:cubicBezTo>
                      <a:pt x="84246" y="13448"/>
                      <a:pt x="81760" y="13468"/>
                      <a:pt x="81760" y="11737"/>
                    </a:cubicBezTo>
                    <a:cubicBezTo>
                      <a:pt x="81760" y="10027"/>
                      <a:pt x="84246" y="10027"/>
                      <a:pt x="84246" y="8316"/>
                    </a:cubicBezTo>
                    <a:cubicBezTo>
                      <a:pt x="84246" y="6605"/>
                      <a:pt x="81760" y="6605"/>
                      <a:pt x="81760" y="4894"/>
                    </a:cubicBezTo>
                    <a:cubicBezTo>
                      <a:pt x="81760" y="3164"/>
                      <a:pt x="85082" y="1135"/>
                      <a:pt x="83570" y="359"/>
                    </a:cubicBezTo>
                    <a:cubicBezTo>
                      <a:pt x="83075" y="106"/>
                      <a:pt x="82636" y="1"/>
                      <a:pt x="82233" y="1"/>
                    </a:cubicBezTo>
                    <a:cubicBezTo>
                      <a:pt x="80191" y="1"/>
                      <a:pt x="79074" y="2706"/>
                      <a:pt x="76250" y="2706"/>
                    </a:cubicBezTo>
                    <a:cubicBezTo>
                      <a:pt x="72888" y="2706"/>
                      <a:pt x="72888" y="219"/>
                      <a:pt x="69506" y="219"/>
                    </a:cubicBezTo>
                    <a:cubicBezTo>
                      <a:pt x="66144" y="219"/>
                      <a:pt x="66144" y="2706"/>
                      <a:pt x="62762" y="2706"/>
                    </a:cubicBezTo>
                    <a:cubicBezTo>
                      <a:pt x="59400" y="2706"/>
                      <a:pt x="59400" y="219"/>
                      <a:pt x="56019" y="219"/>
                    </a:cubicBezTo>
                    <a:cubicBezTo>
                      <a:pt x="52657" y="219"/>
                      <a:pt x="52657" y="2706"/>
                      <a:pt x="49275" y="2706"/>
                    </a:cubicBezTo>
                    <a:cubicBezTo>
                      <a:pt x="45913" y="2706"/>
                      <a:pt x="45913" y="219"/>
                      <a:pt x="42531" y="219"/>
                    </a:cubicBezTo>
                    <a:cubicBezTo>
                      <a:pt x="39170" y="219"/>
                      <a:pt x="39170" y="2706"/>
                      <a:pt x="35808" y="2706"/>
                    </a:cubicBezTo>
                    <a:cubicBezTo>
                      <a:pt x="32426" y="2706"/>
                      <a:pt x="32426" y="219"/>
                      <a:pt x="29064" y="219"/>
                    </a:cubicBezTo>
                    <a:cubicBezTo>
                      <a:pt x="25682" y="219"/>
                      <a:pt x="25682" y="2706"/>
                      <a:pt x="22320" y="2706"/>
                    </a:cubicBezTo>
                    <a:cubicBezTo>
                      <a:pt x="18939" y="2706"/>
                      <a:pt x="18939" y="219"/>
                      <a:pt x="15577" y="219"/>
                    </a:cubicBezTo>
                    <a:cubicBezTo>
                      <a:pt x="12195" y="219"/>
                      <a:pt x="12195" y="2706"/>
                      <a:pt x="8833" y="2706"/>
                    </a:cubicBezTo>
                    <a:cubicBezTo>
                      <a:pt x="6026" y="2706"/>
                      <a:pt x="4911" y="1"/>
                      <a:pt x="28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35"/>
              <p:cNvSpPr/>
              <p:nvPr/>
            </p:nvSpPr>
            <p:spPr>
              <a:xfrm rot="5400000">
                <a:off x="-2144463" y="1006875"/>
                <a:ext cx="6499452" cy="3365201"/>
              </a:xfrm>
              <a:custGeom>
                <a:avLst/>
                <a:gdLst/>
                <a:ahLst/>
                <a:cxnLst/>
                <a:rect l="l" t="t" r="r" b="b"/>
                <a:pathLst>
                  <a:path w="85102" h="44063" extrusionOk="0">
                    <a:moveTo>
                      <a:pt x="2870" y="1"/>
                    </a:moveTo>
                    <a:cubicBezTo>
                      <a:pt x="2467" y="1"/>
                      <a:pt x="2028" y="106"/>
                      <a:pt x="1533" y="359"/>
                    </a:cubicBezTo>
                    <a:cubicBezTo>
                      <a:pt x="1" y="1135"/>
                      <a:pt x="3323" y="3183"/>
                      <a:pt x="3323" y="4894"/>
                    </a:cubicBezTo>
                    <a:cubicBezTo>
                      <a:pt x="3323" y="6605"/>
                      <a:pt x="836" y="6605"/>
                      <a:pt x="836" y="8316"/>
                    </a:cubicBezTo>
                    <a:cubicBezTo>
                      <a:pt x="836" y="10027"/>
                      <a:pt x="3323" y="10027"/>
                      <a:pt x="3323" y="11757"/>
                    </a:cubicBezTo>
                    <a:cubicBezTo>
                      <a:pt x="3323" y="13468"/>
                      <a:pt x="836" y="13468"/>
                      <a:pt x="836" y="15179"/>
                    </a:cubicBezTo>
                    <a:cubicBezTo>
                      <a:pt x="836" y="16890"/>
                      <a:pt x="3323" y="16890"/>
                      <a:pt x="3323" y="18600"/>
                    </a:cubicBezTo>
                    <a:cubicBezTo>
                      <a:pt x="3323" y="20311"/>
                      <a:pt x="836" y="20311"/>
                      <a:pt x="836" y="22042"/>
                    </a:cubicBezTo>
                    <a:cubicBezTo>
                      <a:pt x="836" y="23753"/>
                      <a:pt x="3323" y="23753"/>
                      <a:pt x="3323" y="25463"/>
                    </a:cubicBezTo>
                    <a:cubicBezTo>
                      <a:pt x="3323" y="27174"/>
                      <a:pt x="836" y="27174"/>
                      <a:pt x="836" y="28885"/>
                    </a:cubicBezTo>
                    <a:cubicBezTo>
                      <a:pt x="836" y="30596"/>
                      <a:pt x="3323" y="30596"/>
                      <a:pt x="3323" y="32306"/>
                    </a:cubicBezTo>
                    <a:cubicBezTo>
                      <a:pt x="3323" y="34037"/>
                      <a:pt x="836" y="34037"/>
                      <a:pt x="836" y="35748"/>
                    </a:cubicBezTo>
                    <a:cubicBezTo>
                      <a:pt x="836" y="37459"/>
                      <a:pt x="3323" y="37459"/>
                      <a:pt x="3323" y="39169"/>
                    </a:cubicBezTo>
                    <a:cubicBezTo>
                      <a:pt x="3323" y="40880"/>
                      <a:pt x="1" y="42929"/>
                      <a:pt x="1533" y="43705"/>
                    </a:cubicBezTo>
                    <a:cubicBezTo>
                      <a:pt x="2028" y="43958"/>
                      <a:pt x="2466" y="44063"/>
                      <a:pt x="2868" y="44063"/>
                    </a:cubicBezTo>
                    <a:cubicBezTo>
                      <a:pt x="4905" y="44063"/>
                      <a:pt x="6009" y="41358"/>
                      <a:pt x="8833" y="41358"/>
                    </a:cubicBezTo>
                    <a:cubicBezTo>
                      <a:pt x="12195" y="41358"/>
                      <a:pt x="12195" y="43844"/>
                      <a:pt x="15577" y="43844"/>
                    </a:cubicBezTo>
                    <a:cubicBezTo>
                      <a:pt x="18939" y="43844"/>
                      <a:pt x="18939" y="41358"/>
                      <a:pt x="22320" y="41358"/>
                    </a:cubicBezTo>
                    <a:cubicBezTo>
                      <a:pt x="25682" y="41358"/>
                      <a:pt x="25682" y="43844"/>
                      <a:pt x="29064" y="43844"/>
                    </a:cubicBezTo>
                    <a:cubicBezTo>
                      <a:pt x="32426" y="43844"/>
                      <a:pt x="32426" y="41358"/>
                      <a:pt x="35808" y="41358"/>
                    </a:cubicBezTo>
                    <a:cubicBezTo>
                      <a:pt x="39170" y="41358"/>
                      <a:pt x="39170" y="43844"/>
                      <a:pt x="42551" y="43844"/>
                    </a:cubicBezTo>
                    <a:cubicBezTo>
                      <a:pt x="45913" y="43844"/>
                      <a:pt x="45913" y="41358"/>
                      <a:pt x="49295" y="41358"/>
                    </a:cubicBezTo>
                    <a:cubicBezTo>
                      <a:pt x="52657" y="41358"/>
                      <a:pt x="52657" y="43844"/>
                      <a:pt x="56039" y="43844"/>
                    </a:cubicBezTo>
                    <a:cubicBezTo>
                      <a:pt x="59400" y="43844"/>
                      <a:pt x="59400" y="41358"/>
                      <a:pt x="62782" y="41358"/>
                    </a:cubicBezTo>
                    <a:cubicBezTo>
                      <a:pt x="66144" y="41358"/>
                      <a:pt x="66144" y="43844"/>
                      <a:pt x="69506" y="43844"/>
                    </a:cubicBezTo>
                    <a:cubicBezTo>
                      <a:pt x="72888" y="43844"/>
                      <a:pt x="72888" y="41358"/>
                      <a:pt x="76250" y="41358"/>
                    </a:cubicBezTo>
                    <a:cubicBezTo>
                      <a:pt x="79074" y="41358"/>
                      <a:pt x="80191" y="44063"/>
                      <a:pt x="82233" y="44063"/>
                    </a:cubicBezTo>
                    <a:cubicBezTo>
                      <a:pt x="82636" y="44063"/>
                      <a:pt x="83075" y="43958"/>
                      <a:pt x="83570" y="43705"/>
                    </a:cubicBezTo>
                    <a:cubicBezTo>
                      <a:pt x="85102" y="42929"/>
                      <a:pt x="82496" y="41895"/>
                      <a:pt x="81800" y="39508"/>
                    </a:cubicBezTo>
                    <a:cubicBezTo>
                      <a:pt x="81322" y="37876"/>
                      <a:pt x="84246" y="37459"/>
                      <a:pt x="84246" y="35728"/>
                    </a:cubicBezTo>
                    <a:cubicBezTo>
                      <a:pt x="84246" y="34017"/>
                      <a:pt x="81760" y="34017"/>
                      <a:pt x="81760" y="32306"/>
                    </a:cubicBezTo>
                    <a:cubicBezTo>
                      <a:pt x="81760" y="30596"/>
                      <a:pt x="84246" y="30596"/>
                      <a:pt x="84246" y="28885"/>
                    </a:cubicBezTo>
                    <a:cubicBezTo>
                      <a:pt x="84246" y="27174"/>
                      <a:pt x="81760" y="27174"/>
                      <a:pt x="81760" y="25443"/>
                    </a:cubicBezTo>
                    <a:cubicBezTo>
                      <a:pt x="81760" y="23733"/>
                      <a:pt x="84246" y="23733"/>
                      <a:pt x="84246" y="22022"/>
                    </a:cubicBezTo>
                    <a:cubicBezTo>
                      <a:pt x="84246" y="20311"/>
                      <a:pt x="81760" y="20311"/>
                      <a:pt x="81760" y="18600"/>
                    </a:cubicBezTo>
                    <a:cubicBezTo>
                      <a:pt x="81760" y="16890"/>
                      <a:pt x="84246" y="16890"/>
                      <a:pt x="84246" y="15179"/>
                    </a:cubicBezTo>
                    <a:cubicBezTo>
                      <a:pt x="84246" y="13448"/>
                      <a:pt x="81760" y="13468"/>
                      <a:pt x="81760" y="11737"/>
                    </a:cubicBezTo>
                    <a:cubicBezTo>
                      <a:pt x="81760" y="10027"/>
                      <a:pt x="84246" y="10027"/>
                      <a:pt x="84246" y="8316"/>
                    </a:cubicBezTo>
                    <a:cubicBezTo>
                      <a:pt x="84246" y="6605"/>
                      <a:pt x="81760" y="6605"/>
                      <a:pt x="81760" y="4894"/>
                    </a:cubicBezTo>
                    <a:cubicBezTo>
                      <a:pt x="81760" y="3164"/>
                      <a:pt x="85082" y="1135"/>
                      <a:pt x="83570" y="359"/>
                    </a:cubicBezTo>
                    <a:cubicBezTo>
                      <a:pt x="83075" y="106"/>
                      <a:pt x="82636" y="1"/>
                      <a:pt x="82233" y="1"/>
                    </a:cubicBezTo>
                    <a:cubicBezTo>
                      <a:pt x="80191" y="1"/>
                      <a:pt x="79074" y="2706"/>
                      <a:pt x="76250" y="2706"/>
                    </a:cubicBezTo>
                    <a:cubicBezTo>
                      <a:pt x="72888" y="2706"/>
                      <a:pt x="72888" y="219"/>
                      <a:pt x="69506" y="219"/>
                    </a:cubicBezTo>
                    <a:cubicBezTo>
                      <a:pt x="66144" y="219"/>
                      <a:pt x="66144" y="2706"/>
                      <a:pt x="62762" y="2706"/>
                    </a:cubicBezTo>
                    <a:cubicBezTo>
                      <a:pt x="59400" y="2706"/>
                      <a:pt x="59400" y="219"/>
                      <a:pt x="56019" y="219"/>
                    </a:cubicBezTo>
                    <a:cubicBezTo>
                      <a:pt x="52657" y="219"/>
                      <a:pt x="52657" y="2706"/>
                      <a:pt x="49275" y="2706"/>
                    </a:cubicBezTo>
                    <a:cubicBezTo>
                      <a:pt x="45913" y="2706"/>
                      <a:pt x="45913" y="219"/>
                      <a:pt x="42531" y="219"/>
                    </a:cubicBezTo>
                    <a:cubicBezTo>
                      <a:pt x="39170" y="219"/>
                      <a:pt x="39170" y="2706"/>
                      <a:pt x="35808" y="2706"/>
                    </a:cubicBezTo>
                    <a:cubicBezTo>
                      <a:pt x="32426" y="2706"/>
                      <a:pt x="32426" y="219"/>
                      <a:pt x="29064" y="219"/>
                    </a:cubicBezTo>
                    <a:cubicBezTo>
                      <a:pt x="25682" y="219"/>
                      <a:pt x="25682" y="2706"/>
                      <a:pt x="22320" y="2706"/>
                    </a:cubicBezTo>
                    <a:cubicBezTo>
                      <a:pt x="18939" y="2706"/>
                      <a:pt x="18939" y="219"/>
                      <a:pt x="15577" y="219"/>
                    </a:cubicBezTo>
                    <a:cubicBezTo>
                      <a:pt x="12195" y="219"/>
                      <a:pt x="12195" y="2706"/>
                      <a:pt x="8833" y="2706"/>
                    </a:cubicBezTo>
                    <a:cubicBezTo>
                      <a:pt x="6026" y="2706"/>
                      <a:pt x="4911" y="1"/>
                      <a:pt x="28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3" name="Google Shape;2813;p35"/>
            <p:cNvGrpSpPr/>
            <p:nvPr/>
          </p:nvGrpSpPr>
          <p:grpSpPr>
            <a:xfrm>
              <a:off x="1393213" y="-560251"/>
              <a:ext cx="6210801" cy="6499452"/>
              <a:chOff x="-577337" y="-560251"/>
              <a:chExt cx="6210801" cy="6499452"/>
            </a:xfrm>
          </p:grpSpPr>
          <p:sp>
            <p:nvSpPr>
              <p:cNvPr id="2814" name="Google Shape;2814;p35"/>
              <p:cNvSpPr/>
              <p:nvPr/>
            </p:nvSpPr>
            <p:spPr>
              <a:xfrm rot="5400000">
                <a:off x="701137" y="1006875"/>
                <a:ext cx="6499452" cy="3365201"/>
              </a:xfrm>
              <a:custGeom>
                <a:avLst/>
                <a:gdLst/>
                <a:ahLst/>
                <a:cxnLst/>
                <a:rect l="l" t="t" r="r" b="b"/>
                <a:pathLst>
                  <a:path w="85102" h="44063" extrusionOk="0">
                    <a:moveTo>
                      <a:pt x="2870" y="1"/>
                    </a:moveTo>
                    <a:cubicBezTo>
                      <a:pt x="2467" y="1"/>
                      <a:pt x="2028" y="106"/>
                      <a:pt x="1533" y="359"/>
                    </a:cubicBezTo>
                    <a:cubicBezTo>
                      <a:pt x="1" y="1135"/>
                      <a:pt x="3323" y="3183"/>
                      <a:pt x="3323" y="4894"/>
                    </a:cubicBezTo>
                    <a:cubicBezTo>
                      <a:pt x="3323" y="6605"/>
                      <a:pt x="836" y="6605"/>
                      <a:pt x="836" y="8316"/>
                    </a:cubicBezTo>
                    <a:cubicBezTo>
                      <a:pt x="836" y="10027"/>
                      <a:pt x="3323" y="10027"/>
                      <a:pt x="3323" y="11757"/>
                    </a:cubicBezTo>
                    <a:cubicBezTo>
                      <a:pt x="3323" y="13468"/>
                      <a:pt x="836" y="13468"/>
                      <a:pt x="836" y="15179"/>
                    </a:cubicBezTo>
                    <a:cubicBezTo>
                      <a:pt x="836" y="16890"/>
                      <a:pt x="3323" y="16890"/>
                      <a:pt x="3323" y="18600"/>
                    </a:cubicBezTo>
                    <a:cubicBezTo>
                      <a:pt x="3323" y="20311"/>
                      <a:pt x="836" y="20311"/>
                      <a:pt x="836" y="22042"/>
                    </a:cubicBezTo>
                    <a:cubicBezTo>
                      <a:pt x="836" y="23753"/>
                      <a:pt x="3323" y="23753"/>
                      <a:pt x="3323" y="25463"/>
                    </a:cubicBezTo>
                    <a:cubicBezTo>
                      <a:pt x="3323" y="27174"/>
                      <a:pt x="836" y="27174"/>
                      <a:pt x="836" y="28885"/>
                    </a:cubicBezTo>
                    <a:cubicBezTo>
                      <a:pt x="836" y="30596"/>
                      <a:pt x="3323" y="30596"/>
                      <a:pt x="3323" y="32306"/>
                    </a:cubicBezTo>
                    <a:cubicBezTo>
                      <a:pt x="3323" y="34037"/>
                      <a:pt x="836" y="34037"/>
                      <a:pt x="836" y="35748"/>
                    </a:cubicBezTo>
                    <a:cubicBezTo>
                      <a:pt x="836" y="37459"/>
                      <a:pt x="3323" y="37459"/>
                      <a:pt x="3323" y="39169"/>
                    </a:cubicBezTo>
                    <a:cubicBezTo>
                      <a:pt x="3323" y="40880"/>
                      <a:pt x="1" y="42929"/>
                      <a:pt x="1533" y="43705"/>
                    </a:cubicBezTo>
                    <a:cubicBezTo>
                      <a:pt x="2028" y="43958"/>
                      <a:pt x="2466" y="44063"/>
                      <a:pt x="2868" y="44063"/>
                    </a:cubicBezTo>
                    <a:cubicBezTo>
                      <a:pt x="4905" y="44063"/>
                      <a:pt x="6009" y="41358"/>
                      <a:pt x="8833" y="41358"/>
                    </a:cubicBezTo>
                    <a:cubicBezTo>
                      <a:pt x="12195" y="41358"/>
                      <a:pt x="12195" y="43844"/>
                      <a:pt x="15577" y="43844"/>
                    </a:cubicBezTo>
                    <a:cubicBezTo>
                      <a:pt x="18939" y="43844"/>
                      <a:pt x="18939" y="41358"/>
                      <a:pt x="22320" y="41358"/>
                    </a:cubicBezTo>
                    <a:cubicBezTo>
                      <a:pt x="25682" y="41358"/>
                      <a:pt x="25682" y="43844"/>
                      <a:pt x="29064" y="43844"/>
                    </a:cubicBezTo>
                    <a:cubicBezTo>
                      <a:pt x="32426" y="43844"/>
                      <a:pt x="32426" y="41358"/>
                      <a:pt x="35808" y="41358"/>
                    </a:cubicBezTo>
                    <a:cubicBezTo>
                      <a:pt x="39170" y="41358"/>
                      <a:pt x="39170" y="43844"/>
                      <a:pt x="42551" y="43844"/>
                    </a:cubicBezTo>
                    <a:cubicBezTo>
                      <a:pt x="45913" y="43844"/>
                      <a:pt x="45913" y="41358"/>
                      <a:pt x="49295" y="41358"/>
                    </a:cubicBezTo>
                    <a:cubicBezTo>
                      <a:pt x="52657" y="41358"/>
                      <a:pt x="52657" y="43844"/>
                      <a:pt x="56039" y="43844"/>
                    </a:cubicBezTo>
                    <a:cubicBezTo>
                      <a:pt x="59400" y="43844"/>
                      <a:pt x="59400" y="41358"/>
                      <a:pt x="62782" y="41358"/>
                    </a:cubicBezTo>
                    <a:cubicBezTo>
                      <a:pt x="66144" y="41358"/>
                      <a:pt x="66144" y="43844"/>
                      <a:pt x="69506" y="43844"/>
                    </a:cubicBezTo>
                    <a:cubicBezTo>
                      <a:pt x="72888" y="43844"/>
                      <a:pt x="72888" y="41358"/>
                      <a:pt x="76250" y="41358"/>
                    </a:cubicBezTo>
                    <a:cubicBezTo>
                      <a:pt x="79074" y="41358"/>
                      <a:pt x="80191" y="44063"/>
                      <a:pt x="82233" y="44063"/>
                    </a:cubicBezTo>
                    <a:cubicBezTo>
                      <a:pt x="82636" y="44063"/>
                      <a:pt x="83075" y="43958"/>
                      <a:pt x="83570" y="43705"/>
                    </a:cubicBezTo>
                    <a:cubicBezTo>
                      <a:pt x="85102" y="42929"/>
                      <a:pt x="82496" y="41895"/>
                      <a:pt x="81800" y="39508"/>
                    </a:cubicBezTo>
                    <a:cubicBezTo>
                      <a:pt x="81322" y="37876"/>
                      <a:pt x="84246" y="37459"/>
                      <a:pt x="84246" y="35728"/>
                    </a:cubicBezTo>
                    <a:cubicBezTo>
                      <a:pt x="84246" y="34017"/>
                      <a:pt x="81760" y="34017"/>
                      <a:pt x="81760" y="32306"/>
                    </a:cubicBezTo>
                    <a:cubicBezTo>
                      <a:pt x="81760" y="30596"/>
                      <a:pt x="84246" y="30596"/>
                      <a:pt x="84246" y="28885"/>
                    </a:cubicBezTo>
                    <a:cubicBezTo>
                      <a:pt x="84246" y="27174"/>
                      <a:pt x="81760" y="27174"/>
                      <a:pt x="81760" y="25443"/>
                    </a:cubicBezTo>
                    <a:cubicBezTo>
                      <a:pt x="81760" y="23733"/>
                      <a:pt x="84246" y="23733"/>
                      <a:pt x="84246" y="22022"/>
                    </a:cubicBezTo>
                    <a:cubicBezTo>
                      <a:pt x="84246" y="20311"/>
                      <a:pt x="81760" y="20311"/>
                      <a:pt x="81760" y="18600"/>
                    </a:cubicBezTo>
                    <a:cubicBezTo>
                      <a:pt x="81760" y="16890"/>
                      <a:pt x="84246" y="16890"/>
                      <a:pt x="84246" y="15179"/>
                    </a:cubicBezTo>
                    <a:cubicBezTo>
                      <a:pt x="84246" y="13448"/>
                      <a:pt x="81760" y="13468"/>
                      <a:pt x="81760" y="11737"/>
                    </a:cubicBezTo>
                    <a:cubicBezTo>
                      <a:pt x="81760" y="10027"/>
                      <a:pt x="84246" y="10027"/>
                      <a:pt x="84246" y="8316"/>
                    </a:cubicBezTo>
                    <a:cubicBezTo>
                      <a:pt x="84246" y="6605"/>
                      <a:pt x="81760" y="6605"/>
                      <a:pt x="81760" y="4894"/>
                    </a:cubicBezTo>
                    <a:cubicBezTo>
                      <a:pt x="81760" y="3164"/>
                      <a:pt x="85082" y="1135"/>
                      <a:pt x="83570" y="359"/>
                    </a:cubicBezTo>
                    <a:cubicBezTo>
                      <a:pt x="83075" y="106"/>
                      <a:pt x="82636" y="1"/>
                      <a:pt x="82233" y="1"/>
                    </a:cubicBezTo>
                    <a:cubicBezTo>
                      <a:pt x="80191" y="1"/>
                      <a:pt x="79074" y="2706"/>
                      <a:pt x="76250" y="2706"/>
                    </a:cubicBezTo>
                    <a:cubicBezTo>
                      <a:pt x="72888" y="2706"/>
                      <a:pt x="72888" y="219"/>
                      <a:pt x="69506" y="219"/>
                    </a:cubicBezTo>
                    <a:cubicBezTo>
                      <a:pt x="66144" y="219"/>
                      <a:pt x="66144" y="2706"/>
                      <a:pt x="62762" y="2706"/>
                    </a:cubicBezTo>
                    <a:cubicBezTo>
                      <a:pt x="59400" y="2706"/>
                      <a:pt x="59400" y="219"/>
                      <a:pt x="56019" y="219"/>
                    </a:cubicBezTo>
                    <a:cubicBezTo>
                      <a:pt x="52657" y="219"/>
                      <a:pt x="52657" y="2706"/>
                      <a:pt x="49275" y="2706"/>
                    </a:cubicBezTo>
                    <a:cubicBezTo>
                      <a:pt x="45913" y="2706"/>
                      <a:pt x="45913" y="219"/>
                      <a:pt x="42531" y="219"/>
                    </a:cubicBezTo>
                    <a:cubicBezTo>
                      <a:pt x="39170" y="219"/>
                      <a:pt x="39170" y="2706"/>
                      <a:pt x="35808" y="2706"/>
                    </a:cubicBezTo>
                    <a:cubicBezTo>
                      <a:pt x="32426" y="2706"/>
                      <a:pt x="32426" y="219"/>
                      <a:pt x="29064" y="219"/>
                    </a:cubicBezTo>
                    <a:cubicBezTo>
                      <a:pt x="25682" y="219"/>
                      <a:pt x="25682" y="2706"/>
                      <a:pt x="22320" y="2706"/>
                    </a:cubicBezTo>
                    <a:cubicBezTo>
                      <a:pt x="18939" y="2706"/>
                      <a:pt x="18939" y="219"/>
                      <a:pt x="15577" y="219"/>
                    </a:cubicBezTo>
                    <a:cubicBezTo>
                      <a:pt x="12195" y="219"/>
                      <a:pt x="12195" y="2706"/>
                      <a:pt x="8833" y="2706"/>
                    </a:cubicBezTo>
                    <a:cubicBezTo>
                      <a:pt x="6026" y="2706"/>
                      <a:pt x="4911" y="1"/>
                      <a:pt x="28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35"/>
              <p:cNvSpPr/>
              <p:nvPr/>
            </p:nvSpPr>
            <p:spPr>
              <a:xfrm rot="5400000">
                <a:off x="-2144463" y="1006875"/>
                <a:ext cx="6499452" cy="3365201"/>
              </a:xfrm>
              <a:custGeom>
                <a:avLst/>
                <a:gdLst/>
                <a:ahLst/>
                <a:cxnLst/>
                <a:rect l="l" t="t" r="r" b="b"/>
                <a:pathLst>
                  <a:path w="85102" h="44063" extrusionOk="0">
                    <a:moveTo>
                      <a:pt x="2870" y="1"/>
                    </a:moveTo>
                    <a:cubicBezTo>
                      <a:pt x="2467" y="1"/>
                      <a:pt x="2028" y="106"/>
                      <a:pt x="1533" y="359"/>
                    </a:cubicBezTo>
                    <a:cubicBezTo>
                      <a:pt x="1" y="1135"/>
                      <a:pt x="3323" y="3183"/>
                      <a:pt x="3323" y="4894"/>
                    </a:cubicBezTo>
                    <a:cubicBezTo>
                      <a:pt x="3323" y="6605"/>
                      <a:pt x="836" y="6605"/>
                      <a:pt x="836" y="8316"/>
                    </a:cubicBezTo>
                    <a:cubicBezTo>
                      <a:pt x="836" y="10027"/>
                      <a:pt x="3323" y="10027"/>
                      <a:pt x="3323" y="11757"/>
                    </a:cubicBezTo>
                    <a:cubicBezTo>
                      <a:pt x="3323" y="13468"/>
                      <a:pt x="836" y="13468"/>
                      <a:pt x="836" y="15179"/>
                    </a:cubicBezTo>
                    <a:cubicBezTo>
                      <a:pt x="836" y="16890"/>
                      <a:pt x="3323" y="16890"/>
                      <a:pt x="3323" y="18600"/>
                    </a:cubicBezTo>
                    <a:cubicBezTo>
                      <a:pt x="3323" y="20311"/>
                      <a:pt x="836" y="20311"/>
                      <a:pt x="836" y="22042"/>
                    </a:cubicBezTo>
                    <a:cubicBezTo>
                      <a:pt x="836" y="23753"/>
                      <a:pt x="3323" y="23753"/>
                      <a:pt x="3323" y="25463"/>
                    </a:cubicBezTo>
                    <a:cubicBezTo>
                      <a:pt x="3323" y="27174"/>
                      <a:pt x="836" y="27174"/>
                      <a:pt x="836" y="28885"/>
                    </a:cubicBezTo>
                    <a:cubicBezTo>
                      <a:pt x="836" y="30596"/>
                      <a:pt x="3323" y="30596"/>
                      <a:pt x="3323" y="32306"/>
                    </a:cubicBezTo>
                    <a:cubicBezTo>
                      <a:pt x="3323" y="34037"/>
                      <a:pt x="836" y="34037"/>
                      <a:pt x="836" y="35748"/>
                    </a:cubicBezTo>
                    <a:cubicBezTo>
                      <a:pt x="836" y="37459"/>
                      <a:pt x="3323" y="37459"/>
                      <a:pt x="3323" y="39169"/>
                    </a:cubicBezTo>
                    <a:cubicBezTo>
                      <a:pt x="3323" y="40880"/>
                      <a:pt x="1" y="42929"/>
                      <a:pt x="1533" y="43705"/>
                    </a:cubicBezTo>
                    <a:cubicBezTo>
                      <a:pt x="2028" y="43958"/>
                      <a:pt x="2466" y="44063"/>
                      <a:pt x="2868" y="44063"/>
                    </a:cubicBezTo>
                    <a:cubicBezTo>
                      <a:pt x="4905" y="44063"/>
                      <a:pt x="6009" y="41358"/>
                      <a:pt x="8833" y="41358"/>
                    </a:cubicBezTo>
                    <a:cubicBezTo>
                      <a:pt x="12195" y="41358"/>
                      <a:pt x="12195" y="43844"/>
                      <a:pt x="15577" y="43844"/>
                    </a:cubicBezTo>
                    <a:cubicBezTo>
                      <a:pt x="18939" y="43844"/>
                      <a:pt x="18939" y="41358"/>
                      <a:pt x="22320" y="41358"/>
                    </a:cubicBezTo>
                    <a:cubicBezTo>
                      <a:pt x="25682" y="41358"/>
                      <a:pt x="25682" y="43844"/>
                      <a:pt x="29064" y="43844"/>
                    </a:cubicBezTo>
                    <a:cubicBezTo>
                      <a:pt x="32426" y="43844"/>
                      <a:pt x="32426" y="41358"/>
                      <a:pt x="35808" y="41358"/>
                    </a:cubicBezTo>
                    <a:cubicBezTo>
                      <a:pt x="39170" y="41358"/>
                      <a:pt x="39170" y="43844"/>
                      <a:pt x="42551" y="43844"/>
                    </a:cubicBezTo>
                    <a:cubicBezTo>
                      <a:pt x="45913" y="43844"/>
                      <a:pt x="45913" y="41358"/>
                      <a:pt x="49295" y="41358"/>
                    </a:cubicBezTo>
                    <a:cubicBezTo>
                      <a:pt x="52657" y="41358"/>
                      <a:pt x="52657" y="43844"/>
                      <a:pt x="56039" y="43844"/>
                    </a:cubicBezTo>
                    <a:cubicBezTo>
                      <a:pt x="59400" y="43844"/>
                      <a:pt x="59400" y="41358"/>
                      <a:pt x="62782" y="41358"/>
                    </a:cubicBezTo>
                    <a:cubicBezTo>
                      <a:pt x="66144" y="41358"/>
                      <a:pt x="66144" y="43844"/>
                      <a:pt x="69506" y="43844"/>
                    </a:cubicBezTo>
                    <a:cubicBezTo>
                      <a:pt x="72888" y="43844"/>
                      <a:pt x="72888" y="41358"/>
                      <a:pt x="76250" y="41358"/>
                    </a:cubicBezTo>
                    <a:cubicBezTo>
                      <a:pt x="79074" y="41358"/>
                      <a:pt x="80191" y="44063"/>
                      <a:pt x="82233" y="44063"/>
                    </a:cubicBezTo>
                    <a:cubicBezTo>
                      <a:pt x="82636" y="44063"/>
                      <a:pt x="83075" y="43958"/>
                      <a:pt x="83570" y="43705"/>
                    </a:cubicBezTo>
                    <a:cubicBezTo>
                      <a:pt x="85102" y="42929"/>
                      <a:pt x="82496" y="41895"/>
                      <a:pt x="81800" y="39508"/>
                    </a:cubicBezTo>
                    <a:cubicBezTo>
                      <a:pt x="81322" y="37876"/>
                      <a:pt x="84246" y="37459"/>
                      <a:pt x="84246" y="35728"/>
                    </a:cubicBezTo>
                    <a:cubicBezTo>
                      <a:pt x="84246" y="34017"/>
                      <a:pt x="81760" y="34017"/>
                      <a:pt x="81760" y="32306"/>
                    </a:cubicBezTo>
                    <a:cubicBezTo>
                      <a:pt x="81760" y="30596"/>
                      <a:pt x="84246" y="30596"/>
                      <a:pt x="84246" y="28885"/>
                    </a:cubicBezTo>
                    <a:cubicBezTo>
                      <a:pt x="84246" y="27174"/>
                      <a:pt x="81760" y="27174"/>
                      <a:pt x="81760" y="25443"/>
                    </a:cubicBezTo>
                    <a:cubicBezTo>
                      <a:pt x="81760" y="23733"/>
                      <a:pt x="84246" y="23733"/>
                      <a:pt x="84246" y="22022"/>
                    </a:cubicBezTo>
                    <a:cubicBezTo>
                      <a:pt x="84246" y="20311"/>
                      <a:pt x="81760" y="20311"/>
                      <a:pt x="81760" y="18600"/>
                    </a:cubicBezTo>
                    <a:cubicBezTo>
                      <a:pt x="81760" y="16890"/>
                      <a:pt x="84246" y="16890"/>
                      <a:pt x="84246" y="15179"/>
                    </a:cubicBezTo>
                    <a:cubicBezTo>
                      <a:pt x="84246" y="13448"/>
                      <a:pt x="81760" y="13468"/>
                      <a:pt x="81760" y="11737"/>
                    </a:cubicBezTo>
                    <a:cubicBezTo>
                      <a:pt x="81760" y="10027"/>
                      <a:pt x="84246" y="10027"/>
                      <a:pt x="84246" y="8316"/>
                    </a:cubicBezTo>
                    <a:cubicBezTo>
                      <a:pt x="84246" y="6605"/>
                      <a:pt x="81760" y="6605"/>
                      <a:pt x="81760" y="4894"/>
                    </a:cubicBezTo>
                    <a:cubicBezTo>
                      <a:pt x="81760" y="3164"/>
                      <a:pt x="85082" y="1135"/>
                      <a:pt x="83570" y="359"/>
                    </a:cubicBezTo>
                    <a:cubicBezTo>
                      <a:pt x="83075" y="106"/>
                      <a:pt x="82636" y="1"/>
                      <a:pt x="82233" y="1"/>
                    </a:cubicBezTo>
                    <a:cubicBezTo>
                      <a:pt x="80191" y="1"/>
                      <a:pt x="79074" y="2706"/>
                      <a:pt x="76250" y="2706"/>
                    </a:cubicBezTo>
                    <a:cubicBezTo>
                      <a:pt x="72888" y="2706"/>
                      <a:pt x="72888" y="219"/>
                      <a:pt x="69506" y="219"/>
                    </a:cubicBezTo>
                    <a:cubicBezTo>
                      <a:pt x="66144" y="219"/>
                      <a:pt x="66144" y="2706"/>
                      <a:pt x="62762" y="2706"/>
                    </a:cubicBezTo>
                    <a:cubicBezTo>
                      <a:pt x="59400" y="2706"/>
                      <a:pt x="59400" y="219"/>
                      <a:pt x="56019" y="219"/>
                    </a:cubicBezTo>
                    <a:cubicBezTo>
                      <a:pt x="52657" y="219"/>
                      <a:pt x="52657" y="2706"/>
                      <a:pt x="49275" y="2706"/>
                    </a:cubicBezTo>
                    <a:cubicBezTo>
                      <a:pt x="45913" y="2706"/>
                      <a:pt x="45913" y="219"/>
                      <a:pt x="42531" y="219"/>
                    </a:cubicBezTo>
                    <a:cubicBezTo>
                      <a:pt x="39170" y="219"/>
                      <a:pt x="39170" y="2706"/>
                      <a:pt x="35808" y="2706"/>
                    </a:cubicBezTo>
                    <a:cubicBezTo>
                      <a:pt x="32426" y="2706"/>
                      <a:pt x="32426" y="219"/>
                      <a:pt x="29064" y="219"/>
                    </a:cubicBezTo>
                    <a:cubicBezTo>
                      <a:pt x="25682" y="219"/>
                      <a:pt x="25682" y="2706"/>
                      <a:pt x="22320" y="2706"/>
                    </a:cubicBezTo>
                    <a:cubicBezTo>
                      <a:pt x="18939" y="2706"/>
                      <a:pt x="18939" y="219"/>
                      <a:pt x="15577" y="219"/>
                    </a:cubicBezTo>
                    <a:cubicBezTo>
                      <a:pt x="12195" y="219"/>
                      <a:pt x="12195" y="2706"/>
                      <a:pt x="8833" y="2706"/>
                    </a:cubicBezTo>
                    <a:cubicBezTo>
                      <a:pt x="6026" y="2706"/>
                      <a:pt x="4911" y="1"/>
                      <a:pt x="28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16" name="Google Shape;2816;p35"/>
          <p:cNvGrpSpPr/>
          <p:nvPr/>
        </p:nvGrpSpPr>
        <p:grpSpPr>
          <a:xfrm>
            <a:off x="-526937" y="-560251"/>
            <a:ext cx="6210801" cy="6499452"/>
            <a:chOff x="-526937" y="-560251"/>
            <a:chExt cx="6210801" cy="6499452"/>
          </a:xfrm>
        </p:grpSpPr>
        <p:grpSp>
          <p:nvGrpSpPr>
            <p:cNvPr id="2817" name="Google Shape;2817;p35"/>
            <p:cNvGrpSpPr/>
            <p:nvPr/>
          </p:nvGrpSpPr>
          <p:grpSpPr>
            <a:xfrm>
              <a:off x="-526937" y="-560251"/>
              <a:ext cx="6210801" cy="6499452"/>
              <a:chOff x="-577337" y="-560251"/>
              <a:chExt cx="6210801" cy="6499452"/>
            </a:xfrm>
          </p:grpSpPr>
          <p:sp>
            <p:nvSpPr>
              <p:cNvPr id="2818" name="Google Shape;2818;p35"/>
              <p:cNvSpPr/>
              <p:nvPr/>
            </p:nvSpPr>
            <p:spPr>
              <a:xfrm rot="5400000">
                <a:off x="701137" y="1006875"/>
                <a:ext cx="6499452" cy="3365201"/>
              </a:xfrm>
              <a:custGeom>
                <a:avLst/>
                <a:gdLst/>
                <a:ahLst/>
                <a:cxnLst/>
                <a:rect l="l" t="t" r="r" b="b"/>
                <a:pathLst>
                  <a:path w="85102" h="44063" extrusionOk="0">
                    <a:moveTo>
                      <a:pt x="2870" y="1"/>
                    </a:moveTo>
                    <a:cubicBezTo>
                      <a:pt x="2467" y="1"/>
                      <a:pt x="2028" y="106"/>
                      <a:pt x="1533" y="359"/>
                    </a:cubicBezTo>
                    <a:cubicBezTo>
                      <a:pt x="1" y="1135"/>
                      <a:pt x="3323" y="3183"/>
                      <a:pt x="3323" y="4894"/>
                    </a:cubicBezTo>
                    <a:cubicBezTo>
                      <a:pt x="3323" y="6605"/>
                      <a:pt x="836" y="6605"/>
                      <a:pt x="836" y="8316"/>
                    </a:cubicBezTo>
                    <a:cubicBezTo>
                      <a:pt x="836" y="10027"/>
                      <a:pt x="3323" y="10027"/>
                      <a:pt x="3323" y="11757"/>
                    </a:cubicBezTo>
                    <a:cubicBezTo>
                      <a:pt x="3323" y="13468"/>
                      <a:pt x="836" y="13468"/>
                      <a:pt x="836" y="15179"/>
                    </a:cubicBezTo>
                    <a:cubicBezTo>
                      <a:pt x="836" y="16890"/>
                      <a:pt x="3323" y="16890"/>
                      <a:pt x="3323" y="18600"/>
                    </a:cubicBezTo>
                    <a:cubicBezTo>
                      <a:pt x="3323" y="20311"/>
                      <a:pt x="836" y="20311"/>
                      <a:pt x="836" y="22042"/>
                    </a:cubicBezTo>
                    <a:cubicBezTo>
                      <a:pt x="836" y="23753"/>
                      <a:pt x="3323" y="23753"/>
                      <a:pt x="3323" y="25463"/>
                    </a:cubicBezTo>
                    <a:cubicBezTo>
                      <a:pt x="3323" y="27174"/>
                      <a:pt x="836" y="27174"/>
                      <a:pt x="836" y="28885"/>
                    </a:cubicBezTo>
                    <a:cubicBezTo>
                      <a:pt x="836" y="30596"/>
                      <a:pt x="3323" y="30596"/>
                      <a:pt x="3323" y="32306"/>
                    </a:cubicBezTo>
                    <a:cubicBezTo>
                      <a:pt x="3323" y="34037"/>
                      <a:pt x="836" y="34037"/>
                      <a:pt x="836" y="35748"/>
                    </a:cubicBezTo>
                    <a:cubicBezTo>
                      <a:pt x="836" y="37459"/>
                      <a:pt x="3323" y="37459"/>
                      <a:pt x="3323" y="39169"/>
                    </a:cubicBezTo>
                    <a:cubicBezTo>
                      <a:pt x="3323" y="40880"/>
                      <a:pt x="1" y="42929"/>
                      <a:pt x="1533" y="43705"/>
                    </a:cubicBezTo>
                    <a:cubicBezTo>
                      <a:pt x="2028" y="43958"/>
                      <a:pt x="2466" y="44063"/>
                      <a:pt x="2868" y="44063"/>
                    </a:cubicBezTo>
                    <a:cubicBezTo>
                      <a:pt x="4905" y="44063"/>
                      <a:pt x="6009" y="41358"/>
                      <a:pt x="8833" y="41358"/>
                    </a:cubicBezTo>
                    <a:cubicBezTo>
                      <a:pt x="12195" y="41358"/>
                      <a:pt x="12195" y="43844"/>
                      <a:pt x="15577" y="43844"/>
                    </a:cubicBezTo>
                    <a:cubicBezTo>
                      <a:pt x="18939" y="43844"/>
                      <a:pt x="18939" y="41358"/>
                      <a:pt x="22320" y="41358"/>
                    </a:cubicBezTo>
                    <a:cubicBezTo>
                      <a:pt x="25682" y="41358"/>
                      <a:pt x="25682" y="43844"/>
                      <a:pt x="29064" y="43844"/>
                    </a:cubicBezTo>
                    <a:cubicBezTo>
                      <a:pt x="32426" y="43844"/>
                      <a:pt x="32426" y="41358"/>
                      <a:pt x="35808" y="41358"/>
                    </a:cubicBezTo>
                    <a:cubicBezTo>
                      <a:pt x="39170" y="41358"/>
                      <a:pt x="39170" y="43844"/>
                      <a:pt x="42551" y="43844"/>
                    </a:cubicBezTo>
                    <a:cubicBezTo>
                      <a:pt x="45913" y="43844"/>
                      <a:pt x="45913" y="41358"/>
                      <a:pt x="49295" y="41358"/>
                    </a:cubicBezTo>
                    <a:cubicBezTo>
                      <a:pt x="52657" y="41358"/>
                      <a:pt x="52657" y="43844"/>
                      <a:pt x="56039" y="43844"/>
                    </a:cubicBezTo>
                    <a:cubicBezTo>
                      <a:pt x="59400" y="43844"/>
                      <a:pt x="59400" y="41358"/>
                      <a:pt x="62782" y="41358"/>
                    </a:cubicBezTo>
                    <a:cubicBezTo>
                      <a:pt x="66144" y="41358"/>
                      <a:pt x="66144" y="43844"/>
                      <a:pt x="69506" y="43844"/>
                    </a:cubicBezTo>
                    <a:cubicBezTo>
                      <a:pt x="72888" y="43844"/>
                      <a:pt x="72888" y="41358"/>
                      <a:pt x="76250" y="41358"/>
                    </a:cubicBezTo>
                    <a:cubicBezTo>
                      <a:pt x="79074" y="41358"/>
                      <a:pt x="80191" y="44063"/>
                      <a:pt x="82233" y="44063"/>
                    </a:cubicBezTo>
                    <a:cubicBezTo>
                      <a:pt x="82636" y="44063"/>
                      <a:pt x="83075" y="43958"/>
                      <a:pt x="83570" y="43705"/>
                    </a:cubicBezTo>
                    <a:cubicBezTo>
                      <a:pt x="85102" y="42929"/>
                      <a:pt x="82496" y="41895"/>
                      <a:pt x="81800" y="39508"/>
                    </a:cubicBezTo>
                    <a:cubicBezTo>
                      <a:pt x="81322" y="37876"/>
                      <a:pt x="84246" y="37459"/>
                      <a:pt x="84246" y="35728"/>
                    </a:cubicBezTo>
                    <a:cubicBezTo>
                      <a:pt x="84246" y="34017"/>
                      <a:pt x="81760" y="34017"/>
                      <a:pt x="81760" y="32306"/>
                    </a:cubicBezTo>
                    <a:cubicBezTo>
                      <a:pt x="81760" y="30596"/>
                      <a:pt x="84246" y="30596"/>
                      <a:pt x="84246" y="28885"/>
                    </a:cubicBezTo>
                    <a:cubicBezTo>
                      <a:pt x="84246" y="27174"/>
                      <a:pt x="81760" y="27174"/>
                      <a:pt x="81760" y="25443"/>
                    </a:cubicBezTo>
                    <a:cubicBezTo>
                      <a:pt x="81760" y="23733"/>
                      <a:pt x="84246" y="23733"/>
                      <a:pt x="84246" y="22022"/>
                    </a:cubicBezTo>
                    <a:cubicBezTo>
                      <a:pt x="84246" y="20311"/>
                      <a:pt x="81760" y="20311"/>
                      <a:pt x="81760" y="18600"/>
                    </a:cubicBezTo>
                    <a:cubicBezTo>
                      <a:pt x="81760" y="16890"/>
                      <a:pt x="84246" y="16890"/>
                      <a:pt x="84246" y="15179"/>
                    </a:cubicBezTo>
                    <a:cubicBezTo>
                      <a:pt x="84246" y="13448"/>
                      <a:pt x="81760" y="13468"/>
                      <a:pt x="81760" y="11737"/>
                    </a:cubicBezTo>
                    <a:cubicBezTo>
                      <a:pt x="81760" y="10027"/>
                      <a:pt x="84246" y="10027"/>
                      <a:pt x="84246" y="8316"/>
                    </a:cubicBezTo>
                    <a:cubicBezTo>
                      <a:pt x="84246" y="6605"/>
                      <a:pt x="81760" y="6605"/>
                      <a:pt x="81760" y="4894"/>
                    </a:cubicBezTo>
                    <a:cubicBezTo>
                      <a:pt x="81760" y="3164"/>
                      <a:pt x="85082" y="1135"/>
                      <a:pt x="83570" y="359"/>
                    </a:cubicBezTo>
                    <a:cubicBezTo>
                      <a:pt x="83075" y="106"/>
                      <a:pt x="82636" y="1"/>
                      <a:pt x="82233" y="1"/>
                    </a:cubicBezTo>
                    <a:cubicBezTo>
                      <a:pt x="80191" y="1"/>
                      <a:pt x="79074" y="2706"/>
                      <a:pt x="76250" y="2706"/>
                    </a:cubicBezTo>
                    <a:cubicBezTo>
                      <a:pt x="72888" y="2706"/>
                      <a:pt x="72888" y="219"/>
                      <a:pt x="69506" y="219"/>
                    </a:cubicBezTo>
                    <a:cubicBezTo>
                      <a:pt x="66144" y="219"/>
                      <a:pt x="66144" y="2706"/>
                      <a:pt x="62762" y="2706"/>
                    </a:cubicBezTo>
                    <a:cubicBezTo>
                      <a:pt x="59400" y="2706"/>
                      <a:pt x="59400" y="219"/>
                      <a:pt x="56019" y="219"/>
                    </a:cubicBezTo>
                    <a:cubicBezTo>
                      <a:pt x="52657" y="219"/>
                      <a:pt x="52657" y="2706"/>
                      <a:pt x="49275" y="2706"/>
                    </a:cubicBezTo>
                    <a:cubicBezTo>
                      <a:pt x="45913" y="2706"/>
                      <a:pt x="45913" y="219"/>
                      <a:pt x="42531" y="219"/>
                    </a:cubicBezTo>
                    <a:cubicBezTo>
                      <a:pt x="39170" y="219"/>
                      <a:pt x="39170" y="2706"/>
                      <a:pt x="35808" y="2706"/>
                    </a:cubicBezTo>
                    <a:cubicBezTo>
                      <a:pt x="32426" y="2706"/>
                      <a:pt x="32426" y="219"/>
                      <a:pt x="29064" y="219"/>
                    </a:cubicBezTo>
                    <a:cubicBezTo>
                      <a:pt x="25682" y="219"/>
                      <a:pt x="25682" y="2706"/>
                      <a:pt x="22320" y="2706"/>
                    </a:cubicBezTo>
                    <a:cubicBezTo>
                      <a:pt x="18939" y="2706"/>
                      <a:pt x="18939" y="219"/>
                      <a:pt x="15577" y="219"/>
                    </a:cubicBezTo>
                    <a:cubicBezTo>
                      <a:pt x="12195" y="219"/>
                      <a:pt x="12195" y="2706"/>
                      <a:pt x="8833" y="2706"/>
                    </a:cubicBezTo>
                    <a:cubicBezTo>
                      <a:pt x="6026" y="2706"/>
                      <a:pt x="4911" y="1"/>
                      <a:pt x="28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35"/>
              <p:cNvSpPr/>
              <p:nvPr/>
            </p:nvSpPr>
            <p:spPr>
              <a:xfrm rot="5400000">
                <a:off x="-2144463" y="1006875"/>
                <a:ext cx="6499452" cy="3365201"/>
              </a:xfrm>
              <a:custGeom>
                <a:avLst/>
                <a:gdLst/>
                <a:ahLst/>
                <a:cxnLst/>
                <a:rect l="l" t="t" r="r" b="b"/>
                <a:pathLst>
                  <a:path w="85102" h="44063" extrusionOk="0">
                    <a:moveTo>
                      <a:pt x="2870" y="1"/>
                    </a:moveTo>
                    <a:cubicBezTo>
                      <a:pt x="2467" y="1"/>
                      <a:pt x="2028" y="106"/>
                      <a:pt x="1533" y="359"/>
                    </a:cubicBezTo>
                    <a:cubicBezTo>
                      <a:pt x="1" y="1135"/>
                      <a:pt x="3323" y="3183"/>
                      <a:pt x="3323" y="4894"/>
                    </a:cubicBezTo>
                    <a:cubicBezTo>
                      <a:pt x="3323" y="6605"/>
                      <a:pt x="836" y="6605"/>
                      <a:pt x="836" y="8316"/>
                    </a:cubicBezTo>
                    <a:cubicBezTo>
                      <a:pt x="836" y="10027"/>
                      <a:pt x="3323" y="10027"/>
                      <a:pt x="3323" y="11757"/>
                    </a:cubicBezTo>
                    <a:cubicBezTo>
                      <a:pt x="3323" y="13468"/>
                      <a:pt x="836" y="13468"/>
                      <a:pt x="836" y="15179"/>
                    </a:cubicBezTo>
                    <a:cubicBezTo>
                      <a:pt x="836" y="16890"/>
                      <a:pt x="3323" y="16890"/>
                      <a:pt x="3323" y="18600"/>
                    </a:cubicBezTo>
                    <a:cubicBezTo>
                      <a:pt x="3323" y="20311"/>
                      <a:pt x="836" y="20311"/>
                      <a:pt x="836" y="22042"/>
                    </a:cubicBezTo>
                    <a:cubicBezTo>
                      <a:pt x="836" y="23753"/>
                      <a:pt x="3323" y="23753"/>
                      <a:pt x="3323" y="25463"/>
                    </a:cubicBezTo>
                    <a:cubicBezTo>
                      <a:pt x="3323" y="27174"/>
                      <a:pt x="836" y="27174"/>
                      <a:pt x="836" y="28885"/>
                    </a:cubicBezTo>
                    <a:cubicBezTo>
                      <a:pt x="836" y="30596"/>
                      <a:pt x="3323" y="30596"/>
                      <a:pt x="3323" y="32306"/>
                    </a:cubicBezTo>
                    <a:cubicBezTo>
                      <a:pt x="3323" y="34037"/>
                      <a:pt x="836" y="34037"/>
                      <a:pt x="836" y="35748"/>
                    </a:cubicBezTo>
                    <a:cubicBezTo>
                      <a:pt x="836" y="37459"/>
                      <a:pt x="3323" y="37459"/>
                      <a:pt x="3323" y="39169"/>
                    </a:cubicBezTo>
                    <a:cubicBezTo>
                      <a:pt x="3323" y="40880"/>
                      <a:pt x="1" y="42929"/>
                      <a:pt x="1533" y="43705"/>
                    </a:cubicBezTo>
                    <a:cubicBezTo>
                      <a:pt x="2028" y="43958"/>
                      <a:pt x="2466" y="44063"/>
                      <a:pt x="2868" y="44063"/>
                    </a:cubicBezTo>
                    <a:cubicBezTo>
                      <a:pt x="4905" y="44063"/>
                      <a:pt x="6009" y="41358"/>
                      <a:pt x="8833" y="41358"/>
                    </a:cubicBezTo>
                    <a:cubicBezTo>
                      <a:pt x="12195" y="41358"/>
                      <a:pt x="12195" y="43844"/>
                      <a:pt x="15577" y="43844"/>
                    </a:cubicBezTo>
                    <a:cubicBezTo>
                      <a:pt x="18939" y="43844"/>
                      <a:pt x="18939" y="41358"/>
                      <a:pt x="22320" y="41358"/>
                    </a:cubicBezTo>
                    <a:cubicBezTo>
                      <a:pt x="25682" y="41358"/>
                      <a:pt x="25682" y="43844"/>
                      <a:pt x="29064" y="43844"/>
                    </a:cubicBezTo>
                    <a:cubicBezTo>
                      <a:pt x="32426" y="43844"/>
                      <a:pt x="32426" y="41358"/>
                      <a:pt x="35808" y="41358"/>
                    </a:cubicBezTo>
                    <a:cubicBezTo>
                      <a:pt x="39170" y="41358"/>
                      <a:pt x="39170" y="43844"/>
                      <a:pt x="42551" y="43844"/>
                    </a:cubicBezTo>
                    <a:cubicBezTo>
                      <a:pt x="45913" y="43844"/>
                      <a:pt x="45913" y="41358"/>
                      <a:pt x="49295" y="41358"/>
                    </a:cubicBezTo>
                    <a:cubicBezTo>
                      <a:pt x="52657" y="41358"/>
                      <a:pt x="52657" y="43844"/>
                      <a:pt x="56039" y="43844"/>
                    </a:cubicBezTo>
                    <a:cubicBezTo>
                      <a:pt x="59400" y="43844"/>
                      <a:pt x="59400" y="41358"/>
                      <a:pt x="62782" y="41358"/>
                    </a:cubicBezTo>
                    <a:cubicBezTo>
                      <a:pt x="66144" y="41358"/>
                      <a:pt x="66144" y="43844"/>
                      <a:pt x="69506" y="43844"/>
                    </a:cubicBezTo>
                    <a:cubicBezTo>
                      <a:pt x="72888" y="43844"/>
                      <a:pt x="72888" y="41358"/>
                      <a:pt x="76250" y="41358"/>
                    </a:cubicBezTo>
                    <a:cubicBezTo>
                      <a:pt x="79074" y="41358"/>
                      <a:pt x="80191" y="44063"/>
                      <a:pt x="82233" y="44063"/>
                    </a:cubicBezTo>
                    <a:cubicBezTo>
                      <a:pt x="82636" y="44063"/>
                      <a:pt x="83075" y="43958"/>
                      <a:pt x="83570" y="43705"/>
                    </a:cubicBezTo>
                    <a:cubicBezTo>
                      <a:pt x="85102" y="42929"/>
                      <a:pt x="82496" y="41895"/>
                      <a:pt x="81800" y="39508"/>
                    </a:cubicBezTo>
                    <a:cubicBezTo>
                      <a:pt x="81322" y="37876"/>
                      <a:pt x="84246" y="37459"/>
                      <a:pt x="84246" y="35728"/>
                    </a:cubicBezTo>
                    <a:cubicBezTo>
                      <a:pt x="84246" y="34017"/>
                      <a:pt x="81760" y="34017"/>
                      <a:pt x="81760" y="32306"/>
                    </a:cubicBezTo>
                    <a:cubicBezTo>
                      <a:pt x="81760" y="30596"/>
                      <a:pt x="84246" y="30596"/>
                      <a:pt x="84246" y="28885"/>
                    </a:cubicBezTo>
                    <a:cubicBezTo>
                      <a:pt x="84246" y="27174"/>
                      <a:pt x="81760" y="27174"/>
                      <a:pt x="81760" y="25443"/>
                    </a:cubicBezTo>
                    <a:cubicBezTo>
                      <a:pt x="81760" y="23733"/>
                      <a:pt x="84246" y="23733"/>
                      <a:pt x="84246" y="22022"/>
                    </a:cubicBezTo>
                    <a:cubicBezTo>
                      <a:pt x="84246" y="20311"/>
                      <a:pt x="81760" y="20311"/>
                      <a:pt x="81760" y="18600"/>
                    </a:cubicBezTo>
                    <a:cubicBezTo>
                      <a:pt x="81760" y="16890"/>
                      <a:pt x="84246" y="16890"/>
                      <a:pt x="84246" y="15179"/>
                    </a:cubicBezTo>
                    <a:cubicBezTo>
                      <a:pt x="84246" y="13448"/>
                      <a:pt x="81760" y="13468"/>
                      <a:pt x="81760" y="11737"/>
                    </a:cubicBezTo>
                    <a:cubicBezTo>
                      <a:pt x="81760" y="10027"/>
                      <a:pt x="84246" y="10027"/>
                      <a:pt x="84246" y="8316"/>
                    </a:cubicBezTo>
                    <a:cubicBezTo>
                      <a:pt x="84246" y="6605"/>
                      <a:pt x="81760" y="6605"/>
                      <a:pt x="81760" y="4894"/>
                    </a:cubicBezTo>
                    <a:cubicBezTo>
                      <a:pt x="81760" y="3164"/>
                      <a:pt x="85082" y="1135"/>
                      <a:pt x="83570" y="359"/>
                    </a:cubicBezTo>
                    <a:cubicBezTo>
                      <a:pt x="83075" y="106"/>
                      <a:pt x="82636" y="1"/>
                      <a:pt x="82233" y="1"/>
                    </a:cubicBezTo>
                    <a:cubicBezTo>
                      <a:pt x="80191" y="1"/>
                      <a:pt x="79074" y="2706"/>
                      <a:pt x="76250" y="2706"/>
                    </a:cubicBezTo>
                    <a:cubicBezTo>
                      <a:pt x="72888" y="2706"/>
                      <a:pt x="72888" y="219"/>
                      <a:pt x="69506" y="219"/>
                    </a:cubicBezTo>
                    <a:cubicBezTo>
                      <a:pt x="66144" y="219"/>
                      <a:pt x="66144" y="2706"/>
                      <a:pt x="62762" y="2706"/>
                    </a:cubicBezTo>
                    <a:cubicBezTo>
                      <a:pt x="59400" y="2706"/>
                      <a:pt x="59400" y="219"/>
                      <a:pt x="56019" y="219"/>
                    </a:cubicBezTo>
                    <a:cubicBezTo>
                      <a:pt x="52657" y="219"/>
                      <a:pt x="52657" y="2706"/>
                      <a:pt x="49275" y="2706"/>
                    </a:cubicBezTo>
                    <a:cubicBezTo>
                      <a:pt x="45913" y="2706"/>
                      <a:pt x="45913" y="219"/>
                      <a:pt x="42531" y="219"/>
                    </a:cubicBezTo>
                    <a:cubicBezTo>
                      <a:pt x="39170" y="219"/>
                      <a:pt x="39170" y="2706"/>
                      <a:pt x="35808" y="2706"/>
                    </a:cubicBezTo>
                    <a:cubicBezTo>
                      <a:pt x="32426" y="2706"/>
                      <a:pt x="32426" y="219"/>
                      <a:pt x="29064" y="219"/>
                    </a:cubicBezTo>
                    <a:cubicBezTo>
                      <a:pt x="25682" y="219"/>
                      <a:pt x="25682" y="2706"/>
                      <a:pt x="22320" y="2706"/>
                    </a:cubicBezTo>
                    <a:cubicBezTo>
                      <a:pt x="18939" y="2706"/>
                      <a:pt x="18939" y="219"/>
                      <a:pt x="15577" y="219"/>
                    </a:cubicBezTo>
                    <a:cubicBezTo>
                      <a:pt x="12195" y="219"/>
                      <a:pt x="12195" y="2706"/>
                      <a:pt x="8833" y="2706"/>
                    </a:cubicBezTo>
                    <a:cubicBezTo>
                      <a:pt x="6026" y="2706"/>
                      <a:pt x="4911" y="1"/>
                      <a:pt x="28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0" name="Google Shape;2820;p35"/>
            <p:cNvSpPr/>
            <p:nvPr/>
          </p:nvSpPr>
          <p:spPr>
            <a:xfrm rot="5400000">
              <a:off x="-173913" y="1006875"/>
              <a:ext cx="6499452" cy="3365201"/>
            </a:xfrm>
            <a:custGeom>
              <a:avLst/>
              <a:gdLst/>
              <a:ahLst/>
              <a:cxnLst/>
              <a:rect l="l" t="t" r="r" b="b"/>
              <a:pathLst>
                <a:path w="85102" h="44063" extrusionOk="0">
                  <a:moveTo>
                    <a:pt x="2870" y="1"/>
                  </a:moveTo>
                  <a:cubicBezTo>
                    <a:pt x="2467" y="1"/>
                    <a:pt x="2028" y="106"/>
                    <a:pt x="1533" y="359"/>
                  </a:cubicBezTo>
                  <a:cubicBezTo>
                    <a:pt x="1" y="1135"/>
                    <a:pt x="3323" y="3183"/>
                    <a:pt x="3323" y="4894"/>
                  </a:cubicBezTo>
                  <a:cubicBezTo>
                    <a:pt x="3323" y="6605"/>
                    <a:pt x="836" y="6605"/>
                    <a:pt x="836" y="8316"/>
                  </a:cubicBezTo>
                  <a:cubicBezTo>
                    <a:pt x="836" y="10027"/>
                    <a:pt x="3323" y="10027"/>
                    <a:pt x="3323" y="11757"/>
                  </a:cubicBezTo>
                  <a:cubicBezTo>
                    <a:pt x="3323" y="13468"/>
                    <a:pt x="836" y="13468"/>
                    <a:pt x="836" y="15179"/>
                  </a:cubicBezTo>
                  <a:cubicBezTo>
                    <a:pt x="836" y="16890"/>
                    <a:pt x="3323" y="16890"/>
                    <a:pt x="3323" y="18600"/>
                  </a:cubicBezTo>
                  <a:cubicBezTo>
                    <a:pt x="3323" y="20311"/>
                    <a:pt x="836" y="20311"/>
                    <a:pt x="836" y="22042"/>
                  </a:cubicBezTo>
                  <a:cubicBezTo>
                    <a:pt x="836" y="23753"/>
                    <a:pt x="3323" y="23753"/>
                    <a:pt x="3323" y="25463"/>
                  </a:cubicBezTo>
                  <a:cubicBezTo>
                    <a:pt x="3323" y="27174"/>
                    <a:pt x="836" y="27174"/>
                    <a:pt x="836" y="28885"/>
                  </a:cubicBezTo>
                  <a:cubicBezTo>
                    <a:pt x="836" y="30596"/>
                    <a:pt x="3323" y="30596"/>
                    <a:pt x="3323" y="32306"/>
                  </a:cubicBezTo>
                  <a:cubicBezTo>
                    <a:pt x="3323" y="34037"/>
                    <a:pt x="836" y="34037"/>
                    <a:pt x="836" y="35748"/>
                  </a:cubicBezTo>
                  <a:cubicBezTo>
                    <a:pt x="836" y="37459"/>
                    <a:pt x="3323" y="37459"/>
                    <a:pt x="3323" y="39169"/>
                  </a:cubicBezTo>
                  <a:cubicBezTo>
                    <a:pt x="3323" y="40880"/>
                    <a:pt x="1" y="42929"/>
                    <a:pt x="1533" y="43705"/>
                  </a:cubicBezTo>
                  <a:cubicBezTo>
                    <a:pt x="2028" y="43958"/>
                    <a:pt x="2466" y="44063"/>
                    <a:pt x="2868" y="44063"/>
                  </a:cubicBezTo>
                  <a:cubicBezTo>
                    <a:pt x="4905" y="44063"/>
                    <a:pt x="6009" y="41358"/>
                    <a:pt x="8833" y="41358"/>
                  </a:cubicBezTo>
                  <a:cubicBezTo>
                    <a:pt x="12195" y="41358"/>
                    <a:pt x="12195" y="43844"/>
                    <a:pt x="15577" y="43844"/>
                  </a:cubicBezTo>
                  <a:cubicBezTo>
                    <a:pt x="18939" y="43844"/>
                    <a:pt x="18939" y="41358"/>
                    <a:pt x="22320" y="41358"/>
                  </a:cubicBezTo>
                  <a:cubicBezTo>
                    <a:pt x="25682" y="41358"/>
                    <a:pt x="25682" y="43844"/>
                    <a:pt x="29064" y="43844"/>
                  </a:cubicBezTo>
                  <a:cubicBezTo>
                    <a:pt x="32426" y="43844"/>
                    <a:pt x="32426" y="41358"/>
                    <a:pt x="35808" y="41358"/>
                  </a:cubicBezTo>
                  <a:cubicBezTo>
                    <a:pt x="39170" y="41358"/>
                    <a:pt x="39170" y="43844"/>
                    <a:pt x="42551" y="43844"/>
                  </a:cubicBezTo>
                  <a:cubicBezTo>
                    <a:pt x="45913" y="43844"/>
                    <a:pt x="45913" y="41358"/>
                    <a:pt x="49295" y="41358"/>
                  </a:cubicBezTo>
                  <a:cubicBezTo>
                    <a:pt x="52657" y="41358"/>
                    <a:pt x="52657" y="43844"/>
                    <a:pt x="56039" y="43844"/>
                  </a:cubicBezTo>
                  <a:cubicBezTo>
                    <a:pt x="59400" y="43844"/>
                    <a:pt x="59400" y="41358"/>
                    <a:pt x="62782" y="41358"/>
                  </a:cubicBezTo>
                  <a:cubicBezTo>
                    <a:pt x="66144" y="41358"/>
                    <a:pt x="66144" y="43844"/>
                    <a:pt x="69506" y="43844"/>
                  </a:cubicBezTo>
                  <a:cubicBezTo>
                    <a:pt x="72888" y="43844"/>
                    <a:pt x="72888" y="41358"/>
                    <a:pt x="76250" y="41358"/>
                  </a:cubicBezTo>
                  <a:cubicBezTo>
                    <a:pt x="79074" y="41358"/>
                    <a:pt x="80191" y="44063"/>
                    <a:pt x="82233" y="44063"/>
                  </a:cubicBezTo>
                  <a:cubicBezTo>
                    <a:pt x="82636" y="44063"/>
                    <a:pt x="83075" y="43958"/>
                    <a:pt x="83570" y="43705"/>
                  </a:cubicBezTo>
                  <a:cubicBezTo>
                    <a:pt x="85102" y="42929"/>
                    <a:pt x="82496" y="41895"/>
                    <a:pt x="81800" y="39508"/>
                  </a:cubicBezTo>
                  <a:cubicBezTo>
                    <a:pt x="81322" y="37876"/>
                    <a:pt x="84246" y="37459"/>
                    <a:pt x="84246" y="35728"/>
                  </a:cubicBezTo>
                  <a:cubicBezTo>
                    <a:pt x="84246" y="34017"/>
                    <a:pt x="81760" y="34017"/>
                    <a:pt x="81760" y="32306"/>
                  </a:cubicBezTo>
                  <a:cubicBezTo>
                    <a:pt x="81760" y="30596"/>
                    <a:pt x="84246" y="30596"/>
                    <a:pt x="84246" y="28885"/>
                  </a:cubicBezTo>
                  <a:cubicBezTo>
                    <a:pt x="84246" y="27174"/>
                    <a:pt x="81760" y="27174"/>
                    <a:pt x="81760" y="25443"/>
                  </a:cubicBezTo>
                  <a:cubicBezTo>
                    <a:pt x="81760" y="23733"/>
                    <a:pt x="84246" y="23733"/>
                    <a:pt x="84246" y="22022"/>
                  </a:cubicBezTo>
                  <a:cubicBezTo>
                    <a:pt x="84246" y="20311"/>
                    <a:pt x="81760" y="20311"/>
                    <a:pt x="81760" y="18600"/>
                  </a:cubicBezTo>
                  <a:cubicBezTo>
                    <a:pt x="81760" y="16890"/>
                    <a:pt x="84246" y="16890"/>
                    <a:pt x="84246" y="15179"/>
                  </a:cubicBezTo>
                  <a:cubicBezTo>
                    <a:pt x="84246" y="13448"/>
                    <a:pt x="81760" y="13468"/>
                    <a:pt x="81760" y="11737"/>
                  </a:cubicBezTo>
                  <a:cubicBezTo>
                    <a:pt x="81760" y="10027"/>
                    <a:pt x="84246" y="10027"/>
                    <a:pt x="84246" y="8316"/>
                  </a:cubicBezTo>
                  <a:cubicBezTo>
                    <a:pt x="84246" y="6605"/>
                    <a:pt x="81760" y="6605"/>
                    <a:pt x="81760" y="4894"/>
                  </a:cubicBezTo>
                  <a:cubicBezTo>
                    <a:pt x="81760" y="3164"/>
                    <a:pt x="85082" y="1135"/>
                    <a:pt x="83570" y="359"/>
                  </a:cubicBezTo>
                  <a:cubicBezTo>
                    <a:pt x="83075" y="106"/>
                    <a:pt x="82636" y="1"/>
                    <a:pt x="82233" y="1"/>
                  </a:cubicBezTo>
                  <a:cubicBezTo>
                    <a:pt x="80191" y="1"/>
                    <a:pt x="79074" y="2706"/>
                    <a:pt x="76250" y="2706"/>
                  </a:cubicBezTo>
                  <a:cubicBezTo>
                    <a:pt x="72888" y="2706"/>
                    <a:pt x="72888" y="219"/>
                    <a:pt x="69506" y="219"/>
                  </a:cubicBezTo>
                  <a:cubicBezTo>
                    <a:pt x="66144" y="219"/>
                    <a:pt x="66144" y="2706"/>
                    <a:pt x="62762" y="2706"/>
                  </a:cubicBezTo>
                  <a:cubicBezTo>
                    <a:pt x="59400" y="2706"/>
                    <a:pt x="59400" y="219"/>
                    <a:pt x="56019" y="219"/>
                  </a:cubicBezTo>
                  <a:cubicBezTo>
                    <a:pt x="52657" y="219"/>
                    <a:pt x="52657" y="2706"/>
                    <a:pt x="49275" y="2706"/>
                  </a:cubicBezTo>
                  <a:cubicBezTo>
                    <a:pt x="45913" y="2706"/>
                    <a:pt x="45913" y="219"/>
                    <a:pt x="42531" y="219"/>
                  </a:cubicBezTo>
                  <a:cubicBezTo>
                    <a:pt x="39170" y="219"/>
                    <a:pt x="39170" y="2706"/>
                    <a:pt x="35808" y="2706"/>
                  </a:cubicBezTo>
                  <a:cubicBezTo>
                    <a:pt x="32426" y="2706"/>
                    <a:pt x="32426" y="219"/>
                    <a:pt x="29064" y="219"/>
                  </a:cubicBezTo>
                  <a:cubicBezTo>
                    <a:pt x="25682" y="219"/>
                    <a:pt x="25682" y="2706"/>
                    <a:pt x="22320" y="2706"/>
                  </a:cubicBezTo>
                  <a:cubicBezTo>
                    <a:pt x="18939" y="2706"/>
                    <a:pt x="18939" y="219"/>
                    <a:pt x="15577" y="219"/>
                  </a:cubicBezTo>
                  <a:cubicBezTo>
                    <a:pt x="12195" y="219"/>
                    <a:pt x="12195" y="2706"/>
                    <a:pt x="8833" y="2706"/>
                  </a:cubicBezTo>
                  <a:cubicBezTo>
                    <a:pt x="6026" y="2706"/>
                    <a:pt x="4911" y="1"/>
                    <a:pt x="28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1" name="Google Shape;2821;p35"/>
          <p:cNvSpPr/>
          <p:nvPr/>
        </p:nvSpPr>
        <p:spPr>
          <a:xfrm>
            <a:off x="0" y="0"/>
            <a:ext cx="9143730" cy="5226681"/>
          </a:xfrm>
          <a:custGeom>
            <a:avLst/>
            <a:gdLst/>
            <a:ahLst/>
            <a:cxnLst/>
            <a:rect l="l" t="t" r="r" b="b"/>
            <a:pathLst>
              <a:path w="285630" h="163270" extrusionOk="0">
                <a:moveTo>
                  <a:pt x="20389" y="107"/>
                </a:moveTo>
                <a:lnTo>
                  <a:pt x="20389" y="20402"/>
                </a:lnTo>
                <a:lnTo>
                  <a:pt x="107" y="20402"/>
                </a:lnTo>
                <a:lnTo>
                  <a:pt x="107" y="107"/>
                </a:lnTo>
                <a:close/>
                <a:moveTo>
                  <a:pt x="40791" y="107"/>
                </a:moveTo>
                <a:lnTo>
                  <a:pt x="40791" y="20402"/>
                </a:lnTo>
                <a:lnTo>
                  <a:pt x="20509" y="20402"/>
                </a:lnTo>
                <a:lnTo>
                  <a:pt x="20509" y="107"/>
                </a:lnTo>
                <a:close/>
                <a:moveTo>
                  <a:pt x="61180" y="107"/>
                </a:moveTo>
                <a:lnTo>
                  <a:pt x="61180" y="20402"/>
                </a:lnTo>
                <a:lnTo>
                  <a:pt x="40898" y="20402"/>
                </a:lnTo>
                <a:lnTo>
                  <a:pt x="40898" y="107"/>
                </a:lnTo>
                <a:close/>
                <a:moveTo>
                  <a:pt x="81582" y="107"/>
                </a:moveTo>
                <a:lnTo>
                  <a:pt x="81582" y="20402"/>
                </a:lnTo>
                <a:lnTo>
                  <a:pt x="61300" y="20402"/>
                </a:lnTo>
                <a:lnTo>
                  <a:pt x="61287" y="107"/>
                </a:lnTo>
                <a:close/>
                <a:moveTo>
                  <a:pt x="101971" y="107"/>
                </a:moveTo>
                <a:lnTo>
                  <a:pt x="101971" y="20402"/>
                </a:lnTo>
                <a:lnTo>
                  <a:pt x="81689" y="20402"/>
                </a:lnTo>
                <a:lnTo>
                  <a:pt x="81689" y="107"/>
                </a:lnTo>
                <a:close/>
                <a:moveTo>
                  <a:pt x="122359" y="107"/>
                </a:moveTo>
                <a:lnTo>
                  <a:pt x="122359" y="20402"/>
                </a:lnTo>
                <a:lnTo>
                  <a:pt x="102077" y="20402"/>
                </a:lnTo>
                <a:lnTo>
                  <a:pt x="102077" y="107"/>
                </a:lnTo>
                <a:close/>
                <a:moveTo>
                  <a:pt x="142762" y="107"/>
                </a:moveTo>
                <a:lnTo>
                  <a:pt x="142762" y="20402"/>
                </a:lnTo>
                <a:lnTo>
                  <a:pt x="122480" y="20402"/>
                </a:lnTo>
                <a:lnTo>
                  <a:pt x="122480" y="107"/>
                </a:lnTo>
                <a:close/>
                <a:moveTo>
                  <a:pt x="163150" y="107"/>
                </a:moveTo>
                <a:lnTo>
                  <a:pt x="163150" y="20402"/>
                </a:lnTo>
                <a:lnTo>
                  <a:pt x="142868" y="20402"/>
                </a:lnTo>
                <a:lnTo>
                  <a:pt x="142868" y="107"/>
                </a:lnTo>
                <a:close/>
                <a:moveTo>
                  <a:pt x="183552" y="107"/>
                </a:moveTo>
                <a:lnTo>
                  <a:pt x="183552" y="20402"/>
                </a:lnTo>
                <a:lnTo>
                  <a:pt x="163270" y="20402"/>
                </a:lnTo>
                <a:lnTo>
                  <a:pt x="163270" y="107"/>
                </a:lnTo>
                <a:close/>
                <a:moveTo>
                  <a:pt x="203941" y="107"/>
                </a:moveTo>
                <a:lnTo>
                  <a:pt x="203941" y="20402"/>
                </a:lnTo>
                <a:lnTo>
                  <a:pt x="183659" y="20402"/>
                </a:lnTo>
                <a:lnTo>
                  <a:pt x="183659" y="107"/>
                </a:lnTo>
                <a:close/>
                <a:moveTo>
                  <a:pt x="224330" y="107"/>
                </a:moveTo>
                <a:lnTo>
                  <a:pt x="224330" y="20402"/>
                </a:lnTo>
                <a:lnTo>
                  <a:pt x="204048" y="20402"/>
                </a:lnTo>
                <a:lnTo>
                  <a:pt x="204048" y="107"/>
                </a:lnTo>
                <a:close/>
                <a:moveTo>
                  <a:pt x="244732" y="107"/>
                </a:moveTo>
                <a:lnTo>
                  <a:pt x="244732" y="20402"/>
                </a:lnTo>
                <a:lnTo>
                  <a:pt x="224450" y="20402"/>
                </a:lnTo>
                <a:lnTo>
                  <a:pt x="224450" y="107"/>
                </a:lnTo>
                <a:close/>
                <a:moveTo>
                  <a:pt x="265121" y="107"/>
                </a:moveTo>
                <a:lnTo>
                  <a:pt x="265121" y="20402"/>
                </a:lnTo>
                <a:lnTo>
                  <a:pt x="244839" y="20402"/>
                </a:lnTo>
                <a:lnTo>
                  <a:pt x="244839" y="107"/>
                </a:lnTo>
                <a:close/>
                <a:moveTo>
                  <a:pt x="285523" y="107"/>
                </a:moveTo>
                <a:lnTo>
                  <a:pt x="285523" y="20402"/>
                </a:lnTo>
                <a:lnTo>
                  <a:pt x="265241" y="20402"/>
                </a:lnTo>
                <a:lnTo>
                  <a:pt x="265241" y="107"/>
                </a:lnTo>
                <a:close/>
                <a:moveTo>
                  <a:pt x="20389" y="20509"/>
                </a:moveTo>
                <a:lnTo>
                  <a:pt x="20389" y="40791"/>
                </a:lnTo>
                <a:lnTo>
                  <a:pt x="107" y="40791"/>
                </a:lnTo>
                <a:lnTo>
                  <a:pt x="107" y="20509"/>
                </a:lnTo>
                <a:close/>
                <a:moveTo>
                  <a:pt x="40791" y="20509"/>
                </a:moveTo>
                <a:lnTo>
                  <a:pt x="40791" y="40791"/>
                </a:lnTo>
                <a:lnTo>
                  <a:pt x="20509" y="40791"/>
                </a:lnTo>
                <a:lnTo>
                  <a:pt x="20509" y="20509"/>
                </a:lnTo>
                <a:close/>
                <a:moveTo>
                  <a:pt x="61180" y="20509"/>
                </a:moveTo>
                <a:lnTo>
                  <a:pt x="61193" y="40791"/>
                </a:lnTo>
                <a:lnTo>
                  <a:pt x="40898" y="40791"/>
                </a:lnTo>
                <a:lnTo>
                  <a:pt x="40898" y="20509"/>
                </a:lnTo>
                <a:close/>
                <a:moveTo>
                  <a:pt x="81582" y="20509"/>
                </a:moveTo>
                <a:lnTo>
                  <a:pt x="81582" y="40791"/>
                </a:lnTo>
                <a:lnTo>
                  <a:pt x="61300" y="40791"/>
                </a:lnTo>
                <a:lnTo>
                  <a:pt x="61300" y="20509"/>
                </a:lnTo>
                <a:close/>
                <a:moveTo>
                  <a:pt x="101971" y="20509"/>
                </a:moveTo>
                <a:lnTo>
                  <a:pt x="101984" y="40791"/>
                </a:lnTo>
                <a:lnTo>
                  <a:pt x="81689" y="40791"/>
                </a:lnTo>
                <a:lnTo>
                  <a:pt x="81689" y="20509"/>
                </a:lnTo>
                <a:close/>
                <a:moveTo>
                  <a:pt x="122359" y="20509"/>
                </a:moveTo>
                <a:lnTo>
                  <a:pt x="122373" y="40791"/>
                </a:lnTo>
                <a:lnTo>
                  <a:pt x="102077" y="40791"/>
                </a:lnTo>
                <a:lnTo>
                  <a:pt x="102077" y="20509"/>
                </a:lnTo>
                <a:close/>
                <a:moveTo>
                  <a:pt x="142762" y="20509"/>
                </a:moveTo>
                <a:lnTo>
                  <a:pt x="142762" y="40791"/>
                </a:lnTo>
                <a:lnTo>
                  <a:pt x="122480" y="40791"/>
                </a:lnTo>
                <a:lnTo>
                  <a:pt x="122480" y="20509"/>
                </a:lnTo>
                <a:close/>
                <a:moveTo>
                  <a:pt x="163150" y="20509"/>
                </a:moveTo>
                <a:lnTo>
                  <a:pt x="163164" y="40791"/>
                </a:lnTo>
                <a:lnTo>
                  <a:pt x="142868" y="40791"/>
                </a:lnTo>
                <a:lnTo>
                  <a:pt x="142868" y="20509"/>
                </a:lnTo>
                <a:close/>
                <a:moveTo>
                  <a:pt x="183552" y="20509"/>
                </a:moveTo>
                <a:lnTo>
                  <a:pt x="183552" y="40791"/>
                </a:lnTo>
                <a:lnTo>
                  <a:pt x="163270" y="40791"/>
                </a:lnTo>
                <a:lnTo>
                  <a:pt x="163270" y="20509"/>
                </a:lnTo>
                <a:close/>
                <a:moveTo>
                  <a:pt x="203941" y="20509"/>
                </a:moveTo>
                <a:lnTo>
                  <a:pt x="203955" y="40791"/>
                </a:lnTo>
                <a:lnTo>
                  <a:pt x="183659" y="40791"/>
                </a:lnTo>
                <a:lnTo>
                  <a:pt x="183659" y="20509"/>
                </a:lnTo>
                <a:close/>
                <a:moveTo>
                  <a:pt x="224330" y="20509"/>
                </a:moveTo>
                <a:lnTo>
                  <a:pt x="224343" y="40791"/>
                </a:lnTo>
                <a:lnTo>
                  <a:pt x="204048" y="40791"/>
                </a:lnTo>
                <a:lnTo>
                  <a:pt x="204048" y="20509"/>
                </a:lnTo>
                <a:close/>
                <a:moveTo>
                  <a:pt x="244732" y="20509"/>
                </a:moveTo>
                <a:lnTo>
                  <a:pt x="244732" y="40791"/>
                </a:lnTo>
                <a:lnTo>
                  <a:pt x="224450" y="40791"/>
                </a:lnTo>
                <a:lnTo>
                  <a:pt x="224450" y="20509"/>
                </a:lnTo>
                <a:close/>
                <a:moveTo>
                  <a:pt x="265121" y="20509"/>
                </a:moveTo>
                <a:lnTo>
                  <a:pt x="265121" y="40791"/>
                </a:lnTo>
                <a:lnTo>
                  <a:pt x="244839" y="40791"/>
                </a:lnTo>
                <a:lnTo>
                  <a:pt x="244839" y="20509"/>
                </a:lnTo>
                <a:close/>
                <a:moveTo>
                  <a:pt x="285523" y="20509"/>
                </a:moveTo>
                <a:lnTo>
                  <a:pt x="285523" y="40791"/>
                </a:lnTo>
                <a:lnTo>
                  <a:pt x="265241" y="40791"/>
                </a:lnTo>
                <a:lnTo>
                  <a:pt x="265241" y="20509"/>
                </a:lnTo>
                <a:close/>
                <a:moveTo>
                  <a:pt x="20389" y="40898"/>
                </a:moveTo>
                <a:lnTo>
                  <a:pt x="20389" y="61179"/>
                </a:lnTo>
                <a:lnTo>
                  <a:pt x="107" y="61179"/>
                </a:lnTo>
                <a:lnTo>
                  <a:pt x="107" y="40898"/>
                </a:lnTo>
                <a:close/>
                <a:moveTo>
                  <a:pt x="40791" y="40898"/>
                </a:moveTo>
                <a:lnTo>
                  <a:pt x="40791" y="61179"/>
                </a:lnTo>
                <a:lnTo>
                  <a:pt x="20509" y="61179"/>
                </a:lnTo>
                <a:lnTo>
                  <a:pt x="20509" y="40898"/>
                </a:lnTo>
                <a:close/>
                <a:moveTo>
                  <a:pt x="61180" y="40898"/>
                </a:moveTo>
                <a:lnTo>
                  <a:pt x="61180" y="61179"/>
                </a:lnTo>
                <a:lnTo>
                  <a:pt x="40898" y="61179"/>
                </a:lnTo>
                <a:lnTo>
                  <a:pt x="40898" y="40898"/>
                </a:lnTo>
                <a:close/>
                <a:moveTo>
                  <a:pt x="81582" y="40898"/>
                </a:moveTo>
                <a:lnTo>
                  <a:pt x="81582" y="61179"/>
                </a:lnTo>
                <a:lnTo>
                  <a:pt x="61300" y="61179"/>
                </a:lnTo>
                <a:lnTo>
                  <a:pt x="61300" y="40898"/>
                </a:lnTo>
                <a:close/>
                <a:moveTo>
                  <a:pt x="101971" y="40898"/>
                </a:moveTo>
                <a:lnTo>
                  <a:pt x="101971" y="61179"/>
                </a:lnTo>
                <a:lnTo>
                  <a:pt x="81689" y="61179"/>
                </a:lnTo>
                <a:lnTo>
                  <a:pt x="81689" y="40898"/>
                </a:lnTo>
                <a:close/>
                <a:moveTo>
                  <a:pt x="122359" y="40898"/>
                </a:moveTo>
                <a:lnTo>
                  <a:pt x="122359" y="61179"/>
                </a:lnTo>
                <a:lnTo>
                  <a:pt x="102077" y="61179"/>
                </a:lnTo>
                <a:lnTo>
                  <a:pt x="102077" y="40898"/>
                </a:lnTo>
                <a:close/>
                <a:moveTo>
                  <a:pt x="142762" y="40898"/>
                </a:moveTo>
                <a:lnTo>
                  <a:pt x="142762" y="61179"/>
                </a:lnTo>
                <a:lnTo>
                  <a:pt x="122480" y="61179"/>
                </a:lnTo>
                <a:lnTo>
                  <a:pt x="122480" y="40898"/>
                </a:lnTo>
                <a:close/>
                <a:moveTo>
                  <a:pt x="163150" y="40898"/>
                </a:moveTo>
                <a:lnTo>
                  <a:pt x="163150" y="61179"/>
                </a:lnTo>
                <a:lnTo>
                  <a:pt x="142868" y="61179"/>
                </a:lnTo>
                <a:lnTo>
                  <a:pt x="142868" y="40898"/>
                </a:lnTo>
                <a:close/>
                <a:moveTo>
                  <a:pt x="183552" y="40898"/>
                </a:moveTo>
                <a:lnTo>
                  <a:pt x="183552" y="61179"/>
                </a:lnTo>
                <a:lnTo>
                  <a:pt x="163270" y="61179"/>
                </a:lnTo>
                <a:lnTo>
                  <a:pt x="163270" y="40898"/>
                </a:lnTo>
                <a:close/>
                <a:moveTo>
                  <a:pt x="203941" y="40898"/>
                </a:moveTo>
                <a:lnTo>
                  <a:pt x="203941" y="61179"/>
                </a:lnTo>
                <a:lnTo>
                  <a:pt x="183659" y="61179"/>
                </a:lnTo>
                <a:lnTo>
                  <a:pt x="183659" y="40898"/>
                </a:lnTo>
                <a:close/>
                <a:moveTo>
                  <a:pt x="224330" y="40898"/>
                </a:moveTo>
                <a:lnTo>
                  <a:pt x="224330" y="61179"/>
                </a:lnTo>
                <a:lnTo>
                  <a:pt x="204048" y="61179"/>
                </a:lnTo>
                <a:lnTo>
                  <a:pt x="204048" y="40898"/>
                </a:lnTo>
                <a:close/>
                <a:moveTo>
                  <a:pt x="244732" y="40898"/>
                </a:moveTo>
                <a:lnTo>
                  <a:pt x="244732" y="61179"/>
                </a:lnTo>
                <a:lnTo>
                  <a:pt x="224450" y="61179"/>
                </a:lnTo>
                <a:lnTo>
                  <a:pt x="224450" y="40898"/>
                </a:lnTo>
                <a:close/>
                <a:moveTo>
                  <a:pt x="265121" y="40898"/>
                </a:moveTo>
                <a:lnTo>
                  <a:pt x="265121" y="61179"/>
                </a:lnTo>
                <a:lnTo>
                  <a:pt x="244839" y="61179"/>
                </a:lnTo>
                <a:lnTo>
                  <a:pt x="244839" y="40898"/>
                </a:lnTo>
                <a:close/>
                <a:moveTo>
                  <a:pt x="285523" y="40898"/>
                </a:moveTo>
                <a:lnTo>
                  <a:pt x="285523" y="61179"/>
                </a:lnTo>
                <a:lnTo>
                  <a:pt x="265241" y="61179"/>
                </a:lnTo>
                <a:lnTo>
                  <a:pt x="265241" y="40898"/>
                </a:lnTo>
                <a:close/>
                <a:moveTo>
                  <a:pt x="20389" y="61300"/>
                </a:moveTo>
                <a:lnTo>
                  <a:pt x="20389" y="81568"/>
                </a:lnTo>
                <a:lnTo>
                  <a:pt x="107" y="81568"/>
                </a:lnTo>
                <a:lnTo>
                  <a:pt x="107" y="61300"/>
                </a:lnTo>
                <a:close/>
                <a:moveTo>
                  <a:pt x="40791" y="61300"/>
                </a:moveTo>
                <a:lnTo>
                  <a:pt x="40791" y="81568"/>
                </a:lnTo>
                <a:lnTo>
                  <a:pt x="20509" y="81568"/>
                </a:lnTo>
                <a:lnTo>
                  <a:pt x="20509" y="61300"/>
                </a:lnTo>
                <a:close/>
                <a:moveTo>
                  <a:pt x="61180" y="61300"/>
                </a:moveTo>
                <a:lnTo>
                  <a:pt x="61180" y="81568"/>
                </a:lnTo>
                <a:lnTo>
                  <a:pt x="40898" y="81568"/>
                </a:lnTo>
                <a:lnTo>
                  <a:pt x="40898" y="61300"/>
                </a:lnTo>
                <a:close/>
                <a:moveTo>
                  <a:pt x="81582" y="61300"/>
                </a:moveTo>
                <a:lnTo>
                  <a:pt x="81582" y="81568"/>
                </a:lnTo>
                <a:lnTo>
                  <a:pt x="61300" y="81568"/>
                </a:lnTo>
                <a:lnTo>
                  <a:pt x="61300" y="61300"/>
                </a:lnTo>
                <a:close/>
                <a:moveTo>
                  <a:pt x="101971" y="61300"/>
                </a:moveTo>
                <a:lnTo>
                  <a:pt x="101971" y="81568"/>
                </a:lnTo>
                <a:lnTo>
                  <a:pt x="81689" y="81568"/>
                </a:lnTo>
                <a:lnTo>
                  <a:pt x="81689" y="61300"/>
                </a:lnTo>
                <a:close/>
                <a:moveTo>
                  <a:pt x="122359" y="61300"/>
                </a:moveTo>
                <a:lnTo>
                  <a:pt x="122359" y="81568"/>
                </a:lnTo>
                <a:lnTo>
                  <a:pt x="102077" y="81568"/>
                </a:lnTo>
                <a:lnTo>
                  <a:pt x="102077" y="61300"/>
                </a:lnTo>
                <a:close/>
                <a:moveTo>
                  <a:pt x="142762" y="61300"/>
                </a:moveTo>
                <a:lnTo>
                  <a:pt x="142762" y="81568"/>
                </a:lnTo>
                <a:lnTo>
                  <a:pt x="122480" y="81568"/>
                </a:lnTo>
                <a:lnTo>
                  <a:pt x="122480" y="61300"/>
                </a:lnTo>
                <a:close/>
                <a:moveTo>
                  <a:pt x="163150" y="61300"/>
                </a:moveTo>
                <a:lnTo>
                  <a:pt x="163150" y="81568"/>
                </a:lnTo>
                <a:lnTo>
                  <a:pt x="142868" y="81568"/>
                </a:lnTo>
                <a:lnTo>
                  <a:pt x="142868" y="61300"/>
                </a:lnTo>
                <a:close/>
                <a:moveTo>
                  <a:pt x="183552" y="61300"/>
                </a:moveTo>
                <a:lnTo>
                  <a:pt x="183552" y="81568"/>
                </a:lnTo>
                <a:lnTo>
                  <a:pt x="163270" y="81568"/>
                </a:lnTo>
                <a:lnTo>
                  <a:pt x="163270" y="61300"/>
                </a:lnTo>
                <a:close/>
                <a:moveTo>
                  <a:pt x="203941" y="61300"/>
                </a:moveTo>
                <a:lnTo>
                  <a:pt x="203941" y="81568"/>
                </a:lnTo>
                <a:lnTo>
                  <a:pt x="183659" y="81568"/>
                </a:lnTo>
                <a:lnTo>
                  <a:pt x="183659" y="61300"/>
                </a:lnTo>
                <a:close/>
                <a:moveTo>
                  <a:pt x="244732" y="61300"/>
                </a:moveTo>
                <a:lnTo>
                  <a:pt x="244732" y="81568"/>
                </a:lnTo>
                <a:lnTo>
                  <a:pt x="224450" y="81568"/>
                </a:lnTo>
                <a:lnTo>
                  <a:pt x="224450" y="61300"/>
                </a:lnTo>
                <a:close/>
                <a:moveTo>
                  <a:pt x="224330" y="61300"/>
                </a:moveTo>
                <a:lnTo>
                  <a:pt x="224330" y="81581"/>
                </a:lnTo>
                <a:lnTo>
                  <a:pt x="204048" y="81581"/>
                </a:lnTo>
                <a:lnTo>
                  <a:pt x="204048" y="61300"/>
                </a:lnTo>
                <a:close/>
                <a:moveTo>
                  <a:pt x="265121" y="61300"/>
                </a:moveTo>
                <a:lnTo>
                  <a:pt x="265121" y="81581"/>
                </a:lnTo>
                <a:lnTo>
                  <a:pt x="244839" y="81581"/>
                </a:lnTo>
                <a:lnTo>
                  <a:pt x="244839" y="61300"/>
                </a:lnTo>
                <a:close/>
                <a:moveTo>
                  <a:pt x="285523" y="61300"/>
                </a:moveTo>
                <a:lnTo>
                  <a:pt x="285523" y="81581"/>
                </a:lnTo>
                <a:lnTo>
                  <a:pt x="265241" y="81581"/>
                </a:lnTo>
                <a:lnTo>
                  <a:pt x="265241" y="61300"/>
                </a:lnTo>
                <a:close/>
                <a:moveTo>
                  <a:pt x="20389" y="81688"/>
                </a:moveTo>
                <a:lnTo>
                  <a:pt x="20389" y="101970"/>
                </a:lnTo>
                <a:lnTo>
                  <a:pt x="107" y="101970"/>
                </a:lnTo>
                <a:lnTo>
                  <a:pt x="107" y="81688"/>
                </a:lnTo>
                <a:close/>
                <a:moveTo>
                  <a:pt x="40791" y="81688"/>
                </a:moveTo>
                <a:lnTo>
                  <a:pt x="40791" y="101970"/>
                </a:lnTo>
                <a:lnTo>
                  <a:pt x="20509" y="101970"/>
                </a:lnTo>
                <a:lnTo>
                  <a:pt x="20509" y="81688"/>
                </a:lnTo>
                <a:close/>
                <a:moveTo>
                  <a:pt x="61180" y="81688"/>
                </a:moveTo>
                <a:lnTo>
                  <a:pt x="61180" y="101970"/>
                </a:lnTo>
                <a:lnTo>
                  <a:pt x="40898" y="101970"/>
                </a:lnTo>
                <a:lnTo>
                  <a:pt x="40898" y="81688"/>
                </a:lnTo>
                <a:close/>
                <a:moveTo>
                  <a:pt x="81582" y="81688"/>
                </a:moveTo>
                <a:lnTo>
                  <a:pt x="81582" y="101970"/>
                </a:lnTo>
                <a:lnTo>
                  <a:pt x="61300" y="101970"/>
                </a:lnTo>
                <a:lnTo>
                  <a:pt x="61300" y="81688"/>
                </a:lnTo>
                <a:close/>
                <a:moveTo>
                  <a:pt x="101971" y="81688"/>
                </a:moveTo>
                <a:lnTo>
                  <a:pt x="101971" y="101970"/>
                </a:lnTo>
                <a:lnTo>
                  <a:pt x="81689" y="101970"/>
                </a:lnTo>
                <a:lnTo>
                  <a:pt x="81689" y="81688"/>
                </a:lnTo>
                <a:close/>
                <a:moveTo>
                  <a:pt x="122359" y="81688"/>
                </a:moveTo>
                <a:lnTo>
                  <a:pt x="122359" y="101970"/>
                </a:lnTo>
                <a:lnTo>
                  <a:pt x="102077" y="101970"/>
                </a:lnTo>
                <a:lnTo>
                  <a:pt x="102077" y="81688"/>
                </a:lnTo>
                <a:close/>
                <a:moveTo>
                  <a:pt x="142762" y="81688"/>
                </a:moveTo>
                <a:lnTo>
                  <a:pt x="142762" y="101970"/>
                </a:lnTo>
                <a:lnTo>
                  <a:pt x="122480" y="101970"/>
                </a:lnTo>
                <a:lnTo>
                  <a:pt x="122480" y="81688"/>
                </a:lnTo>
                <a:close/>
                <a:moveTo>
                  <a:pt x="163150" y="81688"/>
                </a:moveTo>
                <a:lnTo>
                  <a:pt x="163150" y="101970"/>
                </a:lnTo>
                <a:lnTo>
                  <a:pt x="142868" y="101970"/>
                </a:lnTo>
                <a:lnTo>
                  <a:pt x="142868" y="81688"/>
                </a:lnTo>
                <a:close/>
                <a:moveTo>
                  <a:pt x="183552" y="81688"/>
                </a:moveTo>
                <a:lnTo>
                  <a:pt x="183552" y="101970"/>
                </a:lnTo>
                <a:lnTo>
                  <a:pt x="163270" y="101970"/>
                </a:lnTo>
                <a:lnTo>
                  <a:pt x="163270" y="81688"/>
                </a:lnTo>
                <a:close/>
                <a:moveTo>
                  <a:pt x="203941" y="81688"/>
                </a:moveTo>
                <a:lnTo>
                  <a:pt x="203941" y="101970"/>
                </a:lnTo>
                <a:lnTo>
                  <a:pt x="183659" y="101970"/>
                </a:lnTo>
                <a:lnTo>
                  <a:pt x="183659" y="81688"/>
                </a:lnTo>
                <a:close/>
                <a:moveTo>
                  <a:pt x="224330" y="81688"/>
                </a:moveTo>
                <a:lnTo>
                  <a:pt x="224330" y="101970"/>
                </a:lnTo>
                <a:lnTo>
                  <a:pt x="204048" y="101970"/>
                </a:lnTo>
                <a:lnTo>
                  <a:pt x="204048" y="81688"/>
                </a:lnTo>
                <a:close/>
                <a:moveTo>
                  <a:pt x="244732" y="81688"/>
                </a:moveTo>
                <a:lnTo>
                  <a:pt x="244732" y="101970"/>
                </a:lnTo>
                <a:lnTo>
                  <a:pt x="224450" y="101970"/>
                </a:lnTo>
                <a:lnTo>
                  <a:pt x="224450" y="81688"/>
                </a:lnTo>
                <a:close/>
                <a:moveTo>
                  <a:pt x="265121" y="81688"/>
                </a:moveTo>
                <a:lnTo>
                  <a:pt x="265121" y="101970"/>
                </a:lnTo>
                <a:lnTo>
                  <a:pt x="244839" y="101970"/>
                </a:lnTo>
                <a:lnTo>
                  <a:pt x="244839" y="81688"/>
                </a:lnTo>
                <a:close/>
                <a:moveTo>
                  <a:pt x="285523" y="81688"/>
                </a:moveTo>
                <a:lnTo>
                  <a:pt x="285523" y="101970"/>
                </a:lnTo>
                <a:lnTo>
                  <a:pt x="265241" y="101970"/>
                </a:lnTo>
                <a:lnTo>
                  <a:pt x="265241" y="81688"/>
                </a:lnTo>
                <a:close/>
                <a:moveTo>
                  <a:pt x="20389" y="102077"/>
                </a:moveTo>
                <a:lnTo>
                  <a:pt x="20389" y="122359"/>
                </a:lnTo>
                <a:lnTo>
                  <a:pt x="107" y="122359"/>
                </a:lnTo>
                <a:lnTo>
                  <a:pt x="107" y="102077"/>
                </a:lnTo>
                <a:close/>
                <a:moveTo>
                  <a:pt x="40791" y="102077"/>
                </a:moveTo>
                <a:lnTo>
                  <a:pt x="40791" y="122359"/>
                </a:lnTo>
                <a:lnTo>
                  <a:pt x="20509" y="122359"/>
                </a:lnTo>
                <a:lnTo>
                  <a:pt x="20509" y="102077"/>
                </a:lnTo>
                <a:close/>
                <a:moveTo>
                  <a:pt x="61180" y="102077"/>
                </a:moveTo>
                <a:lnTo>
                  <a:pt x="61180" y="122359"/>
                </a:lnTo>
                <a:lnTo>
                  <a:pt x="40898" y="122359"/>
                </a:lnTo>
                <a:lnTo>
                  <a:pt x="40898" y="102077"/>
                </a:lnTo>
                <a:close/>
                <a:moveTo>
                  <a:pt x="81582" y="102077"/>
                </a:moveTo>
                <a:lnTo>
                  <a:pt x="81582" y="122359"/>
                </a:lnTo>
                <a:lnTo>
                  <a:pt x="61300" y="122359"/>
                </a:lnTo>
                <a:lnTo>
                  <a:pt x="61300" y="102077"/>
                </a:lnTo>
                <a:close/>
                <a:moveTo>
                  <a:pt x="101971" y="102077"/>
                </a:moveTo>
                <a:lnTo>
                  <a:pt x="101971" y="122359"/>
                </a:lnTo>
                <a:lnTo>
                  <a:pt x="81689" y="122359"/>
                </a:lnTo>
                <a:lnTo>
                  <a:pt x="81702" y="102077"/>
                </a:lnTo>
                <a:close/>
                <a:moveTo>
                  <a:pt x="122359" y="102077"/>
                </a:moveTo>
                <a:lnTo>
                  <a:pt x="122359" y="122359"/>
                </a:lnTo>
                <a:lnTo>
                  <a:pt x="102077" y="122359"/>
                </a:lnTo>
                <a:lnTo>
                  <a:pt x="102091" y="102077"/>
                </a:lnTo>
                <a:close/>
                <a:moveTo>
                  <a:pt x="142762" y="102077"/>
                </a:moveTo>
                <a:lnTo>
                  <a:pt x="142762" y="122359"/>
                </a:lnTo>
                <a:lnTo>
                  <a:pt x="122480" y="122359"/>
                </a:lnTo>
                <a:lnTo>
                  <a:pt x="122480" y="102077"/>
                </a:lnTo>
                <a:close/>
                <a:moveTo>
                  <a:pt x="163164" y="102077"/>
                </a:moveTo>
                <a:lnTo>
                  <a:pt x="163164" y="122359"/>
                </a:lnTo>
                <a:lnTo>
                  <a:pt x="142868" y="122359"/>
                </a:lnTo>
                <a:lnTo>
                  <a:pt x="142882" y="102077"/>
                </a:lnTo>
                <a:close/>
                <a:moveTo>
                  <a:pt x="183552" y="102077"/>
                </a:moveTo>
                <a:lnTo>
                  <a:pt x="183552" y="122359"/>
                </a:lnTo>
                <a:lnTo>
                  <a:pt x="163270" y="122359"/>
                </a:lnTo>
                <a:lnTo>
                  <a:pt x="163270" y="102077"/>
                </a:lnTo>
                <a:close/>
                <a:moveTo>
                  <a:pt x="203955" y="102077"/>
                </a:moveTo>
                <a:lnTo>
                  <a:pt x="203955" y="122359"/>
                </a:lnTo>
                <a:lnTo>
                  <a:pt x="183659" y="122359"/>
                </a:lnTo>
                <a:lnTo>
                  <a:pt x="183659" y="102077"/>
                </a:lnTo>
                <a:close/>
                <a:moveTo>
                  <a:pt x="224343" y="102077"/>
                </a:moveTo>
                <a:lnTo>
                  <a:pt x="224343" y="122359"/>
                </a:lnTo>
                <a:lnTo>
                  <a:pt x="204048" y="122359"/>
                </a:lnTo>
                <a:lnTo>
                  <a:pt x="204061" y="102077"/>
                </a:lnTo>
                <a:close/>
                <a:moveTo>
                  <a:pt x="244732" y="102077"/>
                </a:moveTo>
                <a:lnTo>
                  <a:pt x="244732" y="122359"/>
                </a:lnTo>
                <a:lnTo>
                  <a:pt x="224450" y="122359"/>
                </a:lnTo>
                <a:lnTo>
                  <a:pt x="224450" y="102077"/>
                </a:lnTo>
                <a:close/>
                <a:moveTo>
                  <a:pt x="265121" y="102077"/>
                </a:moveTo>
                <a:lnTo>
                  <a:pt x="265121" y="122359"/>
                </a:lnTo>
                <a:lnTo>
                  <a:pt x="244839" y="122359"/>
                </a:lnTo>
                <a:lnTo>
                  <a:pt x="244839" y="102077"/>
                </a:lnTo>
                <a:close/>
                <a:moveTo>
                  <a:pt x="285523" y="102077"/>
                </a:moveTo>
                <a:lnTo>
                  <a:pt x="285523" y="122359"/>
                </a:lnTo>
                <a:lnTo>
                  <a:pt x="265241" y="122359"/>
                </a:lnTo>
                <a:lnTo>
                  <a:pt x="265241" y="102077"/>
                </a:lnTo>
                <a:close/>
                <a:moveTo>
                  <a:pt x="20389" y="122479"/>
                </a:moveTo>
                <a:lnTo>
                  <a:pt x="20389" y="142761"/>
                </a:lnTo>
                <a:lnTo>
                  <a:pt x="107" y="142761"/>
                </a:lnTo>
                <a:lnTo>
                  <a:pt x="107" y="122479"/>
                </a:lnTo>
                <a:close/>
                <a:moveTo>
                  <a:pt x="40791" y="122479"/>
                </a:moveTo>
                <a:lnTo>
                  <a:pt x="40791" y="142761"/>
                </a:lnTo>
                <a:lnTo>
                  <a:pt x="20509" y="142761"/>
                </a:lnTo>
                <a:lnTo>
                  <a:pt x="20509" y="122479"/>
                </a:lnTo>
                <a:close/>
                <a:moveTo>
                  <a:pt x="61180" y="122479"/>
                </a:moveTo>
                <a:lnTo>
                  <a:pt x="61180" y="142761"/>
                </a:lnTo>
                <a:lnTo>
                  <a:pt x="40898" y="142761"/>
                </a:lnTo>
                <a:lnTo>
                  <a:pt x="40898" y="122479"/>
                </a:lnTo>
                <a:close/>
                <a:moveTo>
                  <a:pt x="81582" y="122479"/>
                </a:moveTo>
                <a:lnTo>
                  <a:pt x="81582" y="142761"/>
                </a:lnTo>
                <a:lnTo>
                  <a:pt x="61300" y="142761"/>
                </a:lnTo>
                <a:lnTo>
                  <a:pt x="61300" y="122479"/>
                </a:lnTo>
                <a:close/>
                <a:moveTo>
                  <a:pt x="101971" y="122479"/>
                </a:moveTo>
                <a:lnTo>
                  <a:pt x="101971" y="142761"/>
                </a:lnTo>
                <a:lnTo>
                  <a:pt x="81689" y="142761"/>
                </a:lnTo>
                <a:lnTo>
                  <a:pt x="81689" y="122479"/>
                </a:lnTo>
                <a:close/>
                <a:moveTo>
                  <a:pt x="122359" y="122479"/>
                </a:moveTo>
                <a:lnTo>
                  <a:pt x="122359" y="142761"/>
                </a:lnTo>
                <a:lnTo>
                  <a:pt x="102077" y="142761"/>
                </a:lnTo>
                <a:lnTo>
                  <a:pt x="102077" y="122479"/>
                </a:lnTo>
                <a:close/>
                <a:moveTo>
                  <a:pt x="142762" y="122479"/>
                </a:moveTo>
                <a:lnTo>
                  <a:pt x="142762" y="142761"/>
                </a:lnTo>
                <a:lnTo>
                  <a:pt x="122480" y="142761"/>
                </a:lnTo>
                <a:lnTo>
                  <a:pt x="122480" y="122479"/>
                </a:lnTo>
                <a:close/>
                <a:moveTo>
                  <a:pt x="163150" y="122479"/>
                </a:moveTo>
                <a:lnTo>
                  <a:pt x="163150" y="142761"/>
                </a:lnTo>
                <a:lnTo>
                  <a:pt x="142868" y="142761"/>
                </a:lnTo>
                <a:lnTo>
                  <a:pt x="142868" y="122479"/>
                </a:lnTo>
                <a:close/>
                <a:moveTo>
                  <a:pt x="183552" y="122479"/>
                </a:moveTo>
                <a:lnTo>
                  <a:pt x="183552" y="142761"/>
                </a:lnTo>
                <a:lnTo>
                  <a:pt x="163270" y="142761"/>
                </a:lnTo>
                <a:lnTo>
                  <a:pt x="163270" y="122479"/>
                </a:lnTo>
                <a:close/>
                <a:moveTo>
                  <a:pt x="203941" y="122479"/>
                </a:moveTo>
                <a:lnTo>
                  <a:pt x="203941" y="142761"/>
                </a:lnTo>
                <a:lnTo>
                  <a:pt x="183659" y="142761"/>
                </a:lnTo>
                <a:lnTo>
                  <a:pt x="183659" y="122479"/>
                </a:lnTo>
                <a:close/>
                <a:moveTo>
                  <a:pt x="224330" y="122479"/>
                </a:moveTo>
                <a:lnTo>
                  <a:pt x="224330" y="142761"/>
                </a:lnTo>
                <a:lnTo>
                  <a:pt x="204048" y="142761"/>
                </a:lnTo>
                <a:lnTo>
                  <a:pt x="204048" y="122479"/>
                </a:lnTo>
                <a:close/>
                <a:moveTo>
                  <a:pt x="244732" y="122479"/>
                </a:moveTo>
                <a:lnTo>
                  <a:pt x="244732" y="142761"/>
                </a:lnTo>
                <a:lnTo>
                  <a:pt x="224450" y="142761"/>
                </a:lnTo>
                <a:lnTo>
                  <a:pt x="224450" y="122479"/>
                </a:lnTo>
                <a:close/>
                <a:moveTo>
                  <a:pt x="265121" y="122479"/>
                </a:moveTo>
                <a:lnTo>
                  <a:pt x="265121" y="142761"/>
                </a:lnTo>
                <a:lnTo>
                  <a:pt x="244839" y="142761"/>
                </a:lnTo>
                <a:lnTo>
                  <a:pt x="244839" y="122479"/>
                </a:lnTo>
                <a:close/>
                <a:moveTo>
                  <a:pt x="285523" y="122479"/>
                </a:moveTo>
                <a:lnTo>
                  <a:pt x="285523" y="142761"/>
                </a:lnTo>
                <a:lnTo>
                  <a:pt x="265241" y="142761"/>
                </a:lnTo>
                <a:lnTo>
                  <a:pt x="265241" y="122479"/>
                </a:lnTo>
                <a:close/>
                <a:moveTo>
                  <a:pt x="20389" y="142868"/>
                </a:moveTo>
                <a:lnTo>
                  <a:pt x="20389" y="163149"/>
                </a:lnTo>
                <a:lnTo>
                  <a:pt x="107" y="163149"/>
                </a:lnTo>
                <a:lnTo>
                  <a:pt x="107" y="142868"/>
                </a:lnTo>
                <a:close/>
                <a:moveTo>
                  <a:pt x="40791" y="142868"/>
                </a:moveTo>
                <a:lnTo>
                  <a:pt x="40791" y="163149"/>
                </a:lnTo>
                <a:lnTo>
                  <a:pt x="20509" y="163149"/>
                </a:lnTo>
                <a:lnTo>
                  <a:pt x="20509" y="142868"/>
                </a:lnTo>
                <a:close/>
                <a:moveTo>
                  <a:pt x="61180" y="142868"/>
                </a:moveTo>
                <a:lnTo>
                  <a:pt x="61180" y="163149"/>
                </a:lnTo>
                <a:lnTo>
                  <a:pt x="40898" y="163149"/>
                </a:lnTo>
                <a:lnTo>
                  <a:pt x="40898" y="142868"/>
                </a:lnTo>
                <a:close/>
                <a:moveTo>
                  <a:pt x="81582" y="142868"/>
                </a:moveTo>
                <a:lnTo>
                  <a:pt x="81582" y="163149"/>
                </a:lnTo>
                <a:lnTo>
                  <a:pt x="61300" y="163149"/>
                </a:lnTo>
                <a:lnTo>
                  <a:pt x="61300" y="142868"/>
                </a:lnTo>
                <a:close/>
                <a:moveTo>
                  <a:pt x="101971" y="142868"/>
                </a:moveTo>
                <a:lnTo>
                  <a:pt x="101971" y="163149"/>
                </a:lnTo>
                <a:lnTo>
                  <a:pt x="81689" y="163149"/>
                </a:lnTo>
                <a:lnTo>
                  <a:pt x="81689" y="142868"/>
                </a:lnTo>
                <a:close/>
                <a:moveTo>
                  <a:pt x="122359" y="142868"/>
                </a:moveTo>
                <a:lnTo>
                  <a:pt x="122359" y="163149"/>
                </a:lnTo>
                <a:lnTo>
                  <a:pt x="102077" y="163149"/>
                </a:lnTo>
                <a:lnTo>
                  <a:pt x="102077" y="142868"/>
                </a:lnTo>
                <a:close/>
                <a:moveTo>
                  <a:pt x="142762" y="142868"/>
                </a:moveTo>
                <a:lnTo>
                  <a:pt x="142762" y="163149"/>
                </a:lnTo>
                <a:lnTo>
                  <a:pt x="122480" y="163149"/>
                </a:lnTo>
                <a:lnTo>
                  <a:pt x="122480" y="142868"/>
                </a:lnTo>
                <a:close/>
                <a:moveTo>
                  <a:pt x="163150" y="142868"/>
                </a:moveTo>
                <a:lnTo>
                  <a:pt x="163150" y="163149"/>
                </a:lnTo>
                <a:lnTo>
                  <a:pt x="142868" y="163149"/>
                </a:lnTo>
                <a:lnTo>
                  <a:pt x="142868" y="142868"/>
                </a:lnTo>
                <a:close/>
                <a:moveTo>
                  <a:pt x="183552" y="142868"/>
                </a:moveTo>
                <a:lnTo>
                  <a:pt x="183552" y="163149"/>
                </a:lnTo>
                <a:lnTo>
                  <a:pt x="163270" y="163149"/>
                </a:lnTo>
                <a:lnTo>
                  <a:pt x="163270" y="142868"/>
                </a:lnTo>
                <a:close/>
                <a:moveTo>
                  <a:pt x="203941" y="142868"/>
                </a:moveTo>
                <a:lnTo>
                  <a:pt x="203941" y="163149"/>
                </a:lnTo>
                <a:lnTo>
                  <a:pt x="183659" y="163149"/>
                </a:lnTo>
                <a:lnTo>
                  <a:pt x="183659" y="142868"/>
                </a:lnTo>
                <a:close/>
                <a:moveTo>
                  <a:pt x="224330" y="142868"/>
                </a:moveTo>
                <a:lnTo>
                  <a:pt x="224330" y="163149"/>
                </a:lnTo>
                <a:lnTo>
                  <a:pt x="204048" y="163149"/>
                </a:lnTo>
                <a:lnTo>
                  <a:pt x="204048" y="142868"/>
                </a:lnTo>
                <a:close/>
                <a:moveTo>
                  <a:pt x="244732" y="142868"/>
                </a:moveTo>
                <a:lnTo>
                  <a:pt x="244732" y="163149"/>
                </a:lnTo>
                <a:lnTo>
                  <a:pt x="224450" y="163149"/>
                </a:lnTo>
                <a:lnTo>
                  <a:pt x="224450" y="142868"/>
                </a:lnTo>
                <a:close/>
                <a:moveTo>
                  <a:pt x="265121" y="142868"/>
                </a:moveTo>
                <a:lnTo>
                  <a:pt x="265121" y="163149"/>
                </a:lnTo>
                <a:lnTo>
                  <a:pt x="244839" y="163149"/>
                </a:lnTo>
                <a:lnTo>
                  <a:pt x="244839" y="142868"/>
                </a:lnTo>
                <a:close/>
                <a:moveTo>
                  <a:pt x="285523" y="142868"/>
                </a:moveTo>
                <a:lnTo>
                  <a:pt x="285523" y="163149"/>
                </a:lnTo>
                <a:lnTo>
                  <a:pt x="265241" y="163149"/>
                </a:lnTo>
                <a:lnTo>
                  <a:pt x="265241" y="142868"/>
                </a:lnTo>
                <a:close/>
                <a:moveTo>
                  <a:pt x="0" y="0"/>
                </a:moveTo>
                <a:lnTo>
                  <a:pt x="0" y="163270"/>
                </a:lnTo>
                <a:lnTo>
                  <a:pt x="285630" y="163270"/>
                </a:lnTo>
                <a:lnTo>
                  <a:pt x="2856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35"/>
          <p:cNvSpPr txBox="1">
            <a:spLocks noGrp="1"/>
          </p:cNvSpPr>
          <p:nvPr>
            <p:ph type="title" hasCustomPrompt="1"/>
          </p:nvPr>
        </p:nvSpPr>
        <p:spPr>
          <a:xfrm>
            <a:off x="1889475" y="540000"/>
            <a:ext cx="4083000" cy="828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823" name="Google Shape;2823;p35"/>
          <p:cNvSpPr txBox="1">
            <a:spLocks noGrp="1"/>
          </p:cNvSpPr>
          <p:nvPr>
            <p:ph type="subTitle" idx="1"/>
          </p:nvPr>
        </p:nvSpPr>
        <p:spPr>
          <a:xfrm>
            <a:off x="1889475" y="1368303"/>
            <a:ext cx="4083000" cy="44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24" name="Google Shape;2824;p35"/>
          <p:cNvSpPr txBox="1">
            <a:spLocks noGrp="1"/>
          </p:cNvSpPr>
          <p:nvPr>
            <p:ph type="title" idx="2" hasCustomPrompt="1"/>
          </p:nvPr>
        </p:nvSpPr>
        <p:spPr>
          <a:xfrm>
            <a:off x="1889475" y="1937492"/>
            <a:ext cx="4083000" cy="828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825" name="Google Shape;2825;p35"/>
          <p:cNvSpPr txBox="1">
            <a:spLocks noGrp="1"/>
          </p:cNvSpPr>
          <p:nvPr>
            <p:ph type="subTitle" idx="3"/>
          </p:nvPr>
        </p:nvSpPr>
        <p:spPr>
          <a:xfrm>
            <a:off x="1889475" y="2765795"/>
            <a:ext cx="4083000" cy="44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26" name="Google Shape;2826;p35"/>
          <p:cNvSpPr txBox="1">
            <a:spLocks noGrp="1"/>
          </p:cNvSpPr>
          <p:nvPr>
            <p:ph type="title" idx="4" hasCustomPrompt="1"/>
          </p:nvPr>
        </p:nvSpPr>
        <p:spPr>
          <a:xfrm>
            <a:off x="1889475" y="3334997"/>
            <a:ext cx="4083000" cy="828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827" name="Google Shape;2827;p35"/>
          <p:cNvSpPr txBox="1">
            <a:spLocks noGrp="1"/>
          </p:cNvSpPr>
          <p:nvPr>
            <p:ph type="subTitle" idx="5"/>
          </p:nvPr>
        </p:nvSpPr>
        <p:spPr>
          <a:xfrm>
            <a:off x="1889475" y="4163300"/>
            <a:ext cx="4083000" cy="44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828" name="Google Shape;2828;p35"/>
          <p:cNvGrpSpPr/>
          <p:nvPr/>
        </p:nvGrpSpPr>
        <p:grpSpPr>
          <a:xfrm rot="10580701" flipH="1">
            <a:off x="216009" y="-225761"/>
            <a:ext cx="1862764" cy="1849667"/>
            <a:chOff x="4088800" y="3407675"/>
            <a:chExt cx="1209247" cy="1200822"/>
          </a:xfrm>
        </p:grpSpPr>
        <p:sp>
          <p:nvSpPr>
            <p:cNvPr id="2829" name="Google Shape;2829;p35"/>
            <p:cNvSpPr/>
            <p:nvPr/>
          </p:nvSpPr>
          <p:spPr>
            <a:xfrm>
              <a:off x="4613328" y="3948244"/>
              <a:ext cx="56034" cy="55961"/>
            </a:xfrm>
            <a:custGeom>
              <a:avLst/>
              <a:gdLst/>
              <a:ahLst/>
              <a:cxnLst/>
              <a:rect l="l" t="t" r="r" b="b"/>
              <a:pathLst>
                <a:path w="765" h="764" extrusionOk="0">
                  <a:moveTo>
                    <a:pt x="382" y="0"/>
                  </a:moveTo>
                  <a:cubicBezTo>
                    <a:pt x="167" y="0"/>
                    <a:pt x="1" y="166"/>
                    <a:pt x="1" y="382"/>
                  </a:cubicBezTo>
                  <a:cubicBezTo>
                    <a:pt x="1" y="597"/>
                    <a:pt x="167" y="763"/>
                    <a:pt x="382" y="763"/>
                  </a:cubicBezTo>
                  <a:cubicBezTo>
                    <a:pt x="598" y="763"/>
                    <a:pt x="764" y="597"/>
                    <a:pt x="764" y="382"/>
                  </a:cubicBezTo>
                  <a:cubicBezTo>
                    <a:pt x="764" y="166"/>
                    <a:pt x="598" y="0"/>
                    <a:pt x="3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35"/>
            <p:cNvSpPr/>
            <p:nvPr/>
          </p:nvSpPr>
          <p:spPr>
            <a:xfrm>
              <a:off x="4587545" y="3999444"/>
              <a:ext cx="69512" cy="56694"/>
            </a:xfrm>
            <a:custGeom>
              <a:avLst/>
              <a:gdLst/>
              <a:ahLst/>
              <a:cxnLst/>
              <a:rect l="l" t="t" r="r" b="b"/>
              <a:pathLst>
                <a:path w="949" h="774" extrusionOk="0">
                  <a:moveTo>
                    <a:pt x="477" y="1"/>
                  </a:moveTo>
                  <a:cubicBezTo>
                    <a:pt x="425" y="1"/>
                    <a:pt x="373" y="12"/>
                    <a:pt x="323" y="35"/>
                  </a:cubicBezTo>
                  <a:cubicBezTo>
                    <a:pt x="0" y="172"/>
                    <a:pt x="20" y="622"/>
                    <a:pt x="343" y="750"/>
                  </a:cubicBezTo>
                  <a:cubicBezTo>
                    <a:pt x="388" y="766"/>
                    <a:pt x="434" y="774"/>
                    <a:pt x="477" y="774"/>
                  </a:cubicBezTo>
                  <a:cubicBezTo>
                    <a:pt x="742" y="774"/>
                    <a:pt x="949" y="490"/>
                    <a:pt x="823" y="221"/>
                  </a:cubicBezTo>
                  <a:cubicBezTo>
                    <a:pt x="758" y="84"/>
                    <a:pt x="619" y="1"/>
                    <a:pt x="4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35"/>
            <p:cNvSpPr/>
            <p:nvPr/>
          </p:nvSpPr>
          <p:spPr>
            <a:xfrm>
              <a:off x="4677127" y="3991167"/>
              <a:ext cx="66875" cy="56620"/>
            </a:xfrm>
            <a:custGeom>
              <a:avLst/>
              <a:gdLst/>
              <a:ahLst/>
              <a:cxnLst/>
              <a:rect l="l" t="t" r="r" b="b"/>
              <a:pathLst>
                <a:path w="913" h="773" extrusionOk="0">
                  <a:moveTo>
                    <a:pt x="508" y="1"/>
                  </a:moveTo>
                  <a:cubicBezTo>
                    <a:pt x="502" y="1"/>
                    <a:pt x="496" y="1"/>
                    <a:pt x="490" y="1"/>
                  </a:cubicBezTo>
                  <a:cubicBezTo>
                    <a:pt x="148" y="31"/>
                    <a:pt x="1" y="451"/>
                    <a:pt x="255" y="677"/>
                  </a:cubicBezTo>
                  <a:cubicBezTo>
                    <a:pt x="333" y="743"/>
                    <a:pt x="424" y="773"/>
                    <a:pt x="511" y="773"/>
                  </a:cubicBezTo>
                  <a:cubicBezTo>
                    <a:pt x="719" y="773"/>
                    <a:pt x="912" y="605"/>
                    <a:pt x="891" y="363"/>
                  </a:cubicBezTo>
                  <a:cubicBezTo>
                    <a:pt x="882" y="154"/>
                    <a:pt x="707" y="1"/>
                    <a:pt x="5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5"/>
            <p:cNvSpPr/>
            <p:nvPr/>
          </p:nvSpPr>
          <p:spPr>
            <a:xfrm>
              <a:off x="4640577" y="4032699"/>
              <a:ext cx="67021" cy="55961"/>
            </a:xfrm>
            <a:custGeom>
              <a:avLst/>
              <a:gdLst/>
              <a:ahLst/>
              <a:cxnLst/>
              <a:rect l="l" t="t" r="r" b="b"/>
              <a:pathLst>
                <a:path w="915" h="764" extrusionOk="0">
                  <a:moveTo>
                    <a:pt x="525" y="0"/>
                  </a:moveTo>
                  <a:cubicBezTo>
                    <a:pt x="513" y="0"/>
                    <a:pt x="502" y="1"/>
                    <a:pt x="490" y="2"/>
                  </a:cubicBezTo>
                  <a:cubicBezTo>
                    <a:pt x="147" y="21"/>
                    <a:pt x="1" y="442"/>
                    <a:pt x="265" y="667"/>
                  </a:cubicBezTo>
                  <a:cubicBezTo>
                    <a:pt x="340" y="734"/>
                    <a:pt x="428" y="764"/>
                    <a:pt x="515" y="764"/>
                  </a:cubicBezTo>
                  <a:cubicBezTo>
                    <a:pt x="720" y="764"/>
                    <a:pt x="915" y="595"/>
                    <a:pt x="901" y="354"/>
                  </a:cubicBezTo>
                  <a:cubicBezTo>
                    <a:pt x="883" y="151"/>
                    <a:pt x="716" y="0"/>
                    <a:pt x="5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5"/>
            <p:cNvSpPr/>
            <p:nvPr/>
          </p:nvSpPr>
          <p:spPr>
            <a:xfrm>
              <a:off x="4730012" y="4059947"/>
              <a:ext cx="66948" cy="56327"/>
            </a:xfrm>
            <a:custGeom>
              <a:avLst/>
              <a:gdLst/>
              <a:ahLst/>
              <a:cxnLst/>
              <a:rect l="l" t="t" r="r" b="b"/>
              <a:pathLst>
                <a:path w="914" h="769" extrusionOk="0">
                  <a:moveTo>
                    <a:pt x="496" y="1"/>
                  </a:moveTo>
                  <a:cubicBezTo>
                    <a:pt x="209" y="1"/>
                    <a:pt x="0" y="314"/>
                    <a:pt x="160" y="579"/>
                  </a:cubicBezTo>
                  <a:cubicBezTo>
                    <a:pt x="237" y="708"/>
                    <a:pt x="365" y="769"/>
                    <a:pt x="491" y="769"/>
                  </a:cubicBezTo>
                  <a:cubicBezTo>
                    <a:pt x="654" y="769"/>
                    <a:pt x="815" y="668"/>
                    <a:pt x="864" y="481"/>
                  </a:cubicBezTo>
                  <a:cubicBezTo>
                    <a:pt x="913" y="276"/>
                    <a:pt x="796" y="70"/>
                    <a:pt x="590" y="12"/>
                  </a:cubicBezTo>
                  <a:cubicBezTo>
                    <a:pt x="558" y="4"/>
                    <a:pt x="527" y="1"/>
                    <a:pt x="4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5"/>
            <p:cNvSpPr/>
            <p:nvPr/>
          </p:nvSpPr>
          <p:spPr>
            <a:xfrm>
              <a:off x="4682767" y="4087708"/>
              <a:ext cx="66875" cy="56547"/>
            </a:xfrm>
            <a:custGeom>
              <a:avLst/>
              <a:gdLst/>
              <a:ahLst/>
              <a:cxnLst/>
              <a:rect l="l" t="t" r="r" b="b"/>
              <a:pathLst>
                <a:path w="913" h="772" extrusionOk="0">
                  <a:moveTo>
                    <a:pt x="481" y="1"/>
                  </a:moveTo>
                  <a:cubicBezTo>
                    <a:pt x="204" y="1"/>
                    <a:pt x="1" y="319"/>
                    <a:pt x="159" y="582"/>
                  </a:cubicBezTo>
                  <a:cubicBezTo>
                    <a:pt x="236" y="711"/>
                    <a:pt x="364" y="772"/>
                    <a:pt x="490" y="772"/>
                  </a:cubicBezTo>
                  <a:cubicBezTo>
                    <a:pt x="653" y="772"/>
                    <a:pt x="814" y="671"/>
                    <a:pt x="863" y="484"/>
                  </a:cubicBezTo>
                  <a:cubicBezTo>
                    <a:pt x="912" y="279"/>
                    <a:pt x="795" y="63"/>
                    <a:pt x="580" y="14"/>
                  </a:cubicBezTo>
                  <a:cubicBezTo>
                    <a:pt x="546" y="5"/>
                    <a:pt x="513" y="1"/>
                    <a:pt x="4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5"/>
            <p:cNvSpPr/>
            <p:nvPr/>
          </p:nvSpPr>
          <p:spPr>
            <a:xfrm>
              <a:off x="4766270" y="4155096"/>
              <a:ext cx="65776" cy="56620"/>
            </a:xfrm>
            <a:custGeom>
              <a:avLst/>
              <a:gdLst/>
              <a:ahLst/>
              <a:cxnLst/>
              <a:rect l="l" t="t" r="r" b="b"/>
              <a:pathLst>
                <a:path w="898" h="773" extrusionOk="0">
                  <a:moveTo>
                    <a:pt x="449" y="0"/>
                  </a:moveTo>
                  <a:cubicBezTo>
                    <a:pt x="206" y="0"/>
                    <a:pt x="0" y="242"/>
                    <a:pt x="95" y="504"/>
                  </a:cubicBezTo>
                  <a:cubicBezTo>
                    <a:pt x="153" y="681"/>
                    <a:pt x="305" y="773"/>
                    <a:pt x="459" y="773"/>
                  </a:cubicBezTo>
                  <a:cubicBezTo>
                    <a:pt x="593" y="773"/>
                    <a:pt x="727" y="704"/>
                    <a:pt x="800" y="562"/>
                  </a:cubicBezTo>
                  <a:cubicBezTo>
                    <a:pt x="898" y="367"/>
                    <a:pt x="819" y="141"/>
                    <a:pt x="624" y="44"/>
                  </a:cubicBezTo>
                  <a:cubicBezTo>
                    <a:pt x="566" y="14"/>
                    <a:pt x="506" y="0"/>
                    <a:pt x="4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5"/>
            <p:cNvSpPr/>
            <p:nvPr/>
          </p:nvSpPr>
          <p:spPr>
            <a:xfrm>
              <a:off x="4714484" y="4172309"/>
              <a:ext cx="65264" cy="56254"/>
            </a:xfrm>
            <a:custGeom>
              <a:avLst/>
              <a:gdLst/>
              <a:ahLst/>
              <a:cxnLst/>
              <a:rect l="l" t="t" r="r" b="b"/>
              <a:pathLst>
                <a:path w="891" h="768" extrusionOk="0">
                  <a:moveTo>
                    <a:pt x="448" y="0"/>
                  </a:moveTo>
                  <a:cubicBezTo>
                    <a:pt x="202" y="0"/>
                    <a:pt x="1" y="242"/>
                    <a:pt x="88" y="503"/>
                  </a:cubicBezTo>
                  <a:cubicBezTo>
                    <a:pt x="145" y="676"/>
                    <a:pt x="298" y="768"/>
                    <a:pt x="451" y="768"/>
                  </a:cubicBezTo>
                  <a:cubicBezTo>
                    <a:pt x="585" y="768"/>
                    <a:pt x="720" y="698"/>
                    <a:pt x="792" y="552"/>
                  </a:cubicBezTo>
                  <a:cubicBezTo>
                    <a:pt x="890" y="366"/>
                    <a:pt x="812" y="132"/>
                    <a:pt x="626" y="43"/>
                  </a:cubicBezTo>
                  <a:cubicBezTo>
                    <a:pt x="566" y="14"/>
                    <a:pt x="506" y="0"/>
                    <a:pt x="4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5"/>
            <p:cNvSpPr/>
            <p:nvPr/>
          </p:nvSpPr>
          <p:spPr>
            <a:xfrm>
              <a:off x="4178309" y="4182344"/>
              <a:ext cx="65190" cy="56401"/>
            </a:xfrm>
            <a:custGeom>
              <a:avLst/>
              <a:gdLst/>
              <a:ahLst/>
              <a:cxnLst/>
              <a:rect l="l" t="t" r="r" b="b"/>
              <a:pathLst>
                <a:path w="890" h="770" extrusionOk="0">
                  <a:moveTo>
                    <a:pt x="451" y="0"/>
                  </a:moveTo>
                  <a:cubicBezTo>
                    <a:pt x="208" y="0"/>
                    <a:pt x="0" y="242"/>
                    <a:pt x="87" y="503"/>
                  </a:cubicBezTo>
                  <a:cubicBezTo>
                    <a:pt x="145" y="678"/>
                    <a:pt x="300" y="769"/>
                    <a:pt x="455" y="769"/>
                  </a:cubicBezTo>
                  <a:cubicBezTo>
                    <a:pt x="587" y="769"/>
                    <a:pt x="720" y="702"/>
                    <a:pt x="792" y="562"/>
                  </a:cubicBezTo>
                  <a:cubicBezTo>
                    <a:pt x="890" y="376"/>
                    <a:pt x="811" y="141"/>
                    <a:pt x="625" y="44"/>
                  </a:cubicBezTo>
                  <a:cubicBezTo>
                    <a:pt x="567" y="14"/>
                    <a:pt x="508" y="0"/>
                    <a:pt x="4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5"/>
            <p:cNvSpPr/>
            <p:nvPr/>
          </p:nvSpPr>
          <p:spPr>
            <a:xfrm>
              <a:off x="4125937" y="4198825"/>
              <a:ext cx="65264" cy="56620"/>
            </a:xfrm>
            <a:custGeom>
              <a:avLst/>
              <a:gdLst/>
              <a:ahLst/>
              <a:cxnLst/>
              <a:rect l="l" t="t" r="r" b="b"/>
              <a:pathLst>
                <a:path w="891" h="773" extrusionOk="0">
                  <a:moveTo>
                    <a:pt x="451" y="0"/>
                  </a:moveTo>
                  <a:cubicBezTo>
                    <a:pt x="208" y="0"/>
                    <a:pt x="1" y="242"/>
                    <a:pt x="88" y="504"/>
                  </a:cubicBezTo>
                  <a:cubicBezTo>
                    <a:pt x="145" y="681"/>
                    <a:pt x="298" y="773"/>
                    <a:pt x="451" y="773"/>
                  </a:cubicBezTo>
                  <a:cubicBezTo>
                    <a:pt x="585" y="773"/>
                    <a:pt x="719" y="704"/>
                    <a:pt x="792" y="562"/>
                  </a:cubicBezTo>
                  <a:cubicBezTo>
                    <a:pt x="890" y="376"/>
                    <a:pt x="812" y="141"/>
                    <a:pt x="626" y="44"/>
                  </a:cubicBezTo>
                  <a:cubicBezTo>
                    <a:pt x="568" y="14"/>
                    <a:pt x="509" y="0"/>
                    <a:pt x="4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35"/>
            <p:cNvSpPr/>
            <p:nvPr/>
          </p:nvSpPr>
          <p:spPr>
            <a:xfrm>
              <a:off x="4156042" y="4072912"/>
              <a:ext cx="62407" cy="56620"/>
            </a:xfrm>
            <a:custGeom>
              <a:avLst/>
              <a:gdLst/>
              <a:ahLst/>
              <a:cxnLst/>
              <a:rect l="l" t="t" r="r" b="b"/>
              <a:pathLst>
                <a:path w="852" h="773" extrusionOk="0">
                  <a:moveTo>
                    <a:pt x="420" y="1"/>
                  </a:moveTo>
                  <a:cubicBezTo>
                    <a:pt x="205" y="1"/>
                    <a:pt x="0" y="189"/>
                    <a:pt x="29" y="441"/>
                  </a:cubicBezTo>
                  <a:cubicBezTo>
                    <a:pt x="59" y="649"/>
                    <a:pt x="238" y="772"/>
                    <a:pt x="418" y="772"/>
                  </a:cubicBezTo>
                  <a:cubicBezTo>
                    <a:pt x="527" y="772"/>
                    <a:pt x="637" y="727"/>
                    <a:pt x="714" y="627"/>
                  </a:cubicBezTo>
                  <a:cubicBezTo>
                    <a:pt x="851" y="451"/>
                    <a:pt x="812" y="216"/>
                    <a:pt x="646" y="79"/>
                  </a:cubicBezTo>
                  <a:cubicBezTo>
                    <a:pt x="576" y="25"/>
                    <a:pt x="497" y="1"/>
                    <a:pt x="4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35"/>
            <p:cNvSpPr/>
            <p:nvPr/>
          </p:nvSpPr>
          <p:spPr>
            <a:xfrm>
              <a:off x="4101032" y="4080090"/>
              <a:ext cx="62187" cy="56401"/>
            </a:xfrm>
            <a:custGeom>
              <a:avLst/>
              <a:gdLst/>
              <a:ahLst/>
              <a:cxnLst/>
              <a:rect l="l" t="t" r="r" b="b"/>
              <a:pathLst>
                <a:path w="849" h="770" extrusionOk="0">
                  <a:moveTo>
                    <a:pt x="421" y="0"/>
                  </a:moveTo>
                  <a:cubicBezTo>
                    <a:pt x="202" y="0"/>
                    <a:pt x="0" y="187"/>
                    <a:pt x="36" y="431"/>
                  </a:cubicBezTo>
                  <a:cubicBezTo>
                    <a:pt x="67" y="644"/>
                    <a:pt x="243" y="769"/>
                    <a:pt x="422" y="769"/>
                  </a:cubicBezTo>
                  <a:cubicBezTo>
                    <a:pt x="532" y="769"/>
                    <a:pt x="643" y="722"/>
                    <a:pt x="721" y="617"/>
                  </a:cubicBezTo>
                  <a:cubicBezTo>
                    <a:pt x="849" y="451"/>
                    <a:pt x="819" y="206"/>
                    <a:pt x="653" y="79"/>
                  </a:cubicBezTo>
                  <a:cubicBezTo>
                    <a:pt x="580" y="25"/>
                    <a:pt x="499" y="0"/>
                    <a:pt x="4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5"/>
            <p:cNvSpPr/>
            <p:nvPr/>
          </p:nvSpPr>
          <p:spPr>
            <a:xfrm>
              <a:off x="4143296" y="3957107"/>
              <a:ext cx="62187" cy="56474"/>
            </a:xfrm>
            <a:custGeom>
              <a:avLst/>
              <a:gdLst/>
              <a:ahLst/>
              <a:cxnLst/>
              <a:rect l="l" t="t" r="r" b="b"/>
              <a:pathLst>
                <a:path w="849" h="771" extrusionOk="0">
                  <a:moveTo>
                    <a:pt x="415" y="0"/>
                  </a:moveTo>
                  <a:cubicBezTo>
                    <a:pt x="199" y="0"/>
                    <a:pt x="1" y="187"/>
                    <a:pt x="37" y="437"/>
                  </a:cubicBezTo>
                  <a:cubicBezTo>
                    <a:pt x="61" y="649"/>
                    <a:pt x="238" y="771"/>
                    <a:pt x="419" y="771"/>
                  </a:cubicBezTo>
                  <a:cubicBezTo>
                    <a:pt x="530" y="771"/>
                    <a:pt x="643" y="724"/>
                    <a:pt x="722" y="623"/>
                  </a:cubicBezTo>
                  <a:cubicBezTo>
                    <a:pt x="849" y="456"/>
                    <a:pt x="820" y="212"/>
                    <a:pt x="653" y="85"/>
                  </a:cubicBezTo>
                  <a:cubicBezTo>
                    <a:pt x="579" y="26"/>
                    <a:pt x="496" y="0"/>
                    <a:pt x="4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35"/>
            <p:cNvSpPr/>
            <p:nvPr/>
          </p:nvSpPr>
          <p:spPr>
            <a:xfrm>
              <a:off x="4088800" y="3963919"/>
              <a:ext cx="62260" cy="56401"/>
            </a:xfrm>
            <a:custGeom>
              <a:avLst/>
              <a:gdLst/>
              <a:ahLst/>
              <a:cxnLst/>
              <a:rect l="l" t="t" r="r" b="b"/>
              <a:pathLst>
                <a:path w="850" h="770" extrusionOk="0">
                  <a:moveTo>
                    <a:pt x="421" y="1"/>
                  </a:moveTo>
                  <a:cubicBezTo>
                    <a:pt x="203" y="1"/>
                    <a:pt x="1" y="187"/>
                    <a:pt x="37" y="432"/>
                  </a:cubicBezTo>
                  <a:cubicBezTo>
                    <a:pt x="67" y="644"/>
                    <a:pt x="244" y="770"/>
                    <a:pt x="423" y="770"/>
                  </a:cubicBezTo>
                  <a:cubicBezTo>
                    <a:pt x="533" y="770"/>
                    <a:pt x="644" y="722"/>
                    <a:pt x="722" y="618"/>
                  </a:cubicBezTo>
                  <a:cubicBezTo>
                    <a:pt x="849" y="452"/>
                    <a:pt x="820" y="207"/>
                    <a:pt x="653" y="80"/>
                  </a:cubicBezTo>
                  <a:cubicBezTo>
                    <a:pt x="581" y="25"/>
                    <a:pt x="500" y="1"/>
                    <a:pt x="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35"/>
            <p:cNvSpPr/>
            <p:nvPr/>
          </p:nvSpPr>
          <p:spPr>
            <a:xfrm>
              <a:off x="4152599" y="3835296"/>
              <a:ext cx="62260" cy="56401"/>
            </a:xfrm>
            <a:custGeom>
              <a:avLst/>
              <a:gdLst/>
              <a:ahLst/>
              <a:cxnLst/>
              <a:rect l="l" t="t" r="r" b="b"/>
              <a:pathLst>
                <a:path w="850" h="770" extrusionOk="0">
                  <a:moveTo>
                    <a:pt x="416" y="0"/>
                  </a:moveTo>
                  <a:cubicBezTo>
                    <a:pt x="235" y="0"/>
                    <a:pt x="61" y="126"/>
                    <a:pt x="37" y="338"/>
                  </a:cubicBezTo>
                  <a:cubicBezTo>
                    <a:pt x="1" y="583"/>
                    <a:pt x="203" y="769"/>
                    <a:pt x="421" y="769"/>
                  </a:cubicBezTo>
                  <a:cubicBezTo>
                    <a:pt x="500" y="769"/>
                    <a:pt x="581" y="745"/>
                    <a:pt x="653" y="691"/>
                  </a:cubicBezTo>
                  <a:cubicBezTo>
                    <a:pt x="820" y="554"/>
                    <a:pt x="849" y="319"/>
                    <a:pt x="722" y="152"/>
                  </a:cubicBezTo>
                  <a:cubicBezTo>
                    <a:pt x="640" y="48"/>
                    <a:pt x="527" y="0"/>
                    <a:pt x="4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35"/>
            <p:cNvSpPr/>
            <p:nvPr/>
          </p:nvSpPr>
          <p:spPr>
            <a:xfrm>
              <a:off x="4098688" y="3827385"/>
              <a:ext cx="61674" cy="56547"/>
            </a:xfrm>
            <a:custGeom>
              <a:avLst/>
              <a:gdLst/>
              <a:ahLst/>
              <a:cxnLst/>
              <a:rect l="l" t="t" r="r" b="b"/>
              <a:pathLst>
                <a:path w="842" h="772" extrusionOk="0">
                  <a:moveTo>
                    <a:pt x="415" y="1"/>
                  </a:moveTo>
                  <a:cubicBezTo>
                    <a:pt x="236" y="1"/>
                    <a:pt x="59" y="127"/>
                    <a:pt x="29" y="339"/>
                  </a:cubicBezTo>
                  <a:cubicBezTo>
                    <a:pt x="0" y="589"/>
                    <a:pt x="196" y="771"/>
                    <a:pt x="411" y="771"/>
                  </a:cubicBezTo>
                  <a:cubicBezTo>
                    <a:pt x="490" y="771"/>
                    <a:pt x="572" y="746"/>
                    <a:pt x="646" y="691"/>
                  </a:cubicBezTo>
                  <a:cubicBezTo>
                    <a:pt x="812" y="564"/>
                    <a:pt x="841" y="319"/>
                    <a:pt x="714" y="153"/>
                  </a:cubicBezTo>
                  <a:cubicBezTo>
                    <a:pt x="636" y="48"/>
                    <a:pt x="525" y="1"/>
                    <a:pt x="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35"/>
            <p:cNvSpPr/>
            <p:nvPr/>
          </p:nvSpPr>
          <p:spPr>
            <a:xfrm>
              <a:off x="4176038" y="3720077"/>
              <a:ext cx="63872" cy="56620"/>
            </a:xfrm>
            <a:custGeom>
              <a:avLst/>
              <a:gdLst/>
              <a:ahLst/>
              <a:cxnLst/>
              <a:rect l="l" t="t" r="r" b="b"/>
              <a:pathLst>
                <a:path w="872" h="773" extrusionOk="0">
                  <a:moveTo>
                    <a:pt x="440" y="1"/>
                  </a:moveTo>
                  <a:cubicBezTo>
                    <a:pt x="283" y="1"/>
                    <a:pt x="133" y="96"/>
                    <a:pt x="79" y="257"/>
                  </a:cubicBezTo>
                  <a:cubicBezTo>
                    <a:pt x="1" y="453"/>
                    <a:pt x="108" y="668"/>
                    <a:pt x="304" y="747"/>
                  </a:cubicBezTo>
                  <a:cubicBezTo>
                    <a:pt x="348" y="764"/>
                    <a:pt x="393" y="772"/>
                    <a:pt x="438" y="772"/>
                  </a:cubicBezTo>
                  <a:cubicBezTo>
                    <a:pt x="593" y="772"/>
                    <a:pt x="740" y="673"/>
                    <a:pt x="793" y="522"/>
                  </a:cubicBezTo>
                  <a:cubicBezTo>
                    <a:pt x="872" y="326"/>
                    <a:pt x="774" y="101"/>
                    <a:pt x="568" y="22"/>
                  </a:cubicBezTo>
                  <a:cubicBezTo>
                    <a:pt x="526" y="8"/>
                    <a:pt x="483" y="1"/>
                    <a:pt x="4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35"/>
            <p:cNvSpPr/>
            <p:nvPr/>
          </p:nvSpPr>
          <p:spPr>
            <a:xfrm>
              <a:off x="4123813" y="3700959"/>
              <a:ext cx="65923" cy="56474"/>
            </a:xfrm>
            <a:custGeom>
              <a:avLst/>
              <a:gdLst/>
              <a:ahLst/>
              <a:cxnLst/>
              <a:rect l="l" t="t" r="r" b="b"/>
              <a:pathLst>
                <a:path w="900" h="771" extrusionOk="0">
                  <a:moveTo>
                    <a:pt x="464" y="0"/>
                  </a:moveTo>
                  <a:cubicBezTo>
                    <a:pt x="314" y="0"/>
                    <a:pt x="163" y="86"/>
                    <a:pt x="97" y="254"/>
                  </a:cubicBezTo>
                  <a:cubicBezTo>
                    <a:pt x="0" y="512"/>
                    <a:pt x="203" y="771"/>
                    <a:pt x="453" y="771"/>
                  </a:cubicBezTo>
                  <a:cubicBezTo>
                    <a:pt x="506" y="771"/>
                    <a:pt x="561" y="759"/>
                    <a:pt x="616" y="734"/>
                  </a:cubicBezTo>
                  <a:cubicBezTo>
                    <a:pt x="812" y="646"/>
                    <a:pt x="900" y="420"/>
                    <a:pt x="812" y="225"/>
                  </a:cubicBezTo>
                  <a:cubicBezTo>
                    <a:pt x="741" y="74"/>
                    <a:pt x="603" y="0"/>
                    <a:pt x="4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5"/>
            <p:cNvSpPr/>
            <p:nvPr/>
          </p:nvSpPr>
          <p:spPr>
            <a:xfrm>
              <a:off x="4369633" y="3407675"/>
              <a:ext cx="359206" cy="417291"/>
            </a:xfrm>
            <a:custGeom>
              <a:avLst/>
              <a:gdLst/>
              <a:ahLst/>
              <a:cxnLst/>
              <a:rect l="l" t="t" r="r" b="b"/>
              <a:pathLst>
                <a:path w="4904" h="5697" extrusionOk="0">
                  <a:moveTo>
                    <a:pt x="4903" y="1"/>
                  </a:moveTo>
                  <a:cubicBezTo>
                    <a:pt x="3798" y="715"/>
                    <a:pt x="2613" y="1342"/>
                    <a:pt x="1684" y="2281"/>
                  </a:cubicBezTo>
                  <a:cubicBezTo>
                    <a:pt x="901" y="3074"/>
                    <a:pt x="0" y="4522"/>
                    <a:pt x="382" y="5697"/>
                  </a:cubicBezTo>
                  <a:cubicBezTo>
                    <a:pt x="607" y="5472"/>
                    <a:pt x="705" y="5061"/>
                    <a:pt x="920" y="4806"/>
                  </a:cubicBezTo>
                  <a:cubicBezTo>
                    <a:pt x="1145" y="4522"/>
                    <a:pt x="1409" y="4278"/>
                    <a:pt x="1693" y="4052"/>
                  </a:cubicBezTo>
                  <a:cubicBezTo>
                    <a:pt x="2271" y="3593"/>
                    <a:pt x="2907" y="3211"/>
                    <a:pt x="3416" y="2682"/>
                  </a:cubicBezTo>
                  <a:cubicBezTo>
                    <a:pt x="4120" y="1939"/>
                    <a:pt x="4522" y="960"/>
                    <a:pt x="49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35"/>
            <p:cNvSpPr/>
            <p:nvPr/>
          </p:nvSpPr>
          <p:spPr>
            <a:xfrm>
              <a:off x="4576045" y="3548897"/>
              <a:ext cx="481822" cy="147081"/>
            </a:xfrm>
            <a:custGeom>
              <a:avLst/>
              <a:gdLst/>
              <a:ahLst/>
              <a:cxnLst/>
              <a:rect l="l" t="t" r="r" b="b"/>
              <a:pathLst>
                <a:path w="6578" h="2008" extrusionOk="0">
                  <a:moveTo>
                    <a:pt x="6578" y="1"/>
                  </a:moveTo>
                  <a:lnTo>
                    <a:pt x="6578" y="1"/>
                  </a:lnTo>
                  <a:cubicBezTo>
                    <a:pt x="5942" y="167"/>
                    <a:pt x="5266" y="138"/>
                    <a:pt x="4601" y="167"/>
                  </a:cubicBezTo>
                  <a:cubicBezTo>
                    <a:pt x="3847" y="206"/>
                    <a:pt x="3094" y="353"/>
                    <a:pt x="2379" y="598"/>
                  </a:cubicBezTo>
                  <a:cubicBezTo>
                    <a:pt x="1762" y="813"/>
                    <a:pt x="1" y="2007"/>
                    <a:pt x="1" y="2007"/>
                  </a:cubicBezTo>
                  <a:cubicBezTo>
                    <a:pt x="236" y="1909"/>
                    <a:pt x="480" y="1831"/>
                    <a:pt x="735" y="1782"/>
                  </a:cubicBezTo>
                  <a:cubicBezTo>
                    <a:pt x="1048" y="1713"/>
                    <a:pt x="1351" y="1635"/>
                    <a:pt x="1674" y="1606"/>
                  </a:cubicBezTo>
                  <a:cubicBezTo>
                    <a:pt x="2898" y="1488"/>
                    <a:pt x="4229" y="1694"/>
                    <a:pt x="5354" y="1087"/>
                  </a:cubicBezTo>
                  <a:cubicBezTo>
                    <a:pt x="5834" y="813"/>
                    <a:pt x="6255" y="441"/>
                    <a:pt x="65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35"/>
            <p:cNvSpPr/>
            <p:nvPr/>
          </p:nvSpPr>
          <p:spPr>
            <a:xfrm>
              <a:off x="4801136" y="3714437"/>
              <a:ext cx="496911" cy="325585"/>
            </a:xfrm>
            <a:custGeom>
              <a:avLst/>
              <a:gdLst/>
              <a:ahLst/>
              <a:cxnLst/>
              <a:rect l="l" t="t" r="r" b="b"/>
              <a:pathLst>
                <a:path w="6784" h="4445" extrusionOk="0">
                  <a:moveTo>
                    <a:pt x="439" y="0"/>
                  </a:moveTo>
                  <a:cubicBezTo>
                    <a:pt x="293" y="0"/>
                    <a:pt x="147" y="7"/>
                    <a:pt x="1" y="21"/>
                  </a:cubicBezTo>
                  <a:cubicBezTo>
                    <a:pt x="1978" y="1900"/>
                    <a:pt x="4278" y="3398"/>
                    <a:pt x="6783" y="4445"/>
                  </a:cubicBezTo>
                  <a:cubicBezTo>
                    <a:pt x="6000" y="3270"/>
                    <a:pt x="5110" y="2125"/>
                    <a:pt x="3974" y="1274"/>
                  </a:cubicBezTo>
                  <a:cubicBezTo>
                    <a:pt x="2956" y="519"/>
                    <a:pt x="1709"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35"/>
            <p:cNvSpPr/>
            <p:nvPr/>
          </p:nvSpPr>
          <p:spPr>
            <a:xfrm>
              <a:off x="4942358" y="3877267"/>
              <a:ext cx="314085" cy="520497"/>
            </a:xfrm>
            <a:custGeom>
              <a:avLst/>
              <a:gdLst/>
              <a:ahLst/>
              <a:cxnLst/>
              <a:rect l="l" t="t" r="r" b="b"/>
              <a:pathLst>
                <a:path w="4288" h="7106" extrusionOk="0">
                  <a:moveTo>
                    <a:pt x="1" y="0"/>
                  </a:moveTo>
                  <a:cubicBezTo>
                    <a:pt x="1078" y="2525"/>
                    <a:pt x="2487" y="5050"/>
                    <a:pt x="4288" y="7105"/>
                  </a:cubicBezTo>
                  <a:cubicBezTo>
                    <a:pt x="3945" y="5716"/>
                    <a:pt x="3603" y="4306"/>
                    <a:pt x="2947" y="3024"/>
                  </a:cubicBezTo>
                  <a:cubicBezTo>
                    <a:pt x="2291" y="1752"/>
                    <a:pt x="1312" y="57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35"/>
            <p:cNvSpPr/>
            <p:nvPr/>
          </p:nvSpPr>
          <p:spPr>
            <a:xfrm>
              <a:off x="4947412" y="3991973"/>
              <a:ext cx="113314" cy="616524"/>
            </a:xfrm>
            <a:custGeom>
              <a:avLst/>
              <a:gdLst/>
              <a:ahLst/>
              <a:cxnLst/>
              <a:rect l="l" t="t" r="r" b="b"/>
              <a:pathLst>
                <a:path w="1547" h="8417" extrusionOk="0">
                  <a:moveTo>
                    <a:pt x="421" y="0"/>
                  </a:moveTo>
                  <a:cubicBezTo>
                    <a:pt x="206" y="1419"/>
                    <a:pt x="0" y="2838"/>
                    <a:pt x="20" y="4267"/>
                  </a:cubicBezTo>
                  <a:cubicBezTo>
                    <a:pt x="40" y="5706"/>
                    <a:pt x="294" y="7154"/>
                    <a:pt x="960" y="8417"/>
                  </a:cubicBezTo>
                  <a:cubicBezTo>
                    <a:pt x="1469" y="7154"/>
                    <a:pt x="1547" y="5941"/>
                    <a:pt x="1429" y="4590"/>
                  </a:cubicBezTo>
                  <a:cubicBezTo>
                    <a:pt x="1292" y="3014"/>
                    <a:pt x="1106" y="1429"/>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35"/>
            <p:cNvSpPr/>
            <p:nvPr/>
          </p:nvSpPr>
          <p:spPr>
            <a:xfrm>
              <a:off x="4246283" y="3674370"/>
              <a:ext cx="739214" cy="829455"/>
            </a:xfrm>
            <a:custGeom>
              <a:avLst/>
              <a:gdLst/>
              <a:ahLst/>
              <a:cxnLst/>
              <a:rect l="l" t="t" r="r" b="b"/>
              <a:pathLst>
                <a:path w="10092" h="11324" fill="none" extrusionOk="0">
                  <a:moveTo>
                    <a:pt x="10091" y="4659"/>
                  </a:moveTo>
                  <a:cubicBezTo>
                    <a:pt x="9876" y="3582"/>
                    <a:pt x="9475" y="2535"/>
                    <a:pt x="8790" y="1684"/>
                  </a:cubicBezTo>
                  <a:cubicBezTo>
                    <a:pt x="8104" y="832"/>
                    <a:pt x="7096" y="206"/>
                    <a:pt x="6010" y="98"/>
                  </a:cubicBezTo>
                  <a:cubicBezTo>
                    <a:pt x="4924" y="0"/>
                    <a:pt x="3837" y="441"/>
                    <a:pt x="2996" y="1146"/>
                  </a:cubicBezTo>
                  <a:cubicBezTo>
                    <a:pt x="2164" y="1850"/>
                    <a:pt x="1577" y="2809"/>
                    <a:pt x="1146" y="3808"/>
                  </a:cubicBezTo>
                  <a:cubicBezTo>
                    <a:pt x="148" y="6156"/>
                    <a:pt x="1" y="8789"/>
                    <a:pt x="255" y="11324"/>
                  </a:cubicBezTo>
                  <a:cubicBezTo>
                    <a:pt x="373" y="9660"/>
                    <a:pt x="862" y="8045"/>
                    <a:pt x="1674" y="6597"/>
                  </a:cubicBezTo>
                  <a:cubicBezTo>
                    <a:pt x="2027" y="5951"/>
                    <a:pt x="2457" y="5334"/>
                    <a:pt x="3045" y="4884"/>
                  </a:cubicBezTo>
                  <a:cubicBezTo>
                    <a:pt x="3632" y="4434"/>
                    <a:pt x="4415" y="4209"/>
                    <a:pt x="5129" y="4405"/>
                  </a:cubicBezTo>
                  <a:cubicBezTo>
                    <a:pt x="5638" y="4561"/>
                    <a:pt x="6088" y="4884"/>
                    <a:pt x="6401" y="5325"/>
                  </a:cubicBezTo>
                  <a:cubicBezTo>
                    <a:pt x="6715" y="5765"/>
                    <a:pt x="6950" y="6244"/>
                    <a:pt x="7116" y="6763"/>
                  </a:cubicBezTo>
                  <a:cubicBezTo>
                    <a:pt x="7292" y="7282"/>
                    <a:pt x="7429" y="7810"/>
                    <a:pt x="7537" y="8349"/>
                  </a:cubicBezTo>
                </a:path>
              </a:pathLst>
            </a:custGeom>
            <a:noFill/>
            <a:ln w="4650"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5"/>
            <p:cNvSpPr/>
            <p:nvPr/>
          </p:nvSpPr>
          <p:spPr>
            <a:xfrm>
              <a:off x="4143809" y="3622071"/>
              <a:ext cx="121225" cy="881753"/>
            </a:xfrm>
            <a:custGeom>
              <a:avLst/>
              <a:gdLst/>
              <a:ahLst/>
              <a:cxnLst/>
              <a:rect l="l" t="t" r="r" b="b"/>
              <a:pathLst>
                <a:path w="1655" h="12038" fill="none" extrusionOk="0">
                  <a:moveTo>
                    <a:pt x="1253" y="0"/>
                  </a:moveTo>
                  <a:cubicBezTo>
                    <a:pt x="343" y="1566"/>
                    <a:pt x="0" y="3416"/>
                    <a:pt x="39" y="5226"/>
                  </a:cubicBezTo>
                  <a:cubicBezTo>
                    <a:pt x="88" y="7027"/>
                    <a:pt x="1116" y="10315"/>
                    <a:pt x="1654" y="12038"/>
                  </a:cubicBezTo>
                </a:path>
              </a:pathLst>
            </a:custGeom>
            <a:noFill/>
            <a:ln w="4650"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5"/>
            <p:cNvSpPr/>
            <p:nvPr/>
          </p:nvSpPr>
          <p:spPr>
            <a:xfrm>
              <a:off x="4401862" y="3413462"/>
              <a:ext cx="324120" cy="407915"/>
            </a:xfrm>
            <a:custGeom>
              <a:avLst/>
              <a:gdLst/>
              <a:ahLst/>
              <a:cxnLst/>
              <a:rect l="l" t="t" r="r" b="b"/>
              <a:pathLst>
                <a:path w="4425" h="5569" extrusionOk="0">
                  <a:moveTo>
                    <a:pt x="4424" y="0"/>
                  </a:moveTo>
                  <a:lnTo>
                    <a:pt x="4424" y="0"/>
                  </a:lnTo>
                  <a:cubicBezTo>
                    <a:pt x="3925" y="352"/>
                    <a:pt x="3455" y="744"/>
                    <a:pt x="3015" y="1165"/>
                  </a:cubicBezTo>
                  <a:cubicBezTo>
                    <a:pt x="2575" y="1585"/>
                    <a:pt x="2124" y="2006"/>
                    <a:pt x="1704" y="2447"/>
                  </a:cubicBezTo>
                  <a:cubicBezTo>
                    <a:pt x="1283" y="2877"/>
                    <a:pt x="832" y="3288"/>
                    <a:pt x="480" y="3807"/>
                  </a:cubicBezTo>
                  <a:cubicBezTo>
                    <a:pt x="304" y="4071"/>
                    <a:pt x="177" y="4355"/>
                    <a:pt x="98" y="4649"/>
                  </a:cubicBezTo>
                  <a:cubicBezTo>
                    <a:pt x="10" y="4952"/>
                    <a:pt x="1" y="5265"/>
                    <a:pt x="69" y="5569"/>
                  </a:cubicBezTo>
                  <a:cubicBezTo>
                    <a:pt x="40" y="5265"/>
                    <a:pt x="69" y="4962"/>
                    <a:pt x="177" y="4678"/>
                  </a:cubicBezTo>
                  <a:cubicBezTo>
                    <a:pt x="275" y="4394"/>
                    <a:pt x="421" y="4130"/>
                    <a:pt x="598" y="3895"/>
                  </a:cubicBezTo>
                  <a:cubicBezTo>
                    <a:pt x="950" y="3416"/>
                    <a:pt x="1410" y="3005"/>
                    <a:pt x="1841" y="2574"/>
                  </a:cubicBezTo>
                  <a:cubicBezTo>
                    <a:pt x="2271" y="2143"/>
                    <a:pt x="2692" y="1703"/>
                    <a:pt x="3113" y="1272"/>
                  </a:cubicBezTo>
                  <a:cubicBezTo>
                    <a:pt x="3543" y="832"/>
                    <a:pt x="3964" y="401"/>
                    <a:pt x="4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5"/>
            <p:cNvSpPr/>
            <p:nvPr/>
          </p:nvSpPr>
          <p:spPr>
            <a:xfrm>
              <a:off x="4586813" y="3556808"/>
              <a:ext cx="460287" cy="134116"/>
            </a:xfrm>
            <a:custGeom>
              <a:avLst/>
              <a:gdLst/>
              <a:ahLst/>
              <a:cxnLst/>
              <a:rect l="l" t="t" r="r" b="b"/>
              <a:pathLst>
                <a:path w="6284" h="1831" extrusionOk="0">
                  <a:moveTo>
                    <a:pt x="6284" y="0"/>
                  </a:moveTo>
                  <a:lnTo>
                    <a:pt x="6284" y="0"/>
                  </a:lnTo>
                  <a:cubicBezTo>
                    <a:pt x="6049" y="147"/>
                    <a:pt x="5785" y="235"/>
                    <a:pt x="5520" y="284"/>
                  </a:cubicBezTo>
                  <a:cubicBezTo>
                    <a:pt x="5256" y="343"/>
                    <a:pt x="4982" y="382"/>
                    <a:pt x="4718" y="431"/>
                  </a:cubicBezTo>
                  <a:cubicBezTo>
                    <a:pt x="4180" y="519"/>
                    <a:pt x="3632" y="617"/>
                    <a:pt x="3093" y="725"/>
                  </a:cubicBezTo>
                  <a:cubicBezTo>
                    <a:pt x="2555" y="832"/>
                    <a:pt x="2027" y="969"/>
                    <a:pt x="1498" y="1145"/>
                  </a:cubicBezTo>
                  <a:cubicBezTo>
                    <a:pt x="970" y="1322"/>
                    <a:pt x="470" y="1547"/>
                    <a:pt x="1" y="1831"/>
                  </a:cubicBezTo>
                  <a:cubicBezTo>
                    <a:pt x="500" y="1615"/>
                    <a:pt x="1009" y="1429"/>
                    <a:pt x="1537" y="1282"/>
                  </a:cubicBezTo>
                  <a:cubicBezTo>
                    <a:pt x="2066" y="1136"/>
                    <a:pt x="2594" y="1018"/>
                    <a:pt x="3132" y="911"/>
                  </a:cubicBezTo>
                  <a:cubicBezTo>
                    <a:pt x="3661" y="793"/>
                    <a:pt x="4209" y="695"/>
                    <a:pt x="4738" y="568"/>
                  </a:cubicBezTo>
                  <a:cubicBezTo>
                    <a:pt x="5012" y="509"/>
                    <a:pt x="5276" y="451"/>
                    <a:pt x="5540" y="372"/>
                  </a:cubicBezTo>
                  <a:cubicBezTo>
                    <a:pt x="5814" y="304"/>
                    <a:pt x="6059" y="177"/>
                    <a:pt x="62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5"/>
            <p:cNvSpPr/>
            <p:nvPr/>
          </p:nvSpPr>
          <p:spPr>
            <a:xfrm>
              <a:off x="4817690" y="3728134"/>
              <a:ext cx="478892" cy="308299"/>
            </a:xfrm>
            <a:custGeom>
              <a:avLst/>
              <a:gdLst/>
              <a:ahLst/>
              <a:cxnLst/>
              <a:rect l="l" t="t" r="r" b="b"/>
              <a:pathLst>
                <a:path w="6538" h="4209" extrusionOk="0">
                  <a:moveTo>
                    <a:pt x="0" y="0"/>
                  </a:moveTo>
                  <a:lnTo>
                    <a:pt x="0" y="0"/>
                  </a:lnTo>
                  <a:cubicBezTo>
                    <a:pt x="1184" y="539"/>
                    <a:pt x="2271" y="1253"/>
                    <a:pt x="3328" y="1997"/>
                  </a:cubicBezTo>
                  <a:cubicBezTo>
                    <a:pt x="4385" y="2751"/>
                    <a:pt x="5412" y="3553"/>
                    <a:pt x="6538" y="4209"/>
                  </a:cubicBezTo>
                  <a:cubicBezTo>
                    <a:pt x="5500" y="3426"/>
                    <a:pt x="4492" y="2604"/>
                    <a:pt x="3435" y="1850"/>
                  </a:cubicBezTo>
                  <a:cubicBezTo>
                    <a:pt x="2907" y="1469"/>
                    <a:pt x="2349" y="1116"/>
                    <a:pt x="1781" y="793"/>
                  </a:cubicBezTo>
                  <a:cubicBezTo>
                    <a:pt x="1214" y="470"/>
                    <a:pt x="617" y="206"/>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5"/>
            <p:cNvSpPr/>
            <p:nvPr/>
          </p:nvSpPr>
          <p:spPr>
            <a:xfrm>
              <a:off x="4955323" y="3892283"/>
              <a:ext cx="301120" cy="501892"/>
            </a:xfrm>
            <a:custGeom>
              <a:avLst/>
              <a:gdLst/>
              <a:ahLst/>
              <a:cxnLst/>
              <a:rect l="l" t="t" r="r" b="b"/>
              <a:pathLst>
                <a:path w="4111" h="6852" extrusionOk="0">
                  <a:moveTo>
                    <a:pt x="0" y="1"/>
                  </a:moveTo>
                  <a:lnTo>
                    <a:pt x="0" y="1"/>
                  </a:lnTo>
                  <a:cubicBezTo>
                    <a:pt x="382" y="549"/>
                    <a:pt x="764" y="1097"/>
                    <a:pt x="1106" y="1664"/>
                  </a:cubicBezTo>
                  <a:cubicBezTo>
                    <a:pt x="1449" y="2232"/>
                    <a:pt x="1781" y="2810"/>
                    <a:pt x="2104" y="3397"/>
                  </a:cubicBezTo>
                  <a:cubicBezTo>
                    <a:pt x="2427" y="3974"/>
                    <a:pt x="2750" y="4552"/>
                    <a:pt x="3083" y="5129"/>
                  </a:cubicBezTo>
                  <a:lnTo>
                    <a:pt x="3582" y="6000"/>
                  </a:lnTo>
                  <a:cubicBezTo>
                    <a:pt x="3758" y="6284"/>
                    <a:pt x="3925" y="6568"/>
                    <a:pt x="4111" y="6851"/>
                  </a:cubicBezTo>
                  <a:cubicBezTo>
                    <a:pt x="3964" y="6548"/>
                    <a:pt x="3807" y="6254"/>
                    <a:pt x="3660" y="5951"/>
                  </a:cubicBezTo>
                  <a:lnTo>
                    <a:pt x="3200" y="5070"/>
                  </a:lnTo>
                  <a:cubicBezTo>
                    <a:pt x="2897" y="4473"/>
                    <a:pt x="2584" y="3886"/>
                    <a:pt x="2261" y="3309"/>
                  </a:cubicBezTo>
                  <a:cubicBezTo>
                    <a:pt x="1928" y="2721"/>
                    <a:pt x="1586" y="2144"/>
                    <a:pt x="1214" y="1596"/>
                  </a:cubicBezTo>
                  <a:cubicBezTo>
                    <a:pt x="1028" y="1312"/>
                    <a:pt x="842" y="1038"/>
                    <a:pt x="636" y="774"/>
                  </a:cubicBezTo>
                  <a:cubicBezTo>
                    <a:pt x="431" y="510"/>
                    <a:pt x="225" y="245"/>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5"/>
            <p:cNvSpPr/>
            <p:nvPr/>
          </p:nvSpPr>
          <p:spPr>
            <a:xfrm>
              <a:off x="4985428" y="4017756"/>
              <a:ext cx="31570" cy="590009"/>
            </a:xfrm>
            <a:custGeom>
              <a:avLst/>
              <a:gdLst/>
              <a:ahLst/>
              <a:cxnLst/>
              <a:rect l="l" t="t" r="r" b="b"/>
              <a:pathLst>
                <a:path w="431" h="8055" extrusionOk="0">
                  <a:moveTo>
                    <a:pt x="0" y="0"/>
                  </a:moveTo>
                  <a:lnTo>
                    <a:pt x="0" y="0"/>
                  </a:lnTo>
                  <a:cubicBezTo>
                    <a:pt x="20" y="167"/>
                    <a:pt x="30" y="333"/>
                    <a:pt x="49" y="509"/>
                  </a:cubicBezTo>
                  <a:lnTo>
                    <a:pt x="88" y="1008"/>
                  </a:lnTo>
                  <a:lnTo>
                    <a:pt x="118" y="1517"/>
                  </a:lnTo>
                  <a:lnTo>
                    <a:pt x="127" y="2016"/>
                  </a:lnTo>
                  <a:cubicBezTo>
                    <a:pt x="127" y="2692"/>
                    <a:pt x="108" y="3357"/>
                    <a:pt x="108" y="4033"/>
                  </a:cubicBezTo>
                  <a:cubicBezTo>
                    <a:pt x="98" y="4708"/>
                    <a:pt x="98" y="5383"/>
                    <a:pt x="137" y="6058"/>
                  </a:cubicBezTo>
                  <a:lnTo>
                    <a:pt x="186" y="6558"/>
                  </a:lnTo>
                  <a:lnTo>
                    <a:pt x="245" y="7067"/>
                  </a:lnTo>
                  <a:lnTo>
                    <a:pt x="323" y="7566"/>
                  </a:lnTo>
                  <a:cubicBezTo>
                    <a:pt x="362" y="7722"/>
                    <a:pt x="401" y="7889"/>
                    <a:pt x="431" y="8055"/>
                  </a:cubicBezTo>
                  <a:cubicBezTo>
                    <a:pt x="411" y="7889"/>
                    <a:pt x="392" y="7722"/>
                    <a:pt x="372" y="7556"/>
                  </a:cubicBezTo>
                  <a:lnTo>
                    <a:pt x="333" y="7047"/>
                  </a:lnTo>
                  <a:lnTo>
                    <a:pt x="304" y="6548"/>
                  </a:lnTo>
                  <a:lnTo>
                    <a:pt x="284" y="6049"/>
                  </a:lnTo>
                  <a:cubicBezTo>
                    <a:pt x="274" y="5373"/>
                    <a:pt x="284" y="4708"/>
                    <a:pt x="294" y="4033"/>
                  </a:cubicBezTo>
                  <a:cubicBezTo>
                    <a:pt x="294" y="3357"/>
                    <a:pt x="304" y="2682"/>
                    <a:pt x="264" y="2007"/>
                  </a:cubicBezTo>
                  <a:lnTo>
                    <a:pt x="225" y="1498"/>
                  </a:lnTo>
                  <a:lnTo>
                    <a:pt x="176" y="999"/>
                  </a:lnTo>
                  <a:lnTo>
                    <a:pt x="98" y="500"/>
                  </a:lnTo>
                  <a:cubicBezTo>
                    <a:pt x="69" y="333"/>
                    <a:pt x="39" y="16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5"/>
            <p:cNvSpPr/>
            <p:nvPr/>
          </p:nvSpPr>
          <p:spPr>
            <a:xfrm>
              <a:off x="4766270" y="4256837"/>
              <a:ext cx="65776" cy="56694"/>
            </a:xfrm>
            <a:custGeom>
              <a:avLst/>
              <a:gdLst/>
              <a:ahLst/>
              <a:cxnLst/>
              <a:rect l="l" t="t" r="r" b="b"/>
              <a:pathLst>
                <a:path w="898" h="774" extrusionOk="0">
                  <a:moveTo>
                    <a:pt x="449" y="1"/>
                  </a:moveTo>
                  <a:cubicBezTo>
                    <a:pt x="206" y="1"/>
                    <a:pt x="0" y="243"/>
                    <a:pt x="95" y="504"/>
                  </a:cubicBezTo>
                  <a:cubicBezTo>
                    <a:pt x="153" y="682"/>
                    <a:pt x="305" y="773"/>
                    <a:pt x="459" y="773"/>
                  </a:cubicBezTo>
                  <a:cubicBezTo>
                    <a:pt x="593" y="773"/>
                    <a:pt x="727" y="704"/>
                    <a:pt x="800" y="563"/>
                  </a:cubicBezTo>
                  <a:cubicBezTo>
                    <a:pt x="898" y="367"/>
                    <a:pt x="819" y="142"/>
                    <a:pt x="624" y="44"/>
                  </a:cubicBezTo>
                  <a:cubicBezTo>
                    <a:pt x="566" y="14"/>
                    <a:pt x="506"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5"/>
            <p:cNvSpPr/>
            <p:nvPr/>
          </p:nvSpPr>
          <p:spPr>
            <a:xfrm>
              <a:off x="4200503" y="3602002"/>
              <a:ext cx="65264" cy="56547"/>
            </a:xfrm>
            <a:custGeom>
              <a:avLst/>
              <a:gdLst/>
              <a:ahLst/>
              <a:cxnLst/>
              <a:rect l="l" t="t" r="r" b="b"/>
              <a:pathLst>
                <a:path w="891" h="772" extrusionOk="0">
                  <a:moveTo>
                    <a:pt x="460" y="1"/>
                  </a:moveTo>
                  <a:cubicBezTo>
                    <a:pt x="309" y="1"/>
                    <a:pt x="158" y="87"/>
                    <a:pt x="97" y="254"/>
                  </a:cubicBezTo>
                  <a:cubicBezTo>
                    <a:pt x="0" y="513"/>
                    <a:pt x="203" y="771"/>
                    <a:pt x="453" y="771"/>
                  </a:cubicBezTo>
                  <a:cubicBezTo>
                    <a:pt x="506" y="771"/>
                    <a:pt x="561" y="760"/>
                    <a:pt x="616" y="734"/>
                  </a:cubicBezTo>
                  <a:cubicBezTo>
                    <a:pt x="812" y="646"/>
                    <a:pt x="890" y="421"/>
                    <a:pt x="812" y="225"/>
                  </a:cubicBezTo>
                  <a:cubicBezTo>
                    <a:pt x="741" y="74"/>
                    <a:pt x="600" y="1"/>
                    <a:pt x="4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1" name="Google Shape;2861;p35"/>
          <p:cNvGrpSpPr/>
          <p:nvPr/>
        </p:nvGrpSpPr>
        <p:grpSpPr>
          <a:xfrm rot="2989374" flipH="1">
            <a:off x="-189600" y="3696684"/>
            <a:ext cx="1500340" cy="1191944"/>
            <a:chOff x="1023025" y="3297275"/>
            <a:chExt cx="805750" cy="640128"/>
          </a:xfrm>
        </p:grpSpPr>
        <p:sp>
          <p:nvSpPr>
            <p:cNvPr id="2862" name="Google Shape;2862;p35"/>
            <p:cNvSpPr/>
            <p:nvPr/>
          </p:nvSpPr>
          <p:spPr>
            <a:xfrm>
              <a:off x="1184526" y="3526165"/>
              <a:ext cx="402228" cy="396774"/>
            </a:xfrm>
            <a:custGeom>
              <a:avLst/>
              <a:gdLst/>
              <a:ahLst/>
              <a:cxnLst/>
              <a:rect l="l" t="t" r="r" b="b"/>
              <a:pathLst>
                <a:path w="8702" h="8584" fill="none" extrusionOk="0">
                  <a:moveTo>
                    <a:pt x="8701" y="1"/>
                  </a:moveTo>
                  <a:cubicBezTo>
                    <a:pt x="5853" y="2594"/>
                    <a:pt x="3270" y="5472"/>
                    <a:pt x="989" y="8584"/>
                  </a:cubicBezTo>
                  <a:cubicBezTo>
                    <a:pt x="960" y="6352"/>
                    <a:pt x="627" y="4141"/>
                    <a:pt x="1" y="1997"/>
                  </a:cubicBezTo>
                </a:path>
              </a:pathLst>
            </a:custGeom>
            <a:noFill/>
            <a:ln w="4650" cap="flat" cmpd="sng">
              <a:solidFill>
                <a:schemeClr val="dk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35"/>
            <p:cNvSpPr/>
            <p:nvPr/>
          </p:nvSpPr>
          <p:spPr>
            <a:xfrm>
              <a:off x="1342884" y="3301343"/>
              <a:ext cx="485891" cy="482748"/>
            </a:xfrm>
            <a:custGeom>
              <a:avLst/>
              <a:gdLst/>
              <a:ahLst/>
              <a:cxnLst/>
              <a:rect l="l" t="t" r="r" b="b"/>
              <a:pathLst>
                <a:path w="10512" h="10444" extrusionOk="0">
                  <a:moveTo>
                    <a:pt x="10512" y="1"/>
                  </a:moveTo>
                  <a:lnTo>
                    <a:pt x="10512" y="1"/>
                  </a:lnTo>
                  <a:cubicBezTo>
                    <a:pt x="9758" y="382"/>
                    <a:pt x="8926" y="588"/>
                    <a:pt x="8094" y="607"/>
                  </a:cubicBezTo>
                  <a:cubicBezTo>
                    <a:pt x="8029" y="609"/>
                    <a:pt x="7965" y="610"/>
                    <a:pt x="7900" y="610"/>
                  </a:cubicBezTo>
                  <a:cubicBezTo>
                    <a:pt x="7336" y="610"/>
                    <a:pt x="6772" y="541"/>
                    <a:pt x="6213" y="541"/>
                  </a:cubicBezTo>
                  <a:cubicBezTo>
                    <a:pt x="5905" y="541"/>
                    <a:pt x="5599" y="562"/>
                    <a:pt x="5295" y="627"/>
                  </a:cubicBezTo>
                  <a:cubicBezTo>
                    <a:pt x="4199" y="852"/>
                    <a:pt x="3269" y="1635"/>
                    <a:pt x="2633" y="2565"/>
                  </a:cubicBezTo>
                  <a:cubicBezTo>
                    <a:pt x="1791" y="2917"/>
                    <a:pt x="940" y="3367"/>
                    <a:pt x="470" y="4150"/>
                  </a:cubicBezTo>
                  <a:cubicBezTo>
                    <a:pt x="0" y="4923"/>
                    <a:pt x="10" y="6049"/>
                    <a:pt x="695" y="6656"/>
                  </a:cubicBezTo>
                  <a:cubicBezTo>
                    <a:pt x="1143" y="7062"/>
                    <a:pt x="1859" y="7152"/>
                    <a:pt x="2502" y="7152"/>
                  </a:cubicBezTo>
                  <a:cubicBezTo>
                    <a:pt x="2617" y="7152"/>
                    <a:pt x="2730" y="7149"/>
                    <a:pt x="2839" y="7145"/>
                  </a:cubicBezTo>
                  <a:lnTo>
                    <a:pt x="2839" y="7145"/>
                  </a:lnTo>
                  <a:cubicBezTo>
                    <a:pt x="2418" y="7811"/>
                    <a:pt x="2379" y="8652"/>
                    <a:pt x="2741" y="9347"/>
                  </a:cubicBezTo>
                  <a:cubicBezTo>
                    <a:pt x="3104" y="10026"/>
                    <a:pt x="3823" y="10444"/>
                    <a:pt x="4596" y="10444"/>
                  </a:cubicBezTo>
                  <a:cubicBezTo>
                    <a:pt x="4614" y="10444"/>
                    <a:pt x="4631" y="10444"/>
                    <a:pt x="4649" y="10443"/>
                  </a:cubicBezTo>
                  <a:cubicBezTo>
                    <a:pt x="5236" y="10384"/>
                    <a:pt x="5794" y="10120"/>
                    <a:pt x="6205" y="9690"/>
                  </a:cubicBezTo>
                  <a:cubicBezTo>
                    <a:pt x="6626" y="9249"/>
                    <a:pt x="6949" y="8750"/>
                    <a:pt x="7184" y="8192"/>
                  </a:cubicBezTo>
                  <a:cubicBezTo>
                    <a:pt x="8476" y="7722"/>
                    <a:pt x="9425" y="6617"/>
                    <a:pt x="9680" y="5276"/>
                  </a:cubicBezTo>
                  <a:cubicBezTo>
                    <a:pt x="9777" y="4728"/>
                    <a:pt x="9758" y="4170"/>
                    <a:pt x="9777" y="3612"/>
                  </a:cubicBezTo>
                  <a:cubicBezTo>
                    <a:pt x="9817" y="2379"/>
                    <a:pt x="10061" y="1155"/>
                    <a:pt x="105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5"/>
            <p:cNvSpPr/>
            <p:nvPr/>
          </p:nvSpPr>
          <p:spPr>
            <a:xfrm>
              <a:off x="1469996" y="3304070"/>
              <a:ext cx="358779" cy="328919"/>
            </a:xfrm>
            <a:custGeom>
              <a:avLst/>
              <a:gdLst/>
              <a:ahLst/>
              <a:cxnLst/>
              <a:rect l="l" t="t" r="r" b="b"/>
              <a:pathLst>
                <a:path w="7762" h="7116" extrusionOk="0">
                  <a:moveTo>
                    <a:pt x="7762" y="0"/>
                  </a:moveTo>
                  <a:cubicBezTo>
                    <a:pt x="7585" y="137"/>
                    <a:pt x="7409" y="265"/>
                    <a:pt x="7233" y="402"/>
                  </a:cubicBezTo>
                  <a:cubicBezTo>
                    <a:pt x="7057" y="529"/>
                    <a:pt x="6890" y="676"/>
                    <a:pt x="6724" y="813"/>
                  </a:cubicBezTo>
                  <a:cubicBezTo>
                    <a:pt x="6382" y="1096"/>
                    <a:pt x="6049" y="1380"/>
                    <a:pt x="5726" y="1674"/>
                  </a:cubicBezTo>
                  <a:cubicBezTo>
                    <a:pt x="5070" y="2261"/>
                    <a:pt x="4434" y="2868"/>
                    <a:pt x="3808" y="3475"/>
                  </a:cubicBezTo>
                  <a:lnTo>
                    <a:pt x="1919" y="5315"/>
                  </a:lnTo>
                  <a:cubicBezTo>
                    <a:pt x="1606" y="5618"/>
                    <a:pt x="1292" y="5921"/>
                    <a:pt x="969" y="6215"/>
                  </a:cubicBezTo>
                  <a:lnTo>
                    <a:pt x="490" y="6665"/>
                  </a:lnTo>
                  <a:lnTo>
                    <a:pt x="0" y="7115"/>
                  </a:lnTo>
                  <a:cubicBezTo>
                    <a:pt x="353" y="6851"/>
                    <a:pt x="695" y="6567"/>
                    <a:pt x="1028" y="6293"/>
                  </a:cubicBezTo>
                  <a:cubicBezTo>
                    <a:pt x="1361" y="6009"/>
                    <a:pt x="1694" y="5716"/>
                    <a:pt x="2017" y="5422"/>
                  </a:cubicBezTo>
                  <a:cubicBezTo>
                    <a:pt x="2672" y="4835"/>
                    <a:pt x="3299" y="4228"/>
                    <a:pt x="3935" y="3612"/>
                  </a:cubicBezTo>
                  <a:lnTo>
                    <a:pt x="5824" y="1782"/>
                  </a:lnTo>
                  <a:cubicBezTo>
                    <a:pt x="6137" y="1478"/>
                    <a:pt x="6460" y="1175"/>
                    <a:pt x="6783" y="881"/>
                  </a:cubicBezTo>
                  <a:cubicBezTo>
                    <a:pt x="6949" y="734"/>
                    <a:pt x="7106" y="578"/>
                    <a:pt x="7272" y="431"/>
                  </a:cubicBezTo>
                  <a:cubicBezTo>
                    <a:pt x="7439" y="294"/>
                    <a:pt x="7595" y="147"/>
                    <a:pt x="7762" y="0"/>
                  </a:cubicBezTo>
                  <a:close/>
                </a:path>
              </a:pathLst>
            </a:custGeom>
            <a:solidFill>
              <a:srgbClr val="4E7D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5"/>
            <p:cNvSpPr/>
            <p:nvPr/>
          </p:nvSpPr>
          <p:spPr>
            <a:xfrm>
              <a:off x="1520656" y="3570954"/>
              <a:ext cx="123091" cy="168111"/>
            </a:xfrm>
            <a:custGeom>
              <a:avLst/>
              <a:gdLst/>
              <a:ahLst/>
              <a:cxnLst/>
              <a:rect l="l" t="t" r="r" b="b"/>
              <a:pathLst>
                <a:path w="2663" h="3637" extrusionOk="0">
                  <a:moveTo>
                    <a:pt x="470" y="1"/>
                  </a:moveTo>
                  <a:lnTo>
                    <a:pt x="470" y="1"/>
                  </a:lnTo>
                  <a:cubicBezTo>
                    <a:pt x="245" y="412"/>
                    <a:pt x="108" y="852"/>
                    <a:pt x="59" y="1312"/>
                  </a:cubicBezTo>
                  <a:cubicBezTo>
                    <a:pt x="1" y="1782"/>
                    <a:pt x="50" y="2261"/>
                    <a:pt x="206" y="2702"/>
                  </a:cubicBezTo>
                  <a:cubicBezTo>
                    <a:pt x="304" y="2937"/>
                    <a:pt x="451" y="3132"/>
                    <a:pt x="647" y="3279"/>
                  </a:cubicBezTo>
                  <a:cubicBezTo>
                    <a:pt x="832" y="3426"/>
                    <a:pt x="1058" y="3534"/>
                    <a:pt x="1292" y="3583"/>
                  </a:cubicBezTo>
                  <a:cubicBezTo>
                    <a:pt x="1455" y="3621"/>
                    <a:pt x="1620" y="3637"/>
                    <a:pt x="1783" y="3637"/>
                  </a:cubicBezTo>
                  <a:cubicBezTo>
                    <a:pt x="2082" y="3637"/>
                    <a:pt x="2378" y="3584"/>
                    <a:pt x="2663" y="3514"/>
                  </a:cubicBezTo>
                  <a:lnTo>
                    <a:pt x="2663" y="3514"/>
                  </a:lnTo>
                  <a:cubicBezTo>
                    <a:pt x="2473" y="3531"/>
                    <a:pt x="2281" y="3544"/>
                    <a:pt x="2091" y="3544"/>
                  </a:cubicBezTo>
                  <a:cubicBezTo>
                    <a:pt x="1831" y="3544"/>
                    <a:pt x="1575" y="3519"/>
                    <a:pt x="1332" y="3446"/>
                  </a:cubicBezTo>
                  <a:cubicBezTo>
                    <a:pt x="1116" y="3387"/>
                    <a:pt x="921" y="3279"/>
                    <a:pt x="754" y="3152"/>
                  </a:cubicBezTo>
                  <a:cubicBezTo>
                    <a:pt x="588" y="3015"/>
                    <a:pt x="461" y="2839"/>
                    <a:pt x="382" y="2633"/>
                  </a:cubicBezTo>
                  <a:cubicBezTo>
                    <a:pt x="294" y="2428"/>
                    <a:pt x="245" y="2212"/>
                    <a:pt x="226" y="1997"/>
                  </a:cubicBezTo>
                  <a:cubicBezTo>
                    <a:pt x="196" y="1772"/>
                    <a:pt x="196" y="1547"/>
                    <a:pt x="206" y="1332"/>
                  </a:cubicBezTo>
                  <a:cubicBezTo>
                    <a:pt x="226" y="872"/>
                    <a:pt x="314" y="431"/>
                    <a:pt x="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35"/>
            <p:cNvSpPr/>
            <p:nvPr/>
          </p:nvSpPr>
          <p:spPr>
            <a:xfrm>
              <a:off x="1593040" y="3521635"/>
              <a:ext cx="143012" cy="131364"/>
            </a:xfrm>
            <a:custGeom>
              <a:avLst/>
              <a:gdLst/>
              <a:ahLst/>
              <a:cxnLst/>
              <a:rect l="l" t="t" r="r" b="b"/>
              <a:pathLst>
                <a:path w="3094" h="2842" extrusionOk="0">
                  <a:moveTo>
                    <a:pt x="98" y="1"/>
                  </a:moveTo>
                  <a:cubicBezTo>
                    <a:pt x="1" y="392"/>
                    <a:pt x="20" y="813"/>
                    <a:pt x="147" y="1205"/>
                  </a:cubicBezTo>
                  <a:cubicBezTo>
                    <a:pt x="265" y="1596"/>
                    <a:pt x="500" y="1958"/>
                    <a:pt x="803" y="2232"/>
                  </a:cubicBezTo>
                  <a:cubicBezTo>
                    <a:pt x="1116" y="2516"/>
                    <a:pt x="1498" y="2702"/>
                    <a:pt x="1909" y="2790"/>
                  </a:cubicBezTo>
                  <a:cubicBezTo>
                    <a:pt x="2071" y="2822"/>
                    <a:pt x="2240" y="2841"/>
                    <a:pt x="2410" y="2841"/>
                  </a:cubicBezTo>
                  <a:cubicBezTo>
                    <a:pt x="2445" y="2841"/>
                    <a:pt x="2480" y="2841"/>
                    <a:pt x="2516" y="2839"/>
                  </a:cubicBezTo>
                  <a:cubicBezTo>
                    <a:pt x="2721" y="2819"/>
                    <a:pt x="2917" y="2751"/>
                    <a:pt x="3093" y="2633"/>
                  </a:cubicBezTo>
                  <a:lnTo>
                    <a:pt x="3093" y="2633"/>
                  </a:lnTo>
                  <a:cubicBezTo>
                    <a:pt x="2939" y="2707"/>
                    <a:pt x="2777" y="2746"/>
                    <a:pt x="2615" y="2746"/>
                  </a:cubicBezTo>
                  <a:cubicBezTo>
                    <a:pt x="2582" y="2746"/>
                    <a:pt x="2549" y="2744"/>
                    <a:pt x="2516" y="2741"/>
                  </a:cubicBezTo>
                  <a:cubicBezTo>
                    <a:pt x="1929" y="2722"/>
                    <a:pt x="1371" y="2487"/>
                    <a:pt x="930" y="2095"/>
                  </a:cubicBezTo>
                  <a:cubicBezTo>
                    <a:pt x="637" y="1841"/>
                    <a:pt x="412" y="1518"/>
                    <a:pt x="275" y="1156"/>
                  </a:cubicBezTo>
                  <a:cubicBezTo>
                    <a:pt x="138" y="784"/>
                    <a:pt x="79" y="392"/>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35"/>
            <p:cNvSpPr/>
            <p:nvPr/>
          </p:nvSpPr>
          <p:spPr>
            <a:xfrm>
              <a:off x="1655903" y="3458774"/>
              <a:ext cx="135755" cy="98500"/>
            </a:xfrm>
            <a:custGeom>
              <a:avLst/>
              <a:gdLst/>
              <a:ahLst/>
              <a:cxnLst/>
              <a:rect l="l" t="t" r="r" b="b"/>
              <a:pathLst>
                <a:path w="2937" h="2131" extrusionOk="0">
                  <a:moveTo>
                    <a:pt x="79" y="0"/>
                  </a:moveTo>
                  <a:lnTo>
                    <a:pt x="79" y="0"/>
                  </a:lnTo>
                  <a:cubicBezTo>
                    <a:pt x="1" y="363"/>
                    <a:pt x="11" y="734"/>
                    <a:pt x="118" y="1087"/>
                  </a:cubicBezTo>
                  <a:cubicBezTo>
                    <a:pt x="226" y="1449"/>
                    <a:pt x="471" y="1762"/>
                    <a:pt x="794" y="1958"/>
                  </a:cubicBezTo>
                  <a:cubicBezTo>
                    <a:pt x="970" y="2056"/>
                    <a:pt x="1156" y="2105"/>
                    <a:pt x="1342" y="2124"/>
                  </a:cubicBezTo>
                  <a:cubicBezTo>
                    <a:pt x="1410" y="2128"/>
                    <a:pt x="1478" y="2130"/>
                    <a:pt x="1545" y="2130"/>
                  </a:cubicBezTo>
                  <a:cubicBezTo>
                    <a:pt x="1662" y="2130"/>
                    <a:pt x="1778" y="2123"/>
                    <a:pt x="1890" y="2105"/>
                  </a:cubicBezTo>
                  <a:cubicBezTo>
                    <a:pt x="2252" y="2065"/>
                    <a:pt x="2604" y="1958"/>
                    <a:pt x="2937" y="1801"/>
                  </a:cubicBezTo>
                  <a:lnTo>
                    <a:pt x="2937" y="1801"/>
                  </a:lnTo>
                  <a:cubicBezTo>
                    <a:pt x="2585" y="1889"/>
                    <a:pt x="2232" y="1948"/>
                    <a:pt x="1880" y="1968"/>
                  </a:cubicBezTo>
                  <a:cubicBezTo>
                    <a:pt x="1813" y="1969"/>
                    <a:pt x="1746" y="1971"/>
                    <a:pt x="1679" y="1971"/>
                  </a:cubicBezTo>
                  <a:cubicBezTo>
                    <a:pt x="1396" y="1971"/>
                    <a:pt x="1121" y="1944"/>
                    <a:pt x="892" y="1801"/>
                  </a:cubicBezTo>
                  <a:cubicBezTo>
                    <a:pt x="745" y="1723"/>
                    <a:pt x="617" y="1605"/>
                    <a:pt x="510" y="1478"/>
                  </a:cubicBezTo>
                  <a:cubicBezTo>
                    <a:pt x="402" y="1341"/>
                    <a:pt x="314" y="1194"/>
                    <a:pt x="255" y="1038"/>
                  </a:cubicBezTo>
                  <a:cubicBezTo>
                    <a:pt x="128" y="705"/>
                    <a:pt x="69" y="353"/>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5"/>
            <p:cNvSpPr/>
            <p:nvPr/>
          </p:nvSpPr>
          <p:spPr>
            <a:xfrm>
              <a:off x="1684884" y="3434322"/>
              <a:ext cx="111304" cy="38596"/>
            </a:xfrm>
            <a:custGeom>
              <a:avLst/>
              <a:gdLst/>
              <a:ahLst/>
              <a:cxnLst/>
              <a:rect l="l" t="t" r="r" b="b"/>
              <a:pathLst>
                <a:path w="2408" h="835" extrusionOk="0">
                  <a:moveTo>
                    <a:pt x="0" y="1"/>
                  </a:moveTo>
                  <a:cubicBezTo>
                    <a:pt x="10" y="255"/>
                    <a:pt x="157" y="490"/>
                    <a:pt x="372" y="627"/>
                  </a:cubicBezTo>
                  <a:cubicBezTo>
                    <a:pt x="587" y="764"/>
                    <a:pt x="842" y="833"/>
                    <a:pt x="1096" y="833"/>
                  </a:cubicBezTo>
                  <a:cubicBezTo>
                    <a:pt x="1122" y="834"/>
                    <a:pt x="1147" y="834"/>
                    <a:pt x="1172" y="834"/>
                  </a:cubicBezTo>
                  <a:cubicBezTo>
                    <a:pt x="1399" y="834"/>
                    <a:pt x="1619" y="794"/>
                    <a:pt x="1830" y="706"/>
                  </a:cubicBezTo>
                  <a:cubicBezTo>
                    <a:pt x="2065" y="617"/>
                    <a:pt x="2271" y="451"/>
                    <a:pt x="2408" y="246"/>
                  </a:cubicBezTo>
                  <a:lnTo>
                    <a:pt x="2408" y="246"/>
                  </a:lnTo>
                  <a:cubicBezTo>
                    <a:pt x="2222" y="392"/>
                    <a:pt x="2016" y="510"/>
                    <a:pt x="1791" y="578"/>
                  </a:cubicBezTo>
                  <a:cubicBezTo>
                    <a:pt x="1595" y="630"/>
                    <a:pt x="1398" y="658"/>
                    <a:pt x="1195" y="658"/>
                  </a:cubicBezTo>
                  <a:cubicBezTo>
                    <a:pt x="1166" y="658"/>
                    <a:pt x="1136" y="658"/>
                    <a:pt x="1106" y="657"/>
                  </a:cubicBezTo>
                  <a:cubicBezTo>
                    <a:pt x="881" y="647"/>
                    <a:pt x="656" y="598"/>
                    <a:pt x="450" y="500"/>
                  </a:cubicBezTo>
                  <a:cubicBezTo>
                    <a:pt x="235" y="402"/>
                    <a:pt x="79" y="21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5"/>
            <p:cNvSpPr/>
            <p:nvPr/>
          </p:nvSpPr>
          <p:spPr>
            <a:xfrm>
              <a:off x="1740952" y="3371923"/>
              <a:ext cx="67901" cy="18304"/>
            </a:xfrm>
            <a:custGeom>
              <a:avLst/>
              <a:gdLst/>
              <a:ahLst/>
              <a:cxnLst/>
              <a:rect l="l" t="t" r="r" b="b"/>
              <a:pathLst>
                <a:path w="1469" h="396" extrusionOk="0">
                  <a:moveTo>
                    <a:pt x="1469" y="0"/>
                  </a:moveTo>
                  <a:lnTo>
                    <a:pt x="1469" y="0"/>
                  </a:lnTo>
                  <a:cubicBezTo>
                    <a:pt x="1342" y="39"/>
                    <a:pt x="1224" y="79"/>
                    <a:pt x="1107" y="118"/>
                  </a:cubicBezTo>
                  <a:cubicBezTo>
                    <a:pt x="989" y="147"/>
                    <a:pt x="872" y="176"/>
                    <a:pt x="745" y="196"/>
                  </a:cubicBezTo>
                  <a:cubicBezTo>
                    <a:pt x="627" y="216"/>
                    <a:pt x="500" y="235"/>
                    <a:pt x="383" y="245"/>
                  </a:cubicBezTo>
                  <a:cubicBezTo>
                    <a:pt x="255" y="255"/>
                    <a:pt x="128" y="255"/>
                    <a:pt x="1" y="255"/>
                  </a:cubicBezTo>
                  <a:cubicBezTo>
                    <a:pt x="108" y="323"/>
                    <a:pt x="246" y="362"/>
                    <a:pt x="373" y="382"/>
                  </a:cubicBezTo>
                  <a:cubicBezTo>
                    <a:pt x="434" y="391"/>
                    <a:pt x="496" y="395"/>
                    <a:pt x="557" y="395"/>
                  </a:cubicBezTo>
                  <a:cubicBezTo>
                    <a:pt x="768" y="395"/>
                    <a:pt x="974" y="344"/>
                    <a:pt x="1156" y="245"/>
                  </a:cubicBezTo>
                  <a:cubicBezTo>
                    <a:pt x="1283" y="176"/>
                    <a:pt x="1381" y="98"/>
                    <a:pt x="1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5"/>
            <p:cNvSpPr/>
            <p:nvPr/>
          </p:nvSpPr>
          <p:spPr>
            <a:xfrm>
              <a:off x="1732817" y="3326210"/>
              <a:ext cx="14514" cy="55236"/>
            </a:xfrm>
            <a:custGeom>
              <a:avLst/>
              <a:gdLst/>
              <a:ahLst/>
              <a:cxnLst/>
              <a:rect l="l" t="t" r="r" b="b"/>
              <a:pathLst>
                <a:path w="314" h="1195" extrusionOk="0">
                  <a:moveTo>
                    <a:pt x="314" y="1"/>
                  </a:moveTo>
                  <a:lnTo>
                    <a:pt x="314" y="1"/>
                  </a:lnTo>
                  <a:cubicBezTo>
                    <a:pt x="236" y="69"/>
                    <a:pt x="167" y="157"/>
                    <a:pt x="118" y="255"/>
                  </a:cubicBezTo>
                  <a:cubicBezTo>
                    <a:pt x="69" y="353"/>
                    <a:pt x="40" y="461"/>
                    <a:pt x="20" y="568"/>
                  </a:cubicBezTo>
                  <a:cubicBezTo>
                    <a:pt x="1" y="676"/>
                    <a:pt x="1" y="784"/>
                    <a:pt x="20" y="891"/>
                  </a:cubicBezTo>
                  <a:cubicBezTo>
                    <a:pt x="40" y="999"/>
                    <a:pt x="79" y="1107"/>
                    <a:pt x="147" y="1195"/>
                  </a:cubicBezTo>
                  <a:cubicBezTo>
                    <a:pt x="157" y="1087"/>
                    <a:pt x="157" y="980"/>
                    <a:pt x="167" y="882"/>
                  </a:cubicBezTo>
                  <a:cubicBezTo>
                    <a:pt x="177" y="784"/>
                    <a:pt x="187" y="686"/>
                    <a:pt x="206" y="598"/>
                  </a:cubicBezTo>
                  <a:cubicBezTo>
                    <a:pt x="216" y="500"/>
                    <a:pt x="236" y="402"/>
                    <a:pt x="255" y="304"/>
                  </a:cubicBezTo>
                  <a:cubicBezTo>
                    <a:pt x="275" y="206"/>
                    <a:pt x="294" y="109"/>
                    <a:pt x="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35"/>
            <p:cNvSpPr/>
            <p:nvPr/>
          </p:nvSpPr>
          <p:spPr>
            <a:xfrm>
              <a:off x="1667227" y="3332126"/>
              <a:ext cx="23111" cy="103169"/>
            </a:xfrm>
            <a:custGeom>
              <a:avLst/>
              <a:gdLst/>
              <a:ahLst/>
              <a:cxnLst/>
              <a:rect l="l" t="t" r="r" b="b"/>
              <a:pathLst>
                <a:path w="500" h="2232" extrusionOk="0">
                  <a:moveTo>
                    <a:pt x="500" y="0"/>
                  </a:moveTo>
                  <a:cubicBezTo>
                    <a:pt x="431" y="69"/>
                    <a:pt x="363" y="147"/>
                    <a:pt x="324" y="245"/>
                  </a:cubicBezTo>
                  <a:cubicBezTo>
                    <a:pt x="275" y="333"/>
                    <a:pt x="226" y="421"/>
                    <a:pt x="187" y="509"/>
                  </a:cubicBezTo>
                  <a:cubicBezTo>
                    <a:pt x="98" y="695"/>
                    <a:pt x="40" y="891"/>
                    <a:pt x="20" y="1096"/>
                  </a:cubicBezTo>
                  <a:cubicBezTo>
                    <a:pt x="1" y="1302"/>
                    <a:pt x="20" y="1507"/>
                    <a:pt x="79" y="1703"/>
                  </a:cubicBezTo>
                  <a:cubicBezTo>
                    <a:pt x="128" y="1899"/>
                    <a:pt x="235" y="2085"/>
                    <a:pt x="372" y="2231"/>
                  </a:cubicBezTo>
                  <a:cubicBezTo>
                    <a:pt x="294" y="2055"/>
                    <a:pt x="245" y="1860"/>
                    <a:pt x="216" y="1674"/>
                  </a:cubicBezTo>
                  <a:cubicBezTo>
                    <a:pt x="187" y="1488"/>
                    <a:pt x="177" y="1302"/>
                    <a:pt x="196" y="1106"/>
                  </a:cubicBezTo>
                  <a:cubicBezTo>
                    <a:pt x="216" y="920"/>
                    <a:pt x="265" y="734"/>
                    <a:pt x="324" y="558"/>
                  </a:cubicBezTo>
                  <a:lnTo>
                    <a:pt x="402" y="274"/>
                  </a:lnTo>
                  <a:cubicBezTo>
                    <a:pt x="421" y="176"/>
                    <a:pt x="461" y="88"/>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35"/>
            <p:cNvSpPr/>
            <p:nvPr/>
          </p:nvSpPr>
          <p:spPr>
            <a:xfrm>
              <a:off x="1560454" y="3331664"/>
              <a:ext cx="97345" cy="130763"/>
            </a:xfrm>
            <a:custGeom>
              <a:avLst/>
              <a:gdLst/>
              <a:ahLst/>
              <a:cxnLst/>
              <a:rect l="l" t="t" r="r" b="b"/>
              <a:pathLst>
                <a:path w="2106" h="2829" extrusionOk="0">
                  <a:moveTo>
                    <a:pt x="568" y="0"/>
                  </a:moveTo>
                  <a:lnTo>
                    <a:pt x="568" y="0"/>
                  </a:lnTo>
                  <a:cubicBezTo>
                    <a:pt x="314" y="245"/>
                    <a:pt x="157" y="578"/>
                    <a:pt x="118" y="920"/>
                  </a:cubicBezTo>
                  <a:cubicBezTo>
                    <a:pt x="1" y="1654"/>
                    <a:pt x="402" y="2379"/>
                    <a:pt x="1077" y="2672"/>
                  </a:cubicBezTo>
                  <a:cubicBezTo>
                    <a:pt x="1293" y="2777"/>
                    <a:pt x="1521" y="2829"/>
                    <a:pt x="1754" y="2829"/>
                  </a:cubicBezTo>
                  <a:cubicBezTo>
                    <a:pt x="1870" y="2829"/>
                    <a:pt x="1988" y="2816"/>
                    <a:pt x="2105" y="2790"/>
                  </a:cubicBezTo>
                  <a:cubicBezTo>
                    <a:pt x="1762" y="2790"/>
                    <a:pt x="1440" y="2711"/>
                    <a:pt x="1146" y="2545"/>
                  </a:cubicBezTo>
                  <a:cubicBezTo>
                    <a:pt x="549" y="2232"/>
                    <a:pt x="206" y="1605"/>
                    <a:pt x="255" y="940"/>
                  </a:cubicBezTo>
                  <a:cubicBezTo>
                    <a:pt x="275" y="607"/>
                    <a:pt x="383" y="284"/>
                    <a:pt x="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5"/>
            <p:cNvSpPr/>
            <p:nvPr/>
          </p:nvSpPr>
          <p:spPr>
            <a:xfrm>
              <a:off x="1470921" y="3403123"/>
              <a:ext cx="125355" cy="122074"/>
            </a:xfrm>
            <a:custGeom>
              <a:avLst/>
              <a:gdLst/>
              <a:ahLst/>
              <a:cxnLst/>
              <a:rect l="l" t="t" r="r" b="b"/>
              <a:pathLst>
                <a:path w="2712" h="2641" extrusionOk="0">
                  <a:moveTo>
                    <a:pt x="215" y="1"/>
                  </a:moveTo>
                  <a:lnTo>
                    <a:pt x="215" y="1"/>
                  </a:lnTo>
                  <a:cubicBezTo>
                    <a:pt x="39" y="333"/>
                    <a:pt x="0" y="715"/>
                    <a:pt x="88" y="1077"/>
                  </a:cubicBezTo>
                  <a:cubicBezTo>
                    <a:pt x="137" y="1253"/>
                    <a:pt x="206" y="1430"/>
                    <a:pt x="303" y="1596"/>
                  </a:cubicBezTo>
                  <a:cubicBezTo>
                    <a:pt x="401" y="1752"/>
                    <a:pt x="519" y="1899"/>
                    <a:pt x="656" y="2027"/>
                  </a:cubicBezTo>
                  <a:cubicBezTo>
                    <a:pt x="940" y="2271"/>
                    <a:pt x="1272" y="2457"/>
                    <a:pt x="1625" y="2555"/>
                  </a:cubicBezTo>
                  <a:cubicBezTo>
                    <a:pt x="1794" y="2611"/>
                    <a:pt x="1970" y="2641"/>
                    <a:pt x="2147" y="2641"/>
                  </a:cubicBezTo>
                  <a:cubicBezTo>
                    <a:pt x="2337" y="2641"/>
                    <a:pt x="2528" y="2607"/>
                    <a:pt x="2711" y="2535"/>
                  </a:cubicBezTo>
                  <a:lnTo>
                    <a:pt x="2711" y="2535"/>
                  </a:lnTo>
                  <a:cubicBezTo>
                    <a:pt x="2604" y="2553"/>
                    <a:pt x="2496" y="2562"/>
                    <a:pt x="2390" y="2562"/>
                  </a:cubicBezTo>
                  <a:cubicBezTo>
                    <a:pt x="2146" y="2562"/>
                    <a:pt x="1905" y="2516"/>
                    <a:pt x="1674" y="2428"/>
                  </a:cubicBezTo>
                  <a:cubicBezTo>
                    <a:pt x="1351" y="2310"/>
                    <a:pt x="1047" y="2124"/>
                    <a:pt x="783" y="1889"/>
                  </a:cubicBezTo>
                  <a:cubicBezTo>
                    <a:pt x="529" y="1664"/>
                    <a:pt x="333" y="1361"/>
                    <a:pt x="235" y="1038"/>
                  </a:cubicBezTo>
                  <a:cubicBezTo>
                    <a:pt x="117" y="695"/>
                    <a:pt x="117" y="333"/>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5"/>
            <p:cNvSpPr/>
            <p:nvPr/>
          </p:nvSpPr>
          <p:spPr>
            <a:xfrm>
              <a:off x="1384485" y="3457849"/>
              <a:ext cx="149807" cy="128083"/>
            </a:xfrm>
            <a:custGeom>
              <a:avLst/>
              <a:gdLst/>
              <a:ahLst/>
              <a:cxnLst/>
              <a:rect l="l" t="t" r="r" b="b"/>
              <a:pathLst>
                <a:path w="3241" h="2771" extrusionOk="0">
                  <a:moveTo>
                    <a:pt x="343" y="1"/>
                  </a:moveTo>
                  <a:cubicBezTo>
                    <a:pt x="89" y="373"/>
                    <a:pt x="1" y="813"/>
                    <a:pt x="69" y="1254"/>
                  </a:cubicBezTo>
                  <a:cubicBezTo>
                    <a:pt x="148" y="1694"/>
                    <a:pt x="382" y="2095"/>
                    <a:pt x="735" y="2369"/>
                  </a:cubicBezTo>
                  <a:cubicBezTo>
                    <a:pt x="911" y="2506"/>
                    <a:pt x="1116" y="2614"/>
                    <a:pt x="1322" y="2682"/>
                  </a:cubicBezTo>
                  <a:cubicBezTo>
                    <a:pt x="1537" y="2741"/>
                    <a:pt x="1753" y="2771"/>
                    <a:pt x="1978" y="2771"/>
                  </a:cubicBezTo>
                  <a:cubicBezTo>
                    <a:pt x="2408" y="2761"/>
                    <a:pt x="2829" y="2682"/>
                    <a:pt x="3240" y="2545"/>
                  </a:cubicBezTo>
                  <a:lnTo>
                    <a:pt x="3240" y="2545"/>
                  </a:lnTo>
                  <a:cubicBezTo>
                    <a:pt x="2881" y="2605"/>
                    <a:pt x="2513" y="2635"/>
                    <a:pt x="2145" y="2635"/>
                  </a:cubicBezTo>
                  <a:cubicBezTo>
                    <a:pt x="2093" y="2635"/>
                    <a:pt x="2040" y="2635"/>
                    <a:pt x="1987" y="2634"/>
                  </a:cubicBezTo>
                  <a:cubicBezTo>
                    <a:pt x="1576" y="2624"/>
                    <a:pt x="1185" y="2477"/>
                    <a:pt x="852" y="2232"/>
                  </a:cubicBezTo>
                  <a:cubicBezTo>
                    <a:pt x="539" y="1978"/>
                    <a:pt x="304" y="1625"/>
                    <a:pt x="216" y="1224"/>
                  </a:cubicBezTo>
                  <a:cubicBezTo>
                    <a:pt x="128" y="813"/>
                    <a:pt x="167" y="383"/>
                    <a:pt x="3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5"/>
            <p:cNvSpPr/>
            <p:nvPr/>
          </p:nvSpPr>
          <p:spPr>
            <a:xfrm>
              <a:off x="1679430" y="3400303"/>
              <a:ext cx="58887" cy="50383"/>
            </a:xfrm>
            <a:custGeom>
              <a:avLst/>
              <a:gdLst/>
              <a:ahLst/>
              <a:cxnLst/>
              <a:rect l="l" t="t" r="r" b="b"/>
              <a:pathLst>
                <a:path w="1274" h="1090" extrusionOk="0">
                  <a:moveTo>
                    <a:pt x="1183" y="1"/>
                  </a:moveTo>
                  <a:cubicBezTo>
                    <a:pt x="1081" y="1"/>
                    <a:pt x="599" y="297"/>
                    <a:pt x="1" y="717"/>
                  </a:cubicBezTo>
                  <a:cubicBezTo>
                    <a:pt x="79" y="854"/>
                    <a:pt x="177" y="982"/>
                    <a:pt x="294" y="1089"/>
                  </a:cubicBezTo>
                  <a:cubicBezTo>
                    <a:pt x="872" y="502"/>
                    <a:pt x="1273" y="22"/>
                    <a:pt x="1195" y="3"/>
                  </a:cubicBezTo>
                  <a:cubicBezTo>
                    <a:pt x="1192" y="2"/>
                    <a:pt x="1188" y="1"/>
                    <a:pt x="1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35"/>
            <p:cNvSpPr/>
            <p:nvPr/>
          </p:nvSpPr>
          <p:spPr>
            <a:xfrm>
              <a:off x="1655903" y="3433444"/>
              <a:ext cx="37163" cy="39844"/>
            </a:xfrm>
            <a:custGeom>
              <a:avLst/>
              <a:gdLst/>
              <a:ahLst/>
              <a:cxnLst/>
              <a:rect l="l" t="t" r="r" b="b"/>
              <a:pathLst>
                <a:path w="804" h="862" extrusionOk="0">
                  <a:moveTo>
                    <a:pt x="510" y="0"/>
                  </a:moveTo>
                  <a:cubicBezTo>
                    <a:pt x="343" y="118"/>
                    <a:pt x="177" y="235"/>
                    <a:pt x="1" y="372"/>
                  </a:cubicBezTo>
                  <a:cubicBezTo>
                    <a:pt x="79" y="558"/>
                    <a:pt x="177" y="725"/>
                    <a:pt x="314" y="862"/>
                  </a:cubicBezTo>
                  <a:cubicBezTo>
                    <a:pt x="480" y="695"/>
                    <a:pt x="647" y="529"/>
                    <a:pt x="803" y="372"/>
                  </a:cubicBezTo>
                  <a:cubicBezTo>
                    <a:pt x="686" y="265"/>
                    <a:pt x="588" y="137"/>
                    <a:pt x="5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35"/>
            <p:cNvSpPr/>
            <p:nvPr/>
          </p:nvSpPr>
          <p:spPr>
            <a:xfrm>
              <a:off x="1631960" y="3450639"/>
              <a:ext cx="38503" cy="42987"/>
            </a:xfrm>
            <a:custGeom>
              <a:avLst/>
              <a:gdLst/>
              <a:ahLst/>
              <a:cxnLst/>
              <a:rect l="l" t="t" r="r" b="b"/>
              <a:pathLst>
                <a:path w="833" h="930" extrusionOk="0">
                  <a:moveTo>
                    <a:pt x="519" y="0"/>
                  </a:moveTo>
                  <a:cubicBezTo>
                    <a:pt x="353" y="127"/>
                    <a:pt x="176" y="255"/>
                    <a:pt x="0" y="392"/>
                  </a:cubicBezTo>
                  <a:cubicBezTo>
                    <a:pt x="49" y="490"/>
                    <a:pt x="98" y="587"/>
                    <a:pt x="157" y="685"/>
                  </a:cubicBezTo>
                  <a:cubicBezTo>
                    <a:pt x="215" y="773"/>
                    <a:pt x="284" y="852"/>
                    <a:pt x="353" y="930"/>
                  </a:cubicBezTo>
                  <a:cubicBezTo>
                    <a:pt x="519" y="783"/>
                    <a:pt x="675" y="636"/>
                    <a:pt x="832" y="490"/>
                  </a:cubicBezTo>
                  <a:cubicBezTo>
                    <a:pt x="695" y="343"/>
                    <a:pt x="597" y="176"/>
                    <a:pt x="5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5"/>
            <p:cNvSpPr/>
            <p:nvPr/>
          </p:nvSpPr>
          <p:spPr>
            <a:xfrm>
              <a:off x="1601176" y="3468711"/>
              <a:ext cx="47101" cy="49366"/>
            </a:xfrm>
            <a:custGeom>
              <a:avLst/>
              <a:gdLst/>
              <a:ahLst/>
              <a:cxnLst/>
              <a:rect l="l" t="t" r="r" b="b"/>
              <a:pathLst>
                <a:path w="1019" h="1068" extrusionOk="0">
                  <a:moveTo>
                    <a:pt x="656" y="1"/>
                  </a:moveTo>
                  <a:cubicBezTo>
                    <a:pt x="431" y="177"/>
                    <a:pt x="206" y="363"/>
                    <a:pt x="1" y="549"/>
                  </a:cubicBezTo>
                  <a:cubicBezTo>
                    <a:pt x="30" y="598"/>
                    <a:pt x="59" y="656"/>
                    <a:pt x="89" y="705"/>
                  </a:cubicBezTo>
                  <a:cubicBezTo>
                    <a:pt x="177" y="842"/>
                    <a:pt x="284" y="960"/>
                    <a:pt x="402" y="1067"/>
                  </a:cubicBezTo>
                  <a:cubicBezTo>
                    <a:pt x="607" y="901"/>
                    <a:pt x="813" y="725"/>
                    <a:pt x="1019" y="539"/>
                  </a:cubicBezTo>
                  <a:cubicBezTo>
                    <a:pt x="940" y="461"/>
                    <a:pt x="872" y="382"/>
                    <a:pt x="813" y="294"/>
                  </a:cubicBezTo>
                  <a:cubicBezTo>
                    <a:pt x="754" y="196"/>
                    <a:pt x="705" y="108"/>
                    <a:pt x="6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5"/>
            <p:cNvSpPr/>
            <p:nvPr/>
          </p:nvSpPr>
          <p:spPr>
            <a:xfrm>
              <a:off x="1543721" y="3494041"/>
              <a:ext cx="76498" cy="64665"/>
            </a:xfrm>
            <a:custGeom>
              <a:avLst/>
              <a:gdLst/>
              <a:ahLst/>
              <a:cxnLst/>
              <a:rect l="l" t="t" r="r" b="b"/>
              <a:pathLst>
                <a:path w="1655" h="1399" extrusionOk="0">
                  <a:moveTo>
                    <a:pt x="1244" y="1"/>
                  </a:moveTo>
                  <a:cubicBezTo>
                    <a:pt x="519" y="617"/>
                    <a:pt x="1" y="1185"/>
                    <a:pt x="157" y="1361"/>
                  </a:cubicBezTo>
                  <a:cubicBezTo>
                    <a:pt x="183" y="1386"/>
                    <a:pt x="219" y="1398"/>
                    <a:pt x="264" y="1398"/>
                  </a:cubicBezTo>
                  <a:cubicBezTo>
                    <a:pt x="516" y="1398"/>
                    <a:pt x="1057" y="1027"/>
                    <a:pt x="1655" y="529"/>
                  </a:cubicBezTo>
                  <a:cubicBezTo>
                    <a:pt x="1527" y="422"/>
                    <a:pt x="1430" y="294"/>
                    <a:pt x="1342" y="157"/>
                  </a:cubicBezTo>
                  <a:cubicBezTo>
                    <a:pt x="1302" y="108"/>
                    <a:pt x="1273" y="50"/>
                    <a:pt x="1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5"/>
            <p:cNvSpPr/>
            <p:nvPr/>
          </p:nvSpPr>
          <p:spPr>
            <a:xfrm>
              <a:off x="1023025" y="3297275"/>
              <a:ext cx="331184" cy="448497"/>
            </a:xfrm>
            <a:custGeom>
              <a:avLst/>
              <a:gdLst/>
              <a:ahLst/>
              <a:cxnLst/>
              <a:rect l="l" t="t" r="r" b="b"/>
              <a:pathLst>
                <a:path w="7165" h="9703" extrusionOk="0">
                  <a:moveTo>
                    <a:pt x="2017" y="0"/>
                  </a:moveTo>
                  <a:cubicBezTo>
                    <a:pt x="1978" y="686"/>
                    <a:pt x="1772" y="1361"/>
                    <a:pt x="1440" y="1958"/>
                  </a:cubicBezTo>
                  <a:cubicBezTo>
                    <a:pt x="1077" y="2623"/>
                    <a:pt x="549" y="3201"/>
                    <a:pt x="304" y="3925"/>
                  </a:cubicBezTo>
                  <a:cubicBezTo>
                    <a:pt x="1" y="4786"/>
                    <a:pt x="177" y="5755"/>
                    <a:pt x="559" y="6587"/>
                  </a:cubicBezTo>
                  <a:cubicBezTo>
                    <a:pt x="461" y="7321"/>
                    <a:pt x="422" y="8104"/>
                    <a:pt x="774" y="8760"/>
                  </a:cubicBezTo>
                  <a:cubicBezTo>
                    <a:pt x="1063" y="9297"/>
                    <a:pt x="1647" y="9703"/>
                    <a:pt x="2236" y="9703"/>
                  </a:cubicBezTo>
                  <a:cubicBezTo>
                    <a:pt x="2366" y="9703"/>
                    <a:pt x="2496" y="9683"/>
                    <a:pt x="2624" y="9641"/>
                  </a:cubicBezTo>
                  <a:cubicBezTo>
                    <a:pt x="3182" y="9455"/>
                    <a:pt x="3583" y="8848"/>
                    <a:pt x="3857" y="8329"/>
                  </a:cubicBezTo>
                  <a:cubicBezTo>
                    <a:pt x="4151" y="8897"/>
                    <a:pt x="4728" y="9269"/>
                    <a:pt x="5364" y="9308"/>
                  </a:cubicBezTo>
                  <a:cubicBezTo>
                    <a:pt x="5382" y="9308"/>
                    <a:pt x="5399" y="9309"/>
                    <a:pt x="5417" y="9309"/>
                  </a:cubicBezTo>
                  <a:cubicBezTo>
                    <a:pt x="6042" y="9309"/>
                    <a:pt x="6615" y="8969"/>
                    <a:pt x="6911" y="8417"/>
                  </a:cubicBezTo>
                  <a:cubicBezTo>
                    <a:pt x="7126" y="7987"/>
                    <a:pt x="7165" y="7487"/>
                    <a:pt x="7038" y="7018"/>
                  </a:cubicBezTo>
                  <a:cubicBezTo>
                    <a:pt x="6901" y="6548"/>
                    <a:pt x="6685" y="6108"/>
                    <a:pt x="6392" y="5716"/>
                  </a:cubicBezTo>
                  <a:cubicBezTo>
                    <a:pt x="6597" y="4620"/>
                    <a:pt x="6216" y="3494"/>
                    <a:pt x="5374" y="2760"/>
                  </a:cubicBezTo>
                  <a:cubicBezTo>
                    <a:pt x="5031" y="2457"/>
                    <a:pt x="4630" y="2242"/>
                    <a:pt x="4248" y="2007"/>
                  </a:cubicBezTo>
                  <a:cubicBezTo>
                    <a:pt x="3407" y="1469"/>
                    <a:pt x="2643" y="783"/>
                    <a:pt x="20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5"/>
            <p:cNvSpPr/>
            <p:nvPr/>
          </p:nvSpPr>
          <p:spPr>
            <a:xfrm>
              <a:off x="1118058" y="3298615"/>
              <a:ext cx="82368" cy="387298"/>
            </a:xfrm>
            <a:custGeom>
              <a:avLst/>
              <a:gdLst/>
              <a:ahLst/>
              <a:cxnLst/>
              <a:rect l="l" t="t" r="r" b="b"/>
              <a:pathLst>
                <a:path w="1782" h="8379" extrusionOk="0">
                  <a:moveTo>
                    <a:pt x="0" y="1"/>
                  </a:moveTo>
                  <a:cubicBezTo>
                    <a:pt x="30" y="353"/>
                    <a:pt x="69" y="715"/>
                    <a:pt x="127" y="1068"/>
                  </a:cubicBezTo>
                  <a:cubicBezTo>
                    <a:pt x="186" y="1420"/>
                    <a:pt x="245" y="1772"/>
                    <a:pt x="313" y="2125"/>
                  </a:cubicBezTo>
                  <a:cubicBezTo>
                    <a:pt x="450" y="2819"/>
                    <a:pt x="617" y="3514"/>
                    <a:pt x="783" y="4209"/>
                  </a:cubicBezTo>
                  <a:lnTo>
                    <a:pt x="1292" y="6294"/>
                  </a:lnTo>
                  <a:cubicBezTo>
                    <a:pt x="1380" y="6636"/>
                    <a:pt x="1458" y="6989"/>
                    <a:pt x="1537" y="7331"/>
                  </a:cubicBezTo>
                  <a:lnTo>
                    <a:pt x="1664" y="7850"/>
                  </a:lnTo>
                  <a:cubicBezTo>
                    <a:pt x="1703" y="8026"/>
                    <a:pt x="1742" y="8202"/>
                    <a:pt x="1781" y="8378"/>
                  </a:cubicBezTo>
                  <a:cubicBezTo>
                    <a:pt x="1742" y="8026"/>
                    <a:pt x="1693" y="7674"/>
                    <a:pt x="1644" y="7312"/>
                  </a:cubicBezTo>
                  <a:cubicBezTo>
                    <a:pt x="1586" y="6959"/>
                    <a:pt x="1517" y="6607"/>
                    <a:pt x="1449" y="6255"/>
                  </a:cubicBezTo>
                  <a:cubicBezTo>
                    <a:pt x="1302" y="5560"/>
                    <a:pt x="1135" y="4865"/>
                    <a:pt x="969" y="4170"/>
                  </a:cubicBezTo>
                  <a:lnTo>
                    <a:pt x="470" y="2085"/>
                  </a:lnTo>
                  <a:cubicBezTo>
                    <a:pt x="372" y="1743"/>
                    <a:pt x="294" y="1400"/>
                    <a:pt x="225" y="1048"/>
                  </a:cubicBezTo>
                  <a:cubicBezTo>
                    <a:pt x="186" y="872"/>
                    <a:pt x="137" y="696"/>
                    <a:pt x="108" y="529"/>
                  </a:cubicBezTo>
                  <a:cubicBezTo>
                    <a:pt x="78" y="353"/>
                    <a:pt x="39" y="177"/>
                    <a:pt x="0" y="1"/>
                  </a:cubicBezTo>
                  <a:close/>
                </a:path>
              </a:pathLst>
            </a:custGeom>
            <a:solidFill>
              <a:srgbClr val="4E7D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5"/>
            <p:cNvSpPr/>
            <p:nvPr/>
          </p:nvSpPr>
          <p:spPr>
            <a:xfrm>
              <a:off x="1186791" y="3605343"/>
              <a:ext cx="156140" cy="65728"/>
            </a:xfrm>
            <a:custGeom>
              <a:avLst/>
              <a:gdLst/>
              <a:ahLst/>
              <a:cxnLst/>
              <a:rect l="l" t="t" r="r" b="b"/>
              <a:pathLst>
                <a:path w="3378" h="1422" extrusionOk="0">
                  <a:moveTo>
                    <a:pt x="3377" y="0"/>
                  </a:moveTo>
                  <a:lnTo>
                    <a:pt x="3377" y="0"/>
                  </a:lnTo>
                  <a:cubicBezTo>
                    <a:pt x="3221" y="333"/>
                    <a:pt x="3015" y="637"/>
                    <a:pt x="2761" y="901"/>
                  </a:cubicBezTo>
                  <a:cubicBezTo>
                    <a:pt x="2553" y="1117"/>
                    <a:pt x="2266" y="1235"/>
                    <a:pt x="1969" y="1235"/>
                  </a:cubicBezTo>
                  <a:cubicBezTo>
                    <a:pt x="1916" y="1235"/>
                    <a:pt x="1864" y="1231"/>
                    <a:pt x="1811" y="1224"/>
                  </a:cubicBezTo>
                  <a:cubicBezTo>
                    <a:pt x="1635" y="1204"/>
                    <a:pt x="1469" y="1145"/>
                    <a:pt x="1312" y="1077"/>
                  </a:cubicBezTo>
                  <a:cubicBezTo>
                    <a:pt x="1146" y="999"/>
                    <a:pt x="989" y="911"/>
                    <a:pt x="833" y="813"/>
                  </a:cubicBezTo>
                  <a:cubicBezTo>
                    <a:pt x="529" y="607"/>
                    <a:pt x="245" y="372"/>
                    <a:pt x="1" y="88"/>
                  </a:cubicBezTo>
                  <a:lnTo>
                    <a:pt x="1" y="88"/>
                  </a:lnTo>
                  <a:cubicBezTo>
                    <a:pt x="197" y="421"/>
                    <a:pt x="451" y="705"/>
                    <a:pt x="754" y="930"/>
                  </a:cubicBezTo>
                  <a:cubicBezTo>
                    <a:pt x="1048" y="1175"/>
                    <a:pt x="1410" y="1341"/>
                    <a:pt x="1792" y="1410"/>
                  </a:cubicBezTo>
                  <a:cubicBezTo>
                    <a:pt x="1843" y="1417"/>
                    <a:pt x="1895" y="1421"/>
                    <a:pt x="1947" y="1421"/>
                  </a:cubicBezTo>
                  <a:cubicBezTo>
                    <a:pt x="2094" y="1421"/>
                    <a:pt x="2242" y="1392"/>
                    <a:pt x="2379" y="1341"/>
                  </a:cubicBezTo>
                  <a:cubicBezTo>
                    <a:pt x="2565" y="1263"/>
                    <a:pt x="2731" y="1145"/>
                    <a:pt x="2859" y="1008"/>
                  </a:cubicBezTo>
                  <a:cubicBezTo>
                    <a:pt x="3113" y="715"/>
                    <a:pt x="3289" y="372"/>
                    <a:pt x="33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5"/>
            <p:cNvSpPr/>
            <p:nvPr/>
          </p:nvSpPr>
          <p:spPr>
            <a:xfrm>
              <a:off x="1175513" y="3504025"/>
              <a:ext cx="142966" cy="70952"/>
            </a:xfrm>
            <a:custGeom>
              <a:avLst/>
              <a:gdLst/>
              <a:ahLst/>
              <a:cxnLst/>
              <a:rect l="l" t="t" r="r" b="b"/>
              <a:pathLst>
                <a:path w="3093" h="1535" extrusionOk="0">
                  <a:moveTo>
                    <a:pt x="3073" y="0"/>
                  </a:moveTo>
                  <a:cubicBezTo>
                    <a:pt x="3063" y="157"/>
                    <a:pt x="3005" y="303"/>
                    <a:pt x="2907" y="441"/>
                  </a:cubicBezTo>
                  <a:cubicBezTo>
                    <a:pt x="2829" y="568"/>
                    <a:pt x="2721" y="695"/>
                    <a:pt x="2603" y="803"/>
                  </a:cubicBezTo>
                  <a:cubicBezTo>
                    <a:pt x="2378" y="1018"/>
                    <a:pt x="2104" y="1175"/>
                    <a:pt x="1811" y="1272"/>
                  </a:cubicBezTo>
                  <a:cubicBezTo>
                    <a:pt x="1613" y="1336"/>
                    <a:pt x="1411" y="1367"/>
                    <a:pt x="1211" y="1367"/>
                  </a:cubicBezTo>
                  <a:cubicBezTo>
                    <a:pt x="1103" y="1367"/>
                    <a:pt x="996" y="1358"/>
                    <a:pt x="891" y="1341"/>
                  </a:cubicBezTo>
                  <a:cubicBezTo>
                    <a:pt x="568" y="1292"/>
                    <a:pt x="264" y="1175"/>
                    <a:pt x="0" y="998"/>
                  </a:cubicBezTo>
                  <a:lnTo>
                    <a:pt x="0" y="998"/>
                  </a:lnTo>
                  <a:cubicBezTo>
                    <a:pt x="235" y="1243"/>
                    <a:pt x="529" y="1409"/>
                    <a:pt x="852" y="1478"/>
                  </a:cubicBezTo>
                  <a:cubicBezTo>
                    <a:pt x="996" y="1516"/>
                    <a:pt x="1145" y="1534"/>
                    <a:pt x="1293" y="1534"/>
                  </a:cubicBezTo>
                  <a:cubicBezTo>
                    <a:pt x="1485" y="1534"/>
                    <a:pt x="1677" y="1504"/>
                    <a:pt x="1860" y="1449"/>
                  </a:cubicBezTo>
                  <a:cubicBezTo>
                    <a:pt x="2183" y="1341"/>
                    <a:pt x="2476" y="1155"/>
                    <a:pt x="2711" y="900"/>
                  </a:cubicBezTo>
                  <a:cubicBezTo>
                    <a:pt x="2819" y="773"/>
                    <a:pt x="2917" y="636"/>
                    <a:pt x="2985" y="489"/>
                  </a:cubicBezTo>
                  <a:cubicBezTo>
                    <a:pt x="3063" y="333"/>
                    <a:pt x="3093" y="166"/>
                    <a:pt x="30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5"/>
            <p:cNvSpPr/>
            <p:nvPr/>
          </p:nvSpPr>
          <p:spPr>
            <a:xfrm>
              <a:off x="1156931" y="3423044"/>
              <a:ext cx="112690" cy="79826"/>
            </a:xfrm>
            <a:custGeom>
              <a:avLst/>
              <a:gdLst/>
              <a:ahLst/>
              <a:cxnLst/>
              <a:rect l="l" t="t" r="r" b="b"/>
              <a:pathLst>
                <a:path w="2438" h="1727" extrusionOk="0">
                  <a:moveTo>
                    <a:pt x="2438" y="0"/>
                  </a:moveTo>
                  <a:cubicBezTo>
                    <a:pt x="2350" y="274"/>
                    <a:pt x="2242" y="539"/>
                    <a:pt x="2105" y="793"/>
                  </a:cubicBezTo>
                  <a:cubicBezTo>
                    <a:pt x="1968" y="1047"/>
                    <a:pt x="1821" y="1292"/>
                    <a:pt x="1586" y="1419"/>
                  </a:cubicBezTo>
                  <a:cubicBezTo>
                    <a:pt x="1404" y="1514"/>
                    <a:pt x="1206" y="1565"/>
                    <a:pt x="1004" y="1565"/>
                  </a:cubicBezTo>
                  <a:cubicBezTo>
                    <a:pt x="934" y="1565"/>
                    <a:pt x="864" y="1559"/>
                    <a:pt x="794" y="1547"/>
                  </a:cubicBezTo>
                  <a:cubicBezTo>
                    <a:pt x="520" y="1498"/>
                    <a:pt x="246" y="1400"/>
                    <a:pt x="1" y="1253"/>
                  </a:cubicBezTo>
                  <a:lnTo>
                    <a:pt x="1" y="1253"/>
                  </a:lnTo>
                  <a:cubicBezTo>
                    <a:pt x="216" y="1458"/>
                    <a:pt x="480" y="1615"/>
                    <a:pt x="774" y="1693"/>
                  </a:cubicBezTo>
                  <a:cubicBezTo>
                    <a:pt x="871" y="1715"/>
                    <a:pt x="969" y="1726"/>
                    <a:pt x="1067" y="1726"/>
                  </a:cubicBezTo>
                  <a:cubicBezTo>
                    <a:pt x="1278" y="1726"/>
                    <a:pt x="1488" y="1676"/>
                    <a:pt x="1674" y="1576"/>
                  </a:cubicBezTo>
                  <a:cubicBezTo>
                    <a:pt x="1811" y="1488"/>
                    <a:pt x="1929" y="1380"/>
                    <a:pt x="2017" y="1253"/>
                  </a:cubicBezTo>
                  <a:cubicBezTo>
                    <a:pt x="2105" y="1126"/>
                    <a:pt x="2174" y="999"/>
                    <a:pt x="2232" y="852"/>
                  </a:cubicBezTo>
                  <a:cubicBezTo>
                    <a:pt x="2350" y="587"/>
                    <a:pt x="2418" y="294"/>
                    <a:pt x="24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5"/>
            <p:cNvSpPr/>
            <p:nvPr/>
          </p:nvSpPr>
          <p:spPr>
            <a:xfrm>
              <a:off x="1149721" y="3380058"/>
              <a:ext cx="60182" cy="77192"/>
            </a:xfrm>
            <a:custGeom>
              <a:avLst/>
              <a:gdLst/>
              <a:ahLst/>
              <a:cxnLst/>
              <a:rect l="l" t="t" r="r" b="b"/>
              <a:pathLst>
                <a:path w="1302" h="1670" extrusionOk="0">
                  <a:moveTo>
                    <a:pt x="1175" y="0"/>
                  </a:moveTo>
                  <a:lnTo>
                    <a:pt x="1175" y="0"/>
                  </a:lnTo>
                  <a:cubicBezTo>
                    <a:pt x="1194" y="186"/>
                    <a:pt x="1184" y="382"/>
                    <a:pt x="1126" y="568"/>
                  </a:cubicBezTo>
                  <a:cubicBezTo>
                    <a:pt x="1077" y="744"/>
                    <a:pt x="999" y="920"/>
                    <a:pt x="901" y="1077"/>
                  </a:cubicBezTo>
                  <a:cubicBezTo>
                    <a:pt x="813" y="1234"/>
                    <a:pt x="685" y="1361"/>
                    <a:pt x="539" y="1469"/>
                  </a:cubicBezTo>
                  <a:cubicBezTo>
                    <a:pt x="412" y="1556"/>
                    <a:pt x="260" y="1604"/>
                    <a:pt x="108" y="1604"/>
                  </a:cubicBezTo>
                  <a:cubicBezTo>
                    <a:pt x="72" y="1604"/>
                    <a:pt x="36" y="1601"/>
                    <a:pt x="0" y="1596"/>
                  </a:cubicBezTo>
                  <a:lnTo>
                    <a:pt x="0" y="1596"/>
                  </a:lnTo>
                  <a:cubicBezTo>
                    <a:pt x="93" y="1645"/>
                    <a:pt x="196" y="1669"/>
                    <a:pt x="300" y="1669"/>
                  </a:cubicBezTo>
                  <a:cubicBezTo>
                    <a:pt x="404" y="1669"/>
                    <a:pt x="509" y="1645"/>
                    <a:pt x="607" y="1596"/>
                  </a:cubicBezTo>
                  <a:cubicBezTo>
                    <a:pt x="793" y="1498"/>
                    <a:pt x="950" y="1351"/>
                    <a:pt x="1057" y="1175"/>
                  </a:cubicBezTo>
                  <a:cubicBezTo>
                    <a:pt x="1175" y="999"/>
                    <a:pt x="1243" y="803"/>
                    <a:pt x="1273" y="597"/>
                  </a:cubicBezTo>
                  <a:cubicBezTo>
                    <a:pt x="1302" y="392"/>
                    <a:pt x="1263" y="177"/>
                    <a:pt x="1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5"/>
            <p:cNvSpPr/>
            <p:nvPr/>
          </p:nvSpPr>
          <p:spPr>
            <a:xfrm>
              <a:off x="1137934" y="3340261"/>
              <a:ext cx="22233" cy="52971"/>
            </a:xfrm>
            <a:custGeom>
              <a:avLst/>
              <a:gdLst/>
              <a:ahLst/>
              <a:cxnLst/>
              <a:rect l="l" t="t" r="r" b="b"/>
              <a:pathLst>
                <a:path w="481" h="1146" extrusionOk="0">
                  <a:moveTo>
                    <a:pt x="422" y="0"/>
                  </a:moveTo>
                  <a:lnTo>
                    <a:pt x="343" y="304"/>
                  </a:lnTo>
                  <a:cubicBezTo>
                    <a:pt x="314" y="402"/>
                    <a:pt x="285" y="499"/>
                    <a:pt x="245" y="587"/>
                  </a:cubicBezTo>
                  <a:cubicBezTo>
                    <a:pt x="216" y="676"/>
                    <a:pt x="177" y="773"/>
                    <a:pt x="138" y="861"/>
                  </a:cubicBezTo>
                  <a:lnTo>
                    <a:pt x="1" y="1145"/>
                  </a:lnTo>
                  <a:cubicBezTo>
                    <a:pt x="99" y="1096"/>
                    <a:pt x="187" y="1028"/>
                    <a:pt x="255" y="940"/>
                  </a:cubicBezTo>
                  <a:cubicBezTo>
                    <a:pt x="324" y="852"/>
                    <a:pt x="383" y="754"/>
                    <a:pt x="422" y="656"/>
                  </a:cubicBezTo>
                  <a:cubicBezTo>
                    <a:pt x="461" y="548"/>
                    <a:pt x="480" y="441"/>
                    <a:pt x="480" y="323"/>
                  </a:cubicBezTo>
                  <a:cubicBezTo>
                    <a:pt x="480" y="216"/>
                    <a:pt x="461" y="108"/>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35"/>
            <p:cNvSpPr/>
            <p:nvPr/>
          </p:nvSpPr>
          <p:spPr>
            <a:xfrm>
              <a:off x="1099939" y="3364666"/>
              <a:ext cx="35360" cy="28704"/>
            </a:xfrm>
            <a:custGeom>
              <a:avLst/>
              <a:gdLst/>
              <a:ahLst/>
              <a:cxnLst/>
              <a:rect l="l" t="t" r="r" b="b"/>
              <a:pathLst>
                <a:path w="765" h="621" extrusionOk="0">
                  <a:moveTo>
                    <a:pt x="1" y="1"/>
                  </a:moveTo>
                  <a:lnTo>
                    <a:pt x="1" y="1"/>
                  </a:lnTo>
                  <a:cubicBezTo>
                    <a:pt x="10" y="89"/>
                    <a:pt x="40" y="177"/>
                    <a:pt x="89" y="255"/>
                  </a:cubicBezTo>
                  <a:cubicBezTo>
                    <a:pt x="138" y="333"/>
                    <a:pt x="196" y="402"/>
                    <a:pt x="265" y="461"/>
                  </a:cubicBezTo>
                  <a:cubicBezTo>
                    <a:pt x="333" y="510"/>
                    <a:pt x="412" y="559"/>
                    <a:pt x="500" y="588"/>
                  </a:cubicBezTo>
                  <a:cubicBezTo>
                    <a:pt x="566" y="610"/>
                    <a:pt x="632" y="621"/>
                    <a:pt x="698" y="621"/>
                  </a:cubicBezTo>
                  <a:cubicBezTo>
                    <a:pt x="720" y="621"/>
                    <a:pt x="742" y="620"/>
                    <a:pt x="764" y="617"/>
                  </a:cubicBezTo>
                  <a:cubicBezTo>
                    <a:pt x="696" y="559"/>
                    <a:pt x="627" y="510"/>
                    <a:pt x="568" y="461"/>
                  </a:cubicBezTo>
                  <a:lnTo>
                    <a:pt x="382" y="314"/>
                  </a:lnTo>
                  <a:lnTo>
                    <a:pt x="196" y="167"/>
                  </a:lnTo>
                  <a:cubicBezTo>
                    <a:pt x="138" y="108"/>
                    <a:pt x="79" y="59"/>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5"/>
            <p:cNvSpPr/>
            <p:nvPr/>
          </p:nvSpPr>
          <p:spPr>
            <a:xfrm>
              <a:off x="1080942" y="3407190"/>
              <a:ext cx="69704" cy="48441"/>
            </a:xfrm>
            <a:custGeom>
              <a:avLst/>
              <a:gdLst/>
              <a:ahLst/>
              <a:cxnLst/>
              <a:rect l="l" t="t" r="r" b="b"/>
              <a:pathLst>
                <a:path w="1508" h="1048" extrusionOk="0">
                  <a:moveTo>
                    <a:pt x="1" y="1"/>
                  </a:moveTo>
                  <a:lnTo>
                    <a:pt x="1" y="1"/>
                  </a:lnTo>
                  <a:cubicBezTo>
                    <a:pt x="10" y="79"/>
                    <a:pt x="50" y="157"/>
                    <a:pt x="89" y="226"/>
                  </a:cubicBezTo>
                  <a:cubicBezTo>
                    <a:pt x="128" y="304"/>
                    <a:pt x="167" y="373"/>
                    <a:pt x="206" y="441"/>
                  </a:cubicBezTo>
                  <a:cubicBezTo>
                    <a:pt x="304" y="578"/>
                    <a:pt x="421" y="705"/>
                    <a:pt x="549" y="803"/>
                  </a:cubicBezTo>
                  <a:cubicBezTo>
                    <a:pt x="686" y="901"/>
                    <a:pt x="842" y="979"/>
                    <a:pt x="1009" y="1019"/>
                  </a:cubicBezTo>
                  <a:cubicBezTo>
                    <a:pt x="1092" y="1038"/>
                    <a:pt x="1175" y="1048"/>
                    <a:pt x="1258" y="1048"/>
                  </a:cubicBezTo>
                  <a:cubicBezTo>
                    <a:pt x="1341" y="1048"/>
                    <a:pt x="1425" y="1038"/>
                    <a:pt x="1508" y="1019"/>
                  </a:cubicBezTo>
                  <a:cubicBezTo>
                    <a:pt x="1351" y="979"/>
                    <a:pt x="1204" y="930"/>
                    <a:pt x="1058" y="872"/>
                  </a:cubicBezTo>
                  <a:cubicBezTo>
                    <a:pt x="921" y="823"/>
                    <a:pt x="784" y="745"/>
                    <a:pt x="666" y="656"/>
                  </a:cubicBezTo>
                  <a:cubicBezTo>
                    <a:pt x="539" y="559"/>
                    <a:pt x="431" y="461"/>
                    <a:pt x="324" y="343"/>
                  </a:cubicBezTo>
                  <a:cubicBezTo>
                    <a:pt x="275" y="285"/>
                    <a:pt x="216" y="236"/>
                    <a:pt x="157" y="177"/>
                  </a:cubicBezTo>
                  <a:cubicBezTo>
                    <a:pt x="99" y="118"/>
                    <a:pt x="50" y="59"/>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5"/>
            <p:cNvSpPr/>
            <p:nvPr/>
          </p:nvSpPr>
          <p:spPr>
            <a:xfrm>
              <a:off x="1037539" y="3479574"/>
              <a:ext cx="119439" cy="47147"/>
            </a:xfrm>
            <a:custGeom>
              <a:avLst/>
              <a:gdLst/>
              <a:ahLst/>
              <a:cxnLst/>
              <a:rect l="l" t="t" r="r" b="b"/>
              <a:pathLst>
                <a:path w="2584" h="1020" extrusionOk="0">
                  <a:moveTo>
                    <a:pt x="0" y="1"/>
                  </a:moveTo>
                  <a:cubicBezTo>
                    <a:pt x="69" y="284"/>
                    <a:pt x="225" y="529"/>
                    <a:pt x="450" y="715"/>
                  </a:cubicBezTo>
                  <a:cubicBezTo>
                    <a:pt x="698" y="916"/>
                    <a:pt x="1004" y="1019"/>
                    <a:pt x="1311" y="1019"/>
                  </a:cubicBezTo>
                  <a:cubicBezTo>
                    <a:pt x="1587" y="1019"/>
                    <a:pt x="1863" y="936"/>
                    <a:pt x="2095" y="764"/>
                  </a:cubicBezTo>
                  <a:cubicBezTo>
                    <a:pt x="2329" y="598"/>
                    <a:pt x="2506" y="353"/>
                    <a:pt x="2584" y="79"/>
                  </a:cubicBezTo>
                  <a:lnTo>
                    <a:pt x="2584" y="79"/>
                  </a:lnTo>
                  <a:cubicBezTo>
                    <a:pt x="2447" y="314"/>
                    <a:pt x="2251" y="500"/>
                    <a:pt x="2016" y="637"/>
                  </a:cubicBezTo>
                  <a:cubicBezTo>
                    <a:pt x="1796" y="768"/>
                    <a:pt x="1549" y="834"/>
                    <a:pt x="1303" y="834"/>
                  </a:cubicBezTo>
                  <a:cubicBezTo>
                    <a:pt x="1035" y="834"/>
                    <a:pt x="768" y="756"/>
                    <a:pt x="538" y="598"/>
                  </a:cubicBezTo>
                  <a:cubicBezTo>
                    <a:pt x="313" y="451"/>
                    <a:pt x="127" y="245"/>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5"/>
            <p:cNvSpPr/>
            <p:nvPr/>
          </p:nvSpPr>
          <p:spPr>
            <a:xfrm>
              <a:off x="1043871" y="3551032"/>
              <a:ext cx="130301" cy="60690"/>
            </a:xfrm>
            <a:custGeom>
              <a:avLst/>
              <a:gdLst/>
              <a:ahLst/>
              <a:cxnLst/>
              <a:rect l="l" t="t" r="r" b="b"/>
              <a:pathLst>
                <a:path w="2819" h="1313" extrusionOk="0">
                  <a:moveTo>
                    <a:pt x="2819" y="1"/>
                  </a:moveTo>
                  <a:cubicBezTo>
                    <a:pt x="2701" y="265"/>
                    <a:pt x="2525" y="500"/>
                    <a:pt x="2290" y="666"/>
                  </a:cubicBezTo>
                  <a:cubicBezTo>
                    <a:pt x="2075" y="843"/>
                    <a:pt x="1821" y="980"/>
                    <a:pt x="1556" y="1068"/>
                  </a:cubicBezTo>
                  <a:cubicBezTo>
                    <a:pt x="1396" y="1115"/>
                    <a:pt x="1229" y="1141"/>
                    <a:pt x="1061" y="1141"/>
                  </a:cubicBezTo>
                  <a:cubicBezTo>
                    <a:pt x="952" y="1141"/>
                    <a:pt x="842" y="1130"/>
                    <a:pt x="734" y="1107"/>
                  </a:cubicBezTo>
                  <a:cubicBezTo>
                    <a:pt x="460" y="1048"/>
                    <a:pt x="206" y="901"/>
                    <a:pt x="0" y="706"/>
                  </a:cubicBezTo>
                  <a:lnTo>
                    <a:pt x="0" y="706"/>
                  </a:lnTo>
                  <a:cubicBezTo>
                    <a:pt x="157" y="960"/>
                    <a:pt x="411" y="1156"/>
                    <a:pt x="705" y="1244"/>
                  </a:cubicBezTo>
                  <a:cubicBezTo>
                    <a:pt x="852" y="1293"/>
                    <a:pt x="1008" y="1312"/>
                    <a:pt x="1155" y="1312"/>
                  </a:cubicBezTo>
                  <a:cubicBezTo>
                    <a:pt x="1312" y="1303"/>
                    <a:pt x="1468" y="1283"/>
                    <a:pt x="1615" y="1244"/>
                  </a:cubicBezTo>
                  <a:cubicBezTo>
                    <a:pt x="1909" y="1146"/>
                    <a:pt x="2173" y="989"/>
                    <a:pt x="2388" y="774"/>
                  </a:cubicBezTo>
                  <a:cubicBezTo>
                    <a:pt x="2623" y="578"/>
                    <a:pt x="2770" y="295"/>
                    <a:pt x="2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5"/>
            <p:cNvSpPr/>
            <p:nvPr/>
          </p:nvSpPr>
          <p:spPr>
            <a:xfrm>
              <a:off x="1048817" y="3617083"/>
              <a:ext cx="138020" cy="83200"/>
            </a:xfrm>
            <a:custGeom>
              <a:avLst/>
              <a:gdLst/>
              <a:ahLst/>
              <a:cxnLst/>
              <a:rect l="l" t="t" r="r" b="b"/>
              <a:pathLst>
                <a:path w="2986" h="1800" extrusionOk="0">
                  <a:moveTo>
                    <a:pt x="2986" y="1"/>
                  </a:moveTo>
                  <a:lnTo>
                    <a:pt x="2986" y="1"/>
                  </a:lnTo>
                  <a:cubicBezTo>
                    <a:pt x="2859" y="314"/>
                    <a:pt x="2702" y="627"/>
                    <a:pt x="2516" y="911"/>
                  </a:cubicBezTo>
                  <a:cubicBezTo>
                    <a:pt x="2330" y="1195"/>
                    <a:pt x="2076" y="1400"/>
                    <a:pt x="1772" y="1528"/>
                  </a:cubicBezTo>
                  <a:cubicBezTo>
                    <a:pt x="1597" y="1593"/>
                    <a:pt x="1416" y="1625"/>
                    <a:pt x="1235" y="1625"/>
                  </a:cubicBezTo>
                  <a:cubicBezTo>
                    <a:pt x="1093" y="1625"/>
                    <a:pt x="951" y="1606"/>
                    <a:pt x="813" y="1567"/>
                  </a:cubicBezTo>
                  <a:cubicBezTo>
                    <a:pt x="490" y="1459"/>
                    <a:pt x="206" y="1263"/>
                    <a:pt x="1" y="989"/>
                  </a:cubicBezTo>
                  <a:lnTo>
                    <a:pt x="1" y="989"/>
                  </a:lnTo>
                  <a:cubicBezTo>
                    <a:pt x="157" y="1312"/>
                    <a:pt x="422" y="1567"/>
                    <a:pt x="764" y="1704"/>
                  </a:cubicBezTo>
                  <a:cubicBezTo>
                    <a:pt x="935" y="1767"/>
                    <a:pt x="1116" y="1799"/>
                    <a:pt x="1298" y="1799"/>
                  </a:cubicBezTo>
                  <a:cubicBezTo>
                    <a:pt x="1479" y="1799"/>
                    <a:pt x="1660" y="1767"/>
                    <a:pt x="1831" y="1704"/>
                  </a:cubicBezTo>
                  <a:cubicBezTo>
                    <a:pt x="2007" y="1635"/>
                    <a:pt x="2164" y="1537"/>
                    <a:pt x="2301" y="1410"/>
                  </a:cubicBezTo>
                  <a:cubicBezTo>
                    <a:pt x="2428" y="1283"/>
                    <a:pt x="2545" y="1146"/>
                    <a:pt x="2633" y="989"/>
                  </a:cubicBezTo>
                  <a:cubicBezTo>
                    <a:pt x="2800" y="676"/>
                    <a:pt x="2917" y="343"/>
                    <a:pt x="29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5"/>
            <p:cNvSpPr/>
            <p:nvPr/>
          </p:nvSpPr>
          <p:spPr>
            <a:xfrm>
              <a:off x="1144267" y="3403909"/>
              <a:ext cx="20430" cy="52647"/>
            </a:xfrm>
            <a:custGeom>
              <a:avLst/>
              <a:gdLst/>
              <a:ahLst/>
              <a:cxnLst/>
              <a:rect l="l" t="t" r="r" b="b"/>
              <a:pathLst>
                <a:path w="442" h="1139" extrusionOk="0">
                  <a:moveTo>
                    <a:pt x="57" y="1"/>
                  </a:moveTo>
                  <a:cubicBezTo>
                    <a:pt x="54" y="1"/>
                    <a:pt x="52" y="2"/>
                    <a:pt x="50" y="3"/>
                  </a:cubicBezTo>
                  <a:cubicBezTo>
                    <a:pt x="1" y="42"/>
                    <a:pt x="11" y="522"/>
                    <a:pt x="60" y="1138"/>
                  </a:cubicBezTo>
                  <a:cubicBezTo>
                    <a:pt x="187" y="1138"/>
                    <a:pt x="324" y="1129"/>
                    <a:pt x="441" y="1090"/>
                  </a:cubicBezTo>
                  <a:cubicBezTo>
                    <a:pt x="281" y="468"/>
                    <a:pt x="121"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35"/>
            <p:cNvSpPr/>
            <p:nvPr/>
          </p:nvSpPr>
          <p:spPr>
            <a:xfrm>
              <a:off x="1146994" y="3454244"/>
              <a:ext cx="24036" cy="26670"/>
            </a:xfrm>
            <a:custGeom>
              <a:avLst/>
              <a:gdLst/>
              <a:ahLst/>
              <a:cxnLst/>
              <a:rect l="l" t="t" r="r" b="b"/>
              <a:pathLst>
                <a:path w="520" h="577" extrusionOk="0">
                  <a:moveTo>
                    <a:pt x="382" y="1"/>
                  </a:moveTo>
                  <a:cubicBezTo>
                    <a:pt x="265" y="40"/>
                    <a:pt x="128" y="49"/>
                    <a:pt x="1" y="49"/>
                  </a:cubicBezTo>
                  <a:cubicBezTo>
                    <a:pt x="20" y="216"/>
                    <a:pt x="30" y="382"/>
                    <a:pt x="49" y="558"/>
                  </a:cubicBezTo>
                  <a:cubicBezTo>
                    <a:pt x="115" y="571"/>
                    <a:pt x="181" y="576"/>
                    <a:pt x="246" y="576"/>
                  </a:cubicBezTo>
                  <a:cubicBezTo>
                    <a:pt x="337" y="576"/>
                    <a:pt x="428" y="566"/>
                    <a:pt x="519" y="549"/>
                  </a:cubicBezTo>
                  <a:cubicBezTo>
                    <a:pt x="480" y="363"/>
                    <a:pt x="431" y="177"/>
                    <a:pt x="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5"/>
            <p:cNvSpPr/>
            <p:nvPr/>
          </p:nvSpPr>
          <p:spPr>
            <a:xfrm>
              <a:off x="1149259" y="3479574"/>
              <a:ext cx="27179" cy="25838"/>
            </a:xfrm>
            <a:custGeom>
              <a:avLst/>
              <a:gdLst/>
              <a:ahLst/>
              <a:cxnLst/>
              <a:rect l="l" t="t" r="r" b="b"/>
              <a:pathLst>
                <a:path w="588" h="559" extrusionOk="0">
                  <a:moveTo>
                    <a:pt x="470" y="1"/>
                  </a:moveTo>
                  <a:cubicBezTo>
                    <a:pt x="379" y="18"/>
                    <a:pt x="288" y="28"/>
                    <a:pt x="197" y="28"/>
                  </a:cubicBezTo>
                  <a:cubicBezTo>
                    <a:pt x="132" y="28"/>
                    <a:pt x="66" y="23"/>
                    <a:pt x="0" y="10"/>
                  </a:cubicBezTo>
                  <a:lnTo>
                    <a:pt x="0" y="10"/>
                  </a:lnTo>
                  <a:cubicBezTo>
                    <a:pt x="20" y="187"/>
                    <a:pt x="40" y="363"/>
                    <a:pt x="69" y="549"/>
                  </a:cubicBezTo>
                  <a:cubicBezTo>
                    <a:pt x="157" y="558"/>
                    <a:pt x="245" y="558"/>
                    <a:pt x="333" y="558"/>
                  </a:cubicBezTo>
                  <a:cubicBezTo>
                    <a:pt x="421" y="549"/>
                    <a:pt x="509" y="539"/>
                    <a:pt x="588" y="519"/>
                  </a:cubicBezTo>
                  <a:cubicBezTo>
                    <a:pt x="558" y="343"/>
                    <a:pt x="519" y="177"/>
                    <a:pt x="4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5"/>
            <p:cNvSpPr/>
            <p:nvPr/>
          </p:nvSpPr>
          <p:spPr>
            <a:xfrm>
              <a:off x="1151986" y="3503563"/>
              <a:ext cx="29906" cy="33049"/>
            </a:xfrm>
            <a:custGeom>
              <a:avLst/>
              <a:gdLst/>
              <a:ahLst/>
              <a:cxnLst/>
              <a:rect l="l" t="t" r="r" b="b"/>
              <a:pathLst>
                <a:path w="647" h="715" extrusionOk="0">
                  <a:moveTo>
                    <a:pt x="529" y="0"/>
                  </a:moveTo>
                  <a:cubicBezTo>
                    <a:pt x="441" y="20"/>
                    <a:pt x="353" y="30"/>
                    <a:pt x="274" y="39"/>
                  </a:cubicBezTo>
                  <a:cubicBezTo>
                    <a:pt x="176" y="39"/>
                    <a:pt x="88" y="39"/>
                    <a:pt x="0" y="30"/>
                  </a:cubicBezTo>
                  <a:lnTo>
                    <a:pt x="0" y="30"/>
                  </a:lnTo>
                  <a:cubicBezTo>
                    <a:pt x="30" y="265"/>
                    <a:pt x="69" y="490"/>
                    <a:pt x="108" y="715"/>
                  </a:cubicBezTo>
                  <a:lnTo>
                    <a:pt x="264" y="715"/>
                  </a:lnTo>
                  <a:cubicBezTo>
                    <a:pt x="392" y="705"/>
                    <a:pt x="519" y="685"/>
                    <a:pt x="646" y="646"/>
                  </a:cubicBezTo>
                  <a:cubicBezTo>
                    <a:pt x="617" y="431"/>
                    <a:pt x="568" y="216"/>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35"/>
            <p:cNvSpPr/>
            <p:nvPr/>
          </p:nvSpPr>
          <p:spPr>
            <a:xfrm>
              <a:off x="1157394" y="3533422"/>
              <a:ext cx="31709" cy="64342"/>
            </a:xfrm>
            <a:custGeom>
              <a:avLst/>
              <a:gdLst/>
              <a:ahLst/>
              <a:cxnLst/>
              <a:rect l="l" t="t" r="r" b="b"/>
              <a:pathLst>
                <a:path w="686" h="1392" extrusionOk="0">
                  <a:moveTo>
                    <a:pt x="539" y="0"/>
                  </a:moveTo>
                  <a:cubicBezTo>
                    <a:pt x="412" y="39"/>
                    <a:pt x="284" y="59"/>
                    <a:pt x="147" y="69"/>
                  </a:cubicBezTo>
                  <a:lnTo>
                    <a:pt x="1" y="69"/>
                  </a:lnTo>
                  <a:cubicBezTo>
                    <a:pt x="133" y="808"/>
                    <a:pt x="303" y="1392"/>
                    <a:pt x="482" y="1392"/>
                  </a:cubicBezTo>
                  <a:cubicBezTo>
                    <a:pt x="488" y="1392"/>
                    <a:pt x="494" y="1391"/>
                    <a:pt x="500" y="1390"/>
                  </a:cubicBezTo>
                  <a:cubicBezTo>
                    <a:pt x="686" y="1341"/>
                    <a:pt x="656" y="734"/>
                    <a:pt x="5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35"/>
            <p:cNvSpPr/>
            <p:nvPr/>
          </p:nvSpPr>
          <p:spPr>
            <a:xfrm>
              <a:off x="1228854" y="3758707"/>
              <a:ext cx="201807" cy="167880"/>
            </a:xfrm>
            <a:custGeom>
              <a:avLst/>
              <a:gdLst/>
              <a:ahLst/>
              <a:cxnLst/>
              <a:rect l="l" t="t" r="r" b="b"/>
              <a:pathLst>
                <a:path w="4366" h="3632" extrusionOk="0">
                  <a:moveTo>
                    <a:pt x="4366" y="0"/>
                  </a:moveTo>
                  <a:lnTo>
                    <a:pt x="4366" y="0"/>
                  </a:lnTo>
                  <a:cubicBezTo>
                    <a:pt x="3407" y="626"/>
                    <a:pt x="2164" y="754"/>
                    <a:pt x="1244" y="1439"/>
                  </a:cubicBezTo>
                  <a:cubicBezTo>
                    <a:pt x="598" y="1918"/>
                    <a:pt x="1" y="2809"/>
                    <a:pt x="30" y="3631"/>
                  </a:cubicBezTo>
                  <a:cubicBezTo>
                    <a:pt x="167" y="3435"/>
                    <a:pt x="373" y="3289"/>
                    <a:pt x="608" y="3220"/>
                  </a:cubicBezTo>
                  <a:cubicBezTo>
                    <a:pt x="872" y="3161"/>
                    <a:pt x="1136" y="3112"/>
                    <a:pt x="1401" y="3083"/>
                  </a:cubicBezTo>
                  <a:cubicBezTo>
                    <a:pt x="2183" y="2936"/>
                    <a:pt x="2888" y="2525"/>
                    <a:pt x="3397" y="1909"/>
                  </a:cubicBezTo>
                  <a:cubicBezTo>
                    <a:pt x="3847" y="1351"/>
                    <a:pt x="4112" y="666"/>
                    <a:pt x="4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35"/>
            <p:cNvSpPr/>
            <p:nvPr/>
          </p:nvSpPr>
          <p:spPr>
            <a:xfrm>
              <a:off x="1099477" y="3765039"/>
              <a:ext cx="138020" cy="172364"/>
            </a:xfrm>
            <a:custGeom>
              <a:avLst/>
              <a:gdLst/>
              <a:ahLst/>
              <a:cxnLst/>
              <a:rect l="l" t="t" r="r" b="b"/>
              <a:pathLst>
                <a:path w="2986" h="3729" extrusionOk="0">
                  <a:moveTo>
                    <a:pt x="20" y="0"/>
                  </a:moveTo>
                  <a:cubicBezTo>
                    <a:pt x="1" y="519"/>
                    <a:pt x="40" y="1067"/>
                    <a:pt x="324" y="1507"/>
                  </a:cubicBezTo>
                  <a:cubicBezTo>
                    <a:pt x="627" y="1977"/>
                    <a:pt x="1156" y="2241"/>
                    <a:pt x="1635" y="2525"/>
                  </a:cubicBezTo>
                  <a:cubicBezTo>
                    <a:pt x="2125" y="2819"/>
                    <a:pt x="2614" y="3181"/>
                    <a:pt x="2751" y="3729"/>
                  </a:cubicBezTo>
                  <a:cubicBezTo>
                    <a:pt x="2986" y="2877"/>
                    <a:pt x="2683" y="1977"/>
                    <a:pt x="1988" y="1439"/>
                  </a:cubicBezTo>
                  <a:cubicBezTo>
                    <a:pt x="1655" y="1204"/>
                    <a:pt x="1263" y="1057"/>
                    <a:pt x="911" y="871"/>
                  </a:cubicBezTo>
                  <a:cubicBezTo>
                    <a:pt x="549" y="675"/>
                    <a:pt x="158" y="382"/>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1">
  <p:cSld name="BLANK_1_1_1_1_1_1_3">
    <p:spTree>
      <p:nvGrpSpPr>
        <p:cNvPr id="1" name="Shape 2899"/>
        <p:cNvGrpSpPr/>
        <p:nvPr/>
      </p:nvGrpSpPr>
      <p:grpSpPr>
        <a:xfrm>
          <a:off x="0" y="0"/>
          <a:ext cx="0" cy="0"/>
          <a:chOff x="0" y="0"/>
          <a:chExt cx="0" cy="0"/>
        </a:xfrm>
      </p:grpSpPr>
      <p:sp>
        <p:nvSpPr>
          <p:cNvPr id="2900" name="Google Shape;2900;p36"/>
          <p:cNvSpPr/>
          <p:nvPr/>
        </p:nvSpPr>
        <p:spPr>
          <a:xfrm>
            <a:off x="0" y="0"/>
            <a:ext cx="9143730" cy="5226681"/>
          </a:xfrm>
          <a:custGeom>
            <a:avLst/>
            <a:gdLst/>
            <a:ahLst/>
            <a:cxnLst/>
            <a:rect l="l" t="t" r="r" b="b"/>
            <a:pathLst>
              <a:path w="285630" h="163270" extrusionOk="0">
                <a:moveTo>
                  <a:pt x="20389" y="107"/>
                </a:moveTo>
                <a:lnTo>
                  <a:pt x="20389" y="20402"/>
                </a:lnTo>
                <a:lnTo>
                  <a:pt x="107" y="20402"/>
                </a:lnTo>
                <a:lnTo>
                  <a:pt x="107" y="107"/>
                </a:lnTo>
                <a:close/>
                <a:moveTo>
                  <a:pt x="40791" y="107"/>
                </a:moveTo>
                <a:lnTo>
                  <a:pt x="40791" y="20402"/>
                </a:lnTo>
                <a:lnTo>
                  <a:pt x="20509" y="20402"/>
                </a:lnTo>
                <a:lnTo>
                  <a:pt x="20509" y="107"/>
                </a:lnTo>
                <a:close/>
                <a:moveTo>
                  <a:pt x="61180" y="107"/>
                </a:moveTo>
                <a:lnTo>
                  <a:pt x="61180" y="20402"/>
                </a:lnTo>
                <a:lnTo>
                  <a:pt x="40898" y="20402"/>
                </a:lnTo>
                <a:lnTo>
                  <a:pt x="40898" y="107"/>
                </a:lnTo>
                <a:close/>
                <a:moveTo>
                  <a:pt x="81582" y="107"/>
                </a:moveTo>
                <a:lnTo>
                  <a:pt x="81582" y="20402"/>
                </a:lnTo>
                <a:lnTo>
                  <a:pt x="61300" y="20402"/>
                </a:lnTo>
                <a:lnTo>
                  <a:pt x="61287" y="107"/>
                </a:lnTo>
                <a:close/>
                <a:moveTo>
                  <a:pt x="101971" y="107"/>
                </a:moveTo>
                <a:lnTo>
                  <a:pt x="101971" y="20402"/>
                </a:lnTo>
                <a:lnTo>
                  <a:pt x="81689" y="20402"/>
                </a:lnTo>
                <a:lnTo>
                  <a:pt x="81689" y="107"/>
                </a:lnTo>
                <a:close/>
                <a:moveTo>
                  <a:pt x="122359" y="107"/>
                </a:moveTo>
                <a:lnTo>
                  <a:pt x="122359" y="20402"/>
                </a:lnTo>
                <a:lnTo>
                  <a:pt x="102077" y="20402"/>
                </a:lnTo>
                <a:lnTo>
                  <a:pt x="102077" y="107"/>
                </a:lnTo>
                <a:close/>
                <a:moveTo>
                  <a:pt x="142762" y="107"/>
                </a:moveTo>
                <a:lnTo>
                  <a:pt x="142762" y="20402"/>
                </a:lnTo>
                <a:lnTo>
                  <a:pt x="122480" y="20402"/>
                </a:lnTo>
                <a:lnTo>
                  <a:pt x="122480" y="107"/>
                </a:lnTo>
                <a:close/>
                <a:moveTo>
                  <a:pt x="163150" y="107"/>
                </a:moveTo>
                <a:lnTo>
                  <a:pt x="163150" y="20402"/>
                </a:lnTo>
                <a:lnTo>
                  <a:pt x="142868" y="20402"/>
                </a:lnTo>
                <a:lnTo>
                  <a:pt x="142868" y="107"/>
                </a:lnTo>
                <a:close/>
                <a:moveTo>
                  <a:pt x="183552" y="107"/>
                </a:moveTo>
                <a:lnTo>
                  <a:pt x="183552" y="20402"/>
                </a:lnTo>
                <a:lnTo>
                  <a:pt x="163270" y="20402"/>
                </a:lnTo>
                <a:lnTo>
                  <a:pt x="163270" y="107"/>
                </a:lnTo>
                <a:close/>
                <a:moveTo>
                  <a:pt x="203941" y="107"/>
                </a:moveTo>
                <a:lnTo>
                  <a:pt x="203941" y="20402"/>
                </a:lnTo>
                <a:lnTo>
                  <a:pt x="183659" y="20402"/>
                </a:lnTo>
                <a:lnTo>
                  <a:pt x="183659" y="107"/>
                </a:lnTo>
                <a:close/>
                <a:moveTo>
                  <a:pt x="224330" y="107"/>
                </a:moveTo>
                <a:lnTo>
                  <a:pt x="224330" y="20402"/>
                </a:lnTo>
                <a:lnTo>
                  <a:pt x="204048" y="20402"/>
                </a:lnTo>
                <a:lnTo>
                  <a:pt x="204048" y="107"/>
                </a:lnTo>
                <a:close/>
                <a:moveTo>
                  <a:pt x="244732" y="107"/>
                </a:moveTo>
                <a:lnTo>
                  <a:pt x="244732" y="20402"/>
                </a:lnTo>
                <a:lnTo>
                  <a:pt x="224450" y="20402"/>
                </a:lnTo>
                <a:lnTo>
                  <a:pt x="224450" y="107"/>
                </a:lnTo>
                <a:close/>
                <a:moveTo>
                  <a:pt x="265121" y="107"/>
                </a:moveTo>
                <a:lnTo>
                  <a:pt x="265121" y="20402"/>
                </a:lnTo>
                <a:lnTo>
                  <a:pt x="244839" y="20402"/>
                </a:lnTo>
                <a:lnTo>
                  <a:pt x="244839" y="107"/>
                </a:lnTo>
                <a:close/>
                <a:moveTo>
                  <a:pt x="285523" y="107"/>
                </a:moveTo>
                <a:lnTo>
                  <a:pt x="285523" y="20402"/>
                </a:lnTo>
                <a:lnTo>
                  <a:pt x="265241" y="20402"/>
                </a:lnTo>
                <a:lnTo>
                  <a:pt x="265241" y="107"/>
                </a:lnTo>
                <a:close/>
                <a:moveTo>
                  <a:pt x="20389" y="20509"/>
                </a:moveTo>
                <a:lnTo>
                  <a:pt x="20389" y="40791"/>
                </a:lnTo>
                <a:lnTo>
                  <a:pt x="107" y="40791"/>
                </a:lnTo>
                <a:lnTo>
                  <a:pt x="107" y="20509"/>
                </a:lnTo>
                <a:close/>
                <a:moveTo>
                  <a:pt x="40791" y="20509"/>
                </a:moveTo>
                <a:lnTo>
                  <a:pt x="40791" y="40791"/>
                </a:lnTo>
                <a:lnTo>
                  <a:pt x="20509" y="40791"/>
                </a:lnTo>
                <a:lnTo>
                  <a:pt x="20509" y="20509"/>
                </a:lnTo>
                <a:close/>
                <a:moveTo>
                  <a:pt x="61180" y="20509"/>
                </a:moveTo>
                <a:lnTo>
                  <a:pt x="61193" y="40791"/>
                </a:lnTo>
                <a:lnTo>
                  <a:pt x="40898" y="40791"/>
                </a:lnTo>
                <a:lnTo>
                  <a:pt x="40898" y="20509"/>
                </a:lnTo>
                <a:close/>
                <a:moveTo>
                  <a:pt x="81582" y="20509"/>
                </a:moveTo>
                <a:lnTo>
                  <a:pt x="81582" y="40791"/>
                </a:lnTo>
                <a:lnTo>
                  <a:pt x="61300" y="40791"/>
                </a:lnTo>
                <a:lnTo>
                  <a:pt x="61300" y="20509"/>
                </a:lnTo>
                <a:close/>
                <a:moveTo>
                  <a:pt x="101971" y="20509"/>
                </a:moveTo>
                <a:lnTo>
                  <a:pt x="101984" y="40791"/>
                </a:lnTo>
                <a:lnTo>
                  <a:pt x="81689" y="40791"/>
                </a:lnTo>
                <a:lnTo>
                  <a:pt x="81689" y="20509"/>
                </a:lnTo>
                <a:close/>
                <a:moveTo>
                  <a:pt x="122359" y="20509"/>
                </a:moveTo>
                <a:lnTo>
                  <a:pt x="122373" y="40791"/>
                </a:lnTo>
                <a:lnTo>
                  <a:pt x="102077" y="40791"/>
                </a:lnTo>
                <a:lnTo>
                  <a:pt x="102077" y="20509"/>
                </a:lnTo>
                <a:close/>
                <a:moveTo>
                  <a:pt x="142762" y="20509"/>
                </a:moveTo>
                <a:lnTo>
                  <a:pt x="142762" y="40791"/>
                </a:lnTo>
                <a:lnTo>
                  <a:pt x="122480" y="40791"/>
                </a:lnTo>
                <a:lnTo>
                  <a:pt x="122480" y="20509"/>
                </a:lnTo>
                <a:close/>
                <a:moveTo>
                  <a:pt x="163150" y="20509"/>
                </a:moveTo>
                <a:lnTo>
                  <a:pt x="163164" y="40791"/>
                </a:lnTo>
                <a:lnTo>
                  <a:pt x="142868" y="40791"/>
                </a:lnTo>
                <a:lnTo>
                  <a:pt x="142868" y="20509"/>
                </a:lnTo>
                <a:close/>
                <a:moveTo>
                  <a:pt x="183552" y="20509"/>
                </a:moveTo>
                <a:lnTo>
                  <a:pt x="183552" y="40791"/>
                </a:lnTo>
                <a:lnTo>
                  <a:pt x="163270" y="40791"/>
                </a:lnTo>
                <a:lnTo>
                  <a:pt x="163270" y="20509"/>
                </a:lnTo>
                <a:close/>
                <a:moveTo>
                  <a:pt x="203941" y="20509"/>
                </a:moveTo>
                <a:lnTo>
                  <a:pt x="203955" y="40791"/>
                </a:lnTo>
                <a:lnTo>
                  <a:pt x="183659" y="40791"/>
                </a:lnTo>
                <a:lnTo>
                  <a:pt x="183659" y="20509"/>
                </a:lnTo>
                <a:close/>
                <a:moveTo>
                  <a:pt x="224330" y="20509"/>
                </a:moveTo>
                <a:lnTo>
                  <a:pt x="224343" y="40791"/>
                </a:lnTo>
                <a:lnTo>
                  <a:pt x="204048" y="40791"/>
                </a:lnTo>
                <a:lnTo>
                  <a:pt x="204048" y="20509"/>
                </a:lnTo>
                <a:close/>
                <a:moveTo>
                  <a:pt x="244732" y="20509"/>
                </a:moveTo>
                <a:lnTo>
                  <a:pt x="244732" y="40791"/>
                </a:lnTo>
                <a:lnTo>
                  <a:pt x="224450" y="40791"/>
                </a:lnTo>
                <a:lnTo>
                  <a:pt x="224450" y="20509"/>
                </a:lnTo>
                <a:close/>
                <a:moveTo>
                  <a:pt x="265121" y="20509"/>
                </a:moveTo>
                <a:lnTo>
                  <a:pt x="265121" y="40791"/>
                </a:lnTo>
                <a:lnTo>
                  <a:pt x="244839" y="40791"/>
                </a:lnTo>
                <a:lnTo>
                  <a:pt x="244839" y="20509"/>
                </a:lnTo>
                <a:close/>
                <a:moveTo>
                  <a:pt x="285523" y="20509"/>
                </a:moveTo>
                <a:lnTo>
                  <a:pt x="285523" y="40791"/>
                </a:lnTo>
                <a:lnTo>
                  <a:pt x="265241" y="40791"/>
                </a:lnTo>
                <a:lnTo>
                  <a:pt x="265241" y="20509"/>
                </a:lnTo>
                <a:close/>
                <a:moveTo>
                  <a:pt x="20389" y="40898"/>
                </a:moveTo>
                <a:lnTo>
                  <a:pt x="20389" y="61179"/>
                </a:lnTo>
                <a:lnTo>
                  <a:pt x="107" y="61179"/>
                </a:lnTo>
                <a:lnTo>
                  <a:pt x="107" y="40898"/>
                </a:lnTo>
                <a:close/>
                <a:moveTo>
                  <a:pt x="40791" y="40898"/>
                </a:moveTo>
                <a:lnTo>
                  <a:pt x="40791" y="61179"/>
                </a:lnTo>
                <a:lnTo>
                  <a:pt x="20509" y="61179"/>
                </a:lnTo>
                <a:lnTo>
                  <a:pt x="20509" y="40898"/>
                </a:lnTo>
                <a:close/>
                <a:moveTo>
                  <a:pt x="61180" y="40898"/>
                </a:moveTo>
                <a:lnTo>
                  <a:pt x="61180" y="61179"/>
                </a:lnTo>
                <a:lnTo>
                  <a:pt x="40898" y="61179"/>
                </a:lnTo>
                <a:lnTo>
                  <a:pt x="40898" y="40898"/>
                </a:lnTo>
                <a:close/>
                <a:moveTo>
                  <a:pt x="81582" y="40898"/>
                </a:moveTo>
                <a:lnTo>
                  <a:pt x="81582" y="61179"/>
                </a:lnTo>
                <a:lnTo>
                  <a:pt x="61300" y="61179"/>
                </a:lnTo>
                <a:lnTo>
                  <a:pt x="61300" y="40898"/>
                </a:lnTo>
                <a:close/>
                <a:moveTo>
                  <a:pt x="101971" y="40898"/>
                </a:moveTo>
                <a:lnTo>
                  <a:pt x="101971" y="61179"/>
                </a:lnTo>
                <a:lnTo>
                  <a:pt x="81689" y="61179"/>
                </a:lnTo>
                <a:lnTo>
                  <a:pt x="81689" y="40898"/>
                </a:lnTo>
                <a:close/>
                <a:moveTo>
                  <a:pt x="122359" y="40898"/>
                </a:moveTo>
                <a:lnTo>
                  <a:pt x="122359" y="61179"/>
                </a:lnTo>
                <a:lnTo>
                  <a:pt x="102077" y="61179"/>
                </a:lnTo>
                <a:lnTo>
                  <a:pt x="102077" y="40898"/>
                </a:lnTo>
                <a:close/>
                <a:moveTo>
                  <a:pt x="142762" y="40898"/>
                </a:moveTo>
                <a:lnTo>
                  <a:pt x="142762" y="61179"/>
                </a:lnTo>
                <a:lnTo>
                  <a:pt x="122480" y="61179"/>
                </a:lnTo>
                <a:lnTo>
                  <a:pt x="122480" y="40898"/>
                </a:lnTo>
                <a:close/>
                <a:moveTo>
                  <a:pt x="163150" y="40898"/>
                </a:moveTo>
                <a:lnTo>
                  <a:pt x="163150" y="61179"/>
                </a:lnTo>
                <a:lnTo>
                  <a:pt x="142868" y="61179"/>
                </a:lnTo>
                <a:lnTo>
                  <a:pt x="142868" y="40898"/>
                </a:lnTo>
                <a:close/>
                <a:moveTo>
                  <a:pt x="183552" y="40898"/>
                </a:moveTo>
                <a:lnTo>
                  <a:pt x="183552" y="61179"/>
                </a:lnTo>
                <a:lnTo>
                  <a:pt x="163270" y="61179"/>
                </a:lnTo>
                <a:lnTo>
                  <a:pt x="163270" y="40898"/>
                </a:lnTo>
                <a:close/>
                <a:moveTo>
                  <a:pt x="203941" y="40898"/>
                </a:moveTo>
                <a:lnTo>
                  <a:pt x="203941" y="61179"/>
                </a:lnTo>
                <a:lnTo>
                  <a:pt x="183659" y="61179"/>
                </a:lnTo>
                <a:lnTo>
                  <a:pt x="183659" y="40898"/>
                </a:lnTo>
                <a:close/>
                <a:moveTo>
                  <a:pt x="224330" y="40898"/>
                </a:moveTo>
                <a:lnTo>
                  <a:pt x="224330" y="61179"/>
                </a:lnTo>
                <a:lnTo>
                  <a:pt x="204048" y="61179"/>
                </a:lnTo>
                <a:lnTo>
                  <a:pt x="204048" y="40898"/>
                </a:lnTo>
                <a:close/>
                <a:moveTo>
                  <a:pt x="244732" y="40898"/>
                </a:moveTo>
                <a:lnTo>
                  <a:pt x="244732" y="61179"/>
                </a:lnTo>
                <a:lnTo>
                  <a:pt x="224450" y="61179"/>
                </a:lnTo>
                <a:lnTo>
                  <a:pt x="224450" y="40898"/>
                </a:lnTo>
                <a:close/>
                <a:moveTo>
                  <a:pt x="265121" y="40898"/>
                </a:moveTo>
                <a:lnTo>
                  <a:pt x="265121" y="61179"/>
                </a:lnTo>
                <a:lnTo>
                  <a:pt x="244839" y="61179"/>
                </a:lnTo>
                <a:lnTo>
                  <a:pt x="244839" y="40898"/>
                </a:lnTo>
                <a:close/>
                <a:moveTo>
                  <a:pt x="285523" y="40898"/>
                </a:moveTo>
                <a:lnTo>
                  <a:pt x="285523" y="61179"/>
                </a:lnTo>
                <a:lnTo>
                  <a:pt x="265241" y="61179"/>
                </a:lnTo>
                <a:lnTo>
                  <a:pt x="265241" y="40898"/>
                </a:lnTo>
                <a:close/>
                <a:moveTo>
                  <a:pt x="20389" y="61300"/>
                </a:moveTo>
                <a:lnTo>
                  <a:pt x="20389" y="81568"/>
                </a:lnTo>
                <a:lnTo>
                  <a:pt x="107" y="81568"/>
                </a:lnTo>
                <a:lnTo>
                  <a:pt x="107" y="61300"/>
                </a:lnTo>
                <a:close/>
                <a:moveTo>
                  <a:pt x="40791" y="61300"/>
                </a:moveTo>
                <a:lnTo>
                  <a:pt x="40791" y="81568"/>
                </a:lnTo>
                <a:lnTo>
                  <a:pt x="20509" y="81568"/>
                </a:lnTo>
                <a:lnTo>
                  <a:pt x="20509" y="61300"/>
                </a:lnTo>
                <a:close/>
                <a:moveTo>
                  <a:pt x="61180" y="61300"/>
                </a:moveTo>
                <a:lnTo>
                  <a:pt x="61180" y="81568"/>
                </a:lnTo>
                <a:lnTo>
                  <a:pt x="40898" y="81568"/>
                </a:lnTo>
                <a:lnTo>
                  <a:pt x="40898" y="61300"/>
                </a:lnTo>
                <a:close/>
                <a:moveTo>
                  <a:pt x="81582" y="61300"/>
                </a:moveTo>
                <a:lnTo>
                  <a:pt x="81582" y="81568"/>
                </a:lnTo>
                <a:lnTo>
                  <a:pt x="61300" y="81568"/>
                </a:lnTo>
                <a:lnTo>
                  <a:pt x="61300" y="61300"/>
                </a:lnTo>
                <a:close/>
                <a:moveTo>
                  <a:pt x="101971" y="61300"/>
                </a:moveTo>
                <a:lnTo>
                  <a:pt x="101971" y="81568"/>
                </a:lnTo>
                <a:lnTo>
                  <a:pt x="81689" y="81568"/>
                </a:lnTo>
                <a:lnTo>
                  <a:pt x="81689" y="61300"/>
                </a:lnTo>
                <a:close/>
                <a:moveTo>
                  <a:pt x="122359" y="61300"/>
                </a:moveTo>
                <a:lnTo>
                  <a:pt x="122359" y="81568"/>
                </a:lnTo>
                <a:lnTo>
                  <a:pt x="102077" y="81568"/>
                </a:lnTo>
                <a:lnTo>
                  <a:pt x="102077" y="61300"/>
                </a:lnTo>
                <a:close/>
                <a:moveTo>
                  <a:pt x="142762" y="61300"/>
                </a:moveTo>
                <a:lnTo>
                  <a:pt x="142762" y="81568"/>
                </a:lnTo>
                <a:lnTo>
                  <a:pt x="122480" y="81568"/>
                </a:lnTo>
                <a:lnTo>
                  <a:pt x="122480" y="61300"/>
                </a:lnTo>
                <a:close/>
                <a:moveTo>
                  <a:pt x="163150" y="61300"/>
                </a:moveTo>
                <a:lnTo>
                  <a:pt x="163150" y="81568"/>
                </a:lnTo>
                <a:lnTo>
                  <a:pt x="142868" y="81568"/>
                </a:lnTo>
                <a:lnTo>
                  <a:pt x="142868" y="61300"/>
                </a:lnTo>
                <a:close/>
                <a:moveTo>
                  <a:pt x="183552" y="61300"/>
                </a:moveTo>
                <a:lnTo>
                  <a:pt x="183552" y="81568"/>
                </a:lnTo>
                <a:lnTo>
                  <a:pt x="163270" y="81568"/>
                </a:lnTo>
                <a:lnTo>
                  <a:pt x="163270" y="61300"/>
                </a:lnTo>
                <a:close/>
                <a:moveTo>
                  <a:pt x="203941" y="61300"/>
                </a:moveTo>
                <a:lnTo>
                  <a:pt x="203941" y="81568"/>
                </a:lnTo>
                <a:lnTo>
                  <a:pt x="183659" y="81568"/>
                </a:lnTo>
                <a:lnTo>
                  <a:pt x="183659" y="61300"/>
                </a:lnTo>
                <a:close/>
                <a:moveTo>
                  <a:pt x="244732" y="61300"/>
                </a:moveTo>
                <a:lnTo>
                  <a:pt x="244732" y="81568"/>
                </a:lnTo>
                <a:lnTo>
                  <a:pt x="224450" y="81568"/>
                </a:lnTo>
                <a:lnTo>
                  <a:pt x="224450" y="61300"/>
                </a:lnTo>
                <a:close/>
                <a:moveTo>
                  <a:pt x="224330" y="61300"/>
                </a:moveTo>
                <a:lnTo>
                  <a:pt x="224330" y="81581"/>
                </a:lnTo>
                <a:lnTo>
                  <a:pt x="204048" y="81581"/>
                </a:lnTo>
                <a:lnTo>
                  <a:pt x="204048" y="61300"/>
                </a:lnTo>
                <a:close/>
                <a:moveTo>
                  <a:pt x="265121" y="61300"/>
                </a:moveTo>
                <a:lnTo>
                  <a:pt x="265121" y="81581"/>
                </a:lnTo>
                <a:lnTo>
                  <a:pt x="244839" y="81581"/>
                </a:lnTo>
                <a:lnTo>
                  <a:pt x="244839" y="61300"/>
                </a:lnTo>
                <a:close/>
                <a:moveTo>
                  <a:pt x="285523" y="61300"/>
                </a:moveTo>
                <a:lnTo>
                  <a:pt x="285523" y="81581"/>
                </a:lnTo>
                <a:lnTo>
                  <a:pt x="265241" y="81581"/>
                </a:lnTo>
                <a:lnTo>
                  <a:pt x="265241" y="61300"/>
                </a:lnTo>
                <a:close/>
                <a:moveTo>
                  <a:pt x="20389" y="81688"/>
                </a:moveTo>
                <a:lnTo>
                  <a:pt x="20389" y="101970"/>
                </a:lnTo>
                <a:lnTo>
                  <a:pt x="107" y="101970"/>
                </a:lnTo>
                <a:lnTo>
                  <a:pt x="107" y="81688"/>
                </a:lnTo>
                <a:close/>
                <a:moveTo>
                  <a:pt x="40791" y="81688"/>
                </a:moveTo>
                <a:lnTo>
                  <a:pt x="40791" y="101970"/>
                </a:lnTo>
                <a:lnTo>
                  <a:pt x="20509" y="101970"/>
                </a:lnTo>
                <a:lnTo>
                  <a:pt x="20509" y="81688"/>
                </a:lnTo>
                <a:close/>
                <a:moveTo>
                  <a:pt x="61180" y="81688"/>
                </a:moveTo>
                <a:lnTo>
                  <a:pt x="61180" y="101970"/>
                </a:lnTo>
                <a:lnTo>
                  <a:pt x="40898" y="101970"/>
                </a:lnTo>
                <a:lnTo>
                  <a:pt x="40898" y="81688"/>
                </a:lnTo>
                <a:close/>
                <a:moveTo>
                  <a:pt x="81582" y="81688"/>
                </a:moveTo>
                <a:lnTo>
                  <a:pt x="81582" y="101970"/>
                </a:lnTo>
                <a:lnTo>
                  <a:pt x="61300" y="101970"/>
                </a:lnTo>
                <a:lnTo>
                  <a:pt x="61300" y="81688"/>
                </a:lnTo>
                <a:close/>
                <a:moveTo>
                  <a:pt x="101971" y="81688"/>
                </a:moveTo>
                <a:lnTo>
                  <a:pt x="101971" y="101970"/>
                </a:lnTo>
                <a:lnTo>
                  <a:pt x="81689" y="101970"/>
                </a:lnTo>
                <a:lnTo>
                  <a:pt x="81689" y="81688"/>
                </a:lnTo>
                <a:close/>
                <a:moveTo>
                  <a:pt x="122359" y="81688"/>
                </a:moveTo>
                <a:lnTo>
                  <a:pt x="122359" y="101970"/>
                </a:lnTo>
                <a:lnTo>
                  <a:pt x="102077" y="101970"/>
                </a:lnTo>
                <a:lnTo>
                  <a:pt x="102077" y="81688"/>
                </a:lnTo>
                <a:close/>
                <a:moveTo>
                  <a:pt x="142762" y="81688"/>
                </a:moveTo>
                <a:lnTo>
                  <a:pt x="142762" y="101970"/>
                </a:lnTo>
                <a:lnTo>
                  <a:pt x="122480" y="101970"/>
                </a:lnTo>
                <a:lnTo>
                  <a:pt x="122480" y="81688"/>
                </a:lnTo>
                <a:close/>
                <a:moveTo>
                  <a:pt x="163150" y="81688"/>
                </a:moveTo>
                <a:lnTo>
                  <a:pt x="163150" y="101970"/>
                </a:lnTo>
                <a:lnTo>
                  <a:pt x="142868" y="101970"/>
                </a:lnTo>
                <a:lnTo>
                  <a:pt x="142868" y="81688"/>
                </a:lnTo>
                <a:close/>
                <a:moveTo>
                  <a:pt x="183552" y="81688"/>
                </a:moveTo>
                <a:lnTo>
                  <a:pt x="183552" y="101970"/>
                </a:lnTo>
                <a:lnTo>
                  <a:pt x="163270" y="101970"/>
                </a:lnTo>
                <a:lnTo>
                  <a:pt x="163270" y="81688"/>
                </a:lnTo>
                <a:close/>
                <a:moveTo>
                  <a:pt x="203941" y="81688"/>
                </a:moveTo>
                <a:lnTo>
                  <a:pt x="203941" y="101970"/>
                </a:lnTo>
                <a:lnTo>
                  <a:pt x="183659" y="101970"/>
                </a:lnTo>
                <a:lnTo>
                  <a:pt x="183659" y="81688"/>
                </a:lnTo>
                <a:close/>
                <a:moveTo>
                  <a:pt x="224330" y="81688"/>
                </a:moveTo>
                <a:lnTo>
                  <a:pt x="224330" y="101970"/>
                </a:lnTo>
                <a:lnTo>
                  <a:pt x="204048" y="101970"/>
                </a:lnTo>
                <a:lnTo>
                  <a:pt x="204048" y="81688"/>
                </a:lnTo>
                <a:close/>
                <a:moveTo>
                  <a:pt x="244732" y="81688"/>
                </a:moveTo>
                <a:lnTo>
                  <a:pt x="244732" y="101970"/>
                </a:lnTo>
                <a:lnTo>
                  <a:pt x="224450" y="101970"/>
                </a:lnTo>
                <a:lnTo>
                  <a:pt x="224450" y="81688"/>
                </a:lnTo>
                <a:close/>
                <a:moveTo>
                  <a:pt x="265121" y="81688"/>
                </a:moveTo>
                <a:lnTo>
                  <a:pt x="265121" y="101970"/>
                </a:lnTo>
                <a:lnTo>
                  <a:pt x="244839" y="101970"/>
                </a:lnTo>
                <a:lnTo>
                  <a:pt x="244839" y="81688"/>
                </a:lnTo>
                <a:close/>
                <a:moveTo>
                  <a:pt x="285523" y="81688"/>
                </a:moveTo>
                <a:lnTo>
                  <a:pt x="285523" y="101970"/>
                </a:lnTo>
                <a:lnTo>
                  <a:pt x="265241" y="101970"/>
                </a:lnTo>
                <a:lnTo>
                  <a:pt x="265241" y="81688"/>
                </a:lnTo>
                <a:close/>
                <a:moveTo>
                  <a:pt x="20389" y="102077"/>
                </a:moveTo>
                <a:lnTo>
                  <a:pt x="20389" y="122359"/>
                </a:lnTo>
                <a:lnTo>
                  <a:pt x="107" y="122359"/>
                </a:lnTo>
                <a:lnTo>
                  <a:pt x="107" y="102077"/>
                </a:lnTo>
                <a:close/>
                <a:moveTo>
                  <a:pt x="40791" y="102077"/>
                </a:moveTo>
                <a:lnTo>
                  <a:pt x="40791" y="122359"/>
                </a:lnTo>
                <a:lnTo>
                  <a:pt x="20509" y="122359"/>
                </a:lnTo>
                <a:lnTo>
                  <a:pt x="20509" y="102077"/>
                </a:lnTo>
                <a:close/>
                <a:moveTo>
                  <a:pt x="61180" y="102077"/>
                </a:moveTo>
                <a:lnTo>
                  <a:pt x="61180" y="122359"/>
                </a:lnTo>
                <a:lnTo>
                  <a:pt x="40898" y="122359"/>
                </a:lnTo>
                <a:lnTo>
                  <a:pt x="40898" y="102077"/>
                </a:lnTo>
                <a:close/>
                <a:moveTo>
                  <a:pt x="81582" y="102077"/>
                </a:moveTo>
                <a:lnTo>
                  <a:pt x="81582" y="122359"/>
                </a:lnTo>
                <a:lnTo>
                  <a:pt x="61300" y="122359"/>
                </a:lnTo>
                <a:lnTo>
                  <a:pt x="61300" y="102077"/>
                </a:lnTo>
                <a:close/>
                <a:moveTo>
                  <a:pt x="101971" y="102077"/>
                </a:moveTo>
                <a:lnTo>
                  <a:pt x="101971" y="122359"/>
                </a:lnTo>
                <a:lnTo>
                  <a:pt x="81689" y="122359"/>
                </a:lnTo>
                <a:lnTo>
                  <a:pt x="81702" y="102077"/>
                </a:lnTo>
                <a:close/>
                <a:moveTo>
                  <a:pt x="122359" y="102077"/>
                </a:moveTo>
                <a:lnTo>
                  <a:pt x="122359" y="122359"/>
                </a:lnTo>
                <a:lnTo>
                  <a:pt x="102077" y="122359"/>
                </a:lnTo>
                <a:lnTo>
                  <a:pt x="102091" y="102077"/>
                </a:lnTo>
                <a:close/>
                <a:moveTo>
                  <a:pt x="142762" y="102077"/>
                </a:moveTo>
                <a:lnTo>
                  <a:pt x="142762" y="122359"/>
                </a:lnTo>
                <a:lnTo>
                  <a:pt x="122480" y="122359"/>
                </a:lnTo>
                <a:lnTo>
                  <a:pt x="122480" y="102077"/>
                </a:lnTo>
                <a:close/>
                <a:moveTo>
                  <a:pt x="163164" y="102077"/>
                </a:moveTo>
                <a:lnTo>
                  <a:pt x="163164" y="122359"/>
                </a:lnTo>
                <a:lnTo>
                  <a:pt x="142868" y="122359"/>
                </a:lnTo>
                <a:lnTo>
                  <a:pt x="142882" y="102077"/>
                </a:lnTo>
                <a:close/>
                <a:moveTo>
                  <a:pt x="183552" y="102077"/>
                </a:moveTo>
                <a:lnTo>
                  <a:pt x="183552" y="122359"/>
                </a:lnTo>
                <a:lnTo>
                  <a:pt x="163270" y="122359"/>
                </a:lnTo>
                <a:lnTo>
                  <a:pt x="163270" y="102077"/>
                </a:lnTo>
                <a:close/>
                <a:moveTo>
                  <a:pt x="203955" y="102077"/>
                </a:moveTo>
                <a:lnTo>
                  <a:pt x="203955" y="122359"/>
                </a:lnTo>
                <a:lnTo>
                  <a:pt x="183659" y="122359"/>
                </a:lnTo>
                <a:lnTo>
                  <a:pt x="183659" y="102077"/>
                </a:lnTo>
                <a:close/>
                <a:moveTo>
                  <a:pt x="224343" y="102077"/>
                </a:moveTo>
                <a:lnTo>
                  <a:pt x="224343" y="122359"/>
                </a:lnTo>
                <a:lnTo>
                  <a:pt x="204048" y="122359"/>
                </a:lnTo>
                <a:lnTo>
                  <a:pt x="204061" y="102077"/>
                </a:lnTo>
                <a:close/>
                <a:moveTo>
                  <a:pt x="244732" y="102077"/>
                </a:moveTo>
                <a:lnTo>
                  <a:pt x="244732" y="122359"/>
                </a:lnTo>
                <a:lnTo>
                  <a:pt x="224450" y="122359"/>
                </a:lnTo>
                <a:lnTo>
                  <a:pt x="224450" y="102077"/>
                </a:lnTo>
                <a:close/>
                <a:moveTo>
                  <a:pt x="265121" y="102077"/>
                </a:moveTo>
                <a:lnTo>
                  <a:pt x="265121" y="122359"/>
                </a:lnTo>
                <a:lnTo>
                  <a:pt x="244839" y="122359"/>
                </a:lnTo>
                <a:lnTo>
                  <a:pt x="244839" y="102077"/>
                </a:lnTo>
                <a:close/>
                <a:moveTo>
                  <a:pt x="285523" y="102077"/>
                </a:moveTo>
                <a:lnTo>
                  <a:pt x="285523" y="122359"/>
                </a:lnTo>
                <a:lnTo>
                  <a:pt x="265241" y="122359"/>
                </a:lnTo>
                <a:lnTo>
                  <a:pt x="265241" y="102077"/>
                </a:lnTo>
                <a:close/>
                <a:moveTo>
                  <a:pt x="20389" y="122479"/>
                </a:moveTo>
                <a:lnTo>
                  <a:pt x="20389" y="142761"/>
                </a:lnTo>
                <a:lnTo>
                  <a:pt x="107" y="142761"/>
                </a:lnTo>
                <a:lnTo>
                  <a:pt x="107" y="122479"/>
                </a:lnTo>
                <a:close/>
                <a:moveTo>
                  <a:pt x="40791" y="122479"/>
                </a:moveTo>
                <a:lnTo>
                  <a:pt x="40791" y="142761"/>
                </a:lnTo>
                <a:lnTo>
                  <a:pt x="20509" y="142761"/>
                </a:lnTo>
                <a:lnTo>
                  <a:pt x="20509" y="122479"/>
                </a:lnTo>
                <a:close/>
                <a:moveTo>
                  <a:pt x="61180" y="122479"/>
                </a:moveTo>
                <a:lnTo>
                  <a:pt x="61180" y="142761"/>
                </a:lnTo>
                <a:lnTo>
                  <a:pt x="40898" y="142761"/>
                </a:lnTo>
                <a:lnTo>
                  <a:pt x="40898" y="122479"/>
                </a:lnTo>
                <a:close/>
                <a:moveTo>
                  <a:pt x="81582" y="122479"/>
                </a:moveTo>
                <a:lnTo>
                  <a:pt x="81582" y="142761"/>
                </a:lnTo>
                <a:lnTo>
                  <a:pt x="61300" y="142761"/>
                </a:lnTo>
                <a:lnTo>
                  <a:pt x="61300" y="122479"/>
                </a:lnTo>
                <a:close/>
                <a:moveTo>
                  <a:pt x="101971" y="122479"/>
                </a:moveTo>
                <a:lnTo>
                  <a:pt x="101971" y="142761"/>
                </a:lnTo>
                <a:lnTo>
                  <a:pt x="81689" y="142761"/>
                </a:lnTo>
                <a:lnTo>
                  <a:pt x="81689" y="122479"/>
                </a:lnTo>
                <a:close/>
                <a:moveTo>
                  <a:pt x="122359" y="122479"/>
                </a:moveTo>
                <a:lnTo>
                  <a:pt x="122359" y="142761"/>
                </a:lnTo>
                <a:lnTo>
                  <a:pt x="102077" y="142761"/>
                </a:lnTo>
                <a:lnTo>
                  <a:pt x="102077" y="122479"/>
                </a:lnTo>
                <a:close/>
                <a:moveTo>
                  <a:pt x="142762" y="122479"/>
                </a:moveTo>
                <a:lnTo>
                  <a:pt x="142762" y="142761"/>
                </a:lnTo>
                <a:lnTo>
                  <a:pt x="122480" y="142761"/>
                </a:lnTo>
                <a:lnTo>
                  <a:pt x="122480" y="122479"/>
                </a:lnTo>
                <a:close/>
                <a:moveTo>
                  <a:pt x="163150" y="122479"/>
                </a:moveTo>
                <a:lnTo>
                  <a:pt x="163150" y="142761"/>
                </a:lnTo>
                <a:lnTo>
                  <a:pt x="142868" y="142761"/>
                </a:lnTo>
                <a:lnTo>
                  <a:pt x="142868" y="122479"/>
                </a:lnTo>
                <a:close/>
                <a:moveTo>
                  <a:pt x="183552" y="122479"/>
                </a:moveTo>
                <a:lnTo>
                  <a:pt x="183552" y="142761"/>
                </a:lnTo>
                <a:lnTo>
                  <a:pt x="163270" y="142761"/>
                </a:lnTo>
                <a:lnTo>
                  <a:pt x="163270" y="122479"/>
                </a:lnTo>
                <a:close/>
                <a:moveTo>
                  <a:pt x="203941" y="122479"/>
                </a:moveTo>
                <a:lnTo>
                  <a:pt x="203941" y="142761"/>
                </a:lnTo>
                <a:lnTo>
                  <a:pt x="183659" y="142761"/>
                </a:lnTo>
                <a:lnTo>
                  <a:pt x="183659" y="122479"/>
                </a:lnTo>
                <a:close/>
                <a:moveTo>
                  <a:pt x="224330" y="122479"/>
                </a:moveTo>
                <a:lnTo>
                  <a:pt x="224330" y="142761"/>
                </a:lnTo>
                <a:lnTo>
                  <a:pt x="204048" y="142761"/>
                </a:lnTo>
                <a:lnTo>
                  <a:pt x="204048" y="122479"/>
                </a:lnTo>
                <a:close/>
                <a:moveTo>
                  <a:pt x="244732" y="122479"/>
                </a:moveTo>
                <a:lnTo>
                  <a:pt x="244732" y="142761"/>
                </a:lnTo>
                <a:lnTo>
                  <a:pt x="224450" y="142761"/>
                </a:lnTo>
                <a:lnTo>
                  <a:pt x="224450" y="122479"/>
                </a:lnTo>
                <a:close/>
                <a:moveTo>
                  <a:pt x="265121" y="122479"/>
                </a:moveTo>
                <a:lnTo>
                  <a:pt x="265121" y="142761"/>
                </a:lnTo>
                <a:lnTo>
                  <a:pt x="244839" y="142761"/>
                </a:lnTo>
                <a:lnTo>
                  <a:pt x="244839" y="122479"/>
                </a:lnTo>
                <a:close/>
                <a:moveTo>
                  <a:pt x="285523" y="122479"/>
                </a:moveTo>
                <a:lnTo>
                  <a:pt x="285523" y="142761"/>
                </a:lnTo>
                <a:lnTo>
                  <a:pt x="265241" y="142761"/>
                </a:lnTo>
                <a:lnTo>
                  <a:pt x="265241" y="122479"/>
                </a:lnTo>
                <a:close/>
                <a:moveTo>
                  <a:pt x="20389" y="142868"/>
                </a:moveTo>
                <a:lnTo>
                  <a:pt x="20389" y="163149"/>
                </a:lnTo>
                <a:lnTo>
                  <a:pt x="107" y="163149"/>
                </a:lnTo>
                <a:lnTo>
                  <a:pt x="107" y="142868"/>
                </a:lnTo>
                <a:close/>
                <a:moveTo>
                  <a:pt x="40791" y="142868"/>
                </a:moveTo>
                <a:lnTo>
                  <a:pt x="40791" y="163149"/>
                </a:lnTo>
                <a:lnTo>
                  <a:pt x="20509" y="163149"/>
                </a:lnTo>
                <a:lnTo>
                  <a:pt x="20509" y="142868"/>
                </a:lnTo>
                <a:close/>
                <a:moveTo>
                  <a:pt x="61180" y="142868"/>
                </a:moveTo>
                <a:lnTo>
                  <a:pt x="61180" y="163149"/>
                </a:lnTo>
                <a:lnTo>
                  <a:pt x="40898" y="163149"/>
                </a:lnTo>
                <a:lnTo>
                  <a:pt x="40898" y="142868"/>
                </a:lnTo>
                <a:close/>
                <a:moveTo>
                  <a:pt x="81582" y="142868"/>
                </a:moveTo>
                <a:lnTo>
                  <a:pt x="81582" y="163149"/>
                </a:lnTo>
                <a:lnTo>
                  <a:pt x="61300" y="163149"/>
                </a:lnTo>
                <a:lnTo>
                  <a:pt x="61300" y="142868"/>
                </a:lnTo>
                <a:close/>
                <a:moveTo>
                  <a:pt x="101971" y="142868"/>
                </a:moveTo>
                <a:lnTo>
                  <a:pt x="101971" y="163149"/>
                </a:lnTo>
                <a:lnTo>
                  <a:pt x="81689" y="163149"/>
                </a:lnTo>
                <a:lnTo>
                  <a:pt x="81689" y="142868"/>
                </a:lnTo>
                <a:close/>
                <a:moveTo>
                  <a:pt x="122359" y="142868"/>
                </a:moveTo>
                <a:lnTo>
                  <a:pt x="122359" y="163149"/>
                </a:lnTo>
                <a:lnTo>
                  <a:pt x="102077" y="163149"/>
                </a:lnTo>
                <a:lnTo>
                  <a:pt x="102077" y="142868"/>
                </a:lnTo>
                <a:close/>
                <a:moveTo>
                  <a:pt x="142762" y="142868"/>
                </a:moveTo>
                <a:lnTo>
                  <a:pt x="142762" y="163149"/>
                </a:lnTo>
                <a:lnTo>
                  <a:pt x="122480" y="163149"/>
                </a:lnTo>
                <a:lnTo>
                  <a:pt x="122480" y="142868"/>
                </a:lnTo>
                <a:close/>
                <a:moveTo>
                  <a:pt x="163150" y="142868"/>
                </a:moveTo>
                <a:lnTo>
                  <a:pt x="163150" y="163149"/>
                </a:lnTo>
                <a:lnTo>
                  <a:pt x="142868" y="163149"/>
                </a:lnTo>
                <a:lnTo>
                  <a:pt x="142868" y="142868"/>
                </a:lnTo>
                <a:close/>
                <a:moveTo>
                  <a:pt x="183552" y="142868"/>
                </a:moveTo>
                <a:lnTo>
                  <a:pt x="183552" y="163149"/>
                </a:lnTo>
                <a:lnTo>
                  <a:pt x="163270" y="163149"/>
                </a:lnTo>
                <a:lnTo>
                  <a:pt x="163270" y="142868"/>
                </a:lnTo>
                <a:close/>
                <a:moveTo>
                  <a:pt x="203941" y="142868"/>
                </a:moveTo>
                <a:lnTo>
                  <a:pt x="203941" y="163149"/>
                </a:lnTo>
                <a:lnTo>
                  <a:pt x="183659" y="163149"/>
                </a:lnTo>
                <a:lnTo>
                  <a:pt x="183659" y="142868"/>
                </a:lnTo>
                <a:close/>
                <a:moveTo>
                  <a:pt x="224330" y="142868"/>
                </a:moveTo>
                <a:lnTo>
                  <a:pt x="224330" y="163149"/>
                </a:lnTo>
                <a:lnTo>
                  <a:pt x="204048" y="163149"/>
                </a:lnTo>
                <a:lnTo>
                  <a:pt x="204048" y="142868"/>
                </a:lnTo>
                <a:close/>
                <a:moveTo>
                  <a:pt x="244732" y="142868"/>
                </a:moveTo>
                <a:lnTo>
                  <a:pt x="244732" y="163149"/>
                </a:lnTo>
                <a:lnTo>
                  <a:pt x="224450" y="163149"/>
                </a:lnTo>
                <a:lnTo>
                  <a:pt x="224450" y="142868"/>
                </a:lnTo>
                <a:close/>
                <a:moveTo>
                  <a:pt x="265121" y="142868"/>
                </a:moveTo>
                <a:lnTo>
                  <a:pt x="265121" y="163149"/>
                </a:lnTo>
                <a:lnTo>
                  <a:pt x="244839" y="163149"/>
                </a:lnTo>
                <a:lnTo>
                  <a:pt x="244839" y="142868"/>
                </a:lnTo>
                <a:close/>
                <a:moveTo>
                  <a:pt x="285523" y="142868"/>
                </a:moveTo>
                <a:lnTo>
                  <a:pt x="285523" y="163149"/>
                </a:lnTo>
                <a:lnTo>
                  <a:pt x="265241" y="163149"/>
                </a:lnTo>
                <a:lnTo>
                  <a:pt x="265241" y="142868"/>
                </a:lnTo>
                <a:close/>
                <a:moveTo>
                  <a:pt x="0" y="0"/>
                </a:moveTo>
                <a:lnTo>
                  <a:pt x="0" y="163270"/>
                </a:lnTo>
                <a:lnTo>
                  <a:pt x="285630" y="163270"/>
                </a:lnTo>
                <a:lnTo>
                  <a:pt x="2856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01" name="Google Shape;2901;p36"/>
          <p:cNvGrpSpPr/>
          <p:nvPr/>
        </p:nvGrpSpPr>
        <p:grpSpPr>
          <a:xfrm>
            <a:off x="-180779" y="-204324"/>
            <a:ext cx="9461932" cy="4867731"/>
            <a:chOff x="-180779" y="503813"/>
            <a:chExt cx="9461932" cy="4867731"/>
          </a:xfrm>
        </p:grpSpPr>
        <p:sp>
          <p:nvSpPr>
            <p:cNvPr id="2902" name="Google Shape;2902;p36"/>
            <p:cNvSpPr/>
            <p:nvPr/>
          </p:nvSpPr>
          <p:spPr>
            <a:xfrm>
              <a:off x="-180779" y="503813"/>
              <a:ext cx="9461932" cy="3320581"/>
            </a:xfrm>
            <a:custGeom>
              <a:avLst/>
              <a:gdLst/>
              <a:ahLst/>
              <a:cxnLst/>
              <a:rect l="l" t="t" r="r" b="b"/>
              <a:pathLst>
                <a:path w="129204" h="45343" extrusionOk="0">
                  <a:moveTo>
                    <a:pt x="126822" y="1"/>
                  </a:moveTo>
                  <a:cubicBezTo>
                    <a:pt x="124947" y="1"/>
                    <a:pt x="124223" y="1705"/>
                    <a:pt x="121605" y="1705"/>
                  </a:cubicBezTo>
                  <a:cubicBezTo>
                    <a:pt x="118422" y="1705"/>
                    <a:pt x="118422" y="213"/>
                    <a:pt x="115259" y="213"/>
                  </a:cubicBezTo>
                  <a:cubicBezTo>
                    <a:pt x="112096" y="213"/>
                    <a:pt x="112096" y="1705"/>
                    <a:pt x="108933" y="1705"/>
                  </a:cubicBezTo>
                  <a:cubicBezTo>
                    <a:pt x="105770" y="1705"/>
                    <a:pt x="105750" y="213"/>
                    <a:pt x="102587" y="213"/>
                  </a:cubicBezTo>
                  <a:cubicBezTo>
                    <a:pt x="99424" y="213"/>
                    <a:pt x="99424" y="1705"/>
                    <a:pt x="96261" y="1705"/>
                  </a:cubicBezTo>
                  <a:cubicBezTo>
                    <a:pt x="93099" y="1705"/>
                    <a:pt x="93099" y="213"/>
                    <a:pt x="89936" y="213"/>
                  </a:cubicBezTo>
                  <a:cubicBezTo>
                    <a:pt x="86753" y="213"/>
                    <a:pt x="86753" y="1705"/>
                    <a:pt x="83590" y="1705"/>
                  </a:cubicBezTo>
                  <a:cubicBezTo>
                    <a:pt x="80427" y="1705"/>
                    <a:pt x="80427" y="213"/>
                    <a:pt x="77264" y="213"/>
                  </a:cubicBezTo>
                  <a:cubicBezTo>
                    <a:pt x="74101" y="213"/>
                    <a:pt x="74101" y="1705"/>
                    <a:pt x="70938" y="1705"/>
                  </a:cubicBezTo>
                  <a:cubicBezTo>
                    <a:pt x="67755" y="1705"/>
                    <a:pt x="67755" y="213"/>
                    <a:pt x="64592" y="213"/>
                  </a:cubicBezTo>
                  <a:cubicBezTo>
                    <a:pt x="61429" y="213"/>
                    <a:pt x="61429" y="1705"/>
                    <a:pt x="58266" y="1705"/>
                  </a:cubicBezTo>
                  <a:cubicBezTo>
                    <a:pt x="55104" y="1705"/>
                    <a:pt x="55104" y="213"/>
                    <a:pt x="51941" y="213"/>
                  </a:cubicBezTo>
                  <a:cubicBezTo>
                    <a:pt x="48758" y="213"/>
                    <a:pt x="48758" y="1705"/>
                    <a:pt x="45595" y="1705"/>
                  </a:cubicBezTo>
                  <a:cubicBezTo>
                    <a:pt x="42432" y="1705"/>
                    <a:pt x="42432" y="213"/>
                    <a:pt x="39269" y="213"/>
                  </a:cubicBezTo>
                  <a:cubicBezTo>
                    <a:pt x="36106" y="213"/>
                    <a:pt x="36106" y="1705"/>
                    <a:pt x="32943" y="1705"/>
                  </a:cubicBezTo>
                  <a:cubicBezTo>
                    <a:pt x="29760" y="1705"/>
                    <a:pt x="29760" y="213"/>
                    <a:pt x="26597" y="213"/>
                  </a:cubicBezTo>
                  <a:cubicBezTo>
                    <a:pt x="23434" y="213"/>
                    <a:pt x="23434" y="1705"/>
                    <a:pt x="20271" y="1705"/>
                  </a:cubicBezTo>
                  <a:cubicBezTo>
                    <a:pt x="17108" y="1705"/>
                    <a:pt x="17108" y="213"/>
                    <a:pt x="13946" y="213"/>
                  </a:cubicBezTo>
                  <a:cubicBezTo>
                    <a:pt x="10763" y="213"/>
                    <a:pt x="10763" y="1705"/>
                    <a:pt x="7600" y="1705"/>
                  </a:cubicBezTo>
                  <a:cubicBezTo>
                    <a:pt x="4976" y="1705"/>
                    <a:pt x="4241" y="8"/>
                    <a:pt x="2364" y="8"/>
                  </a:cubicBezTo>
                  <a:cubicBezTo>
                    <a:pt x="1978" y="8"/>
                    <a:pt x="1544" y="79"/>
                    <a:pt x="1035" y="253"/>
                  </a:cubicBezTo>
                  <a:cubicBezTo>
                    <a:pt x="1" y="611"/>
                    <a:pt x="2030" y="2043"/>
                    <a:pt x="2030" y="3137"/>
                  </a:cubicBezTo>
                  <a:cubicBezTo>
                    <a:pt x="2030" y="4231"/>
                    <a:pt x="538" y="4231"/>
                    <a:pt x="538" y="5305"/>
                  </a:cubicBezTo>
                  <a:cubicBezTo>
                    <a:pt x="538" y="6399"/>
                    <a:pt x="2030" y="6399"/>
                    <a:pt x="2030" y="7474"/>
                  </a:cubicBezTo>
                  <a:cubicBezTo>
                    <a:pt x="2030" y="8568"/>
                    <a:pt x="538" y="8568"/>
                    <a:pt x="538" y="9662"/>
                  </a:cubicBezTo>
                  <a:cubicBezTo>
                    <a:pt x="538" y="10736"/>
                    <a:pt x="2030" y="10736"/>
                    <a:pt x="2030" y="11830"/>
                  </a:cubicBezTo>
                  <a:cubicBezTo>
                    <a:pt x="2030" y="12904"/>
                    <a:pt x="538" y="12904"/>
                    <a:pt x="538" y="13998"/>
                  </a:cubicBezTo>
                  <a:cubicBezTo>
                    <a:pt x="538" y="15073"/>
                    <a:pt x="2030" y="15092"/>
                    <a:pt x="2030" y="16167"/>
                  </a:cubicBezTo>
                  <a:cubicBezTo>
                    <a:pt x="2030" y="17261"/>
                    <a:pt x="538" y="17261"/>
                    <a:pt x="538" y="18335"/>
                  </a:cubicBezTo>
                  <a:cubicBezTo>
                    <a:pt x="538" y="19429"/>
                    <a:pt x="2030" y="19429"/>
                    <a:pt x="2030" y="20503"/>
                  </a:cubicBezTo>
                  <a:cubicBezTo>
                    <a:pt x="2030" y="21597"/>
                    <a:pt x="538" y="21597"/>
                    <a:pt x="538" y="22692"/>
                  </a:cubicBezTo>
                  <a:cubicBezTo>
                    <a:pt x="538" y="23766"/>
                    <a:pt x="2030" y="23766"/>
                    <a:pt x="2030" y="24860"/>
                  </a:cubicBezTo>
                  <a:cubicBezTo>
                    <a:pt x="2030" y="25934"/>
                    <a:pt x="538" y="25934"/>
                    <a:pt x="538" y="27028"/>
                  </a:cubicBezTo>
                  <a:cubicBezTo>
                    <a:pt x="538" y="28102"/>
                    <a:pt x="2030" y="28102"/>
                    <a:pt x="2030" y="29196"/>
                  </a:cubicBezTo>
                  <a:cubicBezTo>
                    <a:pt x="2030" y="30291"/>
                    <a:pt x="538" y="30291"/>
                    <a:pt x="538" y="31365"/>
                  </a:cubicBezTo>
                  <a:cubicBezTo>
                    <a:pt x="538" y="32459"/>
                    <a:pt x="2030" y="32459"/>
                    <a:pt x="2030" y="33533"/>
                  </a:cubicBezTo>
                  <a:cubicBezTo>
                    <a:pt x="2030" y="34627"/>
                    <a:pt x="538" y="34627"/>
                    <a:pt x="538" y="35701"/>
                  </a:cubicBezTo>
                  <a:cubicBezTo>
                    <a:pt x="538" y="36795"/>
                    <a:pt x="2030" y="36795"/>
                    <a:pt x="2030" y="37890"/>
                  </a:cubicBezTo>
                  <a:cubicBezTo>
                    <a:pt x="2030" y="38964"/>
                    <a:pt x="538" y="38964"/>
                    <a:pt x="538" y="40058"/>
                  </a:cubicBezTo>
                  <a:cubicBezTo>
                    <a:pt x="538" y="41132"/>
                    <a:pt x="2030" y="41132"/>
                    <a:pt x="2030" y="42226"/>
                  </a:cubicBezTo>
                  <a:cubicBezTo>
                    <a:pt x="2030" y="43300"/>
                    <a:pt x="1" y="44753"/>
                    <a:pt x="1035" y="45091"/>
                  </a:cubicBezTo>
                  <a:cubicBezTo>
                    <a:pt x="1549" y="45269"/>
                    <a:pt x="1987" y="45343"/>
                    <a:pt x="2375" y="45343"/>
                  </a:cubicBezTo>
                  <a:cubicBezTo>
                    <a:pt x="4244" y="45343"/>
                    <a:pt x="4981" y="43639"/>
                    <a:pt x="7600" y="43639"/>
                  </a:cubicBezTo>
                  <a:cubicBezTo>
                    <a:pt x="10783" y="43639"/>
                    <a:pt x="10783" y="45131"/>
                    <a:pt x="13946" y="45131"/>
                  </a:cubicBezTo>
                  <a:cubicBezTo>
                    <a:pt x="17108" y="45131"/>
                    <a:pt x="17108" y="43639"/>
                    <a:pt x="20271" y="43639"/>
                  </a:cubicBezTo>
                  <a:cubicBezTo>
                    <a:pt x="23434" y="43639"/>
                    <a:pt x="23434" y="45131"/>
                    <a:pt x="26617" y="45131"/>
                  </a:cubicBezTo>
                  <a:cubicBezTo>
                    <a:pt x="29780" y="45131"/>
                    <a:pt x="29780" y="43639"/>
                    <a:pt x="32943" y="43639"/>
                  </a:cubicBezTo>
                  <a:cubicBezTo>
                    <a:pt x="36106" y="43639"/>
                    <a:pt x="36106" y="45131"/>
                    <a:pt x="39269" y="45131"/>
                  </a:cubicBezTo>
                  <a:cubicBezTo>
                    <a:pt x="42452" y="45131"/>
                    <a:pt x="42452" y="43639"/>
                    <a:pt x="45615" y="43639"/>
                  </a:cubicBezTo>
                  <a:cubicBezTo>
                    <a:pt x="48778" y="43639"/>
                    <a:pt x="48778" y="45131"/>
                    <a:pt x="51941" y="45131"/>
                  </a:cubicBezTo>
                  <a:cubicBezTo>
                    <a:pt x="55104" y="45131"/>
                    <a:pt x="55104" y="43639"/>
                    <a:pt x="58266" y="43639"/>
                  </a:cubicBezTo>
                  <a:cubicBezTo>
                    <a:pt x="61429" y="43639"/>
                    <a:pt x="61449" y="45131"/>
                    <a:pt x="64612" y="45131"/>
                  </a:cubicBezTo>
                  <a:cubicBezTo>
                    <a:pt x="67775" y="45131"/>
                    <a:pt x="67775" y="43639"/>
                    <a:pt x="70938" y="43639"/>
                  </a:cubicBezTo>
                  <a:cubicBezTo>
                    <a:pt x="74101" y="43639"/>
                    <a:pt x="74101" y="45131"/>
                    <a:pt x="77264" y="45131"/>
                  </a:cubicBezTo>
                  <a:cubicBezTo>
                    <a:pt x="80447" y="45131"/>
                    <a:pt x="80447" y="43639"/>
                    <a:pt x="83610" y="43639"/>
                  </a:cubicBezTo>
                  <a:cubicBezTo>
                    <a:pt x="86773" y="43639"/>
                    <a:pt x="86773" y="45131"/>
                    <a:pt x="89936" y="45131"/>
                  </a:cubicBezTo>
                  <a:cubicBezTo>
                    <a:pt x="93099" y="45131"/>
                    <a:pt x="93099" y="43639"/>
                    <a:pt x="96261" y="43639"/>
                  </a:cubicBezTo>
                  <a:cubicBezTo>
                    <a:pt x="99444" y="43639"/>
                    <a:pt x="99424" y="45131"/>
                    <a:pt x="102607" y="45131"/>
                  </a:cubicBezTo>
                  <a:cubicBezTo>
                    <a:pt x="105770" y="45131"/>
                    <a:pt x="105770" y="43639"/>
                    <a:pt x="108933" y="43639"/>
                  </a:cubicBezTo>
                  <a:cubicBezTo>
                    <a:pt x="112096" y="43639"/>
                    <a:pt x="112096" y="45131"/>
                    <a:pt x="115259" y="45131"/>
                  </a:cubicBezTo>
                  <a:cubicBezTo>
                    <a:pt x="118422" y="45131"/>
                    <a:pt x="118422" y="43639"/>
                    <a:pt x="121605" y="43639"/>
                  </a:cubicBezTo>
                  <a:cubicBezTo>
                    <a:pt x="124223" y="43639"/>
                    <a:pt x="124960" y="45343"/>
                    <a:pt x="126829" y="45343"/>
                  </a:cubicBezTo>
                  <a:cubicBezTo>
                    <a:pt x="127218" y="45343"/>
                    <a:pt x="127656" y="45269"/>
                    <a:pt x="128169" y="45091"/>
                  </a:cubicBezTo>
                  <a:cubicBezTo>
                    <a:pt x="129204" y="44753"/>
                    <a:pt x="127612" y="43937"/>
                    <a:pt x="127195" y="42405"/>
                  </a:cubicBezTo>
                  <a:cubicBezTo>
                    <a:pt x="126936" y="41371"/>
                    <a:pt x="128667" y="41132"/>
                    <a:pt x="128667" y="40038"/>
                  </a:cubicBezTo>
                  <a:cubicBezTo>
                    <a:pt x="128667" y="38964"/>
                    <a:pt x="127175" y="38964"/>
                    <a:pt x="127175" y="37870"/>
                  </a:cubicBezTo>
                  <a:cubicBezTo>
                    <a:pt x="127175" y="36795"/>
                    <a:pt x="128667" y="36795"/>
                    <a:pt x="128667" y="35701"/>
                  </a:cubicBezTo>
                  <a:cubicBezTo>
                    <a:pt x="128667" y="34607"/>
                    <a:pt x="127175" y="34607"/>
                    <a:pt x="127175" y="33533"/>
                  </a:cubicBezTo>
                  <a:cubicBezTo>
                    <a:pt x="127175" y="32439"/>
                    <a:pt x="128667" y="32439"/>
                    <a:pt x="128667" y="31365"/>
                  </a:cubicBezTo>
                  <a:cubicBezTo>
                    <a:pt x="128667" y="30271"/>
                    <a:pt x="127175" y="30271"/>
                    <a:pt x="127175" y="29196"/>
                  </a:cubicBezTo>
                  <a:cubicBezTo>
                    <a:pt x="127175" y="28102"/>
                    <a:pt x="128667" y="28102"/>
                    <a:pt x="128667" y="27008"/>
                  </a:cubicBezTo>
                  <a:cubicBezTo>
                    <a:pt x="128667" y="25934"/>
                    <a:pt x="127175" y="25934"/>
                    <a:pt x="127175" y="24840"/>
                  </a:cubicBezTo>
                  <a:cubicBezTo>
                    <a:pt x="127175" y="23766"/>
                    <a:pt x="128667" y="23766"/>
                    <a:pt x="128667" y="22672"/>
                  </a:cubicBezTo>
                  <a:cubicBezTo>
                    <a:pt x="128667" y="21597"/>
                    <a:pt x="127175" y="21578"/>
                    <a:pt x="127175" y="20503"/>
                  </a:cubicBezTo>
                  <a:cubicBezTo>
                    <a:pt x="127175" y="19409"/>
                    <a:pt x="128667" y="19409"/>
                    <a:pt x="128667" y="18335"/>
                  </a:cubicBezTo>
                  <a:cubicBezTo>
                    <a:pt x="128667" y="17241"/>
                    <a:pt x="127175" y="17241"/>
                    <a:pt x="127175" y="16167"/>
                  </a:cubicBezTo>
                  <a:cubicBezTo>
                    <a:pt x="127175" y="15073"/>
                    <a:pt x="128667" y="15073"/>
                    <a:pt x="128667" y="13978"/>
                  </a:cubicBezTo>
                  <a:cubicBezTo>
                    <a:pt x="128667" y="12904"/>
                    <a:pt x="127175" y="12904"/>
                    <a:pt x="127175" y="11810"/>
                  </a:cubicBezTo>
                  <a:cubicBezTo>
                    <a:pt x="127175" y="10736"/>
                    <a:pt x="128667" y="10736"/>
                    <a:pt x="128667" y="9642"/>
                  </a:cubicBezTo>
                  <a:cubicBezTo>
                    <a:pt x="128667" y="8568"/>
                    <a:pt x="127175" y="8568"/>
                    <a:pt x="127175" y="7474"/>
                  </a:cubicBezTo>
                  <a:cubicBezTo>
                    <a:pt x="127175" y="6399"/>
                    <a:pt x="128667" y="6379"/>
                    <a:pt x="128667" y="5305"/>
                  </a:cubicBezTo>
                  <a:cubicBezTo>
                    <a:pt x="128667" y="4211"/>
                    <a:pt x="127175" y="4211"/>
                    <a:pt x="127175" y="3137"/>
                  </a:cubicBezTo>
                  <a:cubicBezTo>
                    <a:pt x="127175" y="2043"/>
                    <a:pt x="129204" y="611"/>
                    <a:pt x="128169" y="253"/>
                  </a:cubicBezTo>
                  <a:cubicBezTo>
                    <a:pt x="127652" y="74"/>
                    <a:pt x="127212" y="1"/>
                    <a:pt x="126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6"/>
            <p:cNvSpPr/>
            <p:nvPr/>
          </p:nvSpPr>
          <p:spPr>
            <a:xfrm>
              <a:off x="-180779" y="2050963"/>
              <a:ext cx="9461932" cy="3320581"/>
            </a:xfrm>
            <a:custGeom>
              <a:avLst/>
              <a:gdLst/>
              <a:ahLst/>
              <a:cxnLst/>
              <a:rect l="l" t="t" r="r" b="b"/>
              <a:pathLst>
                <a:path w="129204" h="45343" extrusionOk="0">
                  <a:moveTo>
                    <a:pt x="126822" y="1"/>
                  </a:moveTo>
                  <a:cubicBezTo>
                    <a:pt x="124947" y="1"/>
                    <a:pt x="124223" y="1705"/>
                    <a:pt x="121605" y="1705"/>
                  </a:cubicBezTo>
                  <a:cubicBezTo>
                    <a:pt x="118422" y="1705"/>
                    <a:pt x="118422" y="213"/>
                    <a:pt x="115259" y="213"/>
                  </a:cubicBezTo>
                  <a:cubicBezTo>
                    <a:pt x="112096" y="213"/>
                    <a:pt x="112096" y="1705"/>
                    <a:pt x="108933" y="1705"/>
                  </a:cubicBezTo>
                  <a:cubicBezTo>
                    <a:pt x="105770" y="1705"/>
                    <a:pt x="105750" y="213"/>
                    <a:pt x="102587" y="213"/>
                  </a:cubicBezTo>
                  <a:cubicBezTo>
                    <a:pt x="99424" y="213"/>
                    <a:pt x="99424" y="1705"/>
                    <a:pt x="96261" y="1705"/>
                  </a:cubicBezTo>
                  <a:cubicBezTo>
                    <a:pt x="93099" y="1705"/>
                    <a:pt x="93099" y="213"/>
                    <a:pt x="89936" y="213"/>
                  </a:cubicBezTo>
                  <a:cubicBezTo>
                    <a:pt x="86753" y="213"/>
                    <a:pt x="86753" y="1705"/>
                    <a:pt x="83590" y="1705"/>
                  </a:cubicBezTo>
                  <a:cubicBezTo>
                    <a:pt x="80427" y="1705"/>
                    <a:pt x="80427" y="213"/>
                    <a:pt x="77264" y="213"/>
                  </a:cubicBezTo>
                  <a:cubicBezTo>
                    <a:pt x="74101" y="213"/>
                    <a:pt x="74101" y="1705"/>
                    <a:pt x="70938" y="1705"/>
                  </a:cubicBezTo>
                  <a:cubicBezTo>
                    <a:pt x="67755" y="1705"/>
                    <a:pt x="67755" y="213"/>
                    <a:pt x="64592" y="213"/>
                  </a:cubicBezTo>
                  <a:cubicBezTo>
                    <a:pt x="61429" y="213"/>
                    <a:pt x="61429" y="1705"/>
                    <a:pt x="58266" y="1705"/>
                  </a:cubicBezTo>
                  <a:cubicBezTo>
                    <a:pt x="55104" y="1705"/>
                    <a:pt x="55104" y="213"/>
                    <a:pt x="51941" y="213"/>
                  </a:cubicBezTo>
                  <a:cubicBezTo>
                    <a:pt x="48758" y="213"/>
                    <a:pt x="48758" y="1705"/>
                    <a:pt x="45595" y="1705"/>
                  </a:cubicBezTo>
                  <a:cubicBezTo>
                    <a:pt x="42432" y="1705"/>
                    <a:pt x="42432" y="213"/>
                    <a:pt x="39269" y="213"/>
                  </a:cubicBezTo>
                  <a:cubicBezTo>
                    <a:pt x="36106" y="213"/>
                    <a:pt x="36106" y="1705"/>
                    <a:pt x="32943" y="1705"/>
                  </a:cubicBezTo>
                  <a:cubicBezTo>
                    <a:pt x="29760" y="1705"/>
                    <a:pt x="29760" y="213"/>
                    <a:pt x="26597" y="213"/>
                  </a:cubicBezTo>
                  <a:cubicBezTo>
                    <a:pt x="23434" y="213"/>
                    <a:pt x="23434" y="1705"/>
                    <a:pt x="20271" y="1705"/>
                  </a:cubicBezTo>
                  <a:cubicBezTo>
                    <a:pt x="17108" y="1705"/>
                    <a:pt x="17108" y="213"/>
                    <a:pt x="13946" y="213"/>
                  </a:cubicBezTo>
                  <a:cubicBezTo>
                    <a:pt x="10763" y="213"/>
                    <a:pt x="10763" y="1705"/>
                    <a:pt x="7600" y="1705"/>
                  </a:cubicBezTo>
                  <a:cubicBezTo>
                    <a:pt x="4976" y="1705"/>
                    <a:pt x="4241" y="8"/>
                    <a:pt x="2364" y="8"/>
                  </a:cubicBezTo>
                  <a:cubicBezTo>
                    <a:pt x="1978" y="8"/>
                    <a:pt x="1544" y="79"/>
                    <a:pt x="1035" y="253"/>
                  </a:cubicBezTo>
                  <a:cubicBezTo>
                    <a:pt x="1" y="611"/>
                    <a:pt x="2030" y="2043"/>
                    <a:pt x="2030" y="3137"/>
                  </a:cubicBezTo>
                  <a:cubicBezTo>
                    <a:pt x="2030" y="4231"/>
                    <a:pt x="538" y="4231"/>
                    <a:pt x="538" y="5305"/>
                  </a:cubicBezTo>
                  <a:cubicBezTo>
                    <a:pt x="538" y="6399"/>
                    <a:pt x="2030" y="6399"/>
                    <a:pt x="2030" y="7474"/>
                  </a:cubicBezTo>
                  <a:cubicBezTo>
                    <a:pt x="2030" y="8568"/>
                    <a:pt x="538" y="8568"/>
                    <a:pt x="538" y="9662"/>
                  </a:cubicBezTo>
                  <a:cubicBezTo>
                    <a:pt x="538" y="10736"/>
                    <a:pt x="2030" y="10736"/>
                    <a:pt x="2030" y="11830"/>
                  </a:cubicBezTo>
                  <a:cubicBezTo>
                    <a:pt x="2030" y="12904"/>
                    <a:pt x="538" y="12904"/>
                    <a:pt x="538" y="13998"/>
                  </a:cubicBezTo>
                  <a:cubicBezTo>
                    <a:pt x="538" y="15073"/>
                    <a:pt x="2030" y="15092"/>
                    <a:pt x="2030" y="16167"/>
                  </a:cubicBezTo>
                  <a:cubicBezTo>
                    <a:pt x="2030" y="17261"/>
                    <a:pt x="538" y="17261"/>
                    <a:pt x="538" y="18335"/>
                  </a:cubicBezTo>
                  <a:cubicBezTo>
                    <a:pt x="538" y="19429"/>
                    <a:pt x="2030" y="19429"/>
                    <a:pt x="2030" y="20503"/>
                  </a:cubicBezTo>
                  <a:cubicBezTo>
                    <a:pt x="2030" y="21597"/>
                    <a:pt x="538" y="21597"/>
                    <a:pt x="538" y="22692"/>
                  </a:cubicBezTo>
                  <a:cubicBezTo>
                    <a:pt x="538" y="23766"/>
                    <a:pt x="2030" y="23766"/>
                    <a:pt x="2030" y="24860"/>
                  </a:cubicBezTo>
                  <a:cubicBezTo>
                    <a:pt x="2030" y="25934"/>
                    <a:pt x="538" y="25934"/>
                    <a:pt x="538" y="27028"/>
                  </a:cubicBezTo>
                  <a:cubicBezTo>
                    <a:pt x="538" y="28102"/>
                    <a:pt x="2030" y="28102"/>
                    <a:pt x="2030" y="29196"/>
                  </a:cubicBezTo>
                  <a:cubicBezTo>
                    <a:pt x="2030" y="30291"/>
                    <a:pt x="538" y="30291"/>
                    <a:pt x="538" y="31365"/>
                  </a:cubicBezTo>
                  <a:cubicBezTo>
                    <a:pt x="538" y="32459"/>
                    <a:pt x="2030" y="32459"/>
                    <a:pt x="2030" y="33533"/>
                  </a:cubicBezTo>
                  <a:cubicBezTo>
                    <a:pt x="2030" y="34627"/>
                    <a:pt x="538" y="34627"/>
                    <a:pt x="538" y="35701"/>
                  </a:cubicBezTo>
                  <a:cubicBezTo>
                    <a:pt x="538" y="36795"/>
                    <a:pt x="2030" y="36795"/>
                    <a:pt x="2030" y="37890"/>
                  </a:cubicBezTo>
                  <a:cubicBezTo>
                    <a:pt x="2030" y="38964"/>
                    <a:pt x="538" y="38964"/>
                    <a:pt x="538" y="40058"/>
                  </a:cubicBezTo>
                  <a:cubicBezTo>
                    <a:pt x="538" y="41132"/>
                    <a:pt x="2030" y="41132"/>
                    <a:pt x="2030" y="42226"/>
                  </a:cubicBezTo>
                  <a:cubicBezTo>
                    <a:pt x="2030" y="43300"/>
                    <a:pt x="1" y="44753"/>
                    <a:pt x="1035" y="45091"/>
                  </a:cubicBezTo>
                  <a:cubicBezTo>
                    <a:pt x="1549" y="45269"/>
                    <a:pt x="1987" y="45343"/>
                    <a:pt x="2375" y="45343"/>
                  </a:cubicBezTo>
                  <a:cubicBezTo>
                    <a:pt x="4244" y="45343"/>
                    <a:pt x="4981" y="43639"/>
                    <a:pt x="7600" y="43639"/>
                  </a:cubicBezTo>
                  <a:cubicBezTo>
                    <a:pt x="10783" y="43639"/>
                    <a:pt x="10783" y="45131"/>
                    <a:pt x="13946" y="45131"/>
                  </a:cubicBezTo>
                  <a:cubicBezTo>
                    <a:pt x="17108" y="45131"/>
                    <a:pt x="17108" y="43639"/>
                    <a:pt x="20271" y="43639"/>
                  </a:cubicBezTo>
                  <a:cubicBezTo>
                    <a:pt x="23434" y="43639"/>
                    <a:pt x="23434" y="45131"/>
                    <a:pt x="26617" y="45131"/>
                  </a:cubicBezTo>
                  <a:cubicBezTo>
                    <a:pt x="29780" y="45131"/>
                    <a:pt x="29780" y="43639"/>
                    <a:pt x="32943" y="43639"/>
                  </a:cubicBezTo>
                  <a:cubicBezTo>
                    <a:pt x="36106" y="43639"/>
                    <a:pt x="36106" y="45131"/>
                    <a:pt x="39269" y="45131"/>
                  </a:cubicBezTo>
                  <a:cubicBezTo>
                    <a:pt x="42452" y="45131"/>
                    <a:pt x="42452" y="43639"/>
                    <a:pt x="45615" y="43639"/>
                  </a:cubicBezTo>
                  <a:cubicBezTo>
                    <a:pt x="48778" y="43639"/>
                    <a:pt x="48778" y="45131"/>
                    <a:pt x="51941" y="45131"/>
                  </a:cubicBezTo>
                  <a:cubicBezTo>
                    <a:pt x="55104" y="45131"/>
                    <a:pt x="55104" y="43639"/>
                    <a:pt x="58266" y="43639"/>
                  </a:cubicBezTo>
                  <a:cubicBezTo>
                    <a:pt x="61429" y="43639"/>
                    <a:pt x="61449" y="45131"/>
                    <a:pt x="64612" y="45131"/>
                  </a:cubicBezTo>
                  <a:cubicBezTo>
                    <a:pt x="67775" y="45131"/>
                    <a:pt x="67775" y="43639"/>
                    <a:pt x="70938" y="43639"/>
                  </a:cubicBezTo>
                  <a:cubicBezTo>
                    <a:pt x="74101" y="43639"/>
                    <a:pt x="74101" y="45131"/>
                    <a:pt x="77264" y="45131"/>
                  </a:cubicBezTo>
                  <a:cubicBezTo>
                    <a:pt x="80447" y="45131"/>
                    <a:pt x="80447" y="43639"/>
                    <a:pt x="83610" y="43639"/>
                  </a:cubicBezTo>
                  <a:cubicBezTo>
                    <a:pt x="86773" y="43639"/>
                    <a:pt x="86773" y="45131"/>
                    <a:pt x="89936" y="45131"/>
                  </a:cubicBezTo>
                  <a:cubicBezTo>
                    <a:pt x="93099" y="45131"/>
                    <a:pt x="93099" y="43639"/>
                    <a:pt x="96261" y="43639"/>
                  </a:cubicBezTo>
                  <a:cubicBezTo>
                    <a:pt x="99444" y="43639"/>
                    <a:pt x="99424" y="45131"/>
                    <a:pt x="102607" y="45131"/>
                  </a:cubicBezTo>
                  <a:cubicBezTo>
                    <a:pt x="105770" y="45131"/>
                    <a:pt x="105770" y="43639"/>
                    <a:pt x="108933" y="43639"/>
                  </a:cubicBezTo>
                  <a:cubicBezTo>
                    <a:pt x="112096" y="43639"/>
                    <a:pt x="112096" y="45131"/>
                    <a:pt x="115259" y="45131"/>
                  </a:cubicBezTo>
                  <a:cubicBezTo>
                    <a:pt x="118422" y="45131"/>
                    <a:pt x="118422" y="43639"/>
                    <a:pt x="121605" y="43639"/>
                  </a:cubicBezTo>
                  <a:cubicBezTo>
                    <a:pt x="124223" y="43639"/>
                    <a:pt x="124960" y="45343"/>
                    <a:pt x="126829" y="45343"/>
                  </a:cubicBezTo>
                  <a:cubicBezTo>
                    <a:pt x="127218" y="45343"/>
                    <a:pt x="127656" y="45269"/>
                    <a:pt x="128169" y="45091"/>
                  </a:cubicBezTo>
                  <a:cubicBezTo>
                    <a:pt x="129204" y="44753"/>
                    <a:pt x="127612" y="43937"/>
                    <a:pt x="127195" y="42405"/>
                  </a:cubicBezTo>
                  <a:cubicBezTo>
                    <a:pt x="126936" y="41371"/>
                    <a:pt x="128667" y="41132"/>
                    <a:pt x="128667" y="40038"/>
                  </a:cubicBezTo>
                  <a:cubicBezTo>
                    <a:pt x="128667" y="38964"/>
                    <a:pt x="127175" y="38964"/>
                    <a:pt x="127175" y="37870"/>
                  </a:cubicBezTo>
                  <a:cubicBezTo>
                    <a:pt x="127175" y="36795"/>
                    <a:pt x="128667" y="36795"/>
                    <a:pt x="128667" y="35701"/>
                  </a:cubicBezTo>
                  <a:cubicBezTo>
                    <a:pt x="128667" y="34607"/>
                    <a:pt x="127175" y="34607"/>
                    <a:pt x="127175" y="33533"/>
                  </a:cubicBezTo>
                  <a:cubicBezTo>
                    <a:pt x="127175" y="32439"/>
                    <a:pt x="128667" y="32439"/>
                    <a:pt x="128667" y="31365"/>
                  </a:cubicBezTo>
                  <a:cubicBezTo>
                    <a:pt x="128667" y="30271"/>
                    <a:pt x="127175" y="30271"/>
                    <a:pt x="127175" y="29196"/>
                  </a:cubicBezTo>
                  <a:cubicBezTo>
                    <a:pt x="127175" y="28102"/>
                    <a:pt x="128667" y="28102"/>
                    <a:pt x="128667" y="27008"/>
                  </a:cubicBezTo>
                  <a:cubicBezTo>
                    <a:pt x="128667" y="25934"/>
                    <a:pt x="127175" y="25934"/>
                    <a:pt x="127175" y="24840"/>
                  </a:cubicBezTo>
                  <a:cubicBezTo>
                    <a:pt x="127175" y="23766"/>
                    <a:pt x="128667" y="23766"/>
                    <a:pt x="128667" y="22672"/>
                  </a:cubicBezTo>
                  <a:cubicBezTo>
                    <a:pt x="128667" y="21597"/>
                    <a:pt x="127175" y="21578"/>
                    <a:pt x="127175" y="20503"/>
                  </a:cubicBezTo>
                  <a:cubicBezTo>
                    <a:pt x="127175" y="19409"/>
                    <a:pt x="128667" y="19409"/>
                    <a:pt x="128667" y="18335"/>
                  </a:cubicBezTo>
                  <a:cubicBezTo>
                    <a:pt x="128667" y="17241"/>
                    <a:pt x="127175" y="17241"/>
                    <a:pt x="127175" y="16167"/>
                  </a:cubicBezTo>
                  <a:cubicBezTo>
                    <a:pt x="127175" y="15073"/>
                    <a:pt x="128667" y="15073"/>
                    <a:pt x="128667" y="13978"/>
                  </a:cubicBezTo>
                  <a:cubicBezTo>
                    <a:pt x="128667" y="12904"/>
                    <a:pt x="127175" y="12904"/>
                    <a:pt x="127175" y="11810"/>
                  </a:cubicBezTo>
                  <a:cubicBezTo>
                    <a:pt x="127175" y="10736"/>
                    <a:pt x="128667" y="10736"/>
                    <a:pt x="128667" y="9642"/>
                  </a:cubicBezTo>
                  <a:cubicBezTo>
                    <a:pt x="128667" y="8568"/>
                    <a:pt x="127175" y="8568"/>
                    <a:pt x="127175" y="7474"/>
                  </a:cubicBezTo>
                  <a:cubicBezTo>
                    <a:pt x="127175" y="6399"/>
                    <a:pt x="128667" y="6379"/>
                    <a:pt x="128667" y="5305"/>
                  </a:cubicBezTo>
                  <a:cubicBezTo>
                    <a:pt x="128667" y="4211"/>
                    <a:pt x="127175" y="4211"/>
                    <a:pt x="127175" y="3137"/>
                  </a:cubicBezTo>
                  <a:cubicBezTo>
                    <a:pt x="127175" y="2043"/>
                    <a:pt x="129204" y="611"/>
                    <a:pt x="128169" y="253"/>
                  </a:cubicBezTo>
                  <a:cubicBezTo>
                    <a:pt x="127652" y="74"/>
                    <a:pt x="127212" y="1"/>
                    <a:pt x="126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04" name="Google Shape;2904;p36"/>
          <p:cNvSpPr txBox="1">
            <a:spLocks noGrp="1"/>
          </p:cNvSpPr>
          <p:nvPr>
            <p:ph type="title" hasCustomPrompt="1"/>
          </p:nvPr>
        </p:nvSpPr>
        <p:spPr>
          <a:xfrm>
            <a:off x="6203500" y="2818255"/>
            <a:ext cx="2225400" cy="501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3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905" name="Google Shape;2905;p36"/>
          <p:cNvSpPr txBox="1">
            <a:spLocks noGrp="1"/>
          </p:cNvSpPr>
          <p:nvPr>
            <p:ph type="subTitle" idx="1"/>
          </p:nvPr>
        </p:nvSpPr>
        <p:spPr>
          <a:xfrm>
            <a:off x="6203500" y="3694860"/>
            <a:ext cx="2225400" cy="6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6" name="Google Shape;2906;p36"/>
          <p:cNvSpPr txBox="1">
            <a:spLocks noGrp="1"/>
          </p:cNvSpPr>
          <p:nvPr>
            <p:ph type="title" idx="2" hasCustomPrompt="1"/>
          </p:nvPr>
        </p:nvSpPr>
        <p:spPr>
          <a:xfrm>
            <a:off x="3459300" y="2818250"/>
            <a:ext cx="2225400" cy="501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3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907" name="Google Shape;2907;p36"/>
          <p:cNvSpPr txBox="1">
            <a:spLocks noGrp="1"/>
          </p:cNvSpPr>
          <p:nvPr>
            <p:ph type="subTitle" idx="3"/>
          </p:nvPr>
        </p:nvSpPr>
        <p:spPr>
          <a:xfrm>
            <a:off x="3459300" y="3694850"/>
            <a:ext cx="2225400" cy="6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8" name="Google Shape;2908;p36"/>
          <p:cNvSpPr txBox="1">
            <a:spLocks noGrp="1"/>
          </p:cNvSpPr>
          <p:nvPr>
            <p:ph type="title" idx="4" hasCustomPrompt="1"/>
          </p:nvPr>
        </p:nvSpPr>
        <p:spPr>
          <a:xfrm>
            <a:off x="715100" y="2818253"/>
            <a:ext cx="2225400" cy="501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3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909" name="Google Shape;2909;p36"/>
          <p:cNvSpPr txBox="1">
            <a:spLocks noGrp="1"/>
          </p:cNvSpPr>
          <p:nvPr>
            <p:ph type="subTitle" idx="5"/>
          </p:nvPr>
        </p:nvSpPr>
        <p:spPr>
          <a:xfrm>
            <a:off x="715100" y="3694856"/>
            <a:ext cx="2225400" cy="6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10" name="Google Shape;2910;p36"/>
          <p:cNvSpPr txBox="1">
            <a:spLocks noGrp="1"/>
          </p:cNvSpPr>
          <p:nvPr>
            <p:ph type="title" idx="6"/>
          </p:nvPr>
        </p:nvSpPr>
        <p:spPr>
          <a:xfrm>
            <a:off x="720000" y="3243350"/>
            <a:ext cx="2225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4"/>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911" name="Google Shape;2911;p36"/>
          <p:cNvSpPr txBox="1">
            <a:spLocks noGrp="1"/>
          </p:cNvSpPr>
          <p:nvPr>
            <p:ph type="title" idx="7"/>
          </p:nvPr>
        </p:nvSpPr>
        <p:spPr>
          <a:xfrm>
            <a:off x="3459325" y="3243350"/>
            <a:ext cx="2225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4"/>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912" name="Google Shape;2912;p36"/>
          <p:cNvSpPr txBox="1">
            <a:spLocks noGrp="1"/>
          </p:cNvSpPr>
          <p:nvPr>
            <p:ph type="title" idx="8"/>
          </p:nvPr>
        </p:nvSpPr>
        <p:spPr>
          <a:xfrm>
            <a:off x="6198650" y="3243350"/>
            <a:ext cx="2225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4"/>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913" name="Google Shape;2913;p36"/>
          <p:cNvSpPr txBox="1">
            <a:spLocks noGrp="1"/>
          </p:cNvSpPr>
          <p:nvPr>
            <p:ph type="title" idx="9"/>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2914" name="Google Shape;2914;p36"/>
          <p:cNvGrpSpPr/>
          <p:nvPr/>
        </p:nvGrpSpPr>
        <p:grpSpPr>
          <a:xfrm rot="5400000" flipH="1">
            <a:off x="-116650" y="-65412"/>
            <a:ext cx="1209247" cy="1200822"/>
            <a:chOff x="4088800" y="3407675"/>
            <a:chExt cx="1209247" cy="1200822"/>
          </a:xfrm>
        </p:grpSpPr>
        <p:sp>
          <p:nvSpPr>
            <p:cNvPr id="2915" name="Google Shape;2915;p36"/>
            <p:cNvSpPr/>
            <p:nvPr/>
          </p:nvSpPr>
          <p:spPr>
            <a:xfrm>
              <a:off x="4613328" y="3948244"/>
              <a:ext cx="56034" cy="55961"/>
            </a:xfrm>
            <a:custGeom>
              <a:avLst/>
              <a:gdLst/>
              <a:ahLst/>
              <a:cxnLst/>
              <a:rect l="l" t="t" r="r" b="b"/>
              <a:pathLst>
                <a:path w="765" h="764" extrusionOk="0">
                  <a:moveTo>
                    <a:pt x="382" y="0"/>
                  </a:moveTo>
                  <a:cubicBezTo>
                    <a:pt x="167" y="0"/>
                    <a:pt x="1" y="166"/>
                    <a:pt x="1" y="382"/>
                  </a:cubicBezTo>
                  <a:cubicBezTo>
                    <a:pt x="1" y="597"/>
                    <a:pt x="167" y="763"/>
                    <a:pt x="382" y="763"/>
                  </a:cubicBezTo>
                  <a:cubicBezTo>
                    <a:pt x="598" y="763"/>
                    <a:pt x="764" y="597"/>
                    <a:pt x="764" y="382"/>
                  </a:cubicBezTo>
                  <a:cubicBezTo>
                    <a:pt x="764" y="166"/>
                    <a:pt x="598" y="0"/>
                    <a:pt x="3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6"/>
            <p:cNvSpPr/>
            <p:nvPr/>
          </p:nvSpPr>
          <p:spPr>
            <a:xfrm>
              <a:off x="4587545" y="3999444"/>
              <a:ext cx="69512" cy="56694"/>
            </a:xfrm>
            <a:custGeom>
              <a:avLst/>
              <a:gdLst/>
              <a:ahLst/>
              <a:cxnLst/>
              <a:rect l="l" t="t" r="r" b="b"/>
              <a:pathLst>
                <a:path w="949" h="774" extrusionOk="0">
                  <a:moveTo>
                    <a:pt x="477" y="1"/>
                  </a:moveTo>
                  <a:cubicBezTo>
                    <a:pt x="425" y="1"/>
                    <a:pt x="373" y="12"/>
                    <a:pt x="323" y="35"/>
                  </a:cubicBezTo>
                  <a:cubicBezTo>
                    <a:pt x="0" y="172"/>
                    <a:pt x="20" y="622"/>
                    <a:pt x="343" y="750"/>
                  </a:cubicBezTo>
                  <a:cubicBezTo>
                    <a:pt x="388" y="766"/>
                    <a:pt x="434" y="774"/>
                    <a:pt x="477" y="774"/>
                  </a:cubicBezTo>
                  <a:cubicBezTo>
                    <a:pt x="742" y="774"/>
                    <a:pt x="949" y="490"/>
                    <a:pt x="823" y="221"/>
                  </a:cubicBezTo>
                  <a:cubicBezTo>
                    <a:pt x="758" y="84"/>
                    <a:pt x="619" y="1"/>
                    <a:pt x="4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6"/>
            <p:cNvSpPr/>
            <p:nvPr/>
          </p:nvSpPr>
          <p:spPr>
            <a:xfrm>
              <a:off x="4677127" y="3991167"/>
              <a:ext cx="66875" cy="56620"/>
            </a:xfrm>
            <a:custGeom>
              <a:avLst/>
              <a:gdLst/>
              <a:ahLst/>
              <a:cxnLst/>
              <a:rect l="l" t="t" r="r" b="b"/>
              <a:pathLst>
                <a:path w="913" h="773" extrusionOk="0">
                  <a:moveTo>
                    <a:pt x="508" y="1"/>
                  </a:moveTo>
                  <a:cubicBezTo>
                    <a:pt x="502" y="1"/>
                    <a:pt x="496" y="1"/>
                    <a:pt x="490" y="1"/>
                  </a:cubicBezTo>
                  <a:cubicBezTo>
                    <a:pt x="148" y="31"/>
                    <a:pt x="1" y="451"/>
                    <a:pt x="255" y="677"/>
                  </a:cubicBezTo>
                  <a:cubicBezTo>
                    <a:pt x="333" y="743"/>
                    <a:pt x="424" y="773"/>
                    <a:pt x="511" y="773"/>
                  </a:cubicBezTo>
                  <a:cubicBezTo>
                    <a:pt x="719" y="773"/>
                    <a:pt x="912" y="605"/>
                    <a:pt x="891" y="363"/>
                  </a:cubicBezTo>
                  <a:cubicBezTo>
                    <a:pt x="882" y="154"/>
                    <a:pt x="707" y="1"/>
                    <a:pt x="5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36"/>
            <p:cNvSpPr/>
            <p:nvPr/>
          </p:nvSpPr>
          <p:spPr>
            <a:xfrm>
              <a:off x="4640577" y="4032699"/>
              <a:ext cx="67021" cy="55961"/>
            </a:xfrm>
            <a:custGeom>
              <a:avLst/>
              <a:gdLst/>
              <a:ahLst/>
              <a:cxnLst/>
              <a:rect l="l" t="t" r="r" b="b"/>
              <a:pathLst>
                <a:path w="915" h="764" extrusionOk="0">
                  <a:moveTo>
                    <a:pt x="525" y="0"/>
                  </a:moveTo>
                  <a:cubicBezTo>
                    <a:pt x="513" y="0"/>
                    <a:pt x="502" y="1"/>
                    <a:pt x="490" y="2"/>
                  </a:cubicBezTo>
                  <a:cubicBezTo>
                    <a:pt x="147" y="21"/>
                    <a:pt x="1" y="442"/>
                    <a:pt x="265" y="667"/>
                  </a:cubicBezTo>
                  <a:cubicBezTo>
                    <a:pt x="340" y="734"/>
                    <a:pt x="428" y="764"/>
                    <a:pt x="515" y="764"/>
                  </a:cubicBezTo>
                  <a:cubicBezTo>
                    <a:pt x="720" y="764"/>
                    <a:pt x="915" y="595"/>
                    <a:pt x="901" y="354"/>
                  </a:cubicBezTo>
                  <a:cubicBezTo>
                    <a:pt x="883" y="151"/>
                    <a:pt x="716" y="0"/>
                    <a:pt x="5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36"/>
            <p:cNvSpPr/>
            <p:nvPr/>
          </p:nvSpPr>
          <p:spPr>
            <a:xfrm>
              <a:off x="4730012" y="4059947"/>
              <a:ext cx="66948" cy="56327"/>
            </a:xfrm>
            <a:custGeom>
              <a:avLst/>
              <a:gdLst/>
              <a:ahLst/>
              <a:cxnLst/>
              <a:rect l="l" t="t" r="r" b="b"/>
              <a:pathLst>
                <a:path w="914" h="769" extrusionOk="0">
                  <a:moveTo>
                    <a:pt x="496" y="1"/>
                  </a:moveTo>
                  <a:cubicBezTo>
                    <a:pt x="209" y="1"/>
                    <a:pt x="0" y="314"/>
                    <a:pt x="160" y="579"/>
                  </a:cubicBezTo>
                  <a:cubicBezTo>
                    <a:pt x="237" y="708"/>
                    <a:pt x="365" y="769"/>
                    <a:pt x="491" y="769"/>
                  </a:cubicBezTo>
                  <a:cubicBezTo>
                    <a:pt x="654" y="769"/>
                    <a:pt x="815" y="668"/>
                    <a:pt x="864" y="481"/>
                  </a:cubicBezTo>
                  <a:cubicBezTo>
                    <a:pt x="913" y="276"/>
                    <a:pt x="796" y="70"/>
                    <a:pt x="590" y="12"/>
                  </a:cubicBezTo>
                  <a:cubicBezTo>
                    <a:pt x="558" y="4"/>
                    <a:pt x="527" y="1"/>
                    <a:pt x="4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36"/>
            <p:cNvSpPr/>
            <p:nvPr/>
          </p:nvSpPr>
          <p:spPr>
            <a:xfrm>
              <a:off x="4682767" y="4087708"/>
              <a:ext cx="66875" cy="56547"/>
            </a:xfrm>
            <a:custGeom>
              <a:avLst/>
              <a:gdLst/>
              <a:ahLst/>
              <a:cxnLst/>
              <a:rect l="l" t="t" r="r" b="b"/>
              <a:pathLst>
                <a:path w="913" h="772" extrusionOk="0">
                  <a:moveTo>
                    <a:pt x="481" y="1"/>
                  </a:moveTo>
                  <a:cubicBezTo>
                    <a:pt x="204" y="1"/>
                    <a:pt x="1" y="319"/>
                    <a:pt x="159" y="582"/>
                  </a:cubicBezTo>
                  <a:cubicBezTo>
                    <a:pt x="236" y="711"/>
                    <a:pt x="364" y="772"/>
                    <a:pt x="490" y="772"/>
                  </a:cubicBezTo>
                  <a:cubicBezTo>
                    <a:pt x="653" y="772"/>
                    <a:pt x="814" y="671"/>
                    <a:pt x="863" y="484"/>
                  </a:cubicBezTo>
                  <a:cubicBezTo>
                    <a:pt x="912" y="279"/>
                    <a:pt x="795" y="63"/>
                    <a:pt x="580" y="14"/>
                  </a:cubicBezTo>
                  <a:cubicBezTo>
                    <a:pt x="546" y="5"/>
                    <a:pt x="513" y="1"/>
                    <a:pt x="4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36"/>
            <p:cNvSpPr/>
            <p:nvPr/>
          </p:nvSpPr>
          <p:spPr>
            <a:xfrm>
              <a:off x="4766270" y="4155096"/>
              <a:ext cx="65776" cy="56620"/>
            </a:xfrm>
            <a:custGeom>
              <a:avLst/>
              <a:gdLst/>
              <a:ahLst/>
              <a:cxnLst/>
              <a:rect l="l" t="t" r="r" b="b"/>
              <a:pathLst>
                <a:path w="898" h="773" extrusionOk="0">
                  <a:moveTo>
                    <a:pt x="449" y="0"/>
                  </a:moveTo>
                  <a:cubicBezTo>
                    <a:pt x="206" y="0"/>
                    <a:pt x="0" y="242"/>
                    <a:pt x="95" y="504"/>
                  </a:cubicBezTo>
                  <a:cubicBezTo>
                    <a:pt x="153" y="681"/>
                    <a:pt x="305" y="773"/>
                    <a:pt x="459" y="773"/>
                  </a:cubicBezTo>
                  <a:cubicBezTo>
                    <a:pt x="593" y="773"/>
                    <a:pt x="727" y="704"/>
                    <a:pt x="800" y="562"/>
                  </a:cubicBezTo>
                  <a:cubicBezTo>
                    <a:pt x="898" y="367"/>
                    <a:pt x="819" y="141"/>
                    <a:pt x="624" y="44"/>
                  </a:cubicBezTo>
                  <a:cubicBezTo>
                    <a:pt x="566" y="14"/>
                    <a:pt x="506" y="0"/>
                    <a:pt x="4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36"/>
            <p:cNvSpPr/>
            <p:nvPr/>
          </p:nvSpPr>
          <p:spPr>
            <a:xfrm>
              <a:off x="4714484" y="4172309"/>
              <a:ext cx="65264" cy="56254"/>
            </a:xfrm>
            <a:custGeom>
              <a:avLst/>
              <a:gdLst/>
              <a:ahLst/>
              <a:cxnLst/>
              <a:rect l="l" t="t" r="r" b="b"/>
              <a:pathLst>
                <a:path w="891" h="768" extrusionOk="0">
                  <a:moveTo>
                    <a:pt x="448" y="0"/>
                  </a:moveTo>
                  <a:cubicBezTo>
                    <a:pt x="202" y="0"/>
                    <a:pt x="1" y="242"/>
                    <a:pt x="88" y="503"/>
                  </a:cubicBezTo>
                  <a:cubicBezTo>
                    <a:pt x="145" y="676"/>
                    <a:pt x="298" y="768"/>
                    <a:pt x="451" y="768"/>
                  </a:cubicBezTo>
                  <a:cubicBezTo>
                    <a:pt x="585" y="768"/>
                    <a:pt x="720" y="698"/>
                    <a:pt x="792" y="552"/>
                  </a:cubicBezTo>
                  <a:cubicBezTo>
                    <a:pt x="890" y="366"/>
                    <a:pt x="812" y="132"/>
                    <a:pt x="626" y="43"/>
                  </a:cubicBezTo>
                  <a:cubicBezTo>
                    <a:pt x="566" y="14"/>
                    <a:pt x="506" y="0"/>
                    <a:pt x="4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36"/>
            <p:cNvSpPr/>
            <p:nvPr/>
          </p:nvSpPr>
          <p:spPr>
            <a:xfrm>
              <a:off x="4178309" y="4182344"/>
              <a:ext cx="65190" cy="56401"/>
            </a:xfrm>
            <a:custGeom>
              <a:avLst/>
              <a:gdLst/>
              <a:ahLst/>
              <a:cxnLst/>
              <a:rect l="l" t="t" r="r" b="b"/>
              <a:pathLst>
                <a:path w="890" h="770" extrusionOk="0">
                  <a:moveTo>
                    <a:pt x="451" y="0"/>
                  </a:moveTo>
                  <a:cubicBezTo>
                    <a:pt x="208" y="0"/>
                    <a:pt x="0" y="242"/>
                    <a:pt x="87" y="503"/>
                  </a:cubicBezTo>
                  <a:cubicBezTo>
                    <a:pt x="145" y="678"/>
                    <a:pt x="300" y="769"/>
                    <a:pt x="455" y="769"/>
                  </a:cubicBezTo>
                  <a:cubicBezTo>
                    <a:pt x="587" y="769"/>
                    <a:pt x="720" y="702"/>
                    <a:pt x="792" y="562"/>
                  </a:cubicBezTo>
                  <a:cubicBezTo>
                    <a:pt x="890" y="376"/>
                    <a:pt x="811" y="141"/>
                    <a:pt x="625" y="44"/>
                  </a:cubicBezTo>
                  <a:cubicBezTo>
                    <a:pt x="567" y="14"/>
                    <a:pt x="508" y="0"/>
                    <a:pt x="4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36"/>
            <p:cNvSpPr/>
            <p:nvPr/>
          </p:nvSpPr>
          <p:spPr>
            <a:xfrm>
              <a:off x="4125937" y="4198825"/>
              <a:ext cx="65264" cy="56620"/>
            </a:xfrm>
            <a:custGeom>
              <a:avLst/>
              <a:gdLst/>
              <a:ahLst/>
              <a:cxnLst/>
              <a:rect l="l" t="t" r="r" b="b"/>
              <a:pathLst>
                <a:path w="891" h="773" extrusionOk="0">
                  <a:moveTo>
                    <a:pt x="451" y="0"/>
                  </a:moveTo>
                  <a:cubicBezTo>
                    <a:pt x="208" y="0"/>
                    <a:pt x="1" y="242"/>
                    <a:pt x="88" y="504"/>
                  </a:cubicBezTo>
                  <a:cubicBezTo>
                    <a:pt x="145" y="681"/>
                    <a:pt x="298" y="773"/>
                    <a:pt x="451" y="773"/>
                  </a:cubicBezTo>
                  <a:cubicBezTo>
                    <a:pt x="585" y="773"/>
                    <a:pt x="719" y="704"/>
                    <a:pt x="792" y="562"/>
                  </a:cubicBezTo>
                  <a:cubicBezTo>
                    <a:pt x="890" y="376"/>
                    <a:pt x="812" y="141"/>
                    <a:pt x="626" y="44"/>
                  </a:cubicBezTo>
                  <a:cubicBezTo>
                    <a:pt x="568" y="14"/>
                    <a:pt x="509" y="0"/>
                    <a:pt x="4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6"/>
            <p:cNvSpPr/>
            <p:nvPr/>
          </p:nvSpPr>
          <p:spPr>
            <a:xfrm>
              <a:off x="4156042" y="4072912"/>
              <a:ext cx="62407" cy="56620"/>
            </a:xfrm>
            <a:custGeom>
              <a:avLst/>
              <a:gdLst/>
              <a:ahLst/>
              <a:cxnLst/>
              <a:rect l="l" t="t" r="r" b="b"/>
              <a:pathLst>
                <a:path w="852" h="773" extrusionOk="0">
                  <a:moveTo>
                    <a:pt x="420" y="1"/>
                  </a:moveTo>
                  <a:cubicBezTo>
                    <a:pt x="205" y="1"/>
                    <a:pt x="0" y="189"/>
                    <a:pt x="29" y="441"/>
                  </a:cubicBezTo>
                  <a:cubicBezTo>
                    <a:pt x="59" y="649"/>
                    <a:pt x="238" y="772"/>
                    <a:pt x="418" y="772"/>
                  </a:cubicBezTo>
                  <a:cubicBezTo>
                    <a:pt x="527" y="772"/>
                    <a:pt x="637" y="727"/>
                    <a:pt x="714" y="627"/>
                  </a:cubicBezTo>
                  <a:cubicBezTo>
                    <a:pt x="851" y="451"/>
                    <a:pt x="812" y="216"/>
                    <a:pt x="646" y="79"/>
                  </a:cubicBezTo>
                  <a:cubicBezTo>
                    <a:pt x="576" y="25"/>
                    <a:pt x="497" y="1"/>
                    <a:pt x="4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36"/>
            <p:cNvSpPr/>
            <p:nvPr/>
          </p:nvSpPr>
          <p:spPr>
            <a:xfrm>
              <a:off x="4101032" y="4080090"/>
              <a:ext cx="62187" cy="56401"/>
            </a:xfrm>
            <a:custGeom>
              <a:avLst/>
              <a:gdLst/>
              <a:ahLst/>
              <a:cxnLst/>
              <a:rect l="l" t="t" r="r" b="b"/>
              <a:pathLst>
                <a:path w="849" h="770" extrusionOk="0">
                  <a:moveTo>
                    <a:pt x="421" y="0"/>
                  </a:moveTo>
                  <a:cubicBezTo>
                    <a:pt x="202" y="0"/>
                    <a:pt x="0" y="187"/>
                    <a:pt x="36" y="431"/>
                  </a:cubicBezTo>
                  <a:cubicBezTo>
                    <a:pt x="67" y="644"/>
                    <a:pt x="243" y="769"/>
                    <a:pt x="422" y="769"/>
                  </a:cubicBezTo>
                  <a:cubicBezTo>
                    <a:pt x="532" y="769"/>
                    <a:pt x="643" y="722"/>
                    <a:pt x="721" y="617"/>
                  </a:cubicBezTo>
                  <a:cubicBezTo>
                    <a:pt x="849" y="451"/>
                    <a:pt x="819" y="206"/>
                    <a:pt x="653" y="79"/>
                  </a:cubicBezTo>
                  <a:cubicBezTo>
                    <a:pt x="580" y="25"/>
                    <a:pt x="499" y="0"/>
                    <a:pt x="4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36"/>
            <p:cNvSpPr/>
            <p:nvPr/>
          </p:nvSpPr>
          <p:spPr>
            <a:xfrm>
              <a:off x="4143296" y="3957107"/>
              <a:ext cx="62187" cy="56474"/>
            </a:xfrm>
            <a:custGeom>
              <a:avLst/>
              <a:gdLst/>
              <a:ahLst/>
              <a:cxnLst/>
              <a:rect l="l" t="t" r="r" b="b"/>
              <a:pathLst>
                <a:path w="849" h="771" extrusionOk="0">
                  <a:moveTo>
                    <a:pt x="415" y="0"/>
                  </a:moveTo>
                  <a:cubicBezTo>
                    <a:pt x="199" y="0"/>
                    <a:pt x="1" y="187"/>
                    <a:pt x="37" y="437"/>
                  </a:cubicBezTo>
                  <a:cubicBezTo>
                    <a:pt x="61" y="649"/>
                    <a:pt x="238" y="771"/>
                    <a:pt x="419" y="771"/>
                  </a:cubicBezTo>
                  <a:cubicBezTo>
                    <a:pt x="530" y="771"/>
                    <a:pt x="643" y="724"/>
                    <a:pt x="722" y="623"/>
                  </a:cubicBezTo>
                  <a:cubicBezTo>
                    <a:pt x="849" y="456"/>
                    <a:pt x="820" y="212"/>
                    <a:pt x="653" y="85"/>
                  </a:cubicBezTo>
                  <a:cubicBezTo>
                    <a:pt x="579" y="26"/>
                    <a:pt x="496" y="0"/>
                    <a:pt x="4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36"/>
            <p:cNvSpPr/>
            <p:nvPr/>
          </p:nvSpPr>
          <p:spPr>
            <a:xfrm>
              <a:off x="4088800" y="3963919"/>
              <a:ext cx="62260" cy="56401"/>
            </a:xfrm>
            <a:custGeom>
              <a:avLst/>
              <a:gdLst/>
              <a:ahLst/>
              <a:cxnLst/>
              <a:rect l="l" t="t" r="r" b="b"/>
              <a:pathLst>
                <a:path w="850" h="770" extrusionOk="0">
                  <a:moveTo>
                    <a:pt x="421" y="1"/>
                  </a:moveTo>
                  <a:cubicBezTo>
                    <a:pt x="203" y="1"/>
                    <a:pt x="1" y="187"/>
                    <a:pt x="37" y="432"/>
                  </a:cubicBezTo>
                  <a:cubicBezTo>
                    <a:pt x="67" y="644"/>
                    <a:pt x="244" y="770"/>
                    <a:pt x="423" y="770"/>
                  </a:cubicBezTo>
                  <a:cubicBezTo>
                    <a:pt x="533" y="770"/>
                    <a:pt x="644" y="722"/>
                    <a:pt x="722" y="618"/>
                  </a:cubicBezTo>
                  <a:cubicBezTo>
                    <a:pt x="849" y="452"/>
                    <a:pt x="820" y="207"/>
                    <a:pt x="653" y="80"/>
                  </a:cubicBezTo>
                  <a:cubicBezTo>
                    <a:pt x="581" y="25"/>
                    <a:pt x="500" y="1"/>
                    <a:pt x="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6"/>
            <p:cNvSpPr/>
            <p:nvPr/>
          </p:nvSpPr>
          <p:spPr>
            <a:xfrm>
              <a:off x="4152599" y="3835296"/>
              <a:ext cx="62260" cy="56401"/>
            </a:xfrm>
            <a:custGeom>
              <a:avLst/>
              <a:gdLst/>
              <a:ahLst/>
              <a:cxnLst/>
              <a:rect l="l" t="t" r="r" b="b"/>
              <a:pathLst>
                <a:path w="850" h="770" extrusionOk="0">
                  <a:moveTo>
                    <a:pt x="416" y="0"/>
                  </a:moveTo>
                  <a:cubicBezTo>
                    <a:pt x="235" y="0"/>
                    <a:pt x="61" y="126"/>
                    <a:pt x="37" y="338"/>
                  </a:cubicBezTo>
                  <a:cubicBezTo>
                    <a:pt x="1" y="583"/>
                    <a:pt x="203" y="769"/>
                    <a:pt x="421" y="769"/>
                  </a:cubicBezTo>
                  <a:cubicBezTo>
                    <a:pt x="500" y="769"/>
                    <a:pt x="581" y="745"/>
                    <a:pt x="653" y="691"/>
                  </a:cubicBezTo>
                  <a:cubicBezTo>
                    <a:pt x="820" y="554"/>
                    <a:pt x="849" y="319"/>
                    <a:pt x="722" y="152"/>
                  </a:cubicBezTo>
                  <a:cubicBezTo>
                    <a:pt x="640" y="48"/>
                    <a:pt x="527" y="0"/>
                    <a:pt x="4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6"/>
            <p:cNvSpPr/>
            <p:nvPr/>
          </p:nvSpPr>
          <p:spPr>
            <a:xfrm>
              <a:off x="4098688" y="3827385"/>
              <a:ext cx="61674" cy="56547"/>
            </a:xfrm>
            <a:custGeom>
              <a:avLst/>
              <a:gdLst/>
              <a:ahLst/>
              <a:cxnLst/>
              <a:rect l="l" t="t" r="r" b="b"/>
              <a:pathLst>
                <a:path w="842" h="772" extrusionOk="0">
                  <a:moveTo>
                    <a:pt x="415" y="1"/>
                  </a:moveTo>
                  <a:cubicBezTo>
                    <a:pt x="236" y="1"/>
                    <a:pt x="59" y="127"/>
                    <a:pt x="29" y="339"/>
                  </a:cubicBezTo>
                  <a:cubicBezTo>
                    <a:pt x="0" y="589"/>
                    <a:pt x="196" y="771"/>
                    <a:pt x="411" y="771"/>
                  </a:cubicBezTo>
                  <a:cubicBezTo>
                    <a:pt x="490" y="771"/>
                    <a:pt x="572" y="746"/>
                    <a:pt x="646" y="691"/>
                  </a:cubicBezTo>
                  <a:cubicBezTo>
                    <a:pt x="812" y="564"/>
                    <a:pt x="841" y="319"/>
                    <a:pt x="714" y="153"/>
                  </a:cubicBezTo>
                  <a:cubicBezTo>
                    <a:pt x="636" y="48"/>
                    <a:pt x="525" y="1"/>
                    <a:pt x="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36"/>
            <p:cNvSpPr/>
            <p:nvPr/>
          </p:nvSpPr>
          <p:spPr>
            <a:xfrm>
              <a:off x="4176038" y="3720077"/>
              <a:ext cx="63872" cy="56620"/>
            </a:xfrm>
            <a:custGeom>
              <a:avLst/>
              <a:gdLst/>
              <a:ahLst/>
              <a:cxnLst/>
              <a:rect l="l" t="t" r="r" b="b"/>
              <a:pathLst>
                <a:path w="872" h="773" extrusionOk="0">
                  <a:moveTo>
                    <a:pt x="440" y="1"/>
                  </a:moveTo>
                  <a:cubicBezTo>
                    <a:pt x="283" y="1"/>
                    <a:pt x="133" y="96"/>
                    <a:pt x="79" y="257"/>
                  </a:cubicBezTo>
                  <a:cubicBezTo>
                    <a:pt x="1" y="453"/>
                    <a:pt x="108" y="668"/>
                    <a:pt x="304" y="747"/>
                  </a:cubicBezTo>
                  <a:cubicBezTo>
                    <a:pt x="348" y="764"/>
                    <a:pt x="393" y="772"/>
                    <a:pt x="438" y="772"/>
                  </a:cubicBezTo>
                  <a:cubicBezTo>
                    <a:pt x="593" y="772"/>
                    <a:pt x="740" y="673"/>
                    <a:pt x="793" y="522"/>
                  </a:cubicBezTo>
                  <a:cubicBezTo>
                    <a:pt x="872" y="326"/>
                    <a:pt x="774" y="101"/>
                    <a:pt x="568" y="22"/>
                  </a:cubicBezTo>
                  <a:cubicBezTo>
                    <a:pt x="526" y="8"/>
                    <a:pt x="483" y="1"/>
                    <a:pt x="4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36"/>
            <p:cNvSpPr/>
            <p:nvPr/>
          </p:nvSpPr>
          <p:spPr>
            <a:xfrm>
              <a:off x="4123813" y="3700959"/>
              <a:ext cx="65923" cy="56474"/>
            </a:xfrm>
            <a:custGeom>
              <a:avLst/>
              <a:gdLst/>
              <a:ahLst/>
              <a:cxnLst/>
              <a:rect l="l" t="t" r="r" b="b"/>
              <a:pathLst>
                <a:path w="900" h="771" extrusionOk="0">
                  <a:moveTo>
                    <a:pt x="464" y="0"/>
                  </a:moveTo>
                  <a:cubicBezTo>
                    <a:pt x="314" y="0"/>
                    <a:pt x="163" y="86"/>
                    <a:pt x="97" y="254"/>
                  </a:cubicBezTo>
                  <a:cubicBezTo>
                    <a:pt x="0" y="512"/>
                    <a:pt x="203" y="771"/>
                    <a:pt x="453" y="771"/>
                  </a:cubicBezTo>
                  <a:cubicBezTo>
                    <a:pt x="506" y="771"/>
                    <a:pt x="561" y="759"/>
                    <a:pt x="616" y="734"/>
                  </a:cubicBezTo>
                  <a:cubicBezTo>
                    <a:pt x="812" y="646"/>
                    <a:pt x="900" y="420"/>
                    <a:pt x="812" y="225"/>
                  </a:cubicBezTo>
                  <a:cubicBezTo>
                    <a:pt x="741" y="74"/>
                    <a:pt x="603" y="0"/>
                    <a:pt x="4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36"/>
            <p:cNvSpPr/>
            <p:nvPr/>
          </p:nvSpPr>
          <p:spPr>
            <a:xfrm>
              <a:off x="4369633" y="3407675"/>
              <a:ext cx="359206" cy="417291"/>
            </a:xfrm>
            <a:custGeom>
              <a:avLst/>
              <a:gdLst/>
              <a:ahLst/>
              <a:cxnLst/>
              <a:rect l="l" t="t" r="r" b="b"/>
              <a:pathLst>
                <a:path w="4904" h="5697" extrusionOk="0">
                  <a:moveTo>
                    <a:pt x="4903" y="1"/>
                  </a:moveTo>
                  <a:cubicBezTo>
                    <a:pt x="3798" y="715"/>
                    <a:pt x="2613" y="1342"/>
                    <a:pt x="1684" y="2281"/>
                  </a:cubicBezTo>
                  <a:cubicBezTo>
                    <a:pt x="901" y="3074"/>
                    <a:pt x="0" y="4522"/>
                    <a:pt x="382" y="5697"/>
                  </a:cubicBezTo>
                  <a:cubicBezTo>
                    <a:pt x="607" y="5472"/>
                    <a:pt x="705" y="5061"/>
                    <a:pt x="920" y="4806"/>
                  </a:cubicBezTo>
                  <a:cubicBezTo>
                    <a:pt x="1145" y="4522"/>
                    <a:pt x="1409" y="4278"/>
                    <a:pt x="1693" y="4052"/>
                  </a:cubicBezTo>
                  <a:cubicBezTo>
                    <a:pt x="2271" y="3593"/>
                    <a:pt x="2907" y="3211"/>
                    <a:pt x="3416" y="2682"/>
                  </a:cubicBezTo>
                  <a:cubicBezTo>
                    <a:pt x="4120" y="1939"/>
                    <a:pt x="4522" y="960"/>
                    <a:pt x="49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36"/>
            <p:cNvSpPr/>
            <p:nvPr/>
          </p:nvSpPr>
          <p:spPr>
            <a:xfrm>
              <a:off x="4576045" y="3548897"/>
              <a:ext cx="481822" cy="147081"/>
            </a:xfrm>
            <a:custGeom>
              <a:avLst/>
              <a:gdLst/>
              <a:ahLst/>
              <a:cxnLst/>
              <a:rect l="l" t="t" r="r" b="b"/>
              <a:pathLst>
                <a:path w="6578" h="2008" extrusionOk="0">
                  <a:moveTo>
                    <a:pt x="6578" y="1"/>
                  </a:moveTo>
                  <a:lnTo>
                    <a:pt x="6578" y="1"/>
                  </a:lnTo>
                  <a:cubicBezTo>
                    <a:pt x="5942" y="167"/>
                    <a:pt x="5266" y="138"/>
                    <a:pt x="4601" y="167"/>
                  </a:cubicBezTo>
                  <a:cubicBezTo>
                    <a:pt x="3847" y="206"/>
                    <a:pt x="3094" y="353"/>
                    <a:pt x="2379" y="598"/>
                  </a:cubicBezTo>
                  <a:cubicBezTo>
                    <a:pt x="1762" y="813"/>
                    <a:pt x="1" y="2007"/>
                    <a:pt x="1" y="2007"/>
                  </a:cubicBezTo>
                  <a:cubicBezTo>
                    <a:pt x="236" y="1909"/>
                    <a:pt x="480" y="1831"/>
                    <a:pt x="735" y="1782"/>
                  </a:cubicBezTo>
                  <a:cubicBezTo>
                    <a:pt x="1048" y="1713"/>
                    <a:pt x="1351" y="1635"/>
                    <a:pt x="1674" y="1606"/>
                  </a:cubicBezTo>
                  <a:cubicBezTo>
                    <a:pt x="2898" y="1488"/>
                    <a:pt x="4229" y="1694"/>
                    <a:pt x="5354" y="1087"/>
                  </a:cubicBezTo>
                  <a:cubicBezTo>
                    <a:pt x="5834" y="813"/>
                    <a:pt x="6255" y="441"/>
                    <a:pt x="65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36"/>
            <p:cNvSpPr/>
            <p:nvPr/>
          </p:nvSpPr>
          <p:spPr>
            <a:xfrm>
              <a:off x="4801136" y="3714437"/>
              <a:ext cx="496911" cy="325585"/>
            </a:xfrm>
            <a:custGeom>
              <a:avLst/>
              <a:gdLst/>
              <a:ahLst/>
              <a:cxnLst/>
              <a:rect l="l" t="t" r="r" b="b"/>
              <a:pathLst>
                <a:path w="6784" h="4445" extrusionOk="0">
                  <a:moveTo>
                    <a:pt x="439" y="0"/>
                  </a:moveTo>
                  <a:cubicBezTo>
                    <a:pt x="293" y="0"/>
                    <a:pt x="147" y="7"/>
                    <a:pt x="1" y="21"/>
                  </a:cubicBezTo>
                  <a:cubicBezTo>
                    <a:pt x="1978" y="1900"/>
                    <a:pt x="4278" y="3398"/>
                    <a:pt x="6783" y="4445"/>
                  </a:cubicBezTo>
                  <a:cubicBezTo>
                    <a:pt x="6000" y="3270"/>
                    <a:pt x="5110" y="2125"/>
                    <a:pt x="3974" y="1274"/>
                  </a:cubicBezTo>
                  <a:cubicBezTo>
                    <a:pt x="2956" y="519"/>
                    <a:pt x="1709"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36"/>
            <p:cNvSpPr/>
            <p:nvPr/>
          </p:nvSpPr>
          <p:spPr>
            <a:xfrm>
              <a:off x="4942358" y="3877267"/>
              <a:ext cx="314085" cy="520497"/>
            </a:xfrm>
            <a:custGeom>
              <a:avLst/>
              <a:gdLst/>
              <a:ahLst/>
              <a:cxnLst/>
              <a:rect l="l" t="t" r="r" b="b"/>
              <a:pathLst>
                <a:path w="4288" h="7106" extrusionOk="0">
                  <a:moveTo>
                    <a:pt x="1" y="0"/>
                  </a:moveTo>
                  <a:cubicBezTo>
                    <a:pt x="1078" y="2525"/>
                    <a:pt x="2487" y="5050"/>
                    <a:pt x="4288" y="7105"/>
                  </a:cubicBezTo>
                  <a:cubicBezTo>
                    <a:pt x="3945" y="5716"/>
                    <a:pt x="3603" y="4306"/>
                    <a:pt x="2947" y="3024"/>
                  </a:cubicBezTo>
                  <a:cubicBezTo>
                    <a:pt x="2291" y="1752"/>
                    <a:pt x="1312" y="57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36"/>
            <p:cNvSpPr/>
            <p:nvPr/>
          </p:nvSpPr>
          <p:spPr>
            <a:xfrm>
              <a:off x="4947412" y="3991973"/>
              <a:ext cx="113314" cy="616524"/>
            </a:xfrm>
            <a:custGeom>
              <a:avLst/>
              <a:gdLst/>
              <a:ahLst/>
              <a:cxnLst/>
              <a:rect l="l" t="t" r="r" b="b"/>
              <a:pathLst>
                <a:path w="1547" h="8417" extrusionOk="0">
                  <a:moveTo>
                    <a:pt x="421" y="0"/>
                  </a:moveTo>
                  <a:cubicBezTo>
                    <a:pt x="206" y="1419"/>
                    <a:pt x="0" y="2838"/>
                    <a:pt x="20" y="4267"/>
                  </a:cubicBezTo>
                  <a:cubicBezTo>
                    <a:pt x="40" y="5706"/>
                    <a:pt x="294" y="7154"/>
                    <a:pt x="960" y="8417"/>
                  </a:cubicBezTo>
                  <a:cubicBezTo>
                    <a:pt x="1469" y="7154"/>
                    <a:pt x="1547" y="5941"/>
                    <a:pt x="1429" y="4590"/>
                  </a:cubicBezTo>
                  <a:cubicBezTo>
                    <a:pt x="1292" y="3014"/>
                    <a:pt x="1106" y="1429"/>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36"/>
            <p:cNvSpPr/>
            <p:nvPr/>
          </p:nvSpPr>
          <p:spPr>
            <a:xfrm>
              <a:off x="4246283" y="3674370"/>
              <a:ext cx="739214" cy="829455"/>
            </a:xfrm>
            <a:custGeom>
              <a:avLst/>
              <a:gdLst/>
              <a:ahLst/>
              <a:cxnLst/>
              <a:rect l="l" t="t" r="r" b="b"/>
              <a:pathLst>
                <a:path w="10092" h="11324" fill="none" extrusionOk="0">
                  <a:moveTo>
                    <a:pt x="10091" y="4659"/>
                  </a:moveTo>
                  <a:cubicBezTo>
                    <a:pt x="9876" y="3582"/>
                    <a:pt x="9475" y="2535"/>
                    <a:pt x="8790" y="1684"/>
                  </a:cubicBezTo>
                  <a:cubicBezTo>
                    <a:pt x="8104" y="832"/>
                    <a:pt x="7096" y="206"/>
                    <a:pt x="6010" y="98"/>
                  </a:cubicBezTo>
                  <a:cubicBezTo>
                    <a:pt x="4924" y="0"/>
                    <a:pt x="3837" y="441"/>
                    <a:pt x="2996" y="1146"/>
                  </a:cubicBezTo>
                  <a:cubicBezTo>
                    <a:pt x="2164" y="1850"/>
                    <a:pt x="1577" y="2809"/>
                    <a:pt x="1146" y="3808"/>
                  </a:cubicBezTo>
                  <a:cubicBezTo>
                    <a:pt x="148" y="6156"/>
                    <a:pt x="1" y="8789"/>
                    <a:pt x="255" y="11324"/>
                  </a:cubicBezTo>
                  <a:cubicBezTo>
                    <a:pt x="373" y="9660"/>
                    <a:pt x="862" y="8045"/>
                    <a:pt x="1674" y="6597"/>
                  </a:cubicBezTo>
                  <a:cubicBezTo>
                    <a:pt x="2027" y="5951"/>
                    <a:pt x="2457" y="5334"/>
                    <a:pt x="3045" y="4884"/>
                  </a:cubicBezTo>
                  <a:cubicBezTo>
                    <a:pt x="3632" y="4434"/>
                    <a:pt x="4415" y="4209"/>
                    <a:pt x="5129" y="4405"/>
                  </a:cubicBezTo>
                  <a:cubicBezTo>
                    <a:pt x="5638" y="4561"/>
                    <a:pt x="6088" y="4884"/>
                    <a:pt x="6401" y="5325"/>
                  </a:cubicBezTo>
                  <a:cubicBezTo>
                    <a:pt x="6715" y="5765"/>
                    <a:pt x="6950" y="6244"/>
                    <a:pt x="7116" y="6763"/>
                  </a:cubicBezTo>
                  <a:cubicBezTo>
                    <a:pt x="7292" y="7282"/>
                    <a:pt x="7429" y="7810"/>
                    <a:pt x="7537" y="8349"/>
                  </a:cubicBezTo>
                </a:path>
              </a:pathLst>
            </a:custGeom>
            <a:noFill/>
            <a:ln w="4650"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36"/>
            <p:cNvSpPr/>
            <p:nvPr/>
          </p:nvSpPr>
          <p:spPr>
            <a:xfrm>
              <a:off x="4143809" y="3622071"/>
              <a:ext cx="121225" cy="881753"/>
            </a:xfrm>
            <a:custGeom>
              <a:avLst/>
              <a:gdLst/>
              <a:ahLst/>
              <a:cxnLst/>
              <a:rect l="l" t="t" r="r" b="b"/>
              <a:pathLst>
                <a:path w="1655" h="12038" fill="none" extrusionOk="0">
                  <a:moveTo>
                    <a:pt x="1253" y="0"/>
                  </a:moveTo>
                  <a:cubicBezTo>
                    <a:pt x="343" y="1566"/>
                    <a:pt x="0" y="3416"/>
                    <a:pt x="39" y="5226"/>
                  </a:cubicBezTo>
                  <a:cubicBezTo>
                    <a:pt x="88" y="7027"/>
                    <a:pt x="1116" y="10315"/>
                    <a:pt x="1654" y="12038"/>
                  </a:cubicBezTo>
                </a:path>
              </a:pathLst>
            </a:custGeom>
            <a:noFill/>
            <a:ln w="4650"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36"/>
            <p:cNvSpPr/>
            <p:nvPr/>
          </p:nvSpPr>
          <p:spPr>
            <a:xfrm>
              <a:off x="4401862" y="3413462"/>
              <a:ext cx="324120" cy="407915"/>
            </a:xfrm>
            <a:custGeom>
              <a:avLst/>
              <a:gdLst/>
              <a:ahLst/>
              <a:cxnLst/>
              <a:rect l="l" t="t" r="r" b="b"/>
              <a:pathLst>
                <a:path w="4425" h="5569" extrusionOk="0">
                  <a:moveTo>
                    <a:pt x="4424" y="0"/>
                  </a:moveTo>
                  <a:lnTo>
                    <a:pt x="4424" y="0"/>
                  </a:lnTo>
                  <a:cubicBezTo>
                    <a:pt x="3925" y="352"/>
                    <a:pt x="3455" y="744"/>
                    <a:pt x="3015" y="1165"/>
                  </a:cubicBezTo>
                  <a:cubicBezTo>
                    <a:pt x="2575" y="1585"/>
                    <a:pt x="2124" y="2006"/>
                    <a:pt x="1704" y="2447"/>
                  </a:cubicBezTo>
                  <a:cubicBezTo>
                    <a:pt x="1283" y="2877"/>
                    <a:pt x="832" y="3288"/>
                    <a:pt x="480" y="3807"/>
                  </a:cubicBezTo>
                  <a:cubicBezTo>
                    <a:pt x="304" y="4071"/>
                    <a:pt x="177" y="4355"/>
                    <a:pt x="98" y="4649"/>
                  </a:cubicBezTo>
                  <a:cubicBezTo>
                    <a:pt x="10" y="4952"/>
                    <a:pt x="1" y="5265"/>
                    <a:pt x="69" y="5569"/>
                  </a:cubicBezTo>
                  <a:cubicBezTo>
                    <a:pt x="40" y="5265"/>
                    <a:pt x="69" y="4962"/>
                    <a:pt x="177" y="4678"/>
                  </a:cubicBezTo>
                  <a:cubicBezTo>
                    <a:pt x="275" y="4394"/>
                    <a:pt x="421" y="4130"/>
                    <a:pt x="598" y="3895"/>
                  </a:cubicBezTo>
                  <a:cubicBezTo>
                    <a:pt x="950" y="3416"/>
                    <a:pt x="1410" y="3005"/>
                    <a:pt x="1841" y="2574"/>
                  </a:cubicBezTo>
                  <a:cubicBezTo>
                    <a:pt x="2271" y="2143"/>
                    <a:pt x="2692" y="1703"/>
                    <a:pt x="3113" y="1272"/>
                  </a:cubicBezTo>
                  <a:cubicBezTo>
                    <a:pt x="3543" y="832"/>
                    <a:pt x="3964" y="401"/>
                    <a:pt x="4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36"/>
            <p:cNvSpPr/>
            <p:nvPr/>
          </p:nvSpPr>
          <p:spPr>
            <a:xfrm>
              <a:off x="4586813" y="3556808"/>
              <a:ext cx="460287" cy="134116"/>
            </a:xfrm>
            <a:custGeom>
              <a:avLst/>
              <a:gdLst/>
              <a:ahLst/>
              <a:cxnLst/>
              <a:rect l="l" t="t" r="r" b="b"/>
              <a:pathLst>
                <a:path w="6284" h="1831" extrusionOk="0">
                  <a:moveTo>
                    <a:pt x="6284" y="0"/>
                  </a:moveTo>
                  <a:lnTo>
                    <a:pt x="6284" y="0"/>
                  </a:lnTo>
                  <a:cubicBezTo>
                    <a:pt x="6049" y="147"/>
                    <a:pt x="5785" y="235"/>
                    <a:pt x="5520" y="284"/>
                  </a:cubicBezTo>
                  <a:cubicBezTo>
                    <a:pt x="5256" y="343"/>
                    <a:pt x="4982" y="382"/>
                    <a:pt x="4718" y="431"/>
                  </a:cubicBezTo>
                  <a:cubicBezTo>
                    <a:pt x="4180" y="519"/>
                    <a:pt x="3632" y="617"/>
                    <a:pt x="3093" y="725"/>
                  </a:cubicBezTo>
                  <a:cubicBezTo>
                    <a:pt x="2555" y="832"/>
                    <a:pt x="2027" y="969"/>
                    <a:pt x="1498" y="1145"/>
                  </a:cubicBezTo>
                  <a:cubicBezTo>
                    <a:pt x="970" y="1322"/>
                    <a:pt x="470" y="1547"/>
                    <a:pt x="1" y="1831"/>
                  </a:cubicBezTo>
                  <a:cubicBezTo>
                    <a:pt x="500" y="1615"/>
                    <a:pt x="1009" y="1429"/>
                    <a:pt x="1537" y="1282"/>
                  </a:cubicBezTo>
                  <a:cubicBezTo>
                    <a:pt x="2066" y="1136"/>
                    <a:pt x="2594" y="1018"/>
                    <a:pt x="3132" y="911"/>
                  </a:cubicBezTo>
                  <a:cubicBezTo>
                    <a:pt x="3661" y="793"/>
                    <a:pt x="4209" y="695"/>
                    <a:pt x="4738" y="568"/>
                  </a:cubicBezTo>
                  <a:cubicBezTo>
                    <a:pt x="5012" y="509"/>
                    <a:pt x="5276" y="451"/>
                    <a:pt x="5540" y="372"/>
                  </a:cubicBezTo>
                  <a:cubicBezTo>
                    <a:pt x="5814" y="304"/>
                    <a:pt x="6059" y="177"/>
                    <a:pt x="62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36"/>
            <p:cNvSpPr/>
            <p:nvPr/>
          </p:nvSpPr>
          <p:spPr>
            <a:xfrm>
              <a:off x="4817690" y="3728134"/>
              <a:ext cx="478892" cy="308299"/>
            </a:xfrm>
            <a:custGeom>
              <a:avLst/>
              <a:gdLst/>
              <a:ahLst/>
              <a:cxnLst/>
              <a:rect l="l" t="t" r="r" b="b"/>
              <a:pathLst>
                <a:path w="6538" h="4209" extrusionOk="0">
                  <a:moveTo>
                    <a:pt x="0" y="0"/>
                  </a:moveTo>
                  <a:lnTo>
                    <a:pt x="0" y="0"/>
                  </a:lnTo>
                  <a:cubicBezTo>
                    <a:pt x="1184" y="539"/>
                    <a:pt x="2271" y="1253"/>
                    <a:pt x="3328" y="1997"/>
                  </a:cubicBezTo>
                  <a:cubicBezTo>
                    <a:pt x="4385" y="2751"/>
                    <a:pt x="5412" y="3553"/>
                    <a:pt x="6538" y="4209"/>
                  </a:cubicBezTo>
                  <a:cubicBezTo>
                    <a:pt x="5500" y="3426"/>
                    <a:pt x="4492" y="2604"/>
                    <a:pt x="3435" y="1850"/>
                  </a:cubicBezTo>
                  <a:cubicBezTo>
                    <a:pt x="2907" y="1469"/>
                    <a:pt x="2349" y="1116"/>
                    <a:pt x="1781" y="793"/>
                  </a:cubicBezTo>
                  <a:cubicBezTo>
                    <a:pt x="1214" y="470"/>
                    <a:pt x="617" y="206"/>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6"/>
            <p:cNvSpPr/>
            <p:nvPr/>
          </p:nvSpPr>
          <p:spPr>
            <a:xfrm>
              <a:off x="4955323" y="3892283"/>
              <a:ext cx="301120" cy="501892"/>
            </a:xfrm>
            <a:custGeom>
              <a:avLst/>
              <a:gdLst/>
              <a:ahLst/>
              <a:cxnLst/>
              <a:rect l="l" t="t" r="r" b="b"/>
              <a:pathLst>
                <a:path w="4111" h="6852" extrusionOk="0">
                  <a:moveTo>
                    <a:pt x="0" y="1"/>
                  </a:moveTo>
                  <a:lnTo>
                    <a:pt x="0" y="1"/>
                  </a:lnTo>
                  <a:cubicBezTo>
                    <a:pt x="382" y="549"/>
                    <a:pt x="764" y="1097"/>
                    <a:pt x="1106" y="1664"/>
                  </a:cubicBezTo>
                  <a:cubicBezTo>
                    <a:pt x="1449" y="2232"/>
                    <a:pt x="1781" y="2810"/>
                    <a:pt x="2104" y="3397"/>
                  </a:cubicBezTo>
                  <a:cubicBezTo>
                    <a:pt x="2427" y="3974"/>
                    <a:pt x="2750" y="4552"/>
                    <a:pt x="3083" y="5129"/>
                  </a:cubicBezTo>
                  <a:lnTo>
                    <a:pt x="3582" y="6000"/>
                  </a:lnTo>
                  <a:cubicBezTo>
                    <a:pt x="3758" y="6284"/>
                    <a:pt x="3925" y="6568"/>
                    <a:pt x="4111" y="6851"/>
                  </a:cubicBezTo>
                  <a:cubicBezTo>
                    <a:pt x="3964" y="6548"/>
                    <a:pt x="3807" y="6254"/>
                    <a:pt x="3660" y="5951"/>
                  </a:cubicBezTo>
                  <a:lnTo>
                    <a:pt x="3200" y="5070"/>
                  </a:lnTo>
                  <a:cubicBezTo>
                    <a:pt x="2897" y="4473"/>
                    <a:pt x="2584" y="3886"/>
                    <a:pt x="2261" y="3309"/>
                  </a:cubicBezTo>
                  <a:cubicBezTo>
                    <a:pt x="1928" y="2721"/>
                    <a:pt x="1586" y="2144"/>
                    <a:pt x="1214" y="1596"/>
                  </a:cubicBezTo>
                  <a:cubicBezTo>
                    <a:pt x="1028" y="1312"/>
                    <a:pt x="842" y="1038"/>
                    <a:pt x="636" y="774"/>
                  </a:cubicBezTo>
                  <a:cubicBezTo>
                    <a:pt x="431" y="510"/>
                    <a:pt x="225" y="245"/>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6"/>
            <p:cNvSpPr/>
            <p:nvPr/>
          </p:nvSpPr>
          <p:spPr>
            <a:xfrm>
              <a:off x="4985428" y="4017756"/>
              <a:ext cx="31570" cy="590009"/>
            </a:xfrm>
            <a:custGeom>
              <a:avLst/>
              <a:gdLst/>
              <a:ahLst/>
              <a:cxnLst/>
              <a:rect l="l" t="t" r="r" b="b"/>
              <a:pathLst>
                <a:path w="431" h="8055" extrusionOk="0">
                  <a:moveTo>
                    <a:pt x="0" y="0"/>
                  </a:moveTo>
                  <a:lnTo>
                    <a:pt x="0" y="0"/>
                  </a:lnTo>
                  <a:cubicBezTo>
                    <a:pt x="20" y="167"/>
                    <a:pt x="30" y="333"/>
                    <a:pt x="49" y="509"/>
                  </a:cubicBezTo>
                  <a:lnTo>
                    <a:pt x="88" y="1008"/>
                  </a:lnTo>
                  <a:lnTo>
                    <a:pt x="118" y="1517"/>
                  </a:lnTo>
                  <a:lnTo>
                    <a:pt x="127" y="2016"/>
                  </a:lnTo>
                  <a:cubicBezTo>
                    <a:pt x="127" y="2692"/>
                    <a:pt x="108" y="3357"/>
                    <a:pt x="108" y="4033"/>
                  </a:cubicBezTo>
                  <a:cubicBezTo>
                    <a:pt x="98" y="4708"/>
                    <a:pt x="98" y="5383"/>
                    <a:pt x="137" y="6058"/>
                  </a:cubicBezTo>
                  <a:lnTo>
                    <a:pt x="186" y="6558"/>
                  </a:lnTo>
                  <a:lnTo>
                    <a:pt x="245" y="7067"/>
                  </a:lnTo>
                  <a:lnTo>
                    <a:pt x="323" y="7566"/>
                  </a:lnTo>
                  <a:cubicBezTo>
                    <a:pt x="362" y="7722"/>
                    <a:pt x="401" y="7889"/>
                    <a:pt x="431" y="8055"/>
                  </a:cubicBezTo>
                  <a:cubicBezTo>
                    <a:pt x="411" y="7889"/>
                    <a:pt x="392" y="7722"/>
                    <a:pt x="372" y="7556"/>
                  </a:cubicBezTo>
                  <a:lnTo>
                    <a:pt x="333" y="7047"/>
                  </a:lnTo>
                  <a:lnTo>
                    <a:pt x="304" y="6548"/>
                  </a:lnTo>
                  <a:lnTo>
                    <a:pt x="284" y="6049"/>
                  </a:lnTo>
                  <a:cubicBezTo>
                    <a:pt x="274" y="5373"/>
                    <a:pt x="284" y="4708"/>
                    <a:pt x="294" y="4033"/>
                  </a:cubicBezTo>
                  <a:cubicBezTo>
                    <a:pt x="294" y="3357"/>
                    <a:pt x="304" y="2682"/>
                    <a:pt x="264" y="2007"/>
                  </a:cubicBezTo>
                  <a:lnTo>
                    <a:pt x="225" y="1498"/>
                  </a:lnTo>
                  <a:lnTo>
                    <a:pt x="176" y="999"/>
                  </a:lnTo>
                  <a:lnTo>
                    <a:pt x="98" y="500"/>
                  </a:lnTo>
                  <a:cubicBezTo>
                    <a:pt x="69" y="333"/>
                    <a:pt x="39" y="16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6"/>
            <p:cNvSpPr/>
            <p:nvPr/>
          </p:nvSpPr>
          <p:spPr>
            <a:xfrm>
              <a:off x="4766270" y="4256837"/>
              <a:ext cx="65776" cy="56694"/>
            </a:xfrm>
            <a:custGeom>
              <a:avLst/>
              <a:gdLst/>
              <a:ahLst/>
              <a:cxnLst/>
              <a:rect l="l" t="t" r="r" b="b"/>
              <a:pathLst>
                <a:path w="898" h="774" extrusionOk="0">
                  <a:moveTo>
                    <a:pt x="449" y="1"/>
                  </a:moveTo>
                  <a:cubicBezTo>
                    <a:pt x="206" y="1"/>
                    <a:pt x="0" y="243"/>
                    <a:pt x="95" y="504"/>
                  </a:cubicBezTo>
                  <a:cubicBezTo>
                    <a:pt x="153" y="682"/>
                    <a:pt x="305" y="773"/>
                    <a:pt x="459" y="773"/>
                  </a:cubicBezTo>
                  <a:cubicBezTo>
                    <a:pt x="593" y="773"/>
                    <a:pt x="727" y="704"/>
                    <a:pt x="800" y="563"/>
                  </a:cubicBezTo>
                  <a:cubicBezTo>
                    <a:pt x="898" y="367"/>
                    <a:pt x="819" y="142"/>
                    <a:pt x="624" y="44"/>
                  </a:cubicBezTo>
                  <a:cubicBezTo>
                    <a:pt x="566" y="14"/>
                    <a:pt x="506"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6"/>
            <p:cNvSpPr/>
            <p:nvPr/>
          </p:nvSpPr>
          <p:spPr>
            <a:xfrm>
              <a:off x="4200503" y="3602002"/>
              <a:ext cx="65264" cy="56547"/>
            </a:xfrm>
            <a:custGeom>
              <a:avLst/>
              <a:gdLst/>
              <a:ahLst/>
              <a:cxnLst/>
              <a:rect l="l" t="t" r="r" b="b"/>
              <a:pathLst>
                <a:path w="891" h="772" extrusionOk="0">
                  <a:moveTo>
                    <a:pt x="460" y="1"/>
                  </a:moveTo>
                  <a:cubicBezTo>
                    <a:pt x="309" y="1"/>
                    <a:pt x="158" y="87"/>
                    <a:pt x="97" y="254"/>
                  </a:cubicBezTo>
                  <a:cubicBezTo>
                    <a:pt x="0" y="513"/>
                    <a:pt x="203" y="771"/>
                    <a:pt x="453" y="771"/>
                  </a:cubicBezTo>
                  <a:cubicBezTo>
                    <a:pt x="506" y="771"/>
                    <a:pt x="561" y="760"/>
                    <a:pt x="616" y="734"/>
                  </a:cubicBezTo>
                  <a:cubicBezTo>
                    <a:pt x="812" y="646"/>
                    <a:pt x="890" y="421"/>
                    <a:pt x="812" y="225"/>
                  </a:cubicBezTo>
                  <a:cubicBezTo>
                    <a:pt x="741" y="74"/>
                    <a:pt x="600" y="1"/>
                    <a:pt x="4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7" name="Google Shape;2947;p36"/>
          <p:cNvGrpSpPr/>
          <p:nvPr/>
        </p:nvGrpSpPr>
        <p:grpSpPr>
          <a:xfrm rot="-6672271">
            <a:off x="8059913" y="-273026"/>
            <a:ext cx="876479" cy="1493636"/>
            <a:chOff x="2693650" y="1705075"/>
            <a:chExt cx="876475" cy="1493628"/>
          </a:xfrm>
        </p:grpSpPr>
        <p:sp>
          <p:nvSpPr>
            <p:cNvPr id="2948" name="Google Shape;2948;p36"/>
            <p:cNvSpPr/>
            <p:nvPr/>
          </p:nvSpPr>
          <p:spPr>
            <a:xfrm>
              <a:off x="2896636" y="2043150"/>
              <a:ext cx="449273" cy="1155553"/>
            </a:xfrm>
            <a:custGeom>
              <a:avLst/>
              <a:gdLst/>
              <a:ahLst/>
              <a:cxnLst/>
              <a:rect l="l" t="t" r="r" b="b"/>
              <a:pathLst>
                <a:path w="6412" h="16492" fill="none" extrusionOk="0">
                  <a:moveTo>
                    <a:pt x="1" y="0"/>
                  </a:moveTo>
                  <a:cubicBezTo>
                    <a:pt x="1440" y="1977"/>
                    <a:pt x="2477" y="4218"/>
                    <a:pt x="3074" y="6587"/>
                  </a:cubicBezTo>
                  <a:cubicBezTo>
                    <a:pt x="3319" y="7565"/>
                    <a:pt x="3485" y="8573"/>
                    <a:pt x="3710" y="9562"/>
                  </a:cubicBezTo>
                  <a:cubicBezTo>
                    <a:pt x="4268" y="11989"/>
                    <a:pt x="5178" y="14328"/>
                    <a:pt x="6411" y="16491"/>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6"/>
            <p:cNvSpPr/>
            <p:nvPr/>
          </p:nvSpPr>
          <p:spPr>
            <a:xfrm>
              <a:off x="3100322" y="2110344"/>
              <a:ext cx="43302" cy="358676"/>
            </a:xfrm>
            <a:custGeom>
              <a:avLst/>
              <a:gdLst/>
              <a:ahLst/>
              <a:cxnLst/>
              <a:rect l="l" t="t" r="r" b="b"/>
              <a:pathLst>
                <a:path w="618" h="5119" fill="none" extrusionOk="0">
                  <a:moveTo>
                    <a:pt x="30" y="5119"/>
                  </a:moveTo>
                  <a:cubicBezTo>
                    <a:pt x="1" y="3445"/>
                    <a:pt x="147" y="1605"/>
                    <a:pt x="617" y="0"/>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6"/>
            <p:cNvSpPr/>
            <p:nvPr/>
          </p:nvSpPr>
          <p:spPr>
            <a:xfrm>
              <a:off x="3153153" y="2383957"/>
              <a:ext cx="122828" cy="317546"/>
            </a:xfrm>
            <a:custGeom>
              <a:avLst/>
              <a:gdLst/>
              <a:ahLst/>
              <a:cxnLst/>
              <a:rect l="l" t="t" r="r" b="b"/>
              <a:pathLst>
                <a:path w="1753" h="4532" fill="none" extrusionOk="0">
                  <a:moveTo>
                    <a:pt x="0" y="4532"/>
                  </a:moveTo>
                  <a:cubicBezTo>
                    <a:pt x="431" y="2887"/>
                    <a:pt x="871" y="1449"/>
                    <a:pt x="1752" y="0"/>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6"/>
            <p:cNvSpPr/>
            <p:nvPr/>
          </p:nvSpPr>
          <p:spPr>
            <a:xfrm>
              <a:off x="3295110" y="2843389"/>
              <a:ext cx="89196" cy="263384"/>
            </a:xfrm>
            <a:custGeom>
              <a:avLst/>
              <a:gdLst/>
              <a:ahLst/>
              <a:cxnLst/>
              <a:rect l="l" t="t" r="r" b="b"/>
              <a:pathLst>
                <a:path w="1273" h="3759" fill="none" extrusionOk="0">
                  <a:moveTo>
                    <a:pt x="10" y="3759"/>
                  </a:moveTo>
                  <a:cubicBezTo>
                    <a:pt x="0" y="3152"/>
                    <a:pt x="206" y="2545"/>
                    <a:pt x="431" y="1968"/>
                  </a:cubicBezTo>
                  <a:cubicBezTo>
                    <a:pt x="685" y="1302"/>
                    <a:pt x="959" y="646"/>
                    <a:pt x="1272" y="0"/>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36"/>
            <p:cNvSpPr/>
            <p:nvPr/>
          </p:nvSpPr>
          <p:spPr>
            <a:xfrm>
              <a:off x="3052326" y="2774793"/>
              <a:ext cx="201654" cy="238720"/>
            </a:xfrm>
            <a:custGeom>
              <a:avLst/>
              <a:gdLst/>
              <a:ahLst/>
              <a:cxnLst/>
              <a:rect l="l" t="t" r="r" b="b"/>
              <a:pathLst>
                <a:path w="2878" h="3407" fill="none" extrusionOk="0">
                  <a:moveTo>
                    <a:pt x="1" y="1"/>
                  </a:moveTo>
                  <a:cubicBezTo>
                    <a:pt x="1028" y="1077"/>
                    <a:pt x="1987" y="2213"/>
                    <a:pt x="2878" y="3407"/>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6"/>
            <p:cNvSpPr/>
            <p:nvPr/>
          </p:nvSpPr>
          <p:spPr>
            <a:xfrm>
              <a:off x="2888438" y="2235134"/>
              <a:ext cx="239421" cy="338846"/>
            </a:xfrm>
            <a:custGeom>
              <a:avLst/>
              <a:gdLst/>
              <a:ahLst/>
              <a:cxnLst/>
              <a:rect l="l" t="t" r="r" b="b"/>
              <a:pathLst>
                <a:path w="3417" h="4836" fill="none" extrusionOk="0">
                  <a:moveTo>
                    <a:pt x="3416" y="4835"/>
                  </a:moveTo>
                  <a:cubicBezTo>
                    <a:pt x="2428" y="3211"/>
                    <a:pt x="1351" y="1351"/>
                    <a:pt x="0" y="0"/>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36"/>
            <p:cNvSpPr/>
            <p:nvPr/>
          </p:nvSpPr>
          <p:spPr>
            <a:xfrm>
              <a:off x="3191550" y="2586242"/>
              <a:ext cx="175589" cy="257218"/>
            </a:xfrm>
            <a:custGeom>
              <a:avLst/>
              <a:gdLst/>
              <a:ahLst/>
              <a:cxnLst/>
              <a:rect l="l" t="t" r="r" b="b"/>
              <a:pathLst>
                <a:path w="2506" h="3671" fill="none" extrusionOk="0">
                  <a:moveTo>
                    <a:pt x="0" y="3670"/>
                  </a:moveTo>
                  <a:cubicBezTo>
                    <a:pt x="490" y="2290"/>
                    <a:pt x="1380" y="911"/>
                    <a:pt x="2506" y="0"/>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36"/>
            <p:cNvSpPr/>
            <p:nvPr/>
          </p:nvSpPr>
          <p:spPr>
            <a:xfrm>
              <a:off x="3015330" y="2962013"/>
              <a:ext cx="309979" cy="200323"/>
            </a:xfrm>
            <a:custGeom>
              <a:avLst/>
              <a:gdLst/>
              <a:ahLst/>
              <a:cxnLst/>
              <a:rect l="l" t="t" r="r" b="b"/>
              <a:pathLst>
                <a:path w="4424" h="2859" fill="none" extrusionOk="0">
                  <a:moveTo>
                    <a:pt x="4424" y="2858"/>
                  </a:moveTo>
                  <a:cubicBezTo>
                    <a:pt x="3024" y="1782"/>
                    <a:pt x="1546" y="823"/>
                    <a:pt x="0" y="1"/>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6"/>
            <p:cNvSpPr/>
            <p:nvPr/>
          </p:nvSpPr>
          <p:spPr>
            <a:xfrm>
              <a:off x="3062626" y="1713974"/>
              <a:ext cx="181124" cy="521933"/>
            </a:xfrm>
            <a:custGeom>
              <a:avLst/>
              <a:gdLst/>
              <a:ahLst/>
              <a:cxnLst/>
              <a:rect l="l" t="t" r="r" b="b"/>
              <a:pathLst>
                <a:path w="2585" h="7449" extrusionOk="0">
                  <a:moveTo>
                    <a:pt x="2584" y="0"/>
                  </a:moveTo>
                  <a:lnTo>
                    <a:pt x="2584" y="0"/>
                  </a:lnTo>
                  <a:cubicBezTo>
                    <a:pt x="1909" y="1772"/>
                    <a:pt x="274" y="3181"/>
                    <a:pt x="79" y="5080"/>
                  </a:cubicBezTo>
                  <a:cubicBezTo>
                    <a:pt x="0" y="5912"/>
                    <a:pt x="216" y="6753"/>
                    <a:pt x="695" y="7448"/>
                  </a:cubicBezTo>
                  <a:cubicBezTo>
                    <a:pt x="734" y="6244"/>
                    <a:pt x="1116" y="5041"/>
                    <a:pt x="1527" y="3896"/>
                  </a:cubicBezTo>
                  <a:cubicBezTo>
                    <a:pt x="1977" y="2633"/>
                    <a:pt x="2476" y="1331"/>
                    <a:pt x="2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36"/>
            <p:cNvSpPr/>
            <p:nvPr/>
          </p:nvSpPr>
          <p:spPr>
            <a:xfrm>
              <a:off x="3111323" y="1705075"/>
              <a:ext cx="165289" cy="533564"/>
            </a:xfrm>
            <a:custGeom>
              <a:avLst/>
              <a:gdLst/>
              <a:ahLst/>
              <a:cxnLst/>
              <a:rect l="l" t="t" r="r" b="b"/>
              <a:pathLst>
                <a:path w="2359" h="7615" extrusionOk="0">
                  <a:moveTo>
                    <a:pt x="1938" y="0"/>
                  </a:moveTo>
                  <a:cubicBezTo>
                    <a:pt x="1918" y="39"/>
                    <a:pt x="1899" y="88"/>
                    <a:pt x="1889" y="127"/>
                  </a:cubicBezTo>
                  <a:cubicBezTo>
                    <a:pt x="1781" y="1458"/>
                    <a:pt x="1282" y="2750"/>
                    <a:pt x="832" y="4023"/>
                  </a:cubicBezTo>
                  <a:cubicBezTo>
                    <a:pt x="421" y="5168"/>
                    <a:pt x="39" y="6371"/>
                    <a:pt x="0" y="7575"/>
                  </a:cubicBezTo>
                  <a:cubicBezTo>
                    <a:pt x="10" y="7585"/>
                    <a:pt x="20" y="7605"/>
                    <a:pt x="30" y="7614"/>
                  </a:cubicBezTo>
                  <a:cubicBezTo>
                    <a:pt x="607" y="7008"/>
                    <a:pt x="1096" y="6313"/>
                    <a:pt x="1488" y="5569"/>
                  </a:cubicBezTo>
                  <a:cubicBezTo>
                    <a:pt x="2359" y="3925"/>
                    <a:pt x="2173" y="1850"/>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36"/>
            <p:cNvSpPr/>
            <p:nvPr/>
          </p:nvSpPr>
          <p:spPr>
            <a:xfrm>
              <a:off x="2744449" y="1805201"/>
              <a:ext cx="299048" cy="458101"/>
            </a:xfrm>
            <a:custGeom>
              <a:avLst/>
              <a:gdLst/>
              <a:ahLst/>
              <a:cxnLst/>
              <a:rect l="l" t="t" r="r" b="b"/>
              <a:pathLst>
                <a:path w="4268" h="6538" extrusionOk="0">
                  <a:moveTo>
                    <a:pt x="0" y="0"/>
                  </a:moveTo>
                  <a:cubicBezTo>
                    <a:pt x="499" y="1243"/>
                    <a:pt x="1351" y="2329"/>
                    <a:pt x="2163" y="3396"/>
                  </a:cubicBezTo>
                  <a:cubicBezTo>
                    <a:pt x="2897" y="4375"/>
                    <a:pt x="3621" y="5402"/>
                    <a:pt x="4023" y="6538"/>
                  </a:cubicBezTo>
                  <a:cubicBezTo>
                    <a:pt x="4267" y="5735"/>
                    <a:pt x="4228" y="4864"/>
                    <a:pt x="3895" y="4091"/>
                  </a:cubicBezTo>
                  <a:cubicBezTo>
                    <a:pt x="3152" y="2349"/>
                    <a:pt x="1165" y="149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6"/>
            <p:cNvSpPr/>
            <p:nvPr/>
          </p:nvSpPr>
          <p:spPr>
            <a:xfrm>
              <a:off x="2738283" y="1797634"/>
              <a:ext cx="288047" cy="469803"/>
            </a:xfrm>
            <a:custGeom>
              <a:avLst/>
              <a:gdLst/>
              <a:ahLst/>
              <a:cxnLst/>
              <a:rect l="l" t="t" r="r" b="b"/>
              <a:pathLst>
                <a:path w="4111" h="6705" extrusionOk="0">
                  <a:moveTo>
                    <a:pt x="0" y="0"/>
                  </a:moveTo>
                  <a:lnTo>
                    <a:pt x="0" y="0"/>
                  </a:lnTo>
                  <a:cubicBezTo>
                    <a:pt x="323" y="1840"/>
                    <a:pt x="764" y="3876"/>
                    <a:pt x="2085" y="5187"/>
                  </a:cubicBezTo>
                  <a:cubicBezTo>
                    <a:pt x="2682" y="5784"/>
                    <a:pt x="3357" y="6293"/>
                    <a:pt x="4091" y="6704"/>
                  </a:cubicBezTo>
                  <a:cubicBezTo>
                    <a:pt x="4101" y="6685"/>
                    <a:pt x="4111" y="6675"/>
                    <a:pt x="4111" y="6656"/>
                  </a:cubicBezTo>
                  <a:cubicBezTo>
                    <a:pt x="3709" y="5520"/>
                    <a:pt x="2985" y="4493"/>
                    <a:pt x="2251" y="3514"/>
                  </a:cubicBezTo>
                  <a:cubicBezTo>
                    <a:pt x="1439" y="2437"/>
                    <a:pt x="587" y="1351"/>
                    <a:pt x="88" y="108"/>
                  </a:cubicBez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36"/>
            <p:cNvSpPr/>
            <p:nvPr/>
          </p:nvSpPr>
          <p:spPr>
            <a:xfrm>
              <a:off x="2701918" y="2363357"/>
              <a:ext cx="436871" cy="505467"/>
            </a:xfrm>
            <a:custGeom>
              <a:avLst/>
              <a:gdLst/>
              <a:ahLst/>
              <a:cxnLst/>
              <a:rect l="l" t="t" r="r" b="b"/>
              <a:pathLst>
                <a:path w="6235" h="7214" extrusionOk="0">
                  <a:moveTo>
                    <a:pt x="0" y="1"/>
                  </a:moveTo>
                  <a:lnTo>
                    <a:pt x="0" y="1"/>
                  </a:lnTo>
                  <a:cubicBezTo>
                    <a:pt x="832" y="1410"/>
                    <a:pt x="2075" y="2575"/>
                    <a:pt x="3250" y="3729"/>
                  </a:cubicBezTo>
                  <a:cubicBezTo>
                    <a:pt x="4316" y="4777"/>
                    <a:pt x="5383" y="5902"/>
                    <a:pt x="6078" y="7214"/>
                  </a:cubicBezTo>
                  <a:cubicBezTo>
                    <a:pt x="6235" y="6186"/>
                    <a:pt x="6019" y="5139"/>
                    <a:pt x="5481" y="4258"/>
                  </a:cubicBezTo>
                  <a:cubicBezTo>
                    <a:pt x="4258" y="2271"/>
                    <a:pt x="1694" y="1606"/>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36"/>
            <p:cNvSpPr/>
            <p:nvPr/>
          </p:nvSpPr>
          <p:spPr>
            <a:xfrm>
              <a:off x="2693650" y="2355160"/>
              <a:ext cx="434208" cy="518499"/>
            </a:xfrm>
            <a:custGeom>
              <a:avLst/>
              <a:gdLst/>
              <a:ahLst/>
              <a:cxnLst/>
              <a:rect l="l" t="t" r="r" b="b"/>
              <a:pathLst>
                <a:path w="6197" h="7400" extrusionOk="0">
                  <a:moveTo>
                    <a:pt x="1" y="0"/>
                  </a:moveTo>
                  <a:lnTo>
                    <a:pt x="1" y="0"/>
                  </a:lnTo>
                  <a:cubicBezTo>
                    <a:pt x="725" y="2173"/>
                    <a:pt x="1635" y="4561"/>
                    <a:pt x="3475" y="5911"/>
                  </a:cubicBezTo>
                  <a:cubicBezTo>
                    <a:pt x="4307" y="6528"/>
                    <a:pt x="5217" y="7027"/>
                    <a:pt x="6186" y="7399"/>
                  </a:cubicBezTo>
                  <a:cubicBezTo>
                    <a:pt x="6196" y="7370"/>
                    <a:pt x="6196" y="7350"/>
                    <a:pt x="6196" y="7331"/>
                  </a:cubicBezTo>
                  <a:cubicBezTo>
                    <a:pt x="5501" y="6019"/>
                    <a:pt x="4434" y="4903"/>
                    <a:pt x="3368" y="3856"/>
                  </a:cubicBezTo>
                  <a:cubicBezTo>
                    <a:pt x="2193" y="2692"/>
                    <a:pt x="950" y="1537"/>
                    <a:pt x="118" y="127"/>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36"/>
            <p:cNvSpPr/>
            <p:nvPr/>
          </p:nvSpPr>
          <p:spPr>
            <a:xfrm>
              <a:off x="3151752" y="2073279"/>
              <a:ext cx="290150" cy="536997"/>
            </a:xfrm>
            <a:custGeom>
              <a:avLst/>
              <a:gdLst/>
              <a:ahLst/>
              <a:cxnLst/>
              <a:rect l="l" t="t" r="r" b="b"/>
              <a:pathLst>
                <a:path w="4141" h="7664" extrusionOk="0">
                  <a:moveTo>
                    <a:pt x="4141" y="1"/>
                  </a:moveTo>
                  <a:cubicBezTo>
                    <a:pt x="3005" y="1772"/>
                    <a:pt x="911" y="2937"/>
                    <a:pt x="275" y="4943"/>
                  </a:cubicBezTo>
                  <a:cubicBezTo>
                    <a:pt x="1" y="5834"/>
                    <a:pt x="50" y="6803"/>
                    <a:pt x="412" y="7664"/>
                  </a:cubicBezTo>
                  <a:cubicBezTo>
                    <a:pt x="725" y="6362"/>
                    <a:pt x="1410" y="5149"/>
                    <a:pt x="2115" y="3994"/>
                  </a:cubicBezTo>
                  <a:cubicBezTo>
                    <a:pt x="2898" y="2712"/>
                    <a:pt x="3720" y="1420"/>
                    <a:pt x="41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36"/>
            <p:cNvSpPr/>
            <p:nvPr/>
          </p:nvSpPr>
          <p:spPr>
            <a:xfrm>
              <a:off x="3180549" y="2063680"/>
              <a:ext cx="266817" cy="550030"/>
            </a:xfrm>
            <a:custGeom>
              <a:avLst/>
              <a:gdLst/>
              <a:ahLst/>
              <a:cxnLst/>
              <a:rect l="l" t="t" r="r" b="b"/>
              <a:pathLst>
                <a:path w="3808" h="7850" extrusionOk="0">
                  <a:moveTo>
                    <a:pt x="3808" y="1"/>
                  </a:moveTo>
                  <a:lnTo>
                    <a:pt x="3808" y="1"/>
                  </a:lnTo>
                  <a:cubicBezTo>
                    <a:pt x="3778" y="50"/>
                    <a:pt x="3749" y="89"/>
                    <a:pt x="3730" y="138"/>
                  </a:cubicBezTo>
                  <a:cubicBezTo>
                    <a:pt x="3309" y="1557"/>
                    <a:pt x="2487" y="2849"/>
                    <a:pt x="1704" y="4121"/>
                  </a:cubicBezTo>
                  <a:cubicBezTo>
                    <a:pt x="999" y="5276"/>
                    <a:pt x="314" y="6499"/>
                    <a:pt x="1" y="7801"/>
                  </a:cubicBezTo>
                  <a:cubicBezTo>
                    <a:pt x="11" y="7811"/>
                    <a:pt x="11" y="7830"/>
                    <a:pt x="20" y="7850"/>
                  </a:cubicBezTo>
                  <a:cubicBezTo>
                    <a:pt x="784" y="7312"/>
                    <a:pt x="1479" y="6675"/>
                    <a:pt x="2066" y="5961"/>
                  </a:cubicBezTo>
                  <a:cubicBezTo>
                    <a:pt x="3387" y="4366"/>
                    <a:pt x="3651" y="2066"/>
                    <a:pt x="3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36"/>
            <p:cNvSpPr/>
            <p:nvPr/>
          </p:nvSpPr>
          <p:spPr>
            <a:xfrm>
              <a:off x="3274510" y="2499148"/>
              <a:ext cx="290150" cy="536997"/>
            </a:xfrm>
            <a:custGeom>
              <a:avLst/>
              <a:gdLst/>
              <a:ahLst/>
              <a:cxnLst/>
              <a:rect l="l" t="t" r="r" b="b"/>
              <a:pathLst>
                <a:path w="4141" h="7664" extrusionOk="0">
                  <a:moveTo>
                    <a:pt x="4140" y="0"/>
                  </a:moveTo>
                  <a:lnTo>
                    <a:pt x="4140" y="0"/>
                  </a:lnTo>
                  <a:cubicBezTo>
                    <a:pt x="3015" y="1772"/>
                    <a:pt x="911" y="2936"/>
                    <a:pt x="275" y="4943"/>
                  </a:cubicBezTo>
                  <a:cubicBezTo>
                    <a:pt x="1" y="5833"/>
                    <a:pt x="49" y="6802"/>
                    <a:pt x="412" y="7664"/>
                  </a:cubicBezTo>
                  <a:cubicBezTo>
                    <a:pt x="725" y="6362"/>
                    <a:pt x="1410" y="5148"/>
                    <a:pt x="2115" y="3993"/>
                  </a:cubicBezTo>
                  <a:cubicBezTo>
                    <a:pt x="2897" y="2711"/>
                    <a:pt x="3720" y="1420"/>
                    <a:pt x="4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36"/>
            <p:cNvSpPr/>
            <p:nvPr/>
          </p:nvSpPr>
          <p:spPr>
            <a:xfrm>
              <a:off x="3303308" y="2489549"/>
              <a:ext cx="266817" cy="550030"/>
            </a:xfrm>
            <a:custGeom>
              <a:avLst/>
              <a:gdLst/>
              <a:ahLst/>
              <a:cxnLst/>
              <a:rect l="l" t="t" r="r" b="b"/>
              <a:pathLst>
                <a:path w="3808" h="7850" extrusionOk="0">
                  <a:moveTo>
                    <a:pt x="3808" y="0"/>
                  </a:moveTo>
                  <a:lnTo>
                    <a:pt x="3808" y="0"/>
                  </a:lnTo>
                  <a:cubicBezTo>
                    <a:pt x="3788" y="49"/>
                    <a:pt x="3759" y="88"/>
                    <a:pt x="3729" y="137"/>
                  </a:cubicBezTo>
                  <a:cubicBezTo>
                    <a:pt x="3309" y="1557"/>
                    <a:pt x="2486" y="2848"/>
                    <a:pt x="1704" y="4121"/>
                  </a:cubicBezTo>
                  <a:cubicBezTo>
                    <a:pt x="999" y="5276"/>
                    <a:pt x="314" y="6499"/>
                    <a:pt x="1" y="7791"/>
                  </a:cubicBezTo>
                  <a:cubicBezTo>
                    <a:pt x="10" y="7810"/>
                    <a:pt x="20" y="7830"/>
                    <a:pt x="30" y="7850"/>
                  </a:cubicBezTo>
                  <a:cubicBezTo>
                    <a:pt x="793" y="7311"/>
                    <a:pt x="1478" y="6675"/>
                    <a:pt x="2075" y="5961"/>
                  </a:cubicBezTo>
                  <a:cubicBezTo>
                    <a:pt x="3387" y="4365"/>
                    <a:pt x="3651" y="2065"/>
                    <a:pt x="38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36"/>
            <p:cNvSpPr/>
            <p:nvPr/>
          </p:nvSpPr>
          <p:spPr>
            <a:xfrm>
              <a:off x="3332806" y="2515614"/>
              <a:ext cx="108394" cy="102228"/>
            </a:xfrm>
            <a:custGeom>
              <a:avLst/>
              <a:gdLst/>
              <a:ahLst/>
              <a:cxnLst/>
              <a:rect l="l" t="t" r="r" b="b"/>
              <a:pathLst>
                <a:path w="1547" h="1459" extrusionOk="0">
                  <a:moveTo>
                    <a:pt x="1547" y="0"/>
                  </a:moveTo>
                  <a:lnTo>
                    <a:pt x="1547" y="0"/>
                  </a:lnTo>
                  <a:cubicBezTo>
                    <a:pt x="989" y="108"/>
                    <a:pt x="500" y="441"/>
                    <a:pt x="206" y="930"/>
                  </a:cubicBezTo>
                  <a:cubicBezTo>
                    <a:pt x="79" y="1136"/>
                    <a:pt x="0" y="1459"/>
                    <a:pt x="343" y="1459"/>
                  </a:cubicBezTo>
                  <a:cubicBezTo>
                    <a:pt x="349" y="1459"/>
                    <a:pt x="355" y="1459"/>
                    <a:pt x="362" y="1459"/>
                  </a:cubicBezTo>
                  <a:cubicBezTo>
                    <a:pt x="641" y="1459"/>
                    <a:pt x="944" y="1249"/>
                    <a:pt x="1116" y="1067"/>
                  </a:cubicBezTo>
                  <a:cubicBezTo>
                    <a:pt x="1380" y="773"/>
                    <a:pt x="1527" y="392"/>
                    <a:pt x="15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36"/>
            <p:cNvSpPr/>
            <p:nvPr/>
          </p:nvSpPr>
          <p:spPr>
            <a:xfrm>
              <a:off x="2945333" y="2917590"/>
              <a:ext cx="129905" cy="74201"/>
            </a:xfrm>
            <a:custGeom>
              <a:avLst/>
              <a:gdLst/>
              <a:ahLst/>
              <a:cxnLst/>
              <a:rect l="l" t="t" r="r" b="b"/>
              <a:pathLst>
                <a:path w="1854" h="1059" extrusionOk="0">
                  <a:moveTo>
                    <a:pt x="498" y="0"/>
                  </a:moveTo>
                  <a:cubicBezTo>
                    <a:pt x="330" y="0"/>
                    <a:pt x="163" y="26"/>
                    <a:pt x="1" y="77"/>
                  </a:cubicBezTo>
                  <a:cubicBezTo>
                    <a:pt x="285" y="566"/>
                    <a:pt x="764" y="918"/>
                    <a:pt x="1322" y="1036"/>
                  </a:cubicBezTo>
                  <a:cubicBezTo>
                    <a:pt x="1379" y="1050"/>
                    <a:pt x="1441" y="1059"/>
                    <a:pt x="1500" y="1059"/>
                  </a:cubicBezTo>
                  <a:cubicBezTo>
                    <a:pt x="1688" y="1059"/>
                    <a:pt x="1854" y="975"/>
                    <a:pt x="1772" y="723"/>
                  </a:cubicBezTo>
                  <a:cubicBezTo>
                    <a:pt x="1684" y="458"/>
                    <a:pt x="1391" y="233"/>
                    <a:pt x="1146" y="126"/>
                  </a:cubicBezTo>
                  <a:cubicBezTo>
                    <a:pt x="936" y="43"/>
                    <a:pt x="717" y="0"/>
                    <a:pt x="4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36"/>
            <p:cNvSpPr/>
            <p:nvPr/>
          </p:nvSpPr>
          <p:spPr>
            <a:xfrm>
              <a:off x="2823275" y="2190571"/>
              <a:ext cx="108535" cy="95712"/>
            </a:xfrm>
            <a:custGeom>
              <a:avLst/>
              <a:gdLst/>
              <a:ahLst/>
              <a:cxnLst/>
              <a:rect l="l" t="t" r="r" b="b"/>
              <a:pathLst>
                <a:path w="1549" h="1366" extrusionOk="0">
                  <a:moveTo>
                    <a:pt x="1" y="0"/>
                  </a:moveTo>
                  <a:cubicBezTo>
                    <a:pt x="148" y="548"/>
                    <a:pt x="519" y="1008"/>
                    <a:pt x="1019" y="1282"/>
                  </a:cubicBezTo>
                  <a:cubicBezTo>
                    <a:pt x="1110" y="1328"/>
                    <a:pt x="1222" y="1365"/>
                    <a:pt x="1318" y="1365"/>
                  </a:cubicBezTo>
                  <a:cubicBezTo>
                    <a:pt x="1447" y="1365"/>
                    <a:pt x="1548" y="1298"/>
                    <a:pt x="1537" y="1096"/>
                  </a:cubicBezTo>
                  <a:cubicBezTo>
                    <a:pt x="1527" y="822"/>
                    <a:pt x="1293" y="529"/>
                    <a:pt x="1087" y="362"/>
                  </a:cubicBezTo>
                  <a:cubicBezTo>
                    <a:pt x="774" y="118"/>
                    <a:pt x="392"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36"/>
            <p:cNvSpPr/>
            <p:nvPr/>
          </p:nvSpPr>
          <p:spPr>
            <a:xfrm>
              <a:off x="2950167" y="2468949"/>
              <a:ext cx="5535" cy="1471"/>
            </a:xfrm>
            <a:custGeom>
              <a:avLst/>
              <a:gdLst/>
              <a:ahLst/>
              <a:cxnLst/>
              <a:rect l="l" t="t" r="r" b="b"/>
              <a:pathLst>
                <a:path w="79" h="21" fill="none" extrusionOk="0">
                  <a:moveTo>
                    <a:pt x="0" y="20"/>
                  </a:moveTo>
                  <a:lnTo>
                    <a:pt x="79" y="1"/>
                  </a:lnTo>
                </a:path>
              </a:pathLst>
            </a:custGeom>
            <a:solidFill>
              <a:schemeClr val="accent2"/>
            </a:solidFill>
            <a:ln w="3425" cap="flat" cmpd="sng">
              <a:solidFill>
                <a:srgbClr val="D68C45"/>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36"/>
            <p:cNvSpPr/>
            <p:nvPr/>
          </p:nvSpPr>
          <p:spPr>
            <a:xfrm>
              <a:off x="2842544" y="2326012"/>
              <a:ext cx="177621" cy="157231"/>
            </a:xfrm>
            <a:custGeom>
              <a:avLst/>
              <a:gdLst/>
              <a:ahLst/>
              <a:cxnLst/>
              <a:rect l="l" t="t" r="r" b="b"/>
              <a:pathLst>
                <a:path w="2535" h="2244" extrusionOk="0">
                  <a:moveTo>
                    <a:pt x="1265" y="1"/>
                  </a:moveTo>
                  <a:cubicBezTo>
                    <a:pt x="598" y="1"/>
                    <a:pt x="1" y="614"/>
                    <a:pt x="166" y="1366"/>
                  </a:cubicBezTo>
                  <a:cubicBezTo>
                    <a:pt x="286" y="1929"/>
                    <a:pt x="772" y="2244"/>
                    <a:pt x="1264" y="2244"/>
                  </a:cubicBezTo>
                  <a:cubicBezTo>
                    <a:pt x="1619" y="2244"/>
                    <a:pt x="1976" y="2080"/>
                    <a:pt x="2202" y="1728"/>
                  </a:cubicBezTo>
                  <a:cubicBezTo>
                    <a:pt x="2535" y="1209"/>
                    <a:pt x="2388" y="514"/>
                    <a:pt x="1869" y="181"/>
                  </a:cubicBezTo>
                  <a:cubicBezTo>
                    <a:pt x="1674" y="56"/>
                    <a:pt x="1466" y="1"/>
                    <a:pt x="12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36"/>
            <p:cNvSpPr/>
            <p:nvPr/>
          </p:nvSpPr>
          <p:spPr>
            <a:xfrm>
              <a:off x="2960467" y="2340025"/>
              <a:ext cx="26766" cy="18218"/>
            </a:xfrm>
            <a:custGeom>
              <a:avLst/>
              <a:gdLst/>
              <a:ahLst/>
              <a:cxnLst/>
              <a:rect l="l" t="t" r="r" b="b"/>
              <a:pathLst>
                <a:path w="382" h="260" extrusionOk="0">
                  <a:moveTo>
                    <a:pt x="73" y="0"/>
                  </a:moveTo>
                  <a:cubicBezTo>
                    <a:pt x="49" y="0"/>
                    <a:pt x="30" y="7"/>
                    <a:pt x="20" y="20"/>
                  </a:cubicBezTo>
                  <a:cubicBezTo>
                    <a:pt x="0" y="69"/>
                    <a:pt x="49" y="148"/>
                    <a:pt x="137" y="206"/>
                  </a:cubicBezTo>
                  <a:cubicBezTo>
                    <a:pt x="196" y="242"/>
                    <a:pt x="251" y="259"/>
                    <a:pt x="292" y="259"/>
                  </a:cubicBezTo>
                  <a:cubicBezTo>
                    <a:pt x="320" y="259"/>
                    <a:pt x="341" y="251"/>
                    <a:pt x="352" y="236"/>
                  </a:cubicBezTo>
                  <a:cubicBezTo>
                    <a:pt x="382" y="197"/>
                    <a:pt x="323" y="118"/>
                    <a:pt x="235" y="60"/>
                  </a:cubicBezTo>
                  <a:cubicBezTo>
                    <a:pt x="178" y="22"/>
                    <a:pt x="117" y="0"/>
                    <a:pt x="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36"/>
            <p:cNvSpPr/>
            <p:nvPr/>
          </p:nvSpPr>
          <p:spPr>
            <a:xfrm>
              <a:off x="2961799" y="2408341"/>
              <a:ext cx="14504" cy="10300"/>
            </a:xfrm>
            <a:custGeom>
              <a:avLst/>
              <a:gdLst/>
              <a:ahLst/>
              <a:cxnLst/>
              <a:rect l="l" t="t" r="r" b="b"/>
              <a:pathLst>
                <a:path w="207" h="147" extrusionOk="0">
                  <a:moveTo>
                    <a:pt x="134" y="1"/>
                  </a:moveTo>
                  <a:cubicBezTo>
                    <a:pt x="113" y="1"/>
                    <a:pt x="91" y="6"/>
                    <a:pt x="69" y="14"/>
                  </a:cubicBezTo>
                  <a:cubicBezTo>
                    <a:pt x="30" y="44"/>
                    <a:pt x="1" y="83"/>
                    <a:pt x="1" y="132"/>
                  </a:cubicBezTo>
                  <a:cubicBezTo>
                    <a:pt x="20" y="142"/>
                    <a:pt x="42" y="146"/>
                    <a:pt x="66" y="146"/>
                  </a:cubicBezTo>
                  <a:cubicBezTo>
                    <a:pt x="89" y="146"/>
                    <a:pt x="113" y="142"/>
                    <a:pt x="138" y="132"/>
                  </a:cubicBezTo>
                  <a:cubicBezTo>
                    <a:pt x="177" y="112"/>
                    <a:pt x="206" y="73"/>
                    <a:pt x="206" y="24"/>
                  </a:cubicBezTo>
                  <a:cubicBezTo>
                    <a:pt x="185" y="8"/>
                    <a:pt x="160" y="1"/>
                    <a:pt x="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36"/>
            <p:cNvSpPr/>
            <p:nvPr/>
          </p:nvSpPr>
          <p:spPr>
            <a:xfrm>
              <a:off x="2974130" y="2421443"/>
              <a:ext cx="12472" cy="9880"/>
            </a:xfrm>
            <a:custGeom>
              <a:avLst/>
              <a:gdLst/>
              <a:ahLst/>
              <a:cxnLst/>
              <a:rect l="l" t="t" r="r" b="b"/>
              <a:pathLst>
                <a:path w="178" h="141" extrusionOk="0">
                  <a:moveTo>
                    <a:pt x="104" y="1"/>
                  </a:moveTo>
                  <a:cubicBezTo>
                    <a:pt x="50" y="1"/>
                    <a:pt x="1" y="45"/>
                    <a:pt x="1" y="111"/>
                  </a:cubicBezTo>
                  <a:cubicBezTo>
                    <a:pt x="20" y="130"/>
                    <a:pt x="43" y="141"/>
                    <a:pt x="67" y="141"/>
                  </a:cubicBezTo>
                  <a:cubicBezTo>
                    <a:pt x="81" y="141"/>
                    <a:pt x="95" y="138"/>
                    <a:pt x="109" y="131"/>
                  </a:cubicBezTo>
                  <a:cubicBezTo>
                    <a:pt x="148" y="111"/>
                    <a:pt x="177" y="82"/>
                    <a:pt x="177" y="33"/>
                  </a:cubicBezTo>
                  <a:cubicBezTo>
                    <a:pt x="155" y="11"/>
                    <a:pt x="129" y="1"/>
                    <a:pt x="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36"/>
            <p:cNvSpPr/>
            <p:nvPr/>
          </p:nvSpPr>
          <p:spPr>
            <a:xfrm>
              <a:off x="2946734" y="2447648"/>
              <a:ext cx="12262" cy="13173"/>
            </a:xfrm>
            <a:custGeom>
              <a:avLst/>
              <a:gdLst/>
              <a:ahLst/>
              <a:cxnLst/>
              <a:rect l="l" t="t" r="r" b="b"/>
              <a:pathLst>
                <a:path w="175" h="188" extrusionOk="0">
                  <a:moveTo>
                    <a:pt x="40" y="1"/>
                  </a:moveTo>
                  <a:cubicBezTo>
                    <a:pt x="37" y="1"/>
                    <a:pt x="33" y="1"/>
                    <a:pt x="30" y="1"/>
                  </a:cubicBezTo>
                  <a:cubicBezTo>
                    <a:pt x="0" y="31"/>
                    <a:pt x="0" y="80"/>
                    <a:pt x="10" y="119"/>
                  </a:cubicBezTo>
                  <a:cubicBezTo>
                    <a:pt x="30" y="148"/>
                    <a:pt x="59" y="178"/>
                    <a:pt x="108" y="187"/>
                  </a:cubicBezTo>
                  <a:cubicBezTo>
                    <a:pt x="174" y="121"/>
                    <a:pt x="131" y="1"/>
                    <a:pt x="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36"/>
            <p:cNvSpPr/>
            <p:nvPr/>
          </p:nvSpPr>
          <p:spPr>
            <a:xfrm>
              <a:off x="2919688" y="2453884"/>
              <a:ext cx="12052" cy="11211"/>
            </a:xfrm>
            <a:custGeom>
              <a:avLst/>
              <a:gdLst/>
              <a:ahLst/>
              <a:cxnLst/>
              <a:rect l="l" t="t" r="r" b="b"/>
              <a:pathLst>
                <a:path w="172" h="160" extrusionOk="0">
                  <a:moveTo>
                    <a:pt x="44" y="0"/>
                  </a:moveTo>
                  <a:cubicBezTo>
                    <a:pt x="47" y="0"/>
                    <a:pt x="50" y="1"/>
                    <a:pt x="53" y="1"/>
                  </a:cubicBezTo>
                  <a:lnTo>
                    <a:pt x="53" y="1"/>
                  </a:lnTo>
                  <a:cubicBezTo>
                    <a:pt x="54" y="1"/>
                    <a:pt x="54" y="1"/>
                    <a:pt x="54" y="0"/>
                  </a:cubicBezTo>
                  <a:close/>
                  <a:moveTo>
                    <a:pt x="53" y="1"/>
                  </a:moveTo>
                  <a:cubicBezTo>
                    <a:pt x="0" y="72"/>
                    <a:pt x="52" y="160"/>
                    <a:pt x="129" y="160"/>
                  </a:cubicBezTo>
                  <a:cubicBezTo>
                    <a:pt x="136" y="160"/>
                    <a:pt x="144" y="159"/>
                    <a:pt x="151" y="157"/>
                  </a:cubicBezTo>
                  <a:cubicBezTo>
                    <a:pt x="171" y="128"/>
                    <a:pt x="171" y="79"/>
                    <a:pt x="151" y="49"/>
                  </a:cubicBezTo>
                  <a:cubicBezTo>
                    <a:pt x="133" y="13"/>
                    <a:pt x="91" y="2"/>
                    <a:pt x="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36"/>
            <p:cNvSpPr/>
            <p:nvPr/>
          </p:nvSpPr>
          <p:spPr>
            <a:xfrm>
              <a:off x="2937135" y="2423055"/>
              <a:ext cx="8268" cy="9179"/>
            </a:xfrm>
            <a:custGeom>
              <a:avLst/>
              <a:gdLst/>
              <a:ahLst/>
              <a:cxnLst/>
              <a:rect l="l" t="t" r="r" b="b"/>
              <a:pathLst>
                <a:path w="118" h="131" extrusionOk="0">
                  <a:moveTo>
                    <a:pt x="50" y="0"/>
                  </a:moveTo>
                  <a:cubicBezTo>
                    <a:pt x="43" y="0"/>
                    <a:pt x="36" y="3"/>
                    <a:pt x="30" y="10"/>
                  </a:cubicBezTo>
                  <a:cubicBezTo>
                    <a:pt x="10" y="20"/>
                    <a:pt x="0" y="39"/>
                    <a:pt x="10" y="98"/>
                  </a:cubicBezTo>
                  <a:cubicBezTo>
                    <a:pt x="39" y="120"/>
                    <a:pt x="63" y="131"/>
                    <a:pt x="78" y="131"/>
                  </a:cubicBezTo>
                  <a:cubicBezTo>
                    <a:pt x="82" y="131"/>
                    <a:pt x="86" y="130"/>
                    <a:pt x="88" y="127"/>
                  </a:cubicBezTo>
                  <a:cubicBezTo>
                    <a:pt x="108" y="118"/>
                    <a:pt x="118" y="98"/>
                    <a:pt x="118" y="39"/>
                  </a:cubicBezTo>
                  <a:cubicBezTo>
                    <a:pt x="85" y="13"/>
                    <a:pt x="66" y="0"/>
                    <a:pt x="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36"/>
            <p:cNvSpPr/>
            <p:nvPr/>
          </p:nvSpPr>
          <p:spPr>
            <a:xfrm>
              <a:off x="2972098" y="2447018"/>
              <a:ext cx="9669" cy="9880"/>
            </a:xfrm>
            <a:custGeom>
              <a:avLst/>
              <a:gdLst/>
              <a:ahLst/>
              <a:cxnLst/>
              <a:rect l="l" t="t" r="r" b="b"/>
              <a:pathLst>
                <a:path w="138" h="141" extrusionOk="0">
                  <a:moveTo>
                    <a:pt x="98" y="1"/>
                  </a:moveTo>
                  <a:cubicBezTo>
                    <a:pt x="40" y="1"/>
                    <a:pt x="20" y="20"/>
                    <a:pt x="10" y="40"/>
                  </a:cubicBezTo>
                  <a:cubicBezTo>
                    <a:pt x="0" y="59"/>
                    <a:pt x="0" y="89"/>
                    <a:pt x="40" y="138"/>
                  </a:cubicBezTo>
                  <a:cubicBezTo>
                    <a:pt x="47" y="139"/>
                    <a:pt x="53" y="140"/>
                    <a:pt x="60" y="140"/>
                  </a:cubicBezTo>
                  <a:cubicBezTo>
                    <a:pt x="89" y="140"/>
                    <a:pt x="112" y="123"/>
                    <a:pt x="128" y="98"/>
                  </a:cubicBezTo>
                  <a:cubicBezTo>
                    <a:pt x="138" y="59"/>
                    <a:pt x="128" y="20"/>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36"/>
            <p:cNvSpPr/>
            <p:nvPr/>
          </p:nvSpPr>
          <p:spPr>
            <a:xfrm>
              <a:off x="2906936" y="2430552"/>
              <a:ext cx="9669" cy="10370"/>
            </a:xfrm>
            <a:custGeom>
              <a:avLst/>
              <a:gdLst/>
              <a:ahLst/>
              <a:cxnLst/>
              <a:rect l="l" t="t" r="r" b="b"/>
              <a:pathLst>
                <a:path w="138" h="148" extrusionOk="0">
                  <a:moveTo>
                    <a:pt x="59" y="1"/>
                  </a:moveTo>
                  <a:cubicBezTo>
                    <a:pt x="11" y="30"/>
                    <a:pt x="1" y="59"/>
                    <a:pt x="1" y="79"/>
                  </a:cubicBezTo>
                  <a:cubicBezTo>
                    <a:pt x="11" y="108"/>
                    <a:pt x="20" y="128"/>
                    <a:pt x="79" y="148"/>
                  </a:cubicBezTo>
                  <a:cubicBezTo>
                    <a:pt x="128" y="118"/>
                    <a:pt x="138" y="89"/>
                    <a:pt x="128" y="59"/>
                  </a:cubicBezTo>
                  <a:cubicBezTo>
                    <a:pt x="128" y="40"/>
                    <a:pt x="108" y="11"/>
                    <a:pt x="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36"/>
            <p:cNvSpPr/>
            <p:nvPr/>
          </p:nvSpPr>
          <p:spPr>
            <a:xfrm>
              <a:off x="2893062" y="2454235"/>
              <a:ext cx="11211" cy="9109"/>
            </a:xfrm>
            <a:custGeom>
              <a:avLst/>
              <a:gdLst/>
              <a:ahLst/>
              <a:cxnLst/>
              <a:rect l="l" t="t" r="r" b="b"/>
              <a:pathLst>
                <a:path w="160" h="130" extrusionOk="0">
                  <a:moveTo>
                    <a:pt x="73" y="0"/>
                  </a:moveTo>
                  <a:cubicBezTo>
                    <a:pt x="54" y="0"/>
                    <a:pt x="37" y="5"/>
                    <a:pt x="23" y="15"/>
                  </a:cubicBezTo>
                  <a:cubicBezTo>
                    <a:pt x="0" y="75"/>
                    <a:pt x="47" y="129"/>
                    <a:pt x="100" y="129"/>
                  </a:cubicBezTo>
                  <a:cubicBezTo>
                    <a:pt x="117" y="129"/>
                    <a:pt x="134" y="124"/>
                    <a:pt x="150" y="113"/>
                  </a:cubicBezTo>
                  <a:cubicBezTo>
                    <a:pt x="160" y="84"/>
                    <a:pt x="150" y="44"/>
                    <a:pt x="130" y="15"/>
                  </a:cubicBezTo>
                  <a:cubicBezTo>
                    <a:pt x="111" y="5"/>
                    <a:pt x="91" y="0"/>
                    <a:pt x="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36"/>
            <p:cNvSpPr/>
            <p:nvPr/>
          </p:nvSpPr>
          <p:spPr>
            <a:xfrm>
              <a:off x="2867628" y="2428520"/>
              <a:ext cx="13313" cy="11351"/>
            </a:xfrm>
            <a:custGeom>
              <a:avLst/>
              <a:gdLst/>
              <a:ahLst/>
              <a:cxnLst/>
              <a:rect l="l" t="t" r="r" b="b"/>
              <a:pathLst>
                <a:path w="190" h="162" extrusionOk="0">
                  <a:moveTo>
                    <a:pt x="53" y="0"/>
                  </a:moveTo>
                  <a:cubicBezTo>
                    <a:pt x="1" y="70"/>
                    <a:pt x="56" y="162"/>
                    <a:pt x="137" y="162"/>
                  </a:cubicBezTo>
                  <a:cubicBezTo>
                    <a:pt x="148" y="162"/>
                    <a:pt x="159" y="160"/>
                    <a:pt x="170" y="157"/>
                  </a:cubicBezTo>
                  <a:cubicBezTo>
                    <a:pt x="190" y="118"/>
                    <a:pt x="180" y="79"/>
                    <a:pt x="160" y="40"/>
                  </a:cubicBezTo>
                  <a:cubicBezTo>
                    <a:pt x="131" y="10"/>
                    <a:pt x="92" y="0"/>
                    <a:pt x="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36"/>
            <p:cNvSpPr/>
            <p:nvPr/>
          </p:nvSpPr>
          <p:spPr>
            <a:xfrm>
              <a:off x="2882272" y="2420953"/>
              <a:ext cx="8969" cy="8268"/>
            </a:xfrm>
            <a:custGeom>
              <a:avLst/>
              <a:gdLst/>
              <a:ahLst/>
              <a:cxnLst/>
              <a:rect l="l" t="t" r="r" b="b"/>
              <a:pathLst>
                <a:path w="128" h="118" extrusionOk="0">
                  <a:moveTo>
                    <a:pt x="30" y="1"/>
                  </a:moveTo>
                  <a:cubicBezTo>
                    <a:pt x="0" y="50"/>
                    <a:pt x="0" y="79"/>
                    <a:pt x="20" y="99"/>
                  </a:cubicBezTo>
                  <a:cubicBezTo>
                    <a:pt x="31" y="109"/>
                    <a:pt x="44" y="117"/>
                    <a:pt x="63" y="117"/>
                  </a:cubicBezTo>
                  <a:cubicBezTo>
                    <a:pt x="78" y="117"/>
                    <a:pt x="96" y="112"/>
                    <a:pt x="118" y="99"/>
                  </a:cubicBezTo>
                  <a:cubicBezTo>
                    <a:pt x="128" y="50"/>
                    <a:pt x="128" y="20"/>
                    <a:pt x="118" y="11"/>
                  </a:cubicBezTo>
                  <a:cubicBezTo>
                    <a:pt x="108" y="1"/>
                    <a:pt x="88" y="1"/>
                    <a:pt x="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36"/>
            <p:cNvSpPr/>
            <p:nvPr/>
          </p:nvSpPr>
          <p:spPr>
            <a:xfrm>
              <a:off x="2856207" y="2394257"/>
              <a:ext cx="13803" cy="17167"/>
            </a:xfrm>
            <a:custGeom>
              <a:avLst/>
              <a:gdLst/>
              <a:ahLst/>
              <a:cxnLst/>
              <a:rect l="l" t="t" r="r" b="b"/>
              <a:pathLst>
                <a:path w="197" h="245" extrusionOk="0">
                  <a:moveTo>
                    <a:pt x="108" y="0"/>
                  </a:moveTo>
                  <a:lnTo>
                    <a:pt x="108" y="0"/>
                  </a:lnTo>
                  <a:cubicBezTo>
                    <a:pt x="0" y="69"/>
                    <a:pt x="40" y="225"/>
                    <a:pt x="167" y="245"/>
                  </a:cubicBezTo>
                  <a:cubicBezTo>
                    <a:pt x="186" y="196"/>
                    <a:pt x="196" y="157"/>
                    <a:pt x="186" y="108"/>
                  </a:cubicBezTo>
                  <a:cubicBezTo>
                    <a:pt x="167" y="69"/>
                    <a:pt x="138" y="29"/>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36"/>
            <p:cNvSpPr/>
            <p:nvPr/>
          </p:nvSpPr>
          <p:spPr>
            <a:xfrm>
              <a:off x="2899579" y="2401474"/>
              <a:ext cx="12262" cy="9880"/>
            </a:xfrm>
            <a:custGeom>
              <a:avLst/>
              <a:gdLst/>
              <a:ahLst/>
              <a:cxnLst/>
              <a:rect l="l" t="t" r="r" b="b"/>
              <a:pathLst>
                <a:path w="175" h="141" extrusionOk="0">
                  <a:moveTo>
                    <a:pt x="78" y="1"/>
                  </a:moveTo>
                  <a:cubicBezTo>
                    <a:pt x="68" y="1"/>
                    <a:pt x="57" y="2"/>
                    <a:pt x="47" y="5"/>
                  </a:cubicBezTo>
                  <a:cubicBezTo>
                    <a:pt x="1" y="66"/>
                    <a:pt x="52" y="140"/>
                    <a:pt x="113" y="140"/>
                  </a:cubicBezTo>
                  <a:cubicBezTo>
                    <a:pt x="130" y="140"/>
                    <a:pt x="148" y="135"/>
                    <a:pt x="164" y="122"/>
                  </a:cubicBezTo>
                  <a:cubicBezTo>
                    <a:pt x="174" y="63"/>
                    <a:pt x="164" y="44"/>
                    <a:pt x="155" y="24"/>
                  </a:cubicBezTo>
                  <a:cubicBezTo>
                    <a:pt x="133" y="10"/>
                    <a:pt x="106" y="1"/>
                    <a:pt x="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36"/>
            <p:cNvSpPr/>
            <p:nvPr/>
          </p:nvSpPr>
          <p:spPr>
            <a:xfrm>
              <a:off x="2936434" y="2403856"/>
              <a:ext cx="9669" cy="9179"/>
            </a:xfrm>
            <a:custGeom>
              <a:avLst/>
              <a:gdLst/>
              <a:ahLst/>
              <a:cxnLst/>
              <a:rect l="l" t="t" r="r" b="b"/>
              <a:pathLst>
                <a:path w="138" h="131" extrusionOk="0">
                  <a:moveTo>
                    <a:pt x="59" y="0"/>
                  </a:moveTo>
                  <a:cubicBezTo>
                    <a:pt x="40" y="10"/>
                    <a:pt x="30" y="20"/>
                    <a:pt x="1" y="69"/>
                  </a:cubicBezTo>
                  <a:cubicBezTo>
                    <a:pt x="16" y="115"/>
                    <a:pt x="37" y="131"/>
                    <a:pt x="60" y="131"/>
                  </a:cubicBezTo>
                  <a:cubicBezTo>
                    <a:pt x="66" y="131"/>
                    <a:pt x="73" y="129"/>
                    <a:pt x="79" y="127"/>
                  </a:cubicBezTo>
                  <a:cubicBezTo>
                    <a:pt x="108" y="127"/>
                    <a:pt x="138" y="108"/>
                    <a:pt x="138" y="49"/>
                  </a:cubicBezTo>
                  <a:cubicBezTo>
                    <a:pt x="98" y="10"/>
                    <a:pt x="79" y="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36"/>
            <p:cNvSpPr/>
            <p:nvPr/>
          </p:nvSpPr>
          <p:spPr>
            <a:xfrm>
              <a:off x="2874494" y="2398321"/>
              <a:ext cx="13313" cy="10720"/>
            </a:xfrm>
            <a:custGeom>
              <a:avLst/>
              <a:gdLst/>
              <a:ahLst/>
              <a:cxnLst/>
              <a:rect l="l" t="t" r="r" b="b"/>
              <a:pathLst>
                <a:path w="190" h="153" extrusionOk="0">
                  <a:moveTo>
                    <a:pt x="82" y="1"/>
                  </a:moveTo>
                  <a:cubicBezTo>
                    <a:pt x="1" y="49"/>
                    <a:pt x="48" y="152"/>
                    <a:pt x="116" y="152"/>
                  </a:cubicBezTo>
                  <a:cubicBezTo>
                    <a:pt x="130" y="152"/>
                    <a:pt x="145" y="148"/>
                    <a:pt x="160" y="138"/>
                  </a:cubicBezTo>
                  <a:cubicBezTo>
                    <a:pt x="190" y="89"/>
                    <a:pt x="180" y="59"/>
                    <a:pt x="170" y="40"/>
                  </a:cubicBezTo>
                  <a:cubicBezTo>
                    <a:pt x="160" y="20"/>
                    <a:pt x="141" y="1"/>
                    <a:pt x="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36"/>
            <p:cNvSpPr/>
            <p:nvPr/>
          </p:nvSpPr>
          <p:spPr>
            <a:xfrm>
              <a:off x="2919968" y="2417940"/>
              <a:ext cx="11071" cy="9389"/>
            </a:xfrm>
            <a:custGeom>
              <a:avLst/>
              <a:gdLst/>
              <a:ahLst/>
              <a:cxnLst/>
              <a:rect l="l" t="t" r="r" b="b"/>
              <a:pathLst>
                <a:path w="158" h="134" extrusionOk="0">
                  <a:moveTo>
                    <a:pt x="83" y="1"/>
                  </a:moveTo>
                  <a:cubicBezTo>
                    <a:pt x="67" y="1"/>
                    <a:pt x="47" y="12"/>
                    <a:pt x="10" y="34"/>
                  </a:cubicBezTo>
                  <a:cubicBezTo>
                    <a:pt x="1" y="73"/>
                    <a:pt x="20" y="112"/>
                    <a:pt x="59" y="132"/>
                  </a:cubicBezTo>
                  <a:cubicBezTo>
                    <a:pt x="65" y="133"/>
                    <a:pt x="70" y="134"/>
                    <a:pt x="75" y="134"/>
                  </a:cubicBezTo>
                  <a:cubicBezTo>
                    <a:pt x="109" y="134"/>
                    <a:pt x="140" y="107"/>
                    <a:pt x="157" y="73"/>
                  </a:cubicBezTo>
                  <a:cubicBezTo>
                    <a:pt x="128" y="24"/>
                    <a:pt x="118" y="5"/>
                    <a:pt x="99" y="5"/>
                  </a:cubicBezTo>
                  <a:cubicBezTo>
                    <a:pt x="94" y="2"/>
                    <a:pt x="89"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36"/>
            <p:cNvSpPr/>
            <p:nvPr/>
          </p:nvSpPr>
          <p:spPr>
            <a:xfrm>
              <a:off x="2989265" y="2399582"/>
              <a:ext cx="9669" cy="8758"/>
            </a:xfrm>
            <a:custGeom>
              <a:avLst/>
              <a:gdLst/>
              <a:ahLst/>
              <a:cxnLst/>
              <a:rect l="l" t="t" r="r" b="b"/>
              <a:pathLst>
                <a:path w="138" h="125" extrusionOk="0">
                  <a:moveTo>
                    <a:pt x="61" y="1"/>
                  </a:moveTo>
                  <a:cubicBezTo>
                    <a:pt x="42" y="1"/>
                    <a:pt x="31" y="6"/>
                    <a:pt x="20" y="12"/>
                  </a:cubicBezTo>
                  <a:cubicBezTo>
                    <a:pt x="0" y="32"/>
                    <a:pt x="0" y="61"/>
                    <a:pt x="20" y="110"/>
                  </a:cubicBezTo>
                  <a:cubicBezTo>
                    <a:pt x="49" y="120"/>
                    <a:pt x="69" y="125"/>
                    <a:pt x="83" y="125"/>
                  </a:cubicBezTo>
                  <a:cubicBezTo>
                    <a:pt x="98" y="125"/>
                    <a:pt x="108" y="120"/>
                    <a:pt x="118" y="110"/>
                  </a:cubicBezTo>
                  <a:cubicBezTo>
                    <a:pt x="127" y="90"/>
                    <a:pt x="137" y="71"/>
                    <a:pt x="118" y="12"/>
                  </a:cubicBezTo>
                  <a:cubicBezTo>
                    <a:pt x="93" y="4"/>
                    <a:pt x="75" y="1"/>
                    <a:pt x="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36"/>
            <p:cNvSpPr/>
            <p:nvPr/>
          </p:nvSpPr>
          <p:spPr>
            <a:xfrm>
              <a:off x="2956333" y="2431673"/>
              <a:ext cx="6937" cy="8829"/>
            </a:xfrm>
            <a:custGeom>
              <a:avLst/>
              <a:gdLst/>
              <a:ahLst/>
              <a:cxnLst/>
              <a:rect l="l" t="t" r="r" b="b"/>
              <a:pathLst>
                <a:path w="99" h="126" extrusionOk="0">
                  <a:moveTo>
                    <a:pt x="34" y="1"/>
                  </a:moveTo>
                  <a:cubicBezTo>
                    <a:pt x="29" y="1"/>
                    <a:pt x="25" y="2"/>
                    <a:pt x="20" y="4"/>
                  </a:cubicBezTo>
                  <a:cubicBezTo>
                    <a:pt x="10" y="14"/>
                    <a:pt x="0" y="24"/>
                    <a:pt x="0" y="83"/>
                  </a:cubicBezTo>
                  <a:cubicBezTo>
                    <a:pt x="23" y="113"/>
                    <a:pt x="45" y="125"/>
                    <a:pt x="59" y="125"/>
                  </a:cubicBezTo>
                  <a:cubicBezTo>
                    <a:pt x="63" y="125"/>
                    <a:pt x="67" y="124"/>
                    <a:pt x="69" y="122"/>
                  </a:cubicBezTo>
                  <a:cubicBezTo>
                    <a:pt x="88" y="112"/>
                    <a:pt x="98" y="102"/>
                    <a:pt x="98" y="43"/>
                  </a:cubicBezTo>
                  <a:cubicBezTo>
                    <a:pt x="68" y="14"/>
                    <a:pt x="50" y="1"/>
                    <a:pt x="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36"/>
            <p:cNvSpPr/>
            <p:nvPr/>
          </p:nvSpPr>
          <p:spPr>
            <a:xfrm>
              <a:off x="2933001" y="2470350"/>
              <a:ext cx="13103" cy="9249"/>
            </a:xfrm>
            <a:custGeom>
              <a:avLst/>
              <a:gdLst/>
              <a:ahLst/>
              <a:cxnLst/>
              <a:rect l="l" t="t" r="r" b="b"/>
              <a:pathLst>
                <a:path w="187" h="132" extrusionOk="0">
                  <a:moveTo>
                    <a:pt x="79" y="0"/>
                  </a:moveTo>
                  <a:cubicBezTo>
                    <a:pt x="59" y="10"/>
                    <a:pt x="30" y="20"/>
                    <a:pt x="1" y="79"/>
                  </a:cubicBezTo>
                  <a:cubicBezTo>
                    <a:pt x="17" y="115"/>
                    <a:pt x="51" y="131"/>
                    <a:pt x="86" y="131"/>
                  </a:cubicBezTo>
                  <a:cubicBezTo>
                    <a:pt x="135" y="131"/>
                    <a:pt x="187" y="97"/>
                    <a:pt x="187" y="40"/>
                  </a:cubicBezTo>
                  <a:cubicBezTo>
                    <a:pt x="157" y="10"/>
                    <a:pt x="118"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36"/>
            <p:cNvSpPr/>
            <p:nvPr/>
          </p:nvSpPr>
          <p:spPr>
            <a:xfrm>
              <a:off x="2992698" y="2425787"/>
              <a:ext cx="11771" cy="9950"/>
            </a:xfrm>
            <a:custGeom>
              <a:avLst/>
              <a:gdLst/>
              <a:ahLst/>
              <a:cxnLst/>
              <a:rect l="l" t="t" r="r" b="b"/>
              <a:pathLst>
                <a:path w="168" h="142" extrusionOk="0">
                  <a:moveTo>
                    <a:pt x="98" y="0"/>
                  </a:moveTo>
                  <a:lnTo>
                    <a:pt x="98" y="0"/>
                  </a:lnTo>
                  <a:cubicBezTo>
                    <a:pt x="39" y="10"/>
                    <a:pt x="20" y="20"/>
                    <a:pt x="10" y="39"/>
                  </a:cubicBezTo>
                  <a:cubicBezTo>
                    <a:pt x="0" y="59"/>
                    <a:pt x="0" y="88"/>
                    <a:pt x="29" y="137"/>
                  </a:cubicBezTo>
                  <a:cubicBezTo>
                    <a:pt x="39" y="140"/>
                    <a:pt x="48" y="142"/>
                    <a:pt x="57" y="142"/>
                  </a:cubicBezTo>
                  <a:cubicBezTo>
                    <a:pt x="129" y="142"/>
                    <a:pt x="168" y="44"/>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36"/>
            <p:cNvSpPr/>
            <p:nvPr/>
          </p:nvSpPr>
          <p:spPr>
            <a:xfrm>
              <a:off x="2904904" y="2384518"/>
              <a:ext cx="9669" cy="7848"/>
            </a:xfrm>
            <a:custGeom>
              <a:avLst/>
              <a:gdLst/>
              <a:ahLst/>
              <a:cxnLst/>
              <a:rect l="l" t="t" r="r" b="b"/>
              <a:pathLst>
                <a:path w="138" h="112" extrusionOk="0">
                  <a:moveTo>
                    <a:pt x="81" y="1"/>
                  </a:moveTo>
                  <a:cubicBezTo>
                    <a:pt x="68" y="1"/>
                    <a:pt x="50" y="4"/>
                    <a:pt x="30" y="12"/>
                  </a:cubicBezTo>
                  <a:cubicBezTo>
                    <a:pt x="0" y="61"/>
                    <a:pt x="0" y="90"/>
                    <a:pt x="20" y="100"/>
                  </a:cubicBezTo>
                  <a:cubicBezTo>
                    <a:pt x="26" y="106"/>
                    <a:pt x="35" y="111"/>
                    <a:pt x="52" y="111"/>
                  </a:cubicBezTo>
                  <a:cubicBezTo>
                    <a:pt x="65" y="111"/>
                    <a:pt x="83" y="108"/>
                    <a:pt x="108" y="100"/>
                  </a:cubicBezTo>
                  <a:cubicBezTo>
                    <a:pt x="137" y="51"/>
                    <a:pt x="137" y="22"/>
                    <a:pt x="118" y="12"/>
                  </a:cubicBezTo>
                  <a:cubicBezTo>
                    <a:pt x="112" y="6"/>
                    <a:pt x="100" y="1"/>
                    <a:pt x="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36"/>
            <p:cNvSpPr/>
            <p:nvPr/>
          </p:nvSpPr>
          <p:spPr>
            <a:xfrm>
              <a:off x="3004540" y="3019958"/>
              <a:ext cx="184978" cy="157722"/>
            </a:xfrm>
            <a:custGeom>
              <a:avLst/>
              <a:gdLst/>
              <a:ahLst/>
              <a:cxnLst/>
              <a:rect l="l" t="t" r="r" b="b"/>
              <a:pathLst>
                <a:path w="2640" h="2251" extrusionOk="0">
                  <a:moveTo>
                    <a:pt x="1356" y="0"/>
                  </a:moveTo>
                  <a:cubicBezTo>
                    <a:pt x="600" y="0"/>
                    <a:pt x="0" y="793"/>
                    <a:pt x="340" y="1571"/>
                  </a:cubicBezTo>
                  <a:cubicBezTo>
                    <a:pt x="533" y="2025"/>
                    <a:pt x="950" y="2250"/>
                    <a:pt x="1368" y="2250"/>
                  </a:cubicBezTo>
                  <a:cubicBezTo>
                    <a:pt x="1797" y="2250"/>
                    <a:pt x="2226" y="2013"/>
                    <a:pt x="2415" y="1542"/>
                  </a:cubicBezTo>
                  <a:cubicBezTo>
                    <a:pt x="2640" y="965"/>
                    <a:pt x="2356" y="309"/>
                    <a:pt x="1779" y="84"/>
                  </a:cubicBezTo>
                  <a:cubicBezTo>
                    <a:pt x="1636" y="27"/>
                    <a:pt x="1493" y="0"/>
                    <a:pt x="13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36"/>
            <p:cNvSpPr/>
            <p:nvPr/>
          </p:nvSpPr>
          <p:spPr>
            <a:xfrm>
              <a:off x="3117489" y="3028156"/>
              <a:ext cx="27466" cy="15485"/>
            </a:xfrm>
            <a:custGeom>
              <a:avLst/>
              <a:gdLst/>
              <a:ahLst/>
              <a:cxnLst/>
              <a:rect l="l" t="t" r="r" b="b"/>
              <a:pathLst>
                <a:path w="392" h="221" extrusionOk="0">
                  <a:moveTo>
                    <a:pt x="104" y="1"/>
                  </a:moveTo>
                  <a:cubicBezTo>
                    <a:pt x="59" y="1"/>
                    <a:pt x="25" y="13"/>
                    <a:pt x="20" y="35"/>
                  </a:cubicBezTo>
                  <a:cubicBezTo>
                    <a:pt x="0" y="84"/>
                    <a:pt x="59" y="153"/>
                    <a:pt x="167" y="192"/>
                  </a:cubicBezTo>
                  <a:cubicBezTo>
                    <a:pt x="213" y="210"/>
                    <a:pt x="259" y="220"/>
                    <a:pt x="297" y="220"/>
                  </a:cubicBezTo>
                  <a:cubicBezTo>
                    <a:pt x="340" y="220"/>
                    <a:pt x="372" y="208"/>
                    <a:pt x="382" y="182"/>
                  </a:cubicBezTo>
                  <a:cubicBezTo>
                    <a:pt x="392" y="143"/>
                    <a:pt x="333" y="65"/>
                    <a:pt x="225" y="25"/>
                  </a:cubicBezTo>
                  <a:cubicBezTo>
                    <a:pt x="183" y="8"/>
                    <a:pt x="140" y="1"/>
                    <a:pt x="1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36"/>
            <p:cNvSpPr/>
            <p:nvPr/>
          </p:nvSpPr>
          <p:spPr>
            <a:xfrm>
              <a:off x="3132693" y="3094370"/>
              <a:ext cx="14224" cy="11771"/>
            </a:xfrm>
            <a:custGeom>
              <a:avLst/>
              <a:gdLst/>
              <a:ahLst/>
              <a:cxnLst/>
              <a:rect l="l" t="t" r="r" b="b"/>
              <a:pathLst>
                <a:path w="203" h="168" extrusionOk="0">
                  <a:moveTo>
                    <a:pt x="143" y="0"/>
                  </a:moveTo>
                  <a:cubicBezTo>
                    <a:pt x="65" y="0"/>
                    <a:pt x="0" y="69"/>
                    <a:pt x="8" y="157"/>
                  </a:cubicBezTo>
                  <a:cubicBezTo>
                    <a:pt x="26" y="164"/>
                    <a:pt x="43" y="167"/>
                    <a:pt x="60" y="167"/>
                  </a:cubicBezTo>
                  <a:cubicBezTo>
                    <a:pt x="138" y="167"/>
                    <a:pt x="202" y="99"/>
                    <a:pt x="194" y="10"/>
                  </a:cubicBezTo>
                  <a:cubicBezTo>
                    <a:pt x="177" y="3"/>
                    <a:pt x="159" y="0"/>
                    <a:pt x="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36"/>
            <p:cNvSpPr/>
            <p:nvPr/>
          </p:nvSpPr>
          <p:spPr>
            <a:xfrm>
              <a:off x="3146987" y="3105651"/>
              <a:ext cx="12402" cy="9669"/>
            </a:xfrm>
            <a:custGeom>
              <a:avLst/>
              <a:gdLst/>
              <a:ahLst/>
              <a:cxnLst/>
              <a:rect l="l" t="t" r="r" b="b"/>
              <a:pathLst>
                <a:path w="177" h="138" extrusionOk="0">
                  <a:moveTo>
                    <a:pt x="108" y="1"/>
                  </a:moveTo>
                  <a:cubicBezTo>
                    <a:pt x="88" y="1"/>
                    <a:pt x="69" y="6"/>
                    <a:pt x="49" y="16"/>
                  </a:cubicBezTo>
                  <a:cubicBezTo>
                    <a:pt x="20" y="45"/>
                    <a:pt x="0" y="84"/>
                    <a:pt x="10" y="123"/>
                  </a:cubicBezTo>
                  <a:cubicBezTo>
                    <a:pt x="30" y="133"/>
                    <a:pt x="49" y="138"/>
                    <a:pt x="69" y="138"/>
                  </a:cubicBezTo>
                  <a:cubicBezTo>
                    <a:pt x="88" y="138"/>
                    <a:pt x="108" y="133"/>
                    <a:pt x="127" y="123"/>
                  </a:cubicBezTo>
                  <a:cubicBezTo>
                    <a:pt x="157" y="104"/>
                    <a:pt x="176" y="55"/>
                    <a:pt x="167" y="16"/>
                  </a:cubicBezTo>
                  <a:cubicBezTo>
                    <a:pt x="147" y="6"/>
                    <a:pt x="127" y="1"/>
                    <a:pt x="1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36"/>
            <p:cNvSpPr/>
            <p:nvPr/>
          </p:nvSpPr>
          <p:spPr>
            <a:xfrm>
              <a:off x="3124986" y="3137391"/>
              <a:ext cx="11071" cy="11911"/>
            </a:xfrm>
            <a:custGeom>
              <a:avLst/>
              <a:gdLst/>
              <a:ahLst/>
              <a:cxnLst/>
              <a:rect l="l" t="t" r="r" b="b"/>
              <a:pathLst>
                <a:path w="158" h="170" extrusionOk="0">
                  <a:moveTo>
                    <a:pt x="41" y="1"/>
                  </a:moveTo>
                  <a:cubicBezTo>
                    <a:pt x="34" y="1"/>
                    <a:pt x="27" y="1"/>
                    <a:pt x="21" y="3"/>
                  </a:cubicBezTo>
                  <a:cubicBezTo>
                    <a:pt x="1" y="42"/>
                    <a:pt x="11" y="81"/>
                    <a:pt x="30" y="120"/>
                  </a:cubicBezTo>
                  <a:cubicBezTo>
                    <a:pt x="50" y="150"/>
                    <a:pt x="89" y="169"/>
                    <a:pt x="138" y="169"/>
                  </a:cubicBezTo>
                  <a:cubicBezTo>
                    <a:pt x="158" y="130"/>
                    <a:pt x="158" y="81"/>
                    <a:pt x="138" y="52"/>
                  </a:cubicBezTo>
                  <a:cubicBezTo>
                    <a:pt x="114" y="20"/>
                    <a:pt x="76" y="1"/>
                    <a:pt x="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36"/>
            <p:cNvSpPr/>
            <p:nvPr/>
          </p:nvSpPr>
          <p:spPr>
            <a:xfrm>
              <a:off x="3101023" y="3148252"/>
              <a:ext cx="11701" cy="10370"/>
            </a:xfrm>
            <a:custGeom>
              <a:avLst/>
              <a:gdLst/>
              <a:ahLst/>
              <a:cxnLst/>
              <a:rect l="l" t="t" r="r" b="b"/>
              <a:pathLst>
                <a:path w="167" h="148" extrusionOk="0">
                  <a:moveTo>
                    <a:pt x="49" y="1"/>
                  </a:moveTo>
                  <a:cubicBezTo>
                    <a:pt x="40" y="1"/>
                    <a:pt x="30" y="2"/>
                    <a:pt x="20" y="5"/>
                  </a:cubicBezTo>
                  <a:cubicBezTo>
                    <a:pt x="0" y="44"/>
                    <a:pt x="10" y="93"/>
                    <a:pt x="40" y="122"/>
                  </a:cubicBezTo>
                  <a:cubicBezTo>
                    <a:pt x="58" y="141"/>
                    <a:pt x="81" y="147"/>
                    <a:pt x="105" y="147"/>
                  </a:cubicBezTo>
                  <a:cubicBezTo>
                    <a:pt x="119" y="147"/>
                    <a:pt x="133" y="145"/>
                    <a:pt x="147" y="142"/>
                  </a:cubicBezTo>
                  <a:cubicBezTo>
                    <a:pt x="167" y="102"/>
                    <a:pt x="157" y="63"/>
                    <a:pt x="128" y="34"/>
                  </a:cubicBezTo>
                  <a:cubicBezTo>
                    <a:pt x="106" y="12"/>
                    <a:pt x="78" y="1"/>
                    <a:pt x="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36"/>
            <p:cNvSpPr/>
            <p:nvPr/>
          </p:nvSpPr>
          <p:spPr>
            <a:xfrm>
              <a:off x="3110622" y="3115180"/>
              <a:ext cx="8969" cy="8478"/>
            </a:xfrm>
            <a:custGeom>
              <a:avLst/>
              <a:gdLst/>
              <a:ahLst/>
              <a:cxnLst/>
              <a:rect l="l" t="t" r="r" b="b"/>
              <a:pathLst>
                <a:path w="128" h="121" extrusionOk="0">
                  <a:moveTo>
                    <a:pt x="46" y="1"/>
                  </a:moveTo>
                  <a:cubicBezTo>
                    <a:pt x="36" y="1"/>
                    <a:pt x="27" y="3"/>
                    <a:pt x="20" y="7"/>
                  </a:cubicBezTo>
                  <a:cubicBezTo>
                    <a:pt x="10" y="26"/>
                    <a:pt x="0" y="46"/>
                    <a:pt x="20" y="95"/>
                  </a:cubicBezTo>
                  <a:cubicBezTo>
                    <a:pt x="51" y="114"/>
                    <a:pt x="70" y="120"/>
                    <a:pt x="85" y="120"/>
                  </a:cubicBezTo>
                  <a:cubicBezTo>
                    <a:pt x="94" y="120"/>
                    <a:pt x="101" y="118"/>
                    <a:pt x="108" y="115"/>
                  </a:cubicBezTo>
                  <a:cubicBezTo>
                    <a:pt x="118" y="95"/>
                    <a:pt x="128" y="75"/>
                    <a:pt x="118" y="26"/>
                  </a:cubicBezTo>
                  <a:cubicBezTo>
                    <a:pt x="87" y="8"/>
                    <a:pt x="64" y="1"/>
                    <a:pt x="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36"/>
            <p:cNvSpPr/>
            <p:nvPr/>
          </p:nvSpPr>
          <p:spPr>
            <a:xfrm>
              <a:off x="3150420" y="3130735"/>
              <a:ext cx="9669" cy="11001"/>
            </a:xfrm>
            <a:custGeom>
              <a:avLst/>
              <a:gdLst/>
              <a:ahLst/>
              <a:cxnLst/>
              <a:rect l="l" t="t" r="r" b="b"/>
              <a:pathLst>
                <a:path w="138" h="157" extrusionOk="0">
                  <a:moveTo>
                    <a:pt x="78" y="0"/>
                  </a:moveTo>
                  <a:cubicBezTo>
                    <a:pt x="20" y="30"/>
                    <a:pt x="0" y="39"/>
                    <a:pt x="0" y="59"/>
                  </a:cubicBezTo>
                  <a:cubicBezTo>
                    <a:pt x="0" y="88"/>
                    <a:pt x="0" y="118"/>
                    <a:pt x="49" y="157"/>
                  </a:cubicBezTo>
                  <a:cubicBezTo>
                    <a:pt x="98" y="147"/>
                    <a:pt x="118" y="118"/>
                    <a:pt x="127" y="98"/>
                  </a:cubicBezTo>
                  <a:cubicBezTo>
                    <a:pt x="137" y="59"/>
                    <a:pt x="118" y="20"/>
                    <a:pt x="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36"/>
            <p:cNvSpPr/>
            <p:nvPr/>
          </p:nvSpPr>
          <p:spPr>
            <a:xfrm>
              <a:off x="3082525" y="3128002"/>
              <a:ext cx="10300" cy="10300"/>
            </a:xfrm>
            <a:custGeom>
              <a:avLst/>
              <a:gdLst/>
              <a:ahLst/>
              <a:cxnLst/>
              <a:rect l="l" t="t" r="r" b="b"/>
              <a:pathLst>
                <a:path w="147" h="147" extrusionOk="0">
                  <a:moveTo>
                    <a:pt x="49" y="0"/>
                  </a:moveTo>
                  <a:cubicBezTo>
                    <a:pt x="10" y="39"/>
                    <a:pt x="0" y="69"/>
                    <a:pt x="10" y="88"/>
                  </a:cubicBezTo>
                  <a:cubicBezTo>
                    <a:pt x="20" y="117"/>
                    <a:pt x="39" y="147"/>
                    <a:pt x="98" y="147"/>
                  </a:cubicBezTo>
                  <a:cubicBezTo>
                    <a:pt x="137" y="98"/>
                    <a:pt x="147" y="69"/>
                    <a:pt x="137" y="49"/>
                  </a:cubicBezTo>
                  <a:cubicBezTo>
                    <a:pt x="127" y="29"/>
                    <a:pt x="108" y="10"/>
                    <a:pt x="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36"/>
            <p:cNvSpPr/>
            <p:nvPr/>
          </p:nvSpPr>
          <p:spPr>
            <a:xfrm>
              <a:off x="3074257" y="3153086"/>
              <a:ext cx="10370" cy="9249"/>
            </a:xfrm>
            <a:custGeom>
              <a:avLst/>
              <a:gdLst/>
              <a:ahLst/>
              <a:cxnLst/>
              <a:rect l="l" t="t" r="r" b="b"/>
              <a:pathLst>
                <a:path w="148" h="132" extrusionOk="0">
                  <a:moveTo>
                    <a:pt x="79" y="0"/>
                  </a:moveTo>
                  <a:cubicBezTo>
                    <a:pt x="50" y="0"/>
                    <a:pt x="23" y="11"/>
                    <a:pt x="1" y="33"/>
                  </a:cubicBezTo>
                  <a:cubicBezTo>
                    <a:pt x="1" y="63"/>
                    <a:pt x="11" y="102"/>
                    <a:pt x="50" y="122"/>
                  </a:cubicBezTo>
                  <a:cubicBezTo>
                    <a:pt x="60" y="129"/>
                    <a:pt x="72" y="132"/>
                    <a:pt x="84" y="132"/>
                  </a:cubicBezTo>
                  <a:cubicBezTo>
                    <a:pt x="106" y="132"/>
                    <a:pt x="129" y="121"/>
                    <a:pt x="148" y="102"/>
                  </a:cubicBezTo>
                  <a:cubicBezTo>
                    <a:pt x="148" y="43"/>
                    <a:pt x="128" y="24"/>
                    <a:pt x="108" y="4"/>
                  </a:cubicBezTo>
                  <a:cubicBezTo>
                    <a:pt x="99" y="2"/>
                    <a:pt x="8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36"/>
            <p:cNvSpPr/>
            <p:nvPr/>
          </p:nvSpPr>
          <p:spPr>
            <a:xfrm>
              <a:off x="3044618" y="3133047"/>
              <a:ext cx="13663" cy="11071"/>
            </a:xfrm>
            <a:custGeom>
              <a:avLst/>
              <a:gdLst/>
              <a:ahLst/>
              <a:cxnLst/>
              <a:rect l="l" t="t" r="r" b="b"/>
              <a:pathLst>
                <a:path w="195" h="158" extrusionOk="0">
                  <a:moveTo>
                    <a:pt x="67" y="0"/>
                  </a:moveTo>
                  <a:cubicBezTo>
                    <a:pt x="55" y="0"/>
                    <a:pt x="44" y="2"/>
                    <a:pt x="32" y="6"/>
                  </a:cubicBezTo>
                  <a:cubicBezTo>
                    <a:pt x="1" y="85"/>
                    <a:pt x="58" y="157"/>
                    <a:pt x="122" y="157"/>
                  </a:cubicBezTo>
                  <a:cubicBezTo>
                    <a:pt x="138" y="157"/>
                    <a:pt x="154" y="153"/>
                    <a:pt x="169" y="143"/>
                  </a:cubicBezTo>
                  <a:cubicBezTo>
                    <a:pt x="194" y="68"/>
                    <a:pt x="134" y="0"/>
                    <a:pt x="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36"/>
            <p:cNvSpPr/>
            <p:nvPr/>
          </p:nvSpPr>
          <p:spPr>
            <a:xfrm>
              <a:off x="3056460" y="3123308"/>
              <a:ext cx="8969" cy="8688"/>
            </a:xfrm>
            <a:custGeom>
              <a:avLst/>
              <a:gdLst/>
              <a:ahLst/>
              <a:cxnLst/>
              <a:rect l="l" t="t" r="r" b="b"/>
              <a:pathLst>
                <a:path w="128" h="124" extrusionOk="0">
                  <a:moveTo>
                    <a:pt x="82" y="1"/>
                  </a:moveTo>
                  <a:cubicBezTo>
                    <a:pt x="69" y="1"/>
                    <a:pt x="49" y="3"/>
                    <a:pt x="20" y="8"/>
                  </a:cubicBezTo>
                  <a:cubicBezTo>
                    <a:pt x="0" y="57"/>
                    <a:pt x="10" y="96"/>
                    <a:pt x="30" y="106"/>
                  </a:cubicBezTo>
                  <a:cubicBezTo>
                    <a:pt x="39" y="116"/>
                    <a:pt x="52" y="123"/>
                    <a:pt x="68" y="123"/>
                  </a:cubicBezTo>
                  <a:cubicBezTo>
                    <a:pt x="83" y="123"/>
                    <a:pt x="103" y="116"/>
                    <a:pt x="128" y="96"/>
                  </a:cubicBezTo>
                  <a:cubicBezTo>
                    <a:pt x="128" y="38"/>
                    <a:pt x="128" y="28"/>
                    <a:pt x="108" y="8"/>
                  </a:cubicBezTo>
                  <a:cubicBezTo>
                    <a:pt x="103" y="3"/>
                    <a:pt x="96" y="1"/>
                    <a:pt x="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36"/>
            <p:cNvSpPr/>
            <p:nvPr/>
          </p:nvSpPr>
          <p:spPr>
            <a:xfrm>
              <a:off x="3029694" y="3101236"/>
              <a:ext cx="11071" cy="15835"/>
            </a:xfrm>
            <a:custGeom>
              <a:avLst/>
              <a:gdLst/>
              <a:ahLst/>
              <a:cxnLst/>
              <a:rect l="l" t="t" r="r" b="b"/>
              <a:pathLst>
                <a:path w="158" h="226" extrusionOk="0">
                  <a:moveTo>
                    <a:pt x="40" y="0"/>
                  </a:moveTo>
                  <a:cubicBezTo>
                    <a:pt x="1" y="49"/>
                    <a:pt x="1" y="108"/>
                    <a:pt x="20" y="157"/>
                  </a:cubicBezTo>
                  <a:cubicBezTo>
                    <a:pt x="50" y="196"/>
                    <a:pt x="89" y="225"/>
                    <a:pt x="147" y="225"/>
                  </a:cubicBezTo>
                  <a:cubicBezTo>
                    <a:pt x="157" y="186"/>
                    <a:pt x="157" y="137"/>
                    <a:pt x="138" y="98"/>
                  </a:cubicBezTo>
                  <a:cubicBezTo>
                    <a:pt x="118" y="59"/>
                    <a:pt x="79" y="20"/>
                    <a:pt x="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36"/>
            <p:cNvSpPr/>
            <p:nvPr/>
          </p:nvSpPr>
          <p:spPr>
            <a:xfrm>
              <a:off x="3070403" y="3100185"/>
              <a:ext cx="12192" cy="10090"/>
            </a:xfrm>
            <a:custGeom>
              <a:avLst/>
              <a:gdLst/>
              <a:ahLst/>
              <a:cxnLst/>
              <a:rect l="l" t="t" r="r" b="b"/>
              <a:pathLst>
                <a:path w="174" h="144" extrusionOk="0">
                  <a:moveTo>
                    <a:pt x="85" y="1"/>
                  </a:moveTo>
                  <a:cubicBezTo>
                    <a:pt x="68" y="1"/>
                    <a:pt x="51" y="6"/>
                    <a:pt x="36" y="15"/>
                  </a:cubicBezTo>
                  <a:lnTo>
                    <a:pt x="36" y="25"/>
                  </a:lnTo>
                  <a:cubicBezTo>
                    <a:pt x="1" y="82"/>
                    <a:pt x="53" y="144"/>
                    <a:pt x="106" y="144"/>
                  </a:cubicBezTo>
                  <a:cubicBezTo>
                    <a:pt x="127" y="144"/>
                    <a:pt x="147" y="135"/>
                    <a:pt x="163" y="113"/>
                  </a:cubicBezTo>
                  <a:cubicBezTo>
                    <a:pt x="173" y="54"/>
                    <a:pt x="154" y="35"/>
                    <a:pt x="134" y="15"/>
                  </a:cubicBezTo>
                  <a:cubicBezTo>
                    <a:pt x="119" y="6"/>
                    <a:pt x="102" y="1"/>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36"/>
            <p:cNvSpPr/>
            <p:nvPr/>
          </p:nvSpPr>
          <p:spPr>
            <a:xfrm>
              <a:off x="3106488" y="3096192"/>
              <a:ext cx="10370" cy="8899"/>
            </a:xfrm>
            <a:custGeom>
              <a:avLst/>
              <a:gdLst/>
              <a:ahLst/>
              <a:cxnLst/>
              <a:rect l="l" t="t" r="r" b="b"/>
              <a:pathLst>
                <a:path w="148" h="127" extrusionOk="0">
                  <a:moveTo>
                    <a:pt x="65" y="0"/>
                  </a:moveTo>
                  <a:cubicBezTo>
                    <a:pt x="59" y="0"/>
                    <a:pt x="55" y="1"/>
                    <a:pt x="50" y="4"/>
                  </a:cubicBezTo>
                  <a:cubicBezTo>
                    <a:pt x="30" y="4"/>
                    <a:pt x="20" y="23"/>
                    <a:pt x="1" y="72"/>
                  </a:cubicBezTo>
                  <a:cubicBezTo>
                    <a:pt x="22" y="114"/>
                    <a:pt x="47" y="126"/>
                    <a:pt x="68" y="126"/>
                  </a:cubicBezTo>
                  <a:cubicBezTo>
                    <a:pt x="76" y="126"/>
                    <a:pt x="83" y="124"/>
                    <a:pt x="89" y="121"/>
                  </a:cubicBezTo>
                  <a:cubicBezTo>
                    <a:pt x="118" y="111"/>
                    <a:pt x="148" y="92"/>
                    <a:pt x="138" y="33"/>
                  </a:cubicBezTo>
                  <a:cubicBezTo>
                    <a:pt x="101" y="11"/>
                    <a:pt x="81" y="0"/>
                    <a:pt x="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36"/>
            <p:cNvSpPr/>
            <p:nvPr/>
          </p:nvSpPr>
          <p:spPr>
            <a:xfrm>
              <a:off x="3047561" y="3102357"/>
              <a:ext cx="10300" cy="9459"/>
            </a:xfrm>
            <a:custGeom>
              <a:avLst/>
              <a:gdLst/>
              <a:ahLst/>
              <a:cxnLst/>
              <a:rect l="l" t="t" r="r" b="b"/>
              <a:pathLst>
                <a:path w="147" h="135" extrusionOk="0">
                  <a:moveTo>
                    <a:pt x="61" y="0"/>
                  </a:moveTo>
                  <a:cubicBezTo>
                    <a:pt x="49" y="0"/>
                    <a:pt x="35" y="1"/>
                    <a:pt x="20" y="4"/>
                  </a:cubicBezTo>
                  <a:cubicBezTo>
                    <a:pt x="0" y="33"/>
                    <a:pt x="0" y="82"/>
                    <a:pt x="29" y="112"/>
                  </a:cubicBezTo>
                  <a:cubicBezTo>
                    <a:pt x="46" y="128"/>
                    <a:pt x="65" y="135"/>
                    <a:pt x="85" y="135"/>
                  </a:cubicBezTo>
                  <a:cubicBezTo>
                    <a:pt x="102" y="135"/>
                    <a:pt x="119" y="130"/>
                    <a:pt x="137" y="121"/>
                  </a:cubicBezTo>
                  <a:cubicBezTo>
                    <a:pt x="147" y="63"/>
                    <a:pt x="137" y="43"/>
                    <a:pt x="127" y="23"/>
                  </a:cubicBezTo>
                  <a:cubicBezTo>
                    <a:pt x="113" y="9"/>
                    <a:pt x="93" y="0"/>
                    <a:pt x="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36"/>
            <p:cNvSpPr/>
            <p:nvPr/>
          </p:nvSpPr>
          <p:spPr>
            <a:xfrm>
              <a:off x="3093455" y="3112868"/>
              <a:ext cx="10370" cy="8969"/>
            </a:xfrm>
            <a:custGeom>
              <a:avLst/>
              <a:gdLst/>
              <a:ahLst/>
              <a:cxnLst/>
              <a:rect l="l" t="t" r="r" b="b"/>
              <a:pathLst>
                <a:path w="148" h="128" extrusionOk="0">
                  <a:moveTo>
                    <a:pt x="79" y="1"/>
                  </a:moveTo>
                  <a:cubicBezTo>
                    <a:pt x="60" y="1"/>
                    <a:pt x="40" y="10"/>
                    <a:pt x="1" y="50"/>
                  </a:cubicBezTo>
                  <a:cubicBezTo>
                    <a:pt x="1" y="89"/>
                    <a:pt x="20" y="118"/>
                    <a:pt x="69" y="128"/>
                  </a:cubicBezTo>
                  <a:cubicBezTo>
                    <a:pt x="108" y="128"/>
                    <a:pt x="148" y="99"/>
                    <a:pt x="148" y="59"/>
                  </a:cubicBezTo>
                  <a:cubicBezTo>
                    <a:pt x="118" y="10"/>
                    <a:pt x="99"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36"/>
            <p:cNvSpPr/>
            <p:nvPr/>
          </p:nvSpPr>
          <p:spPr>
            <a:xfrm>
              <a:off x="3157217" y="3081758"/>
              <a:ext cx="9669" cy="8128"/>
            </a:xfrm>
            <a:custGeom>
              <a:avLst/>
              <a:gdLst/>
              <a:ahLst/>
              <a:cxnLst/>
              <a:rect l="l" t="t" r="r" b="b"/>
              <a:pathLst>
                <a:path w="138" h="116" extrusionOk="0">
                  <a:moveTo>
                    <a:pt x="68" y="0"/>
                  </a:moveTo>
                  <a:cubicBezTo>
                    <a:pt x="36" y="0"/>
                    <a:pt x="18" y="10"/>
                    <a:pt x="11" y="24"/>
                  </a:cubicBezTo>
                  <a:cubicBezTo>
                    <a:pt x="1" y="43"/>
                    <a:pt x="1" y="63"/>
                    <a:pt x="40" y="112"/>
                  </a:cubicBezTo>
                  <a:cubicBezTo>
                    <a:pt x="53" y="115"/>
                    <a:pt x="65" y="116"/>
                    <a:pt x="75" y="116"/>
                  </a:cubicBezTo>
                  <a:cubicBezTo>
                    <a:pt x="103" y="116"/>
                    <a:pt x="121" y="107"/>
                    <a:pt x="128" y="92"/>
                  </a:cubicBezTo>
                  <a:cubicBezTo>
                    <a:pt x="138" y="73"/>
                    <a:pt x="138" y="43"/>
                    <a:pt x="109" y="4"/>
                  </a:cubicBezTo>
                  <a:cubicBezTo>
                    <a:pt x="93" y="2"/>
                    <a:pt x="79" y="0"/>
                    <a:pt x="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36"/>
            <p:cNvSpPr/>
            <p:nvPr/>
          </p:nvSpPr>
          <p:spPr>
            <a:xfrm>
              <a:off x="3131222" y="3119734"/>
              <a:ext cx="7567" cy="8688"/>
            </a:xfrm>
            <a:custGeom>
              <a:avLst/>
              <a:gdLst/>
              <a:ahLst/>
              <a:cxnLst/>
              <a:rect l="l" t="t" r="r" b="b"/>
              <a:pathLst>
                <a:path w="108" h="124" extrusionOk="0">
                  <a:moveTo>
                    <a:pt x="35" y="0"/>
                  </a:moveTo>
                  <a:cubicBezTo>
                    <a:pt x="28" y="0"/>
                    <a:pt x="23" y="3"/>
                    <a:pt x="20" y="10"/>
                  </a:cubicBezTo>
                  <a:cubicBezTo>
                    <a:pt x="0" y="20"/>
                    <a:pt x="0" y="40"/>
                    <a:pt x="10" y="89"/>
                  </a:cubicBezTo>
                  <a:cubicBezTo>
                    <a:pt x="36" y="115"/>
                    <a:pt x="58" y="123"/>
                    <a:pt x="72" y="123"/>
                  </a:cubicBezTo>
                  <a:cubicBezTo>
                    <a:pt x="79" y="123"/>
                    <a:pt x="85" y="121"/>
                    <a:pt x="88" y="118"/>
                  </a:cubicBezTo>
                  <a:cubicBezTo>
                    <a:pt x="98" y="108"/>
                    <a:pt x="108" y="89"/>
                    <a:pt x="98" y="30"/>
                  </a:cubicBezTo>
                  <a:cubicBezTo>
                    <a:pt x="66" y="11"/>
                    <a:pt x="47" y="0"/>
                    <a:pt x="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36"/>
            <p:cNvSpPr/>
            <p:nvPr/>
          </p:nvSpPr>
          <p:spPr>
            <a:xfrm>
              <a:off x="3116087" y="3161494"/>
              <a:ext cx="13103" cy="9599"/>
            </a:xfrm>
            <a:custGeom>
              <a:avLst/>
              <a:gdLst/>
              <a:ahLst/>
              <a:cxnLst/>
              <a:rect l="l" t="t" r="r" b="b"/>
              <a:pathLst>
                <a:path w="187" h="137" extrusionOk="0">
                  <a:moveTo>
                    <a:pt x="114" y="1"/>
                  </a:moveTo>
                  <a:cubicBezTo>
                    <a:pt x="99" y="1"/>
                    <a:pt x="84" y="4"/>
                    <a:pt x="69" y="11"/>
                  </a:cubicBezTo>
                  <a:cubicBezTo>
                    <a:pt x="30" y="21"/>
                    <a:pt x="11" y="60"/>
                    <a:pt x="1" y="90"/>
                  </a:cubicBezTo>
                  <a:cubicBezTo>
                    <a:pt x="22" y="118"/>
                    <a:pt x="54" y="136"/>
                    <a:pt x="85" y="136"/>
                  </a:cubicBezTo>
                  <a:cubicBezTo>
                    <a:pt x="97" y="136"/>
                    <a:pt x="108" y="134"/>
                    <a:pt x="118" y="129"/>
                  </a:cubicBezTo>
                  <a:cubicBezTo>
                    <a:pt x="157" y="109"/>
                    <a:pt x="187" y="60"/>
                    <a:pt x="177" y="21"/>
                  </a:cubicBezTo>
                  <a:cubicBezTo>
                    <a:pt x="159" y="9"/>
                    <a:pt x="137" y="1"/>
                    <a:pt x="1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36"/>
            <p:cNvSpPr/>
            <p:nvPr/>
          </p:nvSpPr>
          <p:spPr>
            <a:xfrm>
              <a:off x="3166186" y="3106001"/>
              <a:ext cx="9669" cy="10370"/>
            </a:xfrm>
            <a:custGeom>
              <a:avLst/>
              <a:gdLst/>
              <a:ahLst/>
              <a:cxnLst/>
              <a:rect l="l" t="t" r="r" b="b"/>
              <a:pathLst>
                <a:path w="138" h="148" extrusionOk="0">
                  <a:moveTo>
                    <a:pt x="88" y="1"/>
                  </a:moveTo>
                  <a:cubicBezTo>
                    <a:pt x="30" y="20"/>
                    <a:pt x="10" y="40"/>
                    <a:pt x="10" y="60"/>
                  </a:cubicBezTo>
                  <a:cubicBezTo>
                    <a:pt x="0" y="79"/>
                    <a:pt x="10" y="108"/>
                    <a:pt x="39" y="148"/>
                  </a:cubicBezTo>
                  <a:cubicBezTo>
                    <a:pt x="98" y="148"/>
                    <a:pt x="127" y="128"/>
                    <a:pt x="137" y="99"/>
                  </a:cubicBezTo>
                  <a:cubicBezTo>
                    <a:pt x="137" y="69"/>
                    <a:pt x="137" y="30"/>
                    <a:pt x="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36"/>
            <p:cNvSpPr/>
            <p:nvPr/>
          </p:nvSpPr>
          <p:spPr>
            <a:xfrm>
              <a:off x="3072225" y="3082949"/>
              <a:ext cx="8969" cy="8338"/>
            </a:xfrm>
            <a:custGeom>
              <a:avLst/>
              <a:gdLst/>
              <a:ahLst/>
              <a:cxnLst/>
              <a:rect l="l" t="t" r="r" b="b"/>
              <a:pathLst>
                <a:path w="128" h="119" extrusionOk="0">
                  <a:moveTo>
                    <a:pt x="76" y="0"/>
                  </a:moveTo>
                  <a:cubicBezTo>
                    <a:pt x="61" y="0"/>
                    <a:pt x="39" y="5"/>
                    <a:pt x="10" y="17"/>
                  </a:cubicBezTo>
                  <a:cubicBezTo>
                    <a:pt x="0" y="75"/>
                    <a:pt x="0" y="95"/>
                    <a:pt x="10" y="105"/>
                  </a:cubicBezTo>
                  <a:cubicBezTo>
                    <a:pt x="19" y="114"/>
                    <a:pt x="28" y="118"/>
                    <a:pt x="39" y="118"/>
                  </a:cubicBezTo>
                  <a:cubicBezTo>
                    <a:pt x="53" y="118"/>
                    <a:pt x="71" y="111"/>
                    <a:pt x="98" y="95"/>
                  </a:cubicBezTo>
                  <a:cubicBezTo>
                    <a:pt x="128" y="46"/>
                    <a:pt x="118" y="17"/>
                    <a:pt x="98" y="7"/>
                  </a:cubicBezTo>
                  <a:cubicBezTo>
                    <a:pt x="94" y="3"/>
                    <a:pt x="87" y="0"/>
                    <a:pt x="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36"/>
            <p:cNvSpPr/>
            <p:nvPr/>
          </p:nvSpPr>
          <p:spPr>
            <a:xfrm>
              <a:off x="3229246" y="2654347"/>
              <a:ext cx="209362" cy="157582"/>
            </a:xfrm>
            <a:custGeom>
              <a:avLst/>
              <a:gdLst/>
              <a:ahLst/>
              <a:cxnLst/>
              <a:rect l="l" t="t" r="r" b="b"/>
              <a:pathLst>
                <a:path w="2988" h="2249" extrusionOk="0">
                  <a:moveTo>
                    <a:pt x="1496" y="0"/>
                  </a:moveTo>
                  <a:cubicBezTo>
                    <a:pt x="1219" y="0"/>
                    <a:pt x="941" y="103"/>
                    <a:pt x="725" y="310"/>
                  </a:cubicBezTo>
                  <a:cubicBezTo>
                    <a:pt x="1" y="996"/>
                    <a:pt x="470" y="2209"/>
                    <a:pt x="1459" y="2248"/>
                  </a:cubicBezTo>
                  <a:cubicBezTo>
                    <a:pt x="1471" y="2249"/>
                    <a:pt x="1483" y="2249"/>
                    <a:pt x="1495" y="2249"/>
                  </a:cubicBezTo>
                  <a:cubicBezTo>
                    <a:pt x="2470" y="2249"/>
                    <a:pt x="2987" y="1075"/>
                    <a:pt x="2320" y="359"/>
                  </a:cubicBezTo>
                  <a:cubicBezTo>
                    <a:pt x="2097" y="121"/>
                    <a:pt x="1796" y="0"/>
                    <a:pt x="14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36"/>
            <p:cNvSpPr/>
            <p:nvPr/>
          </p:nvSpPr>
          <p:spPr>
            <a:xfrm>
              <a:off x="3277943" y="2668010"/>
              <a:ext cx="24734" cy="20880"/>
            </a:xfrm>
            <a:custGeom>
              <a:avLst/>
              <a:gdLst/>
              <a:ahLst/>
              <a:cxnLst/>
              <a:rect l="l" t="t" r="r" b="b"/>
              <a:pathLst>
                <a:path w="353" h="298" extrusionOk="0">
                  <a:moveTo>
                    <a:pt x="283" y="0"/>
                  </a:moveTo>
                  <a:cubicBezTo>
                    <a:pt x="242" y="0"/>
                    <a:pt x="180" y="31"/>
                    <a:pt x="118" y="86"/>
                  </a:cubicBezTo>
                  <a:cubicBezTo>
                    <a:pt x="40" y="164"/>
                    <a:pt x="0" y="252"/>
                    <a:pt x="40" y="282"/>
                  </a:cubicBezTo>
                  <a:cubicBezTo>
                    <a:pt x="48" y="293"/>
                    <a:pt x="60" y="297"/>
                    <a:pt x="75" y="297"/>
                  </a:cubicBezTo>
                  <a:cubicBezTo>
                    <a:pt x="116" y="297"/>
                    <a:pt x="178" y="263"/>
                    <a:pt x="235" y="213"/>
                  </a:cubicBezTo>
                  <a:cubicBezTo>
                    <a:pt x="323" y="135"/>
                    <a:pt x="353" y="47"/>
                    <a:pt x="323" y="18"/>
                  </a:cubicBezTo>
                  <a:cubicBezTo>
                    <a:pt x="315" y="6"/>
                    <a:pt x="301" y="0"/>
                    <a:pt x="2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36"/>
            <p:cNvSpPr/>
            <p:nvPr/>
          </p:nvSpPr>
          <p:spPr>
            <a:xfrm>
              <a:off x="3347170" y="2690432"/>
              <a:ext cx="10370" cy="15905"/>
            </a:xfrm>
            <a:custGeom>
              <a:avLst/>
              <a:gdLst/>
              <a:ahLst/>
              <a:cxnLst/>
              <a:rect l="l" t="t" r="r" b="b"/>
              <a:pathLst>
                <a:path w="148" h="227" extrusionOk="0">
                  <a:moveTo>
                    <a:pt x="50" y="1"/>
                  </a:moveTo>
                  <a:cubicBezTo>
                    <a:pt x="21" y="40"/>
                    <a:pt x="1" y="79"/>
                    <a:pt x="11" y="128"/>
                  </a:cubicBezTo>
                  <a:cubicBezTo>
                    <a:pt x="21" y="167"/>
                    <a:pt x="60" y="206"/>
                    <a:pt x="99" y="226"/>
                  </a:cubicBezTo>
                  <a:cubicBezTo>
                    <a:pt x="128" y="187"/>
                    <a:pt x="148" y="148"/>
                    <a:pt x="138" y="99"/>
                  </a:cubicBezTo>
                  <a:cubicBezTo>
                    <a:pt x="128" y="50"/>
                    <a:pt x="89" y="2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36"/>
            <p:cNvSpPr/>
            <p:nvPr/>
          </p:nvSpPr>
          <p:spPr>
            <a:xfrm>
              <a:off x="3363005" y="2684266"/>
              <a:ext cx="11001" cy="12472"/>
            </a:xfrm>
            <a:custGeom>
              <a:avLst/>
              <a:gdLst/>
              <a:ahLst/>
              <a:cxnLst/>
              <a:rect l="l" t="t" r="r" b="b"/>
              <a:pathLst>
                <a:path w="157" h="178" extrusionOk="0">
                  <a:moveTo>
                    <a:pt x="49" y="1"/>
                  </a:moveTo>
                  <a:cubicBezTo>
                    <a:pt x="20" y="20"/>
                    <a:pt x="0" y="60"/>
                    <a:pt x="0" y="99"/>
                  </a:cubicBezTo>
                  <a:cubicBezTo>
                    <a:pt x="10" y="138"/>
                    <a:pt x="39" y="167"/>
                    <a:pt x="78" y="177"/>
                  </a:cubicBezTo>
                  <a:cubicBezTo>
                    <a:pt x="157" y="138"/>
                    <a:pt x="147" y="20"/>
                    <a:pt x="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36"/>
            <p:cNvSpPr/>
            <p:nvPr/>
          </p:nvSpPr>
          <p:spPr>
            <a:xfrm>
              <a:off x="3380802" y="2720140"/>
              <a:ext cx="13803" cy="9459"/>
            </a:xfrm>
            <a:custGeom>
              <a:avLst/>
              <a:gdLst/>
              <a:ahLst/>
              <a:cxnLst/>
              <a:rect l="l" t="t" r="r" b="b"/>
              <a:pathLst>
                <a:path w="197" h="135" extrusionOk="0">
                  <a:moveTo>
                    <a:pt x="100" y="0"/>
                  </a:moveTo>
                  <a:cubicBezTo>
                    <a:pt x="52" y="0"/>
                    <a:pt x="6" y="31"/>
                    <a:pt x="1" y="86"/>
                  </a:cubicBezTo>
                  <a:cubicBezTo>
                    <a:pt x="20" y="115"/>
                    <a:pt x="59" y="135"/>
                    <a:pt x="98" y="135"/>
                  </a:cubicBezTo>
                  <a:cubicBezTo>
                    <a:pt x="138" y="125"/>
                    <a:pt x="177" y="96"/>
                    <a:pt x="196" y="57"/>
                  </a:cubicBezTo>
                  <a:cubicBezTo>
                    <a:pt x="175" y="18"/>
                    <a:pt x="137" y="0"/>
                    <a:pt x="1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36"/>
            <p:cNvSpPr/>
            <p:nvPr/>
          </p:nvSpPr>
          <p:spPr>
            <a:xfrm>
              <a:off x="3380802" y="2745855"/>
              <a:ext cx="11701" cy="9389"/>
            </a:xfrm>
            <a:custGeom>
              <a:avLst/>
              <a:gdLst/>
              <a:ahLst/>
              <a:cxnLst/>
              <a:rect l="l" t="t" r="r" b="b"/>
              <a:pathLst>
                <a:path w="167" h="134" extrusionOk="0">
                  <a:moveTo>
                    <a:pt x="81" y="0"/>
                  </a:moveTo>
                  <a:cubicBezTo>
                    <a:pt x="73" y="0"/>
                    <a:pt x="66" y="1"/>
                    <a:pt x="59" y="3"/>
                  </a:cubicBezTo>
                  <a:cubicBezTo>
                    <a:pt x="20" y="22"/>
                    <a:pt x="1" y="52"/>
                    <a:pt x="1" y="101"/>
                  </a:cubicBezTo>
                  <a:cubicBezTo>
                    <a:pt x="15" y="123"/>
                    <a:pt x="46" y="134"/>
                    <a:pt x="78" y="134"/>
                  </a:cubicBezTo>
                  <a:cubicBezTo>
                    <a:pt x="88" y="134"/>
                    <a:pt x="98" y="132"/>
                    <a:pt x="108" y="130"/>
                  </a:cubicBezTo>
                  <a:cubicBezTo>
                    <a:pt x="138" y="110"/>
                    <a:pt x="167" y="81"/>
                    <a:pt x="167" y="42"/>
                  </a:cubicBezTo>
                  <a:cubicBezTo>
                    <a:pt x="151" y="18"/>
                    <a:pt x="115" y="0"/>
                    <a:pt x="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36"/>
            <p:cNvSpPr/>
            <p:nvPr/>
          </p:nvSpPr>
          <p:spPr>
            <a:xfrm>
              <a:off x="3354037" y="2724064"/>
              <a:ext cx="10370" cy="8969"/>
            </a:xfrm>
            <a:custGeom>
              <a:avLst/>
              <a:gdLst/>
              <a:ahLst/>
              <a:cxnLst/>
              <a:rect l="l" t="t" r="r" b="b"/>
              <a:pathLst>
                <a:path w="148" h="128" extrusionOk="0">
                  <a:moveTo>
                    <a:pt x="60" y="1"/>
                  </a:moveTo>
                  <a:cubicBezTo>
                    <a:pt x="11" y="40"/>
                    <a:pt x="1" y="59"/>
                    <a:pt x="11" y="79"/>
                  </a:cubicBezTo>
                  <a:cubicBezTo>
                    <a:pt x="20" y="98"/>
                    <a:pt x="30" y="118"/>
                    <a:pt x="89" y="128"/>
                  </a:cubicBezTo>
                  <a:cubicBezTo>
                    <a:pt x="138" y="89"/>
                    <a:pt x="148" y="69"/>
                    <a:pt x="138" y="49"/>
                  </a:cubicBezTo>
                  <a:cubicBezTo>
                    <a:pt x="128" y="30"/>
                    <a:pt x="118" y="10"/>
                    <a:pt x="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36"/>
            <p:cNvSpPr/>
            <p:nvPr/>
          </p:nvSpPr>
          <p:spPr>
            <a:xfrm>
              <a:off x="3386268" y="2695126"/>
              <a:ext cx="10370" cy="9459"/>
            </a:xfrm>
            <a:custGeom>
              <a:avLst/>
              <a:gdLst/>
              <a:ahLst/>
              <a:cxnLst/>
              <a:rect l="l" t="t" r="r" b="b"/>
              <a:pathLst>
                <a:path w="148" h="135" extrusionOk="0">
                  <a:moveTo>
                    <a:pt x="61" y="0"/>
                  </a:moveTo>
                  <a:cubicBezTo>
                    <a:pt x="42" y="0"/>
                    <a:pt x="25" y="7"/>
                    <a:pt x="11" y="22"/>
                  </a:cubicBezTo>
                  <a:cubicBezTo>
                    <a:pt x="1" y="81"/>
                    <a:pt x="11" y="100"/>
                    <a:pt x="30" y="120"/>
                  </a:cubicBezTo>
                  <a:cubicBezTo>
                    <a:pt x="40" y="130"/>
                    <a:pt x="52" y="135"/>
                    <a:pt x="69" y="135"/>
                  </a:cubicBezTo>
                  <a:cubicBezTo>
                    <a:pt x="86" y="135"/>
                    <a:pt x="108" y="130"/>
                    <a:pt x="138" y="120"/>
                  </a:cubicBezTo>
                  <a:cubicBezTo>
                    <a:pt x="148" y="81"/>
                    <a:pt x="138" y="42"/>
                    <a:pt x="118" y="22"/>
                  </a:cubicBezTo>
                  <a:cubicBezTo>
                    <a:pt x="99" y="7"/>
                    <a:pt x="79" y="0"/>
                    <a:pt x="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36"/>
            <p:cNvSpPr/>
            <p:nvPr/>
          </p:nvSpPr>
          <p:spPr>
            <a:xfrm>
              <a:off x="3354737" y="2754894"/>
              <a:ext cx="10370" cy="9039"/>
            </a:xfrm>
            <a:custGeom>
              <a:avLst/>
              <a:gdLst/>
              <a:ahLst/>
              <a:cxnLst/>
              <a:rect l="l" t="t" r="r" b="b"/>
              <a:pathLst>
                <a:path w="148" h="129" extrusionOk="0">
                  <a:moveTo>
                    <a:pt x="79" y="1"/>
                  </a:moveTo>
                  <a:cubicBezTo>
                    <a:pt x="59" y="1"/>
                    <a:pt x="30" y="11"/>
                    <a:pt x="1" y="60"/>
                  </a:cubicBezTo>
                  <a:cubicBezTo>
                    <a:pt x="20" y="109"/>
                    <a:pt x="40" y="128"/>
                    <a:pt x="69" y="128"/>
                  </a:cubicBezTo>
                  <a:cubicBezTo>
                    <a:pt x="98" y="128"/>
                    <a:pt x="118" y="118"/>
                    <a:pt x="147" y="69"/>
                  </a:cubicBezTo>
                  <a:cubicBezTo>
                    <a:pt x="128" y="21"/>
                    <a:pt x="108"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36"/>
            <p:cNvSpPr/>
            <p:nvPr/>
          </p:nvSpPr>
          <p:spPr>
            <a:xfrm>
              <a:off x="3373235" y="2772410"/>
              <a:ext cx="11071" cy="8969"/>
            </a:xfrm>
            <a:custGeom>
              <a:avLst/>
              <a:gdLst/>
              <a:ahLst/>
              <a:cxnLst/>
              <a:rect l="l" t="t" r="r" b="b"/>
              <a:pathLst>
                <a:path w="158" h="128" extrusionOk="0">
                  <a:moveTo>
                    <a:pt x="78" y="1"/>
                  </a:moveTo>
                  <a:cubicBezTo>
                    <a:pt x="62" y="1"/>
                    <a:pt x="50" y="5"/>
                    <a:pt x="40" y="15"/>
                  </a:cubicBezTo>
                  <a:cubicBezTo>
                    <a:pt x="11" y="45"/>
                    <a:pt x="1" y="84"/>
                    <a:pt x="11" y="113"/>
                  </a:cubicBezTo>
                  <a:cubicBezTo>
                    <a:pt x="30" y="123"/>
                    <a:pt x="50" y="128"/>
                    <a:pt x="68" y="128"/>
                  </a:cubicBezTo>
                  <a:cubicBezTo>
                    <a:pt x="86" y="128"/>
                    <a:pt x="104" y="123"/>
                    <a:pt x="118" y="113"/>
                  </a:cubicBezTo>
                  <a:cubicBezTo>
                    <a:pt x="138" y="103"/>
                    <a:pt x="157" y="74"/>
                    <a:pt x="138" y="15"/>
                  </a:cubicBezTo>
                  <a:cubicBezTo>
                    <a:pt x="113" y="5"/>
                    <a:pt x="94" y="1"/>
                    <a:pt x="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36"/>
            <p:cNvSpPr/>
            <p:nvPr/>
          </p:nvSpPr>
          <p:spPr>
            <a:xfrm>
              <a:off x="3343106" y="2789507"/>
              <a:ext cx="12892" cy="9529"/>
            </a:xfrm>
            <a:custGeom>
              <a:avLst/>
              <a:gdLst/>
              <a:ahLst/>
              <a:cxnLst/>
              <a:rect l="l" t="t" r="r" b="b"/>
              <a:pathLst>
                <a:path w="184" h="136" extrusionOk="0">
                  <a:moveTo>
                    <a:pt x="111" y="0"/>
                  </a:moveTo>
                  <a:cubicBezTo>
                    <a:pt x="97" y="0"/>
                    <a:pt x="83" y="2"/>
                    <a:pt x="69" y="6"/>
                  </a:cubicBezTo>
                  <a:cubicBezTo>
                    <a:pt x="30" y="26"/>
                    <a:pt x="0" y="65"/>
                    <a:pt x="0" y="104"/>
                  </a:cubicBezTo>
                  <a:cubicBezTo>
                    <a:pt x="19" y="126"/>
                    <a:pt x="45" y="136"/>
                    <a:pt x="71" y="136"/>
                  </a:cubicBezTo>
                  <a:cubicBezTo>
                    <a:pt x="127" y="136"/>
                    <a:pt x="183" y="92"/>
                    <a:pt x="176" y="26"/>
                  </a:cubicBezTo>
                  <a:cubicBezTo>
                    <a:pt x="158" y="7"/>
                    <a:pt x="135" y="0"/>
                    <a:pt x="1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36"/>
            <p:cNvSpPr/>
            <p:nvPr/>
          </p:nvSpPr>
          <p:spPr>
            <a:xfrm>
              <a:off x="3338972" y="2775914"/>
              <a:ext cx="8969" cy="9249"/>
            </a:xfrm>
            <a:custGeom>
              <a:avLst/>
              <a:gdLst/>
              <a:ahLst/>
              <a:cxnLst/>
              <a:rect l="l" t="t" r="r" b="b"/>
              <a:pathLst>
                <a:path w="128" h="132" extrusionOk="0">
                  <a:moveTo>
                    <a:pt x="45" y="1"/>
                  </a:moveTo>
                  <a:cubicBezTo>
                    <a:pt x="40" y="1"/>
                    <a:pt x="35" y="2"/>
                    <a:pt x="30" y="4"/>
                  </a:cubicBezTo>
                  <a:cubicBezTo>
                    <a:pt x="20" y="14"/>
                    <a:pt x="10" y="34"/>
                    <a:pt x="1" y="92"/>
                  </a:cubicBezTo>
                  <a:cubicBezTo>
                    <a:pt x="20" y="119"/>
                    <a:pt x="40" y="132"/>
                    <a:pt x="59" y="132"/>
                  </a:cubicBezTo>
                  <a:cubicBezTo>
                    <a:pt x="69" y="132"/>
                    <a:pt x="79" y="128"/>
                    <a:pt x="89" y="122"/>
                  </a:cubicBezTo>
                  <a:cubicBezTo>
                    <a:pt x="118" y="112"/>
                    <a:pt x="128" y="83"/>
                    <a:pt x="118" y="34"/>
                  </a:cubicBezTo>
                  <a:cubicBezTo>
                    <a:pt x="81" y="12"/>
                    <a:pt x="61" y="1"/>
                    <a:pt x="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36"/>
            <p:cNvSpPr/>
            <p:nvPr/>
          </p:nvSpPr>
          <p:spPr>
            <a:xfrm>
              <a:off x="3308142" y="2792660"/>
              <a:ext cx="17167" cy="8618"/>
            </a:xfrm>
            <a:custGeom>
              <a:avLst/>
              <a:gdLst/>
              <a:ahLst/>
              <a:cxnLst/>
              <a:rect l="l" t="t" r="r" b="b"/>
              <a:pathLst>
                <a:path w="245" h="123" extrusionOk="0">
                  <a:moveTo>
                    <a:pt x="118" y="0"/>
                  </a:moveTo>
                  <a:cubicBezTo>
                    <a:pt x="69" y="0"/>
                    <a:pt x="29" y="20"/>
                    <a:pt x="0" y="49"/>
                  </a:cubicBezTo>
                  <a:cubicBezTo>
                    <a:pt x="25" y="98"/>
                    <a:pt x="71" y="123"/>
                    <a:pt x="119" y="123"/>
                  </a:cubicBezTo>
                  <a:cubicBezTo>
                    <a:pt x="166" y="123"/>
                    <a:pt x="215" y="98"/>
                    <a:pt x="245" y="49"/>
                  </a:cubicBezTo>
                  <a:cubicBezTo>
                    <a:pt x="206" y="10"/>
                    <a:pt x="166" y="0"/>
                    <a:pt x="1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36"/>
            <p:cNvSpPr/>
            <p:nvPr/>
          </p:nvSpPr>
          <p:spPr>
            <a:xfrm>
              <a:off x="3324538" y="2751881"/>
              <a:ext cx="11841" cy="9319"/>
            </a:xfrm>
            <a:custGeom>
              <a:avLst/>
              <a:gdLst/>
              <a:ahLst/>
              <a:cxnLst/>
              <a:rect l="l" t="t" r="r" b="b"/>
              <a:pathLst>
                <a:path w="169" h="133" extrusionOk="0">
                  <a:moveTo>
                    <a:pt x="83" y="1"/>
                  </a:moveTo>
                  <a:cubicBezTo>
                    <a:pt x="69" y="1"/>
                    <a:pt x="59" y="6"/>
                    <a:pt x="50" y="15"/>
                  </a:cubicBezTo>
                  <a:cubicBezTo>
                    <a:pt x="30" y="24"/>
                    <a:pt x="1" y="44"/>
                    <a:pt x="1" y="103"/>
                  </a:cubicBezTo>
                  <a:cubicBezTo>
                    <a:pt x="22" y="124"/>
                    <a:pt x="46" y="133"/>
                    <a:pt x="70" y="133"/>
                  </a:cubicBezTo>
                  <a:cubicBezTo>
                    <a:pt x="122" y="133"/>
                    <a:pt x="168" y="86"/>
                    <a:pt x="148" y="24"/>
                  </a:cubicBezTo>
                  <a:cubicBezTo>
                    <a:pt x="121" y="8"/>
                    <a:pt x="100"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36"/>
            <p:cNvSpPr/>
            <p:nvPr/>
          </p:nvSpPr>
          <p:spPr>
            <a:xfrm>
              <a:off x="3336240" y="2718599"/>
              <a:ext cx="8969" cy="10370"/>
            </a:xfrm>
            <a:custGeom>
              <a:avLst/>
              <a:gdLst/>
              <a:ahLst/>
              <a:cxnLst/>
              <a:rect l="l" t="t" r="r" b="b"/>
              <a:pathLst>
                <a:path w="128" h="148" extrusionOk="0">
                  <a:moveTo>
                    <a:pt x="59" y="0"/>
                  </a:moveTo>
                  <a:cubicBezTo>
                    <a:pt x="10" y="30"/>
                    <a:pt x="0" y="49"/>
                    <a:pt x="0" y="69"/>
                  </a:cubicBezTo>
                  <a:cubicBezTo>
                    <a:pt x="0" y="88"/>
                    <a:pt x="10" y="98"/>
                    <a:pt x="49" y="147"/>
                  </a:cubicBezTo>
                  <a:cubicBezTo>
                    <a:pt x="108" y="137"/>
                    <a:pt x="128" y="108"/>
                    <a:pt x="128" y="79"/>
                  </a:cubicBezTo>
                  <a:cubicBezTo>
                    <a:pt x="128" y="49"/>
                    <a:pt x="118" y="2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36"/>
            <p:cNvSpPr/>
            <p:nvPr/>
          </p:nvSpPr>
          <p:spPr>
            <a:xfrm>
              <a:off x="3315640" y="2775213"/>
              <a:ext cx="11071" cy="9249"/>
            </a:xfrm>
            <a:custGeom>
              <a:avLst/>
              <a:gdLst/>
              <a:ahLst/>
              <a:cxnLst/>
              <a:rect l="l" t="t" r="r" b="b"/>
              <a:pathLst>
                <a:path w="158" h="132" extrusionOk="0">
                  <a:moveTo>
                    <a:pt x="76" y="1"/>
                  </a:moveTo>
                  <a:cubicBezTo>
                    <a:pt x="70" y="1"/>
                    <a:pt x="64" y="2"/>
                    <a:pt x="59" y="5"/>
                  </a:cubicBezTo>
                  <a:cubicBezTo>
                    <a:pt x="40" y="14"/>
                    <a:pt x="20" y="24"/>
                    <a:pt x="1" y="83"/>
                  </a:cubicBezTo>
                  <a:cubicBezTo>
                    <a:pt x="20" y="122"/>
                    <a:pt x="59" y="132"/>
                    <a:pt x="99" y="132"/>
                  </a:cubicBezTo>
                  <a:cubicBezTo>
                    <a:pt x="138" y="112"/>
                    <a:pt x="157" y="73"/>
                    <a:pt x="157" y="34"/>
                  </a:cubicBezTo>
                  <a:cubicBezTo>
                    <a:pt x="121" y="12"/>
                    <a:pt x="95"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36"/>
            <p:cNvSpPr/>
            <p:nvPr/>
          </p:nvSpPr>
          <p:spPr>
            <a:xfrm>
              <a:off x="3345839" y="2737797"/>
              <a:ext cx="12542" cy="10230"/>
            </a:xfrm>
            <a:custGeom>
              <a:avLst/>
              <a:gdLst/>
              <a:ahLst/>
              <a:cxnLst/>
              <a:rect l="l" t="t" r="r" b="b"/>
              <a:pathLst>
                <a:path w="179" h="146" extrusionOk="0">
                  <a:moveTo>
                    <a:pt x="98" y="0"/>
                  </a:moveTo>
                  <a:lnTo>
                    <a:pt x="98" y="0"/>
                  </a:lnTo>
                  <a:cubicBezTo>
                    <a:pt x="40" y="10"/>
                    <a:pt x="20" y="20"/>
                    <a:pt x="10" y="39"/>
                  </a:cubicBezTo>
                  <a:cubicBezTo>
                    <a:pt x="0" y="49"/>
                    <a:pt x="0" y="69"/>
                    <a:pt x="20" y="127"/>
                  </a:cubicBezTo>
                  <a:cubicBezTo>
                    <a:pt x="36" y="140"/>
                    <a:pt x="52" y="145"/>
                    <a:pt x="67" y="145"/>
                  </a:cubicBezTo>
                  <a:cubicBezTo>
                    <a:pt x="134" y="145"/>
                    <a:pt x="178" y="40"/>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36"/>
            <p:cNvSpPr/>
            <p:nvPr/>
          </p:nvSpPr>
          <p:spPr>
            <a:xfrm>
              <a:off x="3343807" y="2667590"/>
              <a:ext cx="9669" cy="8128"/>
            </a:xfrm>
            <a:custGeom>
              <a:avLst/>
              <a:gdLst/>
              <a:ahLst/>
              <a:cxnLst/>
              <a:rect l="l" t="t" r="r" b="b"/>
              <a:pathLst>
                <a:path w="138" h="116" extrusionOk="0">
                  <a:moveTo>
                    <a:pt x="74" y="0"/>
                  </a:moveTo>
                  <a:cubicBezTo>
                    <a:pt x="64" y="0"/>
                    <a:pt x="52" y="1"/>
                    <a:pt x="39" y="4"/>
                  </a:cubicBezTo>
                  <a:cubicBezTo>
                    <a:pt x="10" y="53"/>
                    <a:pt x="0" y="73"/>
                    <a:pt x="20" y="92"/>
                  </a:cubicBezTo>
                  <a:cubicBezTo>
                    <a:pt x="27" y="106"/>
                    <a:pt x="39" y="116"/>
                    <a:pt x="68" y="116"/>
                  </a:cubicBezTo>
                  <a:cubicBezTo>
                    <a:pt x="79" y="116"/>
                    <a:pt x="92" y="114"/>
                    <a:pt x="108" y="112"/>
                  </a:cubicBezTo>
                  <a:cubicBezTo>
                    <a:pt x="137" y="73"/>
                    <a:pt x="137" y="43"/>
                    <a:pt x="127" y="24"/>
                  </a:cubicBezTo>
                  <a:cubicBezTo>
                    <a:pt x="120" y="9"/>
                    <a:pt x="102" y="0"/>
                    <a:pt x="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36"/>
            <p:cNvSpPr/>
            <p:nvPr/>
          </p:nvSpPr>
          <p:spPr>
            <a:xfrm>
              <a:off x="3366369" y="2709000"/>
              <a:ext cx="9739" cy="7567"/>
            </a:xfrm>
            <a:custGeom>
              <a:avLst/>
              <a:gdLst/>
              <a:ahLst/>
              <a:cxnLst/>
              <a:rect l="l" t="t" r="r" b="b"/>
              <a:pathLst>
                <a:path w="139" h="108" extrusionOk="0">
                  <a:moveTo>
                    <a:pt x="69" y="0"/>
                  </a:moveTo>
                  <a:cubicBezTo>
                    <a:pt x="21" y="30"/>
                    <a:pt x="1" y="49"/>
                    <a:pt x="11" y="59"/>
                  </a:cubicBezTo>
                  <a:cubicBezTo>
                    <a:pt x="11" y="79"/>
                    <a:pt x="30" y="98"/>
                    <a:pt x="79" y="108"/>
                  </a:cubicBezTo>
                  <a:cubicBezTo>
                    <a:pt x="138" y="79"/>
                    <a:pt x="138" y="59"/>
                    <a:pt x="138" y="49"/>
                  </a:cubicBezTo>
                  <a:cubicBezTo>
                    <a:pt x="138" y="30"/>
                    <a:pt x="118" y="10"/>
                    <a:pt x="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36"/>
            <p:cNvSpPr/>
            <p:nvPr/>
          </p:nvSpPr>
          <p:spPr>
            <a:xfrm>
              <a:off x="3400001" y="2735065"/>
              <a:ext cx="11701" cy="13733"/>
            </a:xfrm>
            <a:custGeom>
              <a:avLst/>
              <a:gdLst/>
              <a:ahLst/>
              <a:cxnLst/>
              <a:rect l="l" t="t" r="r" b="b"/>
              <a:pathLst>
                <a:path w="167" h="196" extrusionOk="0">
                  <a:moveTo>
                    <a:pt x="59" y="0"/>
                  </a:moveTo>
                  <a:lnTo>
                    <a:pt x="59" y="0"/>
                  </a:lnTo>
                  <a:cubicBezTo>
                    <a:pt x="30" y="20"/>
                    <a:pt x="10" y="49"/>
                    <a:pt x="1" y="88"/>
                  </a:cubicBezTo>
                  <a:cubicBezTo>
                    <a:pt x="1" y="127"/>
                    <a:pt x="20" y="166"/>
                    <a:pt x="49" y="196"/>
                  </a:cubicBezTo>
                  <a:cubicBezTo>
                    <a:pt x="157" y="176"/>
                    <a:pt x="167" y="2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36"/>
            <p:cNvSpPr/>
            <p:nvPr/>
          </p:nvSpPr>
          <p:spPr>
            <a:xfrm>
              <a:off x="3371203" y="2670252"/>
              <a:ext cx="9669" cy="8758"/>
            </a:xfrm>
            <a:custGeom>
              <a:avLst/>
              <a:gdLst/>
              <a:ahLst/>
              <a:cxnLst/>
              <a:rect l="l" t="t" r="r" b="b"/>
              <a:pathLst>
                <a:path w="138" h="125" extrusionOk="0">
                  <a:moveTo>
                    <a:pt x="59" y="0"/>
                  </a:moveTo>
                  <a:cubicBezTo>
                    <a:pt x="42" y="0"/>
                    <a:pt x="25" y="5"/>
                    <a:pt x="10" y="15"/>
                  </a:cubicBezTo>
                  <a:cubicBezTo>
                    <a:pt x="0" y="74"/>
                    <a:pt x="10" y="103"/>
                    <a:pt x="20" y="113"/>
                  </a:cubicBezTo>
                  <a:cubicBezTo>
                    <a:pt x="31" y="118"/>
                    <a:pt x="46" y="124"/>
                    <a:pt x="66" y="124"/>
                  </a:cubicBezTo>
                  <a:cubicBezTo>
                    <a:pt x="80" y="124"/>
                    <a:pt x="97" y="121"/>
                    <a:pt x="118" y="113"/>
                  </a:cubicBezTo>
                  <a:cubicBezTo>
                    <a:pt x="138" y="83"/>
                    <a:pt x="138" y="44"/>
                    <a:pt x="108" y="15"/>
                  </a:cubicBezTo>
                  <a:cubicBezTo>
                    <a:pt x="93" y="5"/>
                    <a:pt x="76" y="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36"/>
            <p:cNvSpPr/>
            <p:nvPr/>
          </p:nvSpPr>
          <p:spPr>
            <a:xfrm>
              <a:off x="3309474" y="2745084"/>
              <a:ext cx="7637" cy="9459"/>
            </a:xfrm>
            <a:custGeom>
              <a:avLst/>
              <a:gdLst/>
              <a:ahLst/>
              <a:cxnLst/>
              <a:rect l="l" t="t" r="r" b="b"/>
              <a:pathLst>
                <a:path w="109" h="135" extrusionOk="0">
                  <a:moveTo>
                    <a:pt x="44" y="0"/>
                  </a:moveTo>
                  <a:cubicBezTo>
                    <a:pt x="39" y="0"/>
                    <a:pt x="35" y="2"/>
                    <a:pt x="30" y="4"/>
                  </a:cubicBezTo>
                  <a:cubicBezTo>
                    <a:pt x="10" y="14"/>
                    <a:pt x="1" y="33"/>
                    <a:pt x="1" y="92"/>
                  </a:cubicBezTo>
                  <a:cubicBezTo>
                    <a:pt x="31" y="122"/>
                    <a:pt x="55" y="135"/>
                    <a:pt x="73" y="135"/>
                  </a:cubicBezTo>
                  <a:cubicBezTo>
                    <a:pt x="79" y="135"/>
                    <a:pt x="84" y="133"/>
                    <a:pt x="89" y="131"/>
                  </a:cubicBezTo>
                  <a:cubicBezTo>
                    <a:pt x="99" y="121"/>
                    <a:pt x="108" y="102"/>
                    <a:pt x="108" y="43"/>
                  </a:cubicBezTo>
                  <a:cubicBezTo>
                    <a:pt x="78" y="13"/>
                    <a:pt x="60" y="0"/>
                    <a:pt x="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3202"/>
        <p:cNvGrpSpPr/>
        <p:nvPr/>
      </p:nvGrpSpPr>
      <p:grpSpPr>
        <a:xfrm>
          <a:off x="0" y="0"/>
          <a:ext cx="0" cy="0"/>
          <a:chOff x="0" y="0"/>
          <a:chExt cx="0" cy="0"/>
        </a:xfrm>
      </p:grpSpPr>
      <p:sp>
        <p:nvSpPr>
          <p:cNvPr id="3203" name="Google Shape;3203;p38"/>
          <p:cNvSpPr/>
          <p:nvPr/>
        </p:nvSpPr>
        <p:spPr>
          <a:xfrm>
            <a:off x="0" y="0"/>
            <a:ext cx="9143730" cy="5226681"/>
          </a:xfrm>
          <a:custGeom>
            <a:avLst/>
            <a:gdLst/>
            <a:ahLst/>
            <a:cxnLst/>
            <a:rect l="l" t="t" r="r" b="b"/>
            <a:pathLst>
              <a:path w="285630" h="163270" extrusionOk="0">
                <a:moveTo>
                  <a:pt x="20389" y="107"/>
                </a:moveTo>
                <a:lnTo>
                  <a:pt x="20389" y="20402"/>
                </a:lnTo>
                <a:lnTo>
                  <a:pt x="107" y="20402"/>
                </a:lnTo>
                <a:lnTo>
                  <a:pt x="107" y="107"/>
                </a:lnTo>
                <a:close/>
                <a:moveTo>
                  <a:pt x="40791" y="107"/>
                </a:moveTo>
                <a:lnTo>
                  <a:pt x="40791" y="20402"/>
                </a:lnTo>
                <a:lnTo>
                  <a:pt x="20509" y="20402"/>
                </a:lnTo>
                <a:lnTo>
                  <a:pt x="20509" y="107"/>
                </a:lnTo>
                <a:close/>
                <a:moveTo>
                  <a:pt x="61180" y="107"/>
                </a:moveTo>
                <a:lnTo>
                  <a:pt x="61180" y="20402"/>
                </a:lnTo>
                <a:lnTo>
                  <a:pt x="40898" y="20402"/>
                </a:lnTo>
                <a:lnTo>
                  <a:pt x="40898" y="107"/>
                </a:lnTo>
                <a:close/>
                <a:moveTo>
                  <a:pt x="81582" y="107"/>
                </a:moveTo>
                <a:lnTo>
                  <a:pt x="81582" y="20402"/>
                </a:lnTo>
                <a:lnTo>
                  <a:pt x="61300" y="20402"/>
                </a:lnTo>
                <a:lnTo>
                  <a:pt x="61287" y="107"/>
                </a:lnTo>
                <a:close/>
                <a:moveTo>
                  <a:pt x="101971" y="107"/>
                </a:moveTo>
                <a:lnTo>
                  <a:pt x="101971" y="20402"/>
                </a:lnTo>
                <a:lnTo>
                  <a:pt x="81689" y="20402"/>
                </a:lnTo>
                <a:lnTo>
                  <a:pt x="81689" y="107"/>
                </a:lnTo>
                <a:close/>
                <a:moveTo>
                  <a:pt x="122359" y="107"/>
                </a:moveTo>
                <a:lnTo>
                  <a:pt x="122359" y="20402"/>
                </a:lnTo>
                <a:lnTo>
                  <a:pt x="102077" y="20402"/>
                </a:lnTo>
                <a:lnTo>
                  <a:pt x="102077" y="107"/>
                </a:lnTo>
                <a:close/>
                <a:moveTo>
                  <a:pt x="142762" y="107"/>
                </a:moveTo>
                <a:lnTo>
                  <a:pt x="142762" y="20402"/>
                </a:lnTo>
                <a:lnTo>
                  <a:pt x="122480" y="20402"/>
                </a:lnTo>
                <a:lnTo>
                  <a:pt x="122480" y="107"/>
                </a:lnTo>
                <a:close/>
                <a:moveTo>
                  <a:pt x="163150" y="107"/>
                </a:moveTo>
                <a:lnTo>
                  <a:pt x="163150" y="20402"/>
                </a:lnTo>
                <a:lnTo>
                  <a:pt x="142868" y="20402"/>
                </a:lnTo>
                <a:lnTo>
                  <a:pt x="142868" y="107"/>
                </a:lnTo>
                <a:close/>
                <a:moveTo>
                  <a:pt x="183552" y="107"/>
                </a:moveTo>
                <a:lnTo>
                  <a:pt x="183552" y="20402"/>
                </a:lnTo>
                <a:lnTo>
                  <a:pt x="163270" y="20402"/>
                </a:lnTo>
                <a:lnTo>
                  <a:pt x="163270" y="107"/>
                </a:lnTo>
                <a:close/>
                <a:moveTo>
                  <a:pt x="203941" y="107"/>
                </a:moveTo>
                <a:lnTo>
                  <a:pt x="203941" y="20402"/>
                </a:lnTo>
                <a:lnTo>
                  <a:pt x="183659" y="20402"/>
                </a:lnTo>
                <a:lnTo>
                  <a:pt x="183659" y="107"/>
                </a:lnTo>
                <a:close/>
                <a:moveTo>
                  <a:pt x="224330" y="107"/>
                </a:moveTo>
                <a:lnTo>
                  <a:pt x="224330" y="20402"/>
                </a:lnTo>
                <a:lnTo>
                  <a:pt x="204048" y="20402"/>
                </a:lnTo>
                <a:lnTo>
                  <a:pt x="204048" y="107"/>
                </a:lnTo>
                <a:close/>
                <a:moveTo>
                  <a:pt x="244732" y="107"/>
                </a:moveTo>
                <a:lnTo>
                  <a:pt x="244732" y="20402"/>
                </a:lnTo>
                <a:lnTo>
                  <a:pt x="224450" y="20402"/>
                </a:lnTo>
                <a:lnTo>
                  <a:pt x="224450" y="107"/>
                </a:lnTo>
                <a:close/>
                <a:moveTo>
                  <a:pt x="265121" y="107"/>
                </a:moveTo>
                <a:lnTo>
                  <a:pt x="265121" y="20402"/>
                </a:lnTo>
                <a:lnTo>
                  <a:pt x="244839" y="20402"/>
                </a:lnTo>
                <a:lnTo>
                  <a:pt x="244839" y="107"/>
                </a:lnTo>
                <a:close/>
                <a:moveTo>
                  <a:pt x="285523" y="107"/>
                </a:moveTo>
                <a:lnTo>
                  <a:pt x="285523" y="20402"/>
                </a:lnTo>
                <a:lnTo>
                  <a:pt x="265241" y="20402"/>
                </a:lnTo>
                <a:lnTo>
                  <a:pt x="265241" y="107"/>
                </a:lnTo>
                <a:close/>
                <a:moveTo>
                  <a:pt x="20389" y="20509"/>
                </a:moveTo>
                <a:lnTo>
                  <a:pt x="20389" y="40791"/>
                </a:lnTo>
                <a:lnTo>
                  <a:pt x="107" y="40791"/>
                </a:lnTo>
                <a:lnTo>
                  <a:pt x="107" y="20509"/>
                </a:lnTo>
                <a:close/>
                <a:moveTo>
                  <a:pt x="40791" y="20509"/>
                </a:moveTo>
                <a:lnTo>
                  <a:pt x="40791" y="40791"/>
                </a:lnTo>
                <a:lnTo>
                  <a:pt x="20509" y="40791"/>
                </a:lnTo>
                <a:lnTo>
                  <a:pt x="20509" y="20509"/>
                </a:lnTo>
                <a:close/>
                <a:moveTo>
                  <a:pt x="61180" y="20509"/>
                </a:moveTo>
                <a:lnTo>
                  <a:pt x="61193" y="40791"/>
                </a:lnTo>
                <a:lnTo>
                  <a:pt x="40898" y="40791"/>
                </a:lnTo>
                <a:lnTo>
                  <a:pt x="40898" y="20509"/>
                </a:lnTo>
                <a:close/>
                <a:moveTo>
                  <a:pt x="81582" y="20509"/>
                </a:moveTo>
                <a:lnTo>
                  <a:pt x="81582" y="40791"/>
                </a:lnTo>
                <a:lnTo>
                  <a:pt x="61300" y="40791"/>
                </a:lnTo>
                <a:lnTo>
                  <a:pt x="61300" y="20509"/>
                </a:lnTo>
                <a:close/>
                <a:moveTo>
                  <a:pt x="101971" y="20509"/>
                </a:moveTo>
                <a:lnTo>
                  <a:pt x="101984" y="40791"/>
                </a:lnTo>
                <a:lnTo>
                  <a:pt x="81689" y="40791"/>
                </a:lnTo>
                <a:lnTo>
                  <a:pt x="81689" y="20509"/>
                </a:lnTo>
                <a:close/>
                <a:moveTo>
                  <a:pt x="122359" y="20509"/>
                </a:moveTo>
                <a:lnTo>
                  <a:pt x="122373" y="40791"/>
                </a:lnTo>
                <a:lnTo>
                  <a:pt x="102077" y="40791"/>
                </a:lnTo>
                <a:lnTo>
                  <a:pt x="102077" y="20509"/>
                </a:lnTo>
                <a:close/>
                <a:moveTo>
                  <a:pt x="142762" y="20509"/>
                </a:moveTo>
                <a:lnTo>
                  <a:pt x="142762" y="40791"/>
                </a:lnTo>
                <a:lnTo>
                  <a:pt x="122480" y="40791"/>
                </a:lnTo>
                <a:lnTo>
                  <a:pt x="122480" y="20509"/>
                </a:lnTo>
                <a:close/>
                <a:moveTo>
                  <a:pt x="163150" y="20509"/>
                </a:moveTo>
                <a:lnTo>
                  <a:pt x="163164" y="40791"/>
                </a:lnTo>
                <a:lnTo>
                  <a:pt x="142868" y="40791"/>
                </a:lnTo>
                <a:lnTo>
                  <a:pt x="142868" y="20509"/>
                </a:lnTo>
                <a:close/>
                <a:moveTo>
                  <a:pt x="183552" y="20509"/>
                </a:moveTo>
                <a:lnTo>
                  <a:pt x="183552" y="40791"/>
                </a:lnTo>
                <a:lnTo>
                  <a:pt x="163270" y="40791"/>
                </a:lnTo>
                <a:lnTo>
                  <a:pt x="163270" y="20509"/>
                </a:lnTo>
                <a:close/>
                <a:moveTo>
                  <a:pt x="203941" y="20509"/>
                </a:moveTo>
                <a:lnTo>
                  <a:pt x="203955" y="40791"/>
                </a:lnTo>
                <a:lnTo>
                  <a:pt x="183659" y="40791"/>
                </a:lnTo>
                <a:lnTo>
                  <a:pt x="183659" y="20509"/>
                </a:lnTo>
                <a:close/>
                <a:moveTo>
                  <a:pt x="224330" y="20509"/>
                </a:moveTo>
                <a:lnTo>
                  <a:pt x="224343" y="40791"/>
                </a:lnTo>
                <a:lnTo>
                  <a:pt x="204048" y="40791"/>
                </a:lnTo>
                <a:lnTo>
                  <a:pt x="204048" y="20509"/>
                </a:lnTo>
                <a:close/>
                <a:moveTo>
                  <a:pt x="244732" y="20509"/>
                </a:moveTo>
                <a:lnTo>
                  <a:pt x="244732" y="40791"/>
                </a:lnTo>
                <a:lnTo>
                  <a:pt x="224450" y="40791"/>
                </a:lnTo>
                <a:lnTo>
                  <a:pt x="224450" y="20509"/>
                </a:lnTo>
                <a:close/>
                <a:moveTo>
                  <a:pt x="265121" y="20509"/>
                </a:moveTo>
                <a:lnTo>
                  <a:pt x="265121" y="40791"/>
                </a:lnTo>
                <a:lnTo>
                  <a:pt x="244839" y="40791"/>
                </a:lnTo>
                <a:lnTo>
                  <a:pt x="244839" y="20509"/>
                </a:lnTo>
                <a:close/>
                <a:moveTo>
                  <a:pt x="285523" y="20509"/>
                </a:moveTo>
                <a:lnTo>
                  <a:pt x="285523" y="40791"/>
                </a:lnTo>
                <a:lnTo>
                  <a:pt x="265241" y="40791"/>
                </a:lnTo>
                <a:lnTo>
                  <a:pt x="265241" y="20509"/>
                </a:lnTo>
                <a:close/>
                <a:moveTo>
                  <a:pt x="20389" y="40898"/>
                </a:moveTo>
                <a:lnTo>
                  <a:pt x="20389" y="61179"/>
                </a:lnTo>
                <a:lnTo>
                  <a:pt x="107" y="61179"/>
                </a:lnTo>
                <a:lnTo>
                  <a:pt x="107" y="40898"/>
                </a:lnTo>
                <a:close/>
                <a:moveTo>
                  <a:pt x="40791" y="40898"/>
                </a:moveTo>
                <a:lnTo>
                  <a:pt x="40791" y="61179"/>
                </a:lnTo>
                <a:lnTo>
                  <a:pt x="20509" y="61179"/>
                </a:lnTo>
                <a:lnTo>
                  <a:pt x="20509" y="40898"/>
                </a:lnTo>
                <a:close/>
                <a:moveTo>
                  <a:pt x="61180" y="40898"/>
                </a:moveTo>
                <a:lnTo>
                  <a:pt x="61180" y="61179"/>
                </a:lnTo>
                <a:lnTo>
                  <a:pt x="40898" y="61179"/>
                </a:lnTo>
                <a:lnTo>
                  <a:pt x="40898" y="40898"/>
                </a:lnTo>
                <a:close/>
                <a:moveTo>
                  <a:pt x="81582" y="40898"/>
                </a:moveTo>
                <a:lnTo>
                  <a:pt x="81582" y="61179"/>
                </a:lnTo>
                <a:lnTo>
                  <a:pt x="61300" y="61179"/>
                </a:lnTo>
                <a:lnTo>
                  <a:pt x="61300" y="40898"/>
                </a:lnTo>
                <a:close/>
                <a:moveTo>
                  <a:pt x="101971" y="40898"/>
                </a:moveTo>
                <a:lnTo>
                  <a:pt x="101971" y="61179"/>
                </a:lnTo>
                <a:lnTo>
                  <a:pt x="81689" y="61179"/>
                </a:lnTo>
                <a:lnTo>
                  <a:pt x="81689" y="40898"/>
                </a:lnTo>
                <a:close/>
                <a:moveTo>
                  <a:pt x="122359" y="40898"/>
                </a:moveTo>
                <a:lnTo>
                  <a:pt x="122359" y="61179"/>
                </a:lnTo>
                <a:lnTo>
                  <a:pt x="102077" y="61179"/>
                </a:lnTo>
                <a:lnTo>
                  <a:pt x="102077" y="40898"/>
                </a:lnTo>
                <a:close/>
                <a:moveTo>
                  <a:pt x="142762" y="40898"/>
                </a:moveTo>
                <a:lnTo>
                  <a:pt x="142762" y="61179"/>
                </a:lnTo>
                <a:lnTo>
                  <a:pt x="122480" y="61179"/>
                </a:lnTo>
                <a:lnTo>
                  <a:pt x="122480" y="40898"/>
                </a:lnTo>
                <a:close/>
                <a:moveTo>
                  <a:pt x="163150" y="40898"/>
                </a:moveTo>
                <a:lnTo>
                  <a:pt x="163150" y="61179"/>
                </a:lnTo>
                <a:lnTo>
                  <a:pt x="142868" y="61179"/>
                </a:lnTo>
                <a:lnTo>
                  <a:pt x="142868" y="40898"/>
                </a:lnTo>
                <a:close/>
                <a:moveTo>
                  <a:pt x="183552" y="40898"/>
                </a:moveTo>
                <a:lnTo>
                  <a:pt x="183552" y="61179"/>
                </a:lnTo>
                <a:lnTo>
                  <a:pt x="163270" y="61179"/>
                </a:lnTo>
                <a:lnTo>
                  <a:pt x="163270" y="40898"/>
                </a:lnTo>
                <a:close/>
                <a:moveTo>
                  <a:pt x="203941" y="40898"/>
                </a:moveTo>
                <a:lnTo>
                  <a:pt x="203941" y="61179"/>
                </a:lnTo>
                <a:lnTo>
                  <a:pt x="183659" y="61179"/>
                </a:lnTo>
                <a:lnTo>
                  <a:pt x="183659" y="40898"/>
                </a:lnTo>
                <a:close/>
                <a:moveTo>
                  <a:pt x="224330" y="40898"/>
                </a:moveTo>
                <a:lnTo>
                  <a:pt x="224330" y="61179"/>
                </a:lnTo>
                <a:lnTo>
                  <a:pt x="204048" y="61179"/>
                </a:lnTo>
                <a:lnTo>
                  <a:pt x="204048" y="40898"/>
                </a:lnTo>
                <a:close/>
                <a:moveTo>
                  <a:pt x="244732" y="40898"/>
                </a:moveTo>
                <a:lnTo>
                  <a:pt x="244732" y="61179"/>
                </a:lnTo>
                <a:lnTo>
                  <a:pt x="224450" y="61179"/>
                </a:lnTo>
                <a:lnTo>
                  <a:pt x="224450" y="40898"/>
                </a:lnTo>
                <a:close/>
                <a:moveTo>
                  <a:pt x="265121" y="40898"/>
                </a:moveTo>
                <a:lnTo>
                  <a:pt x="265121" y="61179"/>
                </a:lnTo>
                <a:lnTo>
                  <a:pt x="244839" y="61179"/>
                </a:lnTo>
                <a:lnTo>
                  <a:pt x="244839" y="40898"/>
                </a:lnTo>
                <a:close/>
                <a:moveTo>
                  <a:pt x="285523" y="40898"/>
                </a:moveTo>
                <a:lnTo>
                  <a:pt x="285523" y="61179"/>
                </a:lnTo>
                <a:lnTo>
                  <a:pt x="265241" y="61179"/>
                </a:lnTo>
                <a:lnTo>
                  <a:pt x="265241" y="40898"/>
                </a:lnTo>
                <a:close/>
                <a:moveTo>
                  <a:pt x="20389" y="61300"/>
                </a:moveTo>
                <a:lnTo>
                  <a:pt x="20389" y="81568"/>
                </a:lnTo>
                <a:lnTo>
                  <a:pt x="107" y="81568"/>
                </a:lnTo>
                <a:lnTo>
                  <a:pt x="107" y="61300"/>
                </a:lnTo>
                <a:close/>
                <a:moveTo>
                  <a:pt x="40791" y="61300"/>
                </a:moveTo>
                <a:lnTo>
                  <a:pt x="40791" y="81568"/>
                </a:lnTo>
                <a:lnTo>
                  <a:pt x="20509" y="81568"/>
                </a:lnTo>
                <a:lnTo>
                  <a:pt x="20509" y="61300"/>
                </a:lnTo>
                <a:close/>
                <a:moveTo>
                  <a:pt x="61180" y="61300"/>
                </a:moveTo>
                <a:lnTo>
                  <a:pt x="61180" y="81568"/>
                </a:lnTo>
                <a:lnTo>
                  <a:pt x="40898" y="81568"/>
                </a:lnTo>
                <a:lnTo>
                  <a:pt x="40898" y="61300"/>
                </a:lnTo>
                <a:close/>
                <a:moveTo>
                  <a:pt x="81582" y="61300"/>
                </a:moveTo>
                <a:lnTo>
                  <a:pt x="81582" y="81568"/>
                </a:lnTo>
                <a:lnTo>
                  <a:pt x="61300" y="81568"/>
                </a:lnTo>
                <a:lnTo>
                  <a:pt x="61300" y="61300"/>
                </a:lnTo>
                <a:close/>
                <a:moveTo>
                  <a:pt x="101971" y="61300"/>
                </a:moveTo>
                <a:lnTo>
                  <a:pt x="101971" y="81568"/>
                </a:lnTo>
                <a:lnTo>
                  <a:pt x="81689" y="81568"/>
                </a:lnTo>
                <a:lnTo>
                  <a:pt x="81689" y="61300"/>
                </a:lnTo>
                <a:close/>
                <a:moveTo>
                  <a:pt x="122359" y="61300"/>
                </a:moveTo>
                <a:lnTo>
                  <a:pt x="122359" y="81568"/>
                </a:lnTo>
                <a:lnTo>
                  <a:pt x="102077" y="81568"/>
                </a:lnTo>
                <a:lnTo>
                  <a:pt x="102077" y="61300"/>
                </a:lnTo>
                <a:close/>
                <a:moveTo>
                  <a:pt x="142762" y="61300"/>
                </a:moveTo>
                <a:lnTo>
                  <a:pt x="142762" y="81568"/>
                </a:lnTo>
                <a:lnTo>
                  <a:pt x="122480" y="81568"/>
                </a:lnTo>
                <a:lnTo>
                  <a:pt x="122480" y="61300"/>
                </a:lnTo>
                <a:close/>
                <a:moveTo>
                  <a:pt x="163150" y="61300"/>
                </a:moveTo>
                <a:lnTo>
                  <a:pt x="163150" y="81568"/>
                </a:lnTo>
                <a:lnTo>
                  <a:pt x="142868" y="81568"/>
                </a:lnTo>
                <a:lnTo>
                  <a:pt x="142868" y="61300"/>
                </a:lnTo>
                <a:close/>
                <a:moveTo>
                  <a:pt x="183552" y="61300"/>
                </a:moveTo>
                <a:lnTo>
                  <a:pt x="183552" y="81568"/>
                </a:lnTo>
                <a:lnTo>
                  <a:pt x="163270" y="81568"/>
                </a:lnTo>
                <a:lnTo>
                  <a:pt x="163270" y="61300"/>
                </a:lnTo>
                <a:close/>
                <a:moveTo>
                  <a:pt x="203941" y="61300"/>
                </a:moveTo>
                <a:lnTo>
                  <a:pt x="203941" y="81568"/>
                </a:lnTo>
                <a:lnTo>
                  <a:pt x="183659" y="81568"/>
                </a:lnTo>
                <a:lnTo>
                  <a:pt x="183659" y="61300"/>
                </a:lnTo>
                <a:close/>
                <a:moveTo>
                  <a:pt x="244732" y="61300"/>
                </a:moveTo>
                <a:lnTo>
                  <a:pt x="244732" y="81568"/>
                </a:lnTo>
                <a:lnTo>
                  <a:pt x="224450" y="81568"/>
                </a:lnTo>
                <a:lnTo>
                  <a:pt x="224450" y="61300"/>
                </a:lnTo>
                <a:close/>
                <a:moveTo>
                  <a:pt x="224330" y="61300"/>
                </a:moveTo>
                <a:lnTo>
                  <a:pt x="224330" y="81581"/>
                </a:lnTo>
                <a:lnTo>
                  <a:pt x="204048" y="81581"/>
                </a:lnTo>
                <a:lnTo>
                  <a:pt x="204048" y="61300"/>
                </a:lnTo>
                <a:close/>
                <a:moveTo>
                  <a:pt x="265121" y="61300"/>
                </a:moveTo>
                <a:lnTo>
                  <a:pt x="265121" y="81581"/>
                </a:lnTo>
                <a:lnTo>
                  <a:pt x="244839" y="81581"/>
                </a:lnTo>
                <a:lnTo>
                  <a:pt x="244839" y="61300"/>
                </a:lnTo>
                <a:close/>
                <a:moveTo>
                  <a:pt x="285523" y="61300"/>
                </a:moveTo>
                <a:lnTo>
                  <a:pt x="285523" y="81581"/>
                </a:lnTo>
                <a:lnTo>
                  <a:pt x="265241" y="81581"/>
                </a:lnTo>
                <a:lnTo>
                  <a:pt x="265241" y="61300"/>
                </a:lnTo>
                <a:close/>
                <a:moveTo>
                  <a:pt x="20389" y="81688"/>
                </a:moveTo>
                <a:lnTo>
                  <a:pt x="20389" y="101970"/>
                </a:lnTo>
                <a:lnTo>
                  <a:pt x="107" y="101970"/>
                </a:lnTo>
                <a:lnTo>
                  <a:pt x="107" y="81688"/>
                </a:lnTo>
                <a:close/>
                <a:moveTo>
                  <a:pt x="40791" y="81688"/>
                </a:moveTo>
                <a:lnTo>
                  <a:pt x="40791" y="101970"/>
                </a:lnTo>
                <a:lnTo>
                  <a:pt x="20509" y="101970"/>
                </a:lnTo>
                <a:lnTo>
                  <a:pt x="20509" y="81688"/>
                </a:lnTo>
                <a:close/>
                <a:moveTo>
                  <a:pt x="61180" y="81688"/>
                </a:moveTo>
                <a:lnTo>
                  <a:pt x="61180" y="101970"/>
                </a:lnTo>
                <a:lnTo>
                  <a:pt x="40898" y="101970"/>
                </a:lnTo>
                <a:lnTo>
                  <a:pt x="40898" y="81688"/>
                </a:lnTo>
                <a:close/>
                <a:moveTo>
                  <a:pt x="81582" y="81688"/>
                </a:moveTo>
                <a:lnTo>
                  <a:pt x="81582" y="101970"/>
                </a:lnTo>
                <a:lnTo>
                  <a:pt x="61300" y="101970"/>
                </a:lnTo>
                <a:lnTo>
                  <a:pt x="61300" y="81688"/>
                </a:lnTo>
                <a:close/>
                <a:moveTo>
                  <a:pt x="101971" y="81688"/>
                </a:moveTo>
                <a:lnTo>
                  <a:pt x="101971" y="101970"/>
                </a:lnTo>
                <a:lnTo>
                  <a:pt x="81689" y="101970"/>
                </a:lnTo>
                <a:lnTo>
                  <a:pt x="81689" y="81688"/>
                </a:lnTo>
                <a:close/>
                <a:moveTo>
                  <a:pt x="122359" y="81688"/>
                </a:moveTo>
                <a:lnTo>
                  <a:pt x="122359" y="101970"/>
                </a:lnTo>
                <a:lnTo>
                  <a:pt x="102077" y="101970"/>
                </a:lnTo>
                <a:lnTo>
                  <a:pt x="102077" y="81688"/>
                </a:lnTo>
                <a:close/>
                <a:moveTo>
                  <a:pt x="142762" y="81688"/>
                </a:moveTo>
                <a:lnTo>
                  <a:pt x="142762" y="101970"/>
                </a:lnTo>
                <a:lnTo>
                  <a:pt x="122480" y="101970"/>
                </a:lnTo>
                <a:lnTo>
                  <a:pt x="122480" y="81688"/>
                </a:lnTo>
                <a:close/>
                <a:moveTo>
                  <a:pt x="163150" y="81688"/>
                </a:moveTo>
                <a:lnTo>
                  <a:pt x="163150" y="101970"/>
                </a:lnTo>
                <a:lnTo>
                  <a:pt x="142868" y="101970"/>
                </a:lnTo>
                <a:lnTo>
                  <a:pt x="142868" y="81688"/>
                </a:lnTo>
                <a:close/>
                <a:moveTo>
                  <a:pt x="183552" y="81688"/>
                </a:moveTo>
                <a:lnTo>
                  <a:pt x="183552" y="101970"/>
                </a:lnTo>
                <a:lnTo>
                  <a:pt x="163270" y="101970"/>
                </a:lnTo>
                <a:lnTo>
                  <a:pt x="163270" y="81688"/>
                </a:lnTo>
                <a:close/>
                <a:moveTo>
                  <a:pt x="203941" y="81688"/>
                </a:moveTo>
                <a:lnTo>
                  <a:pt x="203941" y="101970"/>
                </a:lnTo>
                <a:lnTo>
                  <a:pt x="183659" y="101970"/>
                </a:lnTo>
                <a:lnTo>
                  <a:pt x="183659" y="81688"/>
                </a:lnTo>
                <a:close/>
                <a:moveTo>
                  <a:pt x="224330" y="81688"/>
                </a:moveTo>
                <a:lnTo>
                  <a:pt x="224330" y="101970"/>
                </a:lnTo>
                <a:lnTo>
                  <a:pt x="204048" y="101970"/>
                </a:lnTo>
                <a:lnTo>
                  <a:pt x="204048" y="81688"/>
                </a:lnTo>
                <a:close/>
                <a:moveTo>
                  <a:pt x="244732" y="81688"/>
                </a:moveTo>
                <a:lnTo>
                  <a:pt x="244732" y="101970"/>
                </a:lnTo>
                <a:lnTo>
                  <a:pt x="224450" y="101970"/>
                </a:lnTo>
                <a:lnTo>
                  <a:pt x="224450" y="81688"/>
                </a:lnTo>
                <a:close/>
                <a:moveTo>
                  <a:pt x="265121" y="81688"/>
                </a:moveTo>
                <a:lnTo>
                  <a:pt x="265121" y="101970"/>
                </a:lnTo>
                <a:lnTo>
                  <a:pt x="244839" y="101970"/>
                </a:lnTo>
                <a:lnTo>
                  <a:pt x="244839" y="81688"/>
                </a:lnTo>
                <a:close/>
                <a:moveTo>
                  <a:pt x="285523" y="81688"/>
                </a:moveTo>
                <a:lnTo>
                  <a:pt x="285523" y="101970"/>
                </a:lnTo>
                <a:lnTo>
                  <a:pt x="265241" y="101970"/>
                </a:lnTo>
                <a:lnTo>
                  <a:pt x="265241" y="81688"/>
                </a:lnTo>
                <a:close/>
                <a:moveTo>
                  <a:pt x="20389" y="102077"/>
                </a:moveTo>
                <a:lnTo>
                  <a:pt x="20389" y="122359"/>
                </a:lnTo>
                <a:lnTo>
                  <a:pt x="107" y="122359"/>
                </a:lnTo>
                <a:lnTo>
                  <a:pt x="107" y="102077"/>
                </a:lnTo>
                <a:close/>
                <a:moveTo>
                  <a:pt x="40791" y="102077"/>
                </a:moveTo>
                <a:lnTo>
                  <a:pt x="40791" y="122359"/>
                </a:lnTo>
                <a:lnTo>
                  <a:pt x="20509" y="122359"/>
                </a:lnTo>
                <a:lnTo>
                  <a:pt x="20509" y="102077"/>
                </a:lnTo>
                <a:close/>
                <a:moveTo>
                  <a:pt x="61180" y="102077"/>
                </a:moveTo>
                <a:lnTo>
                  <a:pt x="61180" y="122359"/>
                </a:lnTo>
                <a:lnTo>
                  <a:pt x="40898" y="122359"/>
                </a:lnTo>
                <a:lnTo>
                  <a:pt x="40898" y="102077"/>
                </a:lnTo>
                <a:close/>
                <a:moveTo>
                  <a:pt x="81582" y="102077"/>
                </a:moveTo>
                <a:lnTo>
                  <a:pt x="81582" y="122359"/>
                </a:lnTo>
                <a:lnTo>
                  <a:pt x="61300" y="122359"/>
                </a:lnTo>
                <a:lnTo>
                  <a:pt x="61300" y="102077"/>
                </a:lnTo>
                <a:close/>
                <a:moveTo>
                  <a:pt x="101971" y="102077"/>
                </a:moveTo>
                <a:lnTo>
                  <a:pt x="101971" y="122359"/>
                </a:lnTo>
                <a:lnTo>
                  <a:pt x="81689" y="122359"/>
                </a:lnTo>
                <a:lnTo>
                  <a:pt x="81702" y="102077"/>
                </a:lnTo>
                <a:close/>
                <a:moveTo>
                  <a:pt x="122359" y="102077"/>
                </a:moveTo>
                <a:lnTo>
                  <a:pt x="122359" y="122359"/>
                </a:lnTo>
                <a:lnTo>
                  <a:pt x="102077" y="122359"/>
                </a:lnTo>
                <a:lnTo>
                  <a:pt x="102091" y="102077"/>
                </a:lnTo>
                <a:close/>
                <a:moveTo>
                  <a:pt x="142762" y="102077"/>
                </a:moveTo>
                <a:lnTo>
                  <a:pt x="142762" y="122359"/>
                </a:lnTo>
                <a:lnTo>
                  <a:pt x="122480" y="122359"/>
                </a:lnTo>
                <a:lnTo>
                  <a:pt x="122480" y="102077"/>
                </a:lnTo>
                <a:close/>
                <a:moveTo>
                  <a:pt x="163164" y="102077"/>
                </a:moveTo>
                <a:lnTo>
                  <a:pt x="163164" y="122359"/>
                </a:lnTo>
                <a:lnTo>
                  <a:pt x="142868" y="122359"/>
                </a:lnTo>
                <a:lnTo>
                  <a:pt x="142882" y="102077"/>
                </a:lnTo>
                <a:close/>
                <a:moveTo>
                  <a:pt x="183552" y="102077"/>
                </a:moveTo>
                <a:lnTo>
                  <a:pt x="183552" y="122359"/>
                </a:lnTo>
                <a:lnTo>
                  <a:pt x="163270" y="122359"/>
                </a:lnTo>
                <a:lnTo>
                  <a:pt x="163270" y="102077"/>
                </a:lnTo>
                <a:close/>
                <a:moveTo>
                  <a:pt x="203955" y="102077"/>
                </a:moveTo>
                <a:lnTo>
                  <a:pt x="203955" y="122359"/>
                </a:lnTo>
                <a:lnTo>
                  <a:pt x="183659" y="122359"/>
                </a:lnTo>
                <a:lnTo>
                  <a:pt x="183659" y="102077"/>
                </a:lnTo>
                <a:close/>
                <a:moveTo>
                  <a:pt x="224343" y="102077"/>
                </a:moveTo>
                <a:lnTo>
                  <a:pt x="224343" y="122359"/>
                </a:lnTo>
                <a:lnTo>
                  <a:pt x="204048" y="122359"/>
                </a:lnTo>
                <a:lnTo>
                  <a:pt x="204061" y="102077"/>
                </a:lnTo>
                <a:close/>
                <a:moveTo>
                  <a:pt x="244732" y="102077"/>
                </a:moveTo>
                <a:lnTo>
                  <a:pt x="244732" y="122359"/>
                </a:lnTo>
                <a:lnTo>
                  <a:pt x="224450" y="122359"/>
                </a:lnTo>
                <a:lnTo>
                  <a:pt x="224450" y="102077"/>
                </a:lnTo>
                <a:close/>
                <a:moveTo>
                  <a:pt x="265121" y="102077"/>
                </a:moveTo>
                <a:lnTo>
                  <a:pt x="265121" y="122359"/>
                </a:lnTo>
                <a:lnTo>
                  <a:pt x="244839" y="122359"/>
                </a:lnTo>
                <a:lnTo>
                  <a:pt x="244839" y="102077"/>
                </a:lnTo>
                <a:close/>
                <a:moveTo>
                  <a:pt x="285523" y="102077"/>
                </a:moveTo>
                <a:lnTo>
                  <a:pt x="285523" y="122359"/>
                </a:lnTo>
                <a:lnTo>
                  <a:pt x="265241" y="122359"/>
                </a:lnTo>
                <a:lnTo>
                  <a:pt x="265241" y="102077"/>
                </a:lnTo>
                <a:close/>
                <a:moveTo>
                  <a:pt x="20389" y="122479"/>
                </a:moveTo>
                <a:lnTo>
                  <a:pt x="20389" y="142761"/>
                </a:lnTo>
                <a:lnTo>
                  <a:pt x="107" y="142761"/>
                </a:lnTo>
                <a:lnTo>
                  <a:pt x="107" y="122479"/>
                </a:lnTo>
                <a:close/>
                <a:moveTo>
                  <a:pt x="40791" y="122479"/>
                </a:moveTo>
                <a:lnTo>
                  <a:pt x="40791" y="142761"/>
                </a:lnTo>
                <a:lnTo>
                  <a:pt x="20509" y="142761"/>
                </a:lnTo>
                <a:lnTo>
                  <a:pt x="20509" y="122479"/>
                </a:lnTo>
                <a:close/>
                <a:moveTo>
                  <a:pt x="61180" y="122479"/>
                </a:moveTo>
                <a:lnTo>
                  <a:pt x="61180" y="142761"/>
                </a:lnTo>
                <a:lnTo>
                  <a:pt x="40898" y="142761"/>
                </a:lnTo>
                <a:lnTo>
                  <a:pt x="40898" y="122479"/>
                </a:lnTo>
                <a:close/>
                <a:moveTo>
                  <a:pt x="81582" y="122479"/>
                </a:moveTo>
                <a:lnTo>
                  <a:pt x="81582" y="142761"/>
                </a:lnTo>
                <a:lnTo>
                  <a:pt x="61300" y="142761"/>
                </a:lnTo>
                <a:lnTo>
                  <a:pt x="61300" y="122479"/>
                </a:lnTo>
                <a:close/>
                <a:moveTo>
                  <a:pt x="101971" y="122479"/>
                </a:moveTo>
                <a:lnTo>
                  <a:pt x="101971" y="142761"/>
                </a:lnTo>
                <a:lnTo>
                  <a:pt x="81689" y="142761"/>
                </a:lnTo>
                <a:lnTo>
                  <a:pt x="81689" y="122479"/>
                </a:lnTo>
                <a:close/>
                <a:moveTo>
                  <a:pt x="122359" y="122479"/>
                </a:moveTo>
                <a:lnTo>
                  <a:pt x="122359" y="142761"/>
                </a:lnTo>
                <a:lnTo>
                  <a:pt x="102077" y="142761"/>
                </a:lnTo>
                <a:lnTo>
                  <a:pt x="102077" y="122479"/>
                </a:lnTo>
                <a:close/>
                <a:moveTo>
                  <a:pt x="142762" y="122479"/>
                </a:moveTo>
                <a:lnTo>
                  <a:pt x="142762" y="142761"/>
                </a:lnTo>
                <a:lnTo>
                  <a:pt x="122480" y="142761"/>
                </a:lnTo>
                <a:lnTo>
                  <a:pt x="122480" y="122479"/>
                </a:lnTo>
                <a:close/>
                <a:moveTo>
                  <a:pt x="163150" y="122479"/>
                </a:moveTo>
                <a:lnTo>
                  <a:pt x="163150" y="142761"/>
                </a:lnTo>
                <a:lnTo>
                  <a:pt x="142868" y="142761"/>
                </a:lnTo>
                <a:lnTo>
                  <a:pt x="142868" y="122479"/>
                </a:lnTo>
                <a:close/>
                <a:moveTo>
                  <a:pt x="183552" y="122479"/>
                </a:moveTo>
                <a:lnTo>
                  <a:pt x="183552" y="142761"/>
                </a:lnTo>
                <a:lnTo>
                  <a:pt x="163270" y="142761"/>
                </a:lnTo>
                <a:lnTo>
                  <a:pt x="163270" y="122479"/>
                </a:lnTo>
                <a:close/>
                <a:moveTo>
                  <a:pt x="203941" y="122479"/>
                </a:moveTo>
                <a:lnTo>
                  <a:pt x="203941" y="142761"/>
                </a:lnTo>
                <a:lnTo>
                  <a:pt x="183659" y="142761"/>
                </a:lnTo>
                <a:lnTo>
                  <a:pt x="183659" y="122479"/>
                </a:lnTo>
                <a:close/>
                <a:moveTo>
                  <a:pt x="224330" y="122479"/>
                </a:moveTo>
                <a:lnTo>
                  <a:pt x="224330" y="142761"/>
                </a:lnTo>
                <a:lnTo>
                  <a:pt x="204048" y="142761"/>
                </a:lnTo>
                <a:lnTo>
                  <a:pt x="204048" y="122479"/>
                </a:lnTo>
                <a:close/>
                <a:moveTo>
                  <a:pt x="244732" y="122479"/>
                </a:moveTo>
                <a:lnTo>
                  <a:pt x="244732" y="142761"/>
                </a:lnTo>
                <a:lnTo>
                  <a:pt x="224450" y="142761"/>
                </a:lnTo>
                <a:lnTo>
                  <a:pt x="224450" y="122479"/>
                </a:lnTo>
                <a:close/>
                <a:moveTo>
                  <a:pt x="265121" y="122479"/>
                </a:moveTo>
                <a:lnTo>
                  <a:pt x="265121" y="142761"/>
                </a:lnTo>
                <a:lnTo>
                  <a:pt x="244839" y="142761"/>
                </a:lnTo>
                <a:lnTo>
                  <a:pt x="244839" y="122479"/>
                </a:lnTo>
                <a:close/>
                <a:moveTo>
                  <a:pt x="285523" y="122479"/>
                </a:moveTo>
                <a:lnTo>
                  <a:pt x="285523" y="142761"/>
                </a:lnTo>
                <a:lnTo>
                  <a:pt x="265241" y="142761"/>
                </a:lnTo>
                <a:lnTo>
                  <a:pt x="265241" y="122479"/>
                </a:lnTo>
                <a:close/>
                <a:moveTo>
                  <a:pt x="20389" y="142868"/>
                </a:moveTo>
                <a:lnTo>
                  <a:pt x="20389" y="163149"/>
                </a:lnTo>
                <a:lnTo>
                  <a:pt x="107" y="163149"/>
                </a:lnTo>
                <a:lnTo>
                  <a:pt x="107" y="142868"/>
                </a:lnTo>
                <a:close/>
                <a:moveTo>
                  <a:pt x="40791" y="142868"/>
                </a:moveTo>
                <a:lnTo>
                  <a:pt x="40791" y="163149"/>
                </a:lnTo>
                <a:lnTo>
                  <a:pt x="20509" y="163149"/>
                </a:lnTo>
                <a:lnTo>
                  <a:pt x="20509" y="142868"/>
                </a:lnTo>
                <a:close/>
                <a:moveTo>
                  <a:pt x="61180" y="142868"/>
                </a:moveTo>
                <a:lnTo>
                  <a:pt x="61180" y="163149"/>
                </a:lnTo>
                <a:lnTo>
                  <a:pt x="40898" y="163149"/>
                </a:lnTo>
                <a:lnTo>
                  <a:pt x="40898" y="142868"/>
                </a:lnTo>
                <a:close/>
                <a:moveTo>
                  <a:pt x="81582" y="142868"/>
                </a:moveTo>
                <a:lnTo>
                  <a:pt x="81582" y="163149"/>
                </a:lnTo>
                <a:lnTo>
                  <a:pt x="61300" y="163149"/>
                </a:lnTo>
                <a:lnTo>
                  <a:pt x="61300" y="142868"/>
                </a:lnTo>
                <a:close/>
                <a:moveTo>
                  <a:pt x="101971" y="142868"/>
                </a:moveTo>
                <a:lnTo>
                  <a:pt x="101971" y="163149"/>
                </a:lnTo>
                <a:lnTo>
                  <a:pt x="81689" y="163149"/>
                </a:lnTo>
                <a:lnTo>
                  <a:pt x="81689" y="142868"/>
                </a:lnTo>
                <a:close/>
                <a:moveTo>
                  <a:pt x="122359" y="142868"/>
                </a:moveTo>
                <a:lnTo>
                  <a:pt x="122359" y="163149"/>
                </a:lnTo>
                <a:lnTo>
                  <a:pt x="102077" y="163149"/>
                </a:lnTo>
                <a:lnTo>
                  <a:pt x="102077" y="142868"/>
                </a:lnTo>
                <a:close/>
                <a:moveTo>
                  <a:pt x="142762" y="142868"/>
                </a:moveTo>
                <a:lnTo>
                  <a:pt x="142762" y="163149"/>
                </a:lnTo>
                <a:lnTo>
                  <a:pt x="122480" y="163149"/>
                </a:lnTo>
                <a:lnTo>
                  <a:pt x="122480" y="142868"/>
                </a:lnTo>
                <a:close/>
                <a:moveTo>
                  <a:pt x="163150" y="142868"/>
                </a:moveTo>
                <a:lnTo>
                  <a:pt x="163150" y="163149"/>
                </a:lnTo>
                <a:lnTo>
                  <a:pt x="142868" y="163149"/>
                </a:lnTo>
                <a:lnTo>
                  <a:pt x="142868" y="142868"/>
                </a:lnTo>
                <a:close/>
                <a:moveTo>
                  <a:pt x="183552" y="142868"/>
                </a:moveTo>
                <a:lnTo>
                  <a:pt x="183552" y="163149"/>
                </a:lnTo>
                <a:lnTo>
                  <a:pt x="163270" y="163149"/>
                </a:lnTo>
                <a:lnTo>
                  <a:pt x="163270" y="142868"/>
                </a:lnTo>
                <a:close/>
                <a:moveTo>
                  <a:pt x="203941" y="142868"/>
                </a:moveTo>
                <a:lnTo>
                  <a:pt x="203941" y="163149"/>
                </a:lnTo>
                <a:lnTo>
                  <a:pt x="183659" y="163149"/>
                </a:lnTo>
                <a:lnTo>
                  <a:pt x="183659" y="142868"/>
                </a:lnTo>
                <a:close/>
                <a:moveTo>
                  <a:pt x="224330" y="142868"/>
                </a:moveTo>
                <a:lnTo>
                  <a:pt x="224330" y="163149"/>
                </a:lnTo>
                <a:lnTo>
                  <a:pt x="204048" y="163149"/>
                </a:lnTo>
                <a:lnTo>
                  <a:pt x="204048" y="142868"/>
                </a:lnTo>
                <a:close/>
                <a:moveTo>
                  <a:pt x="244732" y="142868"/>
                </a:moveTo>
                <a:lnTo>
                  <a:pt x="244732" y="163149"/>
                </a:lnTo>
                <a:lnTo>
                  <a:pt x="224450" y="163149"/>
                </a:lnTo>
                <a:lnTo>
                  <a:pt x="224450" y="142868"/>
                </a:lnTo>
                <a:close/>
                <a:moveTo>
                  <a:pt x="265121" y="142868"/>
                </a:moveTo>
                <a:lnTo>
                  <a:pt x="265121" y="163149"/>
                </a:lnTo>
                <a:lnTo>
                  <a:pt x="244839" y="163149"/>
                </a:lnTo>
                <a:lnTo>
                  <a:pt x="244839" y="142868"/>
                </a:lnTo>
                <a:close/>
                <a:moveTo>
                  <a:pt x="285523" y="142868"/>
                </a:moveTo>
                <a:lnTo>
                  <a:pt x="285523" y="163149"/>
                </a:lnTo>
                <a:lnTo>
                  <a:pt x="265241" y="163149"/>
                </a:lnTo>
                <a:lnTo>
                  <a:pt x="265241" y="142868"/>
                </a:lnTo>
                <a:close/>
                <a:moveTo>
                  <a:pt x="0" y="0"/>
                </a:moveTo>
                <a:lnTo>
                  <a:pt x="0" y="163270"/>
                </a:lnTo>
                <a:lnTo>
                  <a:pt x="285630" y="163270"/>
                </a:lnTo>
                <a:lnTo>
                  <a:pt x="2856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38"/>
          <p:cNvSpPr/>
          <p:nvPr/>
        </p:nvSpPr>
        <p:spPr>
          <a:xfrm>
            <a:off x="715076" y="501826"/>
            <a:ext cx="7713744" cy="4139939"/>
          </a:xfrm>
          <a:custGeom>
            <a:avLst/>
            <a:gdLst/>
            <a:ahLst/>
            <a:cxnLst/>
            <a:rect l="l" t="t" r="r" b="b"/>
            <a:pathLst>
              <a:path w="90513" h="48578" extrusionOk="0">
                <a:moveTo>
                  <a:pt x="2761" y="1"/>
                </a:moveTo>
                <a:cubicBezTo>
                  <a:pt x="2369" y="1"/>
                  <a:pt x="1941" y="108"/>
                  <a:pt x="1453" y="368"/>
                </a:cubicBezTo>
                <a:cubicBezTo>
                  <a:pt x="0" y="1144"/>
                  <a:pt x="2925" y="2895"/>
                  <a:pt x="2925" y="4546"/>
                </a:cubicBezTo>
                <a:cubicBezTo>
                  <a:pt x="2925" y="6177"/>
                  <a:pt x="935" y="6177"/>
                  <a:pt x="935" y="7828"/>
                </a:cubicBezTo>
                <a:cubicBezTo>
                  <a:pt x="935" y="9479"/>
                  <a:pt x="2925" y="9479"/>
                  <a:pt x="2925" y="11130"/>
                </a:cubicBezTo>
                <a:cubicBezTo>
                  <a:pt x="2925" y="12761"/>
                  <a:pt x="935" y="12781"/>
                  <a:pt x="935" y="14413"/>
                </a:cubicBezTo>
                <a:cubicBezTo>
                  <a:pt x="935" y="16064"/>
                  <a:pt x="2925" y="16064"/>
                  <a:pt x="2925" y="17715"/>
                </a:cubicBezTo>
                <a:cubicBezTo>
                  <a:pt x="2925" y="19346"/>
                  <a:pt x="935" y="19346"/>
                  <a:pt x="935" y="20997"/>
                </a:cubicBezTo>
                <a:cubicBezTo>
                  <a:pt x="935" y="22648"/>
                  <a:pt x="2925" y="22648"/>
                  <a:pt x="2925" y="24299"/>
                </a:cubicBezTo>
                <a:cubicBezTo>
                  <a:pt x="2925" y="25930"/>
                  <a:pt x="935" y="25930"/>
                  <a:pt x="935" y="27582"/>
                </a:cubicBezTo>
                <a:cubicBezTo>
                  <a:pt x="935" y="29233"/>
                  <a:pt x="2925" y="29233"/>
                  <a:pt x="2925" y="30884"/>
                </a:cubicBezTo>
                <a:cubicBezTo>
                  <a:pt x="2925" y="32515"/>
                  <a:pt x="935" y="32515"/>
                  <a:pt x="935" y="34166"/>
                </a:cubicBezTo>
                <a:cubicBezTo>
                  <a:pt x="935" y="35817"/>
                  <a:pt x="2925" y="35817"/>
                  <a:pt x="2925" y="37468"/>
                </a:cubicBezTo>
                <a:cubicBezTo>
                  <a:pt x="2925" y="39119"/>
                  <a:pt x="935" y="39099"/>
                  <a:pt x="935" y="40751"/>
                </a:cubicBezTo>
                <a:cubicBezTo>
                  <a:pt x="935" y="42402"/>
                  <a:pt x="2925" y="42402"/>
                  <a:pt x="2925" y="44053"/>
                </a:cubicBezTo>
                <a:cubicBezTo>
                  <a:pt x="2925" y="45684"/>
                  <a:pt x="0" y="47434"/>
                  <a:pt x="1453" y="48210"/>
                </a:cubicBezTo>
                <a:cubicBezTo>
                  <a:pt x="1945" y="48471"/>
                  <a:pt x="2375" y="48578"/>
                  <a:pt x="2768" y="48578"/>
                </a:cubicBezTo>
                <a:cubicBezTo>
                  <a:pt x="4564" y="48578"/>
                  <a:pt x="5570" y="46340"/>
                  <a:pt x="8117" y="46340"/>
                </a:cubicBezTo>
                <a:cubicBezTo>
                  <a:pt x="11220" y="46340"/>
                  <a:pt x="11220" y="48330"/>
                  <a:pt x="14303" y="48330"/>
                </a:cubicBezTo>
                <a:cubicBezTo>
                  <a:pt x="17407" y="48330"/>
                  <a:pt x="17407" y="46340"/>
                  <a:pt x="20490" y="46340"/>
                </a:cubicBezTo>
                <a:cubicBezTo>
                  <a:pt x="23593" y="46340"/>
                  <a:pt x="23593" y="48330"/>
                  <a:pt x="26696" y="48330"/>
                </a:cubicBezTo>
                <a:cubicBezTo>
                  <a:pt x="29780" y="48330"/>
                  <a:pt x="29780" y="46340"/>
                  <a:pt x="32883" y="46340"/>
                </a:cubicBezTo>
                <a:cubicBezTo>
                  <a:pt x="35966" y="46340"/>
                  <a:pt x="35966" y="48330"/>
                  <a:pt x="39070" y="48330"/>
                </a:cubicBezTo>
                <a:cubicBezTo>
                  <a:pt x="42173" y="48330"/>
                  <a:pt x="42153" y="46340"/>
                  <a:pt x="45256" y="46340"/>
                </a:cubicBezTo>
                <a:cubicBezTo>
                  <a:pt x="48360" y="46340"/>
                  <a:pt x="48360" y="48330"/>
                  <a:pt x="51443" y="48330"/>
                </a:cubicBezTo>
                <a:cubicBezTo>
                  <a:pt x="54546" y="48330"/>
                  <a:pt x="54546" y="46340"/>
                  <a:pt x="57630" y="46340"/>
                </a:cubicBezTo>
                <a:cubicBezTo>
                  <a:pt x="60733" y="46340"/>
                  <a:pt x="60733" y="48330"/>
                  <a:pt x="63836" y="48330"/>
                </a:cubicBezTo>
                <a:cubicBezTo>
                  <a:pt x="66919" y="48330"/>
                  <a:pt x="66919" y="46340"/>
                  <a:pt x="70023" y="46340"/>
                </a:cubicBezTo>
                <a:cubicBezTo>
                  <a:pt x="73106" y="46340"/>
                  <a:pt x="73106" y="48330"/>
                  <a:pt x="76209" y="48330"/>
                </a:cubicBezTo>
                <a:cubicBezTo>
                  <a:pt x="79293" y="48330"/>
                  <a:pt x="79293" y="46340"/>
                  <a:pt x="82396" y="46340"/>
                </a:cubicBezTo>
                <a:cubicBezTo>
                  <a:pt x="84943" y="46340"/>
                  <a:pt x="85949" y="48578"/>
                  <a:pt x="87745" y="48578"/>
                </a:cubicBezTo>
                <a:cubicBezTo>
                  <a:pt x="88137" y="48578"/>
                  <a:pt x="88568" y="48471"/>
                  <a:pt x="89060" y="48210"/>
                </a:cubicBezTo>
                <a:cubicBezTo>
                  <a:pt x="90492" y="47434"/>
                  <a:pt x="88244" y="46519"/>
                  <a:pt x="87628" y="44311"/>
                </a:cubicBezTo>
                <a:cubicBezTo>
                  <a:pt x="87170" y="42740"/>
                  <a:pt x="89577" y="42402"/>
                  <a:pt x="89577" y="40751"/>
                </a:cubicBezTo>
                <a:cubicBezTo>
                  <a:pt x="89577" y="39099"/>
                  <a:pt x="87588" y="39099"/>
                  <a:pt x="87588" y="37448"/>
                </a:cubicBezTo>
                <a:cubicBezTo>
                  <a:pt x="87588" y="35817"/>
                  <a:pt x="89577" y="35817"/>
                  <a:pt x="89577" y="34166"/>
                </a:cubicBezTo>
                <a:cubicBezTo>
                  <a:pt x="89577" y="32515"/>
                  <a:pt x="87588" y="32515"/>
                  <a:pt x="87588" y="30864"/>
                </a:cubicBezTo>
                <a:cubicBezTo>
                  <a:pt x="87588" y="29233"/>
                  <a:pt x="89577" y="29233"/>
                  <a:pt x="89577" y="27582"/>
                </a:cubicBezTo>
                <a:cubicBezTo>
                  <a:pt x="89577" y="25930"/>
                  <a:pt x="87588" y="25930"/>
                  <a:pt x="87588" y="24279"/>
                </a:cubicBezTo>
                <a:cubicBezTo>
                  <a:pt x="87588" y="22648"/>
                  <a:pt x="89577" y="22648"/>
                  <a:pt x="89577" y="20997"/>
                </a:cubicBezTo>
                <a:cubicBezTo>
                  <a:pt x="89577" y="19346"/>
                  <a:pt x="87588" y="19346"/>
                  <a:pt x="87588" y="17715"/>
                </a:cubicBezTo>
                <a:cubicBezTo>
                  <a:pt x="87588" y="16064"/>
                  <a:pt x="89577" y="16064"/>
                  <a:pt x="89577" y="14413"/>
                </a:cubicBezTo>
                <a:cubicBezTo>
                  <a:pt x="89577" y="12761"/>
                  <a:pt x="87588" y="12761"/>
                  <a:pt x="87588" y="11130"/>
                </a:cubicBezTo>
                <a:cubicBezTo>
                  <a:pt x="87588" y="9479"/>
                  <a:pt x="89577" y="9479"/>
                  <a:pt x="89577" y="7828"/>
                </a:cubicBezTo>
                <a:cubicBezTo>
                  <a:pt x="89577" y="6177"/>
                  <a:pt x="87588" y="6177"/>
                  <a:pt x="87588" y="4546"/>
                </a:cubicBezTo>
                <a:cubicBezTo>
                  <a:pt x="87588" y="2895"/>
                  <a:pt x="90512" y="1144"/>
                  <a:pt x="89060" y="368"/>
                </a:cubicBezTo>
                <a:cubicBezTo>
                  <a:pt x="88568" y="108"/>
                  <a:pt x="88137" y="1"/>
                  <a:pt x="87743" y="1"/>
                </a:cubicBezTo>
                <a:cubicBezTo>
                  <a:pt x="85943" y="1"/>
                  <a:pt x="84926" y="2238"/>
                  <a:pt x="82396" y="2238"/>
                </a:cubicBezTo>
                <a:cubicBezTo>
                  <a:pt x="79293" y="2238"/>
                  <a:pt x="79293" y="249"/>
                  <a:pt x="76189" y="249"/>
                </a:cubicBezTo>
                <a:cubicBezTo>
                  <a:pt x="73106" y="249"/>
                  <a:pt x="73106" y="2238"/>
                  <a:pt x="70003" y="2238"/>
                </a:cubicBezTo>
                <a:cubicBezTo>
                  <a:pt x="66900" y="2238"/>
                  <a:pt x="66919" y="249"/>
                  <a:pt x="63816" y="249"/>
                </a:cubicBezTo>
                <a:cubicBezTo>
                  <a:pt x="60713" y="249"/>
                  <a:pt x="60713" y="2238"/>
                  <a:pt x="57630" y="2238"/>
                </a:cubicBezTo>
                <a:cubicBezTo>
                  <a:pt x="54526" y="2238"/>
                  <a:pt x="54526" y="249"/>
                  <a:pt x="51443" y="249"/>
                </a:cubicBezTo>
                <a:cubicBezTo>
                  <a:pt x="48340" y="249"/>
                  <a:pt x="48340" y="2238"/>
                  <a:pt x="45236" y="2238"/>
                </a:cubicBezTo>
                <a:cubicBezTo>
                  <a:pt x="42153" y="2238"/>
                  <a:pt x="42153" y="249"/>
                  <a:pt x="39050" y="249"/>
                </a:cubicBezTo>
                <a:cubicBezTo>
                  <a:pt x="35966" y="249"/>
                  <a:pt x="35966" y="2238"/>
                  <a:pt x="32863" y="2238"/>
                </a:cubicBezTo>
                <a:cubicBezTo>
                  <a:pt x="29780" y="2238"/>
                  <a:pt x="29780" y="249"/>
                  <a:pt x="26677" y="249"/>
                </a:cubicBezTo>
                <a:cubicBezTo>
                  <a:pt x="23593" y="249"/>
                  <a:pt x="23593" y="2238"/>
                  <a:pt x="20490" y="2238"/>
                </a:cubicBezTo>
                <a:cubicBezTo>
                  <a:pt x="17387" y="2238"/>
                  <a:pt x="17387" y="249"/>
                  <a:pt x="14303" y="249"/>
                </a:cubicBezTo>
                <a:cubicBezTo>
                  <a:pt x="11200" y="249"/>
                  <a:pt x="11200" y="2238"/>
                  <a:pt x="8117" y="2238"/>
                </a:cubicBezTo>
                <a:cubicBezTo>
                  <a:pt x="5570" y="2238"/>
                  <a:pt x="4551" y="1"/>
                  <a:pt x="27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3205"/>
        <p:cNvGrpSpPr/>
        <p:nvPr/>
      </p:nvGrpSpPr>
      <p:grpSpPr>
        <a:xfrm>
          <a:off x="0" y="0"/>
          <a:ext cx="0" cy="0"/>
          <a:chOff x="0" y="0"/>
          <a:chExt cx="0" cy="0"/>
        </a:xfrm>
      </p:grpSpPr>
      <p:sp>
        <p:nvSpPr>
          <p:cNvPr id="3206" name="Google Shape;3206;p39"/>
          <p:cNvSpPr/>
          <p:nvPr/>
        </p:nvSpPr>
        <p:spPr>
          <a:xfrm>
            <a:off x="0" y="0"/>
            <a:ext cx="9143730" cy="5226681"/>
          </a:xfrm>
          <a:custGeom>
            <a:avLst/>
            <a:gdLst/>
            <a:ahLst/>
            <a:cxnLst/>
            <a:rect l="l" t="t" r="r" b="b"/>
            <a:pathLst>
              <a:path w="285630" h="163270" extrusionOk="0">
                <a:moveTo>
                  <a:pt x="20389" y="107"/>
                </a:moveTo>
                <a:lnTo>
                  <a:pt x="20389" y="20402"/>
                </a:lnTo>
                <a:lnTo>
                  <a:pt x="107" y="20402"/>
                </a:lnTo>
                <a:lnTo>
                  <a:pt x="107" y="107"/>
                </a:lnTo>
                <a:close/>
                <a:moveTo>
                  <a:pt x="40791" y="107"/>
                </a:moveTo>
                <a:lnTo>
                  <a:pt x="40791" y="20402"/>
                </a:lnTo>
                <a:lnTo>
                  <a:pt x="20509" y="20402"/>
                </a:lnTo>
                <a:lnTo>
                  <a:pt x="20509" y="107"/>
                </a:lnTo>
                <a:close/>
                <a:moveTo>
                  <a:pt x="61180" y="107"/>
                </a:moveTo>
                <a:lnTo>
                  <a:pt x="61180" y="20402"/>
                </a:lnTo>
                <a:lnTo>
                  <a:pt x="40898" y="20402"/>
                </a:lnTo>
                <a:lnTo>
                  <a:pt x="40898" y="107"/>
                </a:lnTo>
                <a:close/>
                <a:moveTo>
                  <a:pt x="81582" y="107"/>
                </a:moveTo>
                <a:lnTo>
                  <a:pt x="81582" y="20402"/>
                </a:lnTo>
                <a:lnTo>
                  <a:pt x="61300" y="20402"/>
                </a:lnTo>
                <a:lnTo>
                  <a:pt x="61287" y="107"/>
                </a:lnTo>
                <a:close/>
                <a:moveTo>
                  <a:pt x="101971" y="107"/>
                </a:moveTo>
                <a:lnTo>
                  <a:pt x="101971" y="20402"/>
                </a:lnTo>
                <a:lnTo>
                  <a:pt x="81689" y="20402"/>
                </a:lnTo>
                <a:lnTo>
                  <a:pt x="81689" y="107"/>
                </a:lnTo>
                <a:close/>
                <a:moveTo>
                  <a:pt x="122359" y="107"/>
                </a:moveTo>
                <a:lnTo>
                  <a:pt x="122359" y="20402"/>
                </a:lnTo>
                <a:lnTo>
                  <a:pt x="102077" y="20402"/>
                </a:lnTo>
                <a:lnTo>
                  <a:pt x="102077" y="107"/>
                </a:lnTo>
                <a:close/>
                <a:moveTo>
                  <a:pt x="142762" y="107"/>
                </a:moveTo>
                <a:lnTo>
                  <a:pt x="142762" y="20402"/>
                </a:lnTo>
                <a:lnTo>
                  <a:pt x="122480" y="20402"/>
                </a:lnTo>
                <a:lnTo>
                  <a:pt x="122480" y="107"/>
                </a:lnTo>
                <a:close/>
                <a:moveTo>
                  <a:pt x="163150" y="107"/>
                </a:moveTo>
                <a:lnTo>
                  <a:pt x="163150" y="20402"/>
                </a:lnTo>
                <a:lnTo>
                  <a:pt x="142868" y="20402"/>
                </a:lnTo>
                <a:lnTo>
                  <a:pt x="142868" y="107"/>
                </a:lnTo>
                <a:close/>
                <a:moveTo>
                  <a:pt x="183552" y="107"/>
                </a:moveTo>
                <a:lnTo>
                  <a:pt x="183552" y="20402"/>
                </a:lnTo>
                <a:lnTo>
                  <a:pt x="163270" y="20402"/>
                </a:lnTo>
                <a:lnTo>
                  <a:pt x="163270" y="107"/>
                </a:lnTo>
                <a:close/>
                <a:moveTo>
                  <a:pt x="203941" y="107"/>
                </a:moveTo>
                <a:lnTo>
                  <a:pt x="203941" y="20402"/>
                </a:lnTo>
                <a:lnTo>
                  <a:pt x="183659" y="20402"/>
                </a:lnTo>
                <a:lnTo>
                  <a:pt x="183659" y="107"/>
                </a:lnTo>
                <a:close/>
                <a:moveTo>
                  <a:pt x="224330" y="107"/>
                </a:moveTo>
                <a:lnTo>
                  <a:pt x="224330" y="20402"/>
                </a:lnTo>
                <a:lnTo>
                  <a:pt x="204048" y="20402"/>
                </a:lnTo>
                <a:lnTo>
                  <a:pt x="204048" y="107"/>
                </a:lnTo>
                <a:close/>
                <a:moveTo>
                  <a:pt x="244732" y="107"/>
                </a:moveTo>
                <a:lnTo>
                  <a:pt x="244732" y="20402"/>
                </a:lnTo>
                <a:lnTo>
                  <a:pt x="224450" y="20402"/>
                </a:lnTo>
                <a:lnTo>
                  <a:pt x="224450" y="107"/>
                </a:lnTo>
                <a:close/>
                <a:moveTo>
                  <a:pt x="265121" y="107"/>
                </a:moveTo>
                <a:lnTo>
                  <a:pt x="265121" y="20402"/>
                </a:lnTo>
                <a:lnTo>
                  <a:pt x="244839" y="20402"/>
                </a:lnTo>
                <a:lnTo>
                  <a:pt x="244839" y="107"/>
                </a:lnTo>
                <a:close/>
                <a:moveTo>
                  <a:pt x="285523" y="107"/>
                </a:moveTo>
                <a:lnTo>
                  <a:pt x="285523" y="20402"/>
                </a:lnTo>
                <a:lnTo>
                  <a:pt x="265241" y="20402"/>
                </a:lnTo>
                <a:lnTo>
                  <a:pt x="265241" y="107"/>
                </a:lnTo>
                <a:close/>
                <a:moveTo>
                  <a:pt x="20389" y="20509"/>
                </a:moveTo>
                <a:lnTo>
                  <a:pt x="20389" y="40791"/>
                </a:lnTo>
                <a:lnTo>
                  <a:pt x="107" y="40791"/>
                </a:lnTo>
                <a:lnTo>
                  <a:pt x="107" y="20509"/>
                </a:lnTo>
                <a:close/>
                <a:moveTo>
                  <a:pt x="40791" y="20509"/>
                </a:moveTo>
                <a:lnTo>
                  <a:pt x="40791" y="40791"/>
                </a:lnTo>
                <a:lnTo>
                  <a:pt x="20509" y="40791"/>
                </a:lnTo>
                <a:lnTo>
                  <a:pt x="20509" y="20509"/>
                </a:lnTo>
                <a:close/>
                <a:moveTo>
                  <a:pt x="61180" y="20509"/>
                </a:moveTo>
                <a:lnTo>
                  <a:pt x="61193" y="40791"/>
                </a:lnTo>
                <a:lnTo>
                  <a:pt x="40898" y="40791"/>
                </a:lnTo>
                <a:lnTo>
                  <a:pt x="40898" y="20509"/>
                </a:lnTo>
                <a:close/>
                <a:moveTo>
                  <a:pt x="81582" y="20509"/>
                </a:moveTo>
                <a:lnTo>
                  <a:pt x="81582" y="40791"/>
                </a:lnTo>
                <a:lnTo>
                  <a:pt x="61300" y="40791"/>
                </a:lnTo>
                <a:lnTo>
                  <a:pt x="61300" y="20509"/>
                </a:lnTo>
                <a:close/>
                <a:moveTo>
                  <a:pt x="101971" y="20509"/>
                </a:moveTo>
                <a:lnTo>
                  <a:pt x="101984" y="40791"/>
                </a:lnTo>
                <a:lnTo>
                  <a:pt x="81689" y="40791"/>
                </a:lnTo>
                <a:lnTo>
                  <a:pt x="81689" y="20509"/>
                </a:lnTo>
                <a:close/>
                <a:moveTo>
                  <a:pt x="122359" y="20509"/>
                </a:moveTo>
                <a:lnTo>
                  <a:pt x="122373" y="40791"/>
                </a:lnTo>
                <a:lnTo>
                  <a:pt x="102077" y="40791"/>
                </a:lnTo>
                <a:lnTo>
                  <a:pt x="102077" y="20509"/>
                </a:lnTo>
                <a:close/>
                <a:moveTo>
                  <a:pt x="142762" y="20509"/>
                </a:moveTo>
                <a:lnTo>
                  <a:pt x="142762" y="40791"/>
                </a:lnTo>
                <a:lnTo>
                  <a:pt x="122480" y="40791"/>
                </a:lnTo>
                <a:lnTo>
                  <a:pt x="122480" y="20509"/>
                </a:lnTo>
                <a:close/>
                <a:moveTo>
                  <a:pt x="163150" y="20509"/>
                </a:moveTo>
                <a:lnTo>
                  <a:pt x="163164" y="40791"/>
                </a:lnTo>
                <a:lnTo>
                  <a:pt x="142868" y="40791"/>
                </a:lnTo>
                <a:lnTo>
                  <a:pt x="142868" y="20509"/>
                </a:lnTo>
                <a:close/>
                <a:moveTo>
                  <a:pt x="183552" y="20509"/>
                </a:moveTo>
                <a:lnTo>
                  <a:pt x="183552" y="40791"/>
                </a:lnTo>
                <a:lnTo>
                  <a:pt x="163270" y="40791"/>
                </a:lnTo>
                <a:lnTo>
                  <a:pt x="163270" y="20509"/>
                </a:lnTo>
                <a:close/>
                <a:moveTo>
                  <a:pt x="203941" y="20509"/>
                </a:moveTo>
                <a:lnTo>
                  <a:pt x="203955" y="40791"/>
                </a:lnTo>
                <a:lnTo>
                  <a:pt x="183659" y="40791"/>
                </a:lnTo>
                <a:lnTo>
                  <a:pt x="183659" y="20509"/>
                </a:lnTo>
                <a:close/>
                <a:moveTo>
                  <a:pt x="224330" y="20509"/>
                </a:moveTo>
                <a:lnTo>
                  <a:pt x="224343" y="40791"/>
                </a:lnTo>
                <a:lnTo>
                  <a:pt x="204048" y="40791"/>
                </a:lnTo>
                <a:lnTo>
                  <a:pt x="204048" y="20509"/>
                </a:lnTo>
                <a:close/>
                <a:moveTo>
                  <a:pt x="244732" y="20509"/>
                </a:moveTo>
                <a:lnTo>
                  <a:pt x="244732" y="40791"/>
                </a:lnTo>
                <a:lnTo>
                  <a:pt x="224450" y="40791"/>
                </a:lnTo>
                <a:lnTo>
                  <a:pt x="224450" y="20509"/>
                </a:lnTo>
                <a:close/>
                <a:moveTo>
                  <a:pt x="265121" y="20509"/>
                </a:moveTo>
                <a:lnTo>
                  <a:pt x="265121" y="40791"/>
                </a:lnTo>
                <a:lnTo>
                  <a:pt x="244839" y="40791"/>
                </a:lnTo>
                <a:lnTo>
                  <a:pt x="244839" y="20509"/>
                </a:lnTo>
                <a:close/>
                <a:moveTo>
                  <a:pt x="285523" y="20509"/>
                </a:moveTo>
                <a:lnTo>
                  <a:pt x="285523" y="40791"/>
                </a:lnTo>
                <a:lnTo>
                  <a:pt x="265241" y="40791"/>
                </a:lnTo>
                <a:lnTo>
                  <a:pt x="265241" y="20509"/>
                </a:lnTo>
                <a:close/>
                <a:moveTo>
                  <a:pt x="20389" y="40898"/>
                </a:moveTo>
                <a:lnTo>
                  <a:pt x="20389" y="61179"/>
                </a:lnTo>
                <a:lnTo>
                  <a:pt x="107" y="61179"/>
                </a:lnTo>
                <a:lnTo>
                  <a:pt x="107" y="40898"/>
                </a:lnTo>
                <a:close/>
                <a:moveTo>
                  <a:pt x="40791" y="40898"/>
                </a:moveTo>
                <a:lnTo>
                  <a:pt x="40791" y="61179"/>
                </a:lnTo>
                <a:lnTo>
                  <a:pt x="20509" y="61179"/>
                </a:lnTo>
                <a:lnTo>
                  <a:pt x="20509" y="40898"/>
                </a:lnTo>
                <a:close/>
                <a:moveTo>
                  <a:pt x="61180" y="40898"/>
                </a:moveTo>
                <a:lnTo>
                  <a:pt x="61180" y="61179"/>
                </a:lnTo>
                <a:lnTo>
                  <a:pt x="40898" y="61179"/>
                </a:lnTo>
                <a:lnTo>
                  <a:pt x="40898" y="40898"/>
                </a:lnTo>
                <a:close/>
                <a:moveTo>
                  <a:pt x="81582" y="40898"/>
                </a:moveTo>
                <a:lnTo>
                  <a:pt x="81582" y="61179"/>
                </a:lnTo>
                <a:lnTo>
                  <a:pt x="61300" y="61179"/>
                </a:lnTo>
                <a:lnTo>
                  <a:pt x="61300" y="40898"/>
                </a:lnTo>
                <a:close/>
                <a:moveTo>
                  <a:pt x="101971" y="40898"/>
                </a:moveTo>
                <a:lnTo>
                  <a:pt x="101971" y="61179"/>
                </a:lnTo>
                <a:lnTo>
                  <a:pt x="81689" y="61179"/>
                </a:lnTo>
                <a:lnTo>
                  <a:pt x="81689" y="40898"/>
                </a:lnTo>
                <a:close/>
                <a:moveTo>
                  <a:pt x="122359" y="40898"/>
                </a:moveTo>
                <a:lnTo>
                  <a:pt x="122359" y="61179"/>
                </a:lnTo>
                <a:lnTo>
                  <a:pt x="102077" y="61179"/>
                </a:lnTo>
                <a:lnTo>
                  <a:pt x="102077" y="40898"/>
                </a:lnTo>
                <a:close/>
                <a:moveTo>
                  <a:pt x="142762" y="40898"/>
                </a:moveTo>
                <a:lnTo>
                  <a:pt x="142762" y="61179"/>
                </a:lnTo>
                <a:lnTo>
                  <a:pt x="122480" y="61179"/>
                </a:lnTo>
                <a:lnTo>
                  <a:pt x="122480" y="40898"/>
                </a:lnTo>
                <a:close/>
                <a:moveTo>
                  <a:pt x="163150" y="40898"/>
                </a:moveTo>
                <a:lnTo>
                  <a:pt x="163150" y="61179"/>
                </a:lnTo>
                <a:lnTo>
                  <a:pt x="142868" y="61179"/>
                </a:lnTo>
                <a:lnTo>
                  <a:pt x="142868" y="40898"/>
                </a:lnTo>
                <a:close/>
                <a:moveTo>
                  <a:pt x="183552" y="40898"/>
                </a:moveTo>
                <a:lnTo>
                  <a:pt x="183552" y="61179"/>
                </a:lnTo>
                <a:lnTo>
                  <a:pt x="163270" y="61179"/>
                </a:lnTo>
                <a:lnTo>
                  <a:pt x="163270" y="40898"/>
                </a:lnTo>
                <a:close/>
                <a:moveTo>
                  <a:pt x="203941" y="40898"/>
                </a:moveTo>
                <a:lnTo>
                  <a:pt x="203941" y="61179"/>
                </a:lnTo>
                <a:lnTo>
                  <a:pt x="183659" y="61179"/>
                </a:lnTo>
                <a:lnTo>
                  <a:pt x="183659" y="40898"/>
                </a:lnTo>
                <a:close/>
                <a:moveTo>
                  <a:pt x="224330" y="40898"/>
                </a:moveTo>
                <a:lnTo>
                  <a:pt x="224330" y="61179"/>
                </a:lnTo>
                <a:lnTo>
                  <a:pt x="204048" y="61179"/>
                </a:lnTo>
                <a:lnTo>
                  <a:pt x="204048" y="40898"/>
                </a:lnTo>
                <a:close/>
                <a:moveTo>
                  <a:pt x="244732" y="40898"/>
                </a:moveTo>
                <a:lnTo>
                  <a:pt x="244732" y="61179"/>
                </a:lnTo>
                <a:lnTo>
                  <a:pt x="224450" y="61179"/>
                </a:lnTo>
                <a:lnTo>
                  <a:pt x="224450" y="40898"/>
                </a:lnTo>
                <a:close/>
                <a:moveTo>
                  <a:pt x="265121" y="40898"/>
                </a:moveTo>
                <a:lnTo>
                  <a:pt x="265121" y="61179"/>
                </a:lnTo>
                <a:lnTo>
                  <a:pt x="244839" y="61179"/>
                </a:lnTo>
                <a:lnTo>
                  <a:pt x="244839" y="40898"/>
                </a:lnTo>
                <a:close/>
                <a:moveTo>
                  <a:pt x="285523" y="40898"/>
                </a:moveTo>
                <a:lnTo>
                  <a:pt x="285523" y="61179"/>
                </a:lnTo>
                <a:lnTo>
                  <a:pt x="265241" y="61179"/>
                </a:lnTo>
                <a:lnTo>
                  <a:pt x="265241" y="40898"/>
                </a:lnTo>
                <a:close/>
                <a:moveTo>
                  <a:pt x="20389" y="61300"/>
                </a:moveTo>
                <a:lnTo>
                  <a:pt x="20389" y="81568"/>
                </a:lnTo>
                <a:lnTo>
                  <a:pt x="107" y="81568"/>
                </a:lnTo>
                <a:lnTo>
                  <a:pt x="107" y="61300"/>
                </a:lnTo>
                <a:close/>
                <a:moveTo>
                  <a:pt x="40791" y="61300"/>
                </a:moveTo>
                <a:lnTo>
                  <a:pt x="40791" y="81568"/>
                </a:lnTo>
                <a:lnTo>
                  <a:pt x="20509" y="81568"/>
                </a:lnTo>
                <a:lnTo>
                  <a:pt x="20509" y="61300"/>
                </a:lnTo>
                <a:close/>
                <a:moveTo>
                  <a:pt x="61180" y="61300"/>
                </a:moveTo>
                <a:lnTo>
                  <a:pt x="61180" y="81568"/>
                </a:lnTo>
                <a:lnTo>
                  <a:pt x="40898" y="81568"/>
                </a:lnTo>
                <a:lnTo>
                  <a:pt x="40898" y="61300"/>
                </a:lnTo>
                <a:close/>
                <a:moveTo>
                  <a:pt x="81582" y="61300"/>
                </a:moveTo>
                <a:lnTo>
                  <a:pt x="81582" y="81568"/>
                </a:lnTo>
                <a:lnTo>
                  <a:pt x="61300" y="81568"/>
                </a:lnTo>
                <a:lnTo>
                  <a:pt x="61300" y="61300"/>
                </a:lnTo>
                <a:close/>
                <a:moveTo>
                  <a:pt x="101971" y="61300"/>
                </a:moveTo>
                <a:lnTo>
                  <a:pt x="101971" y="81568"/>
                </a:lnTo>
                <a:lnTo>
                  <a:pt x="81689" y="81568"/>
                </a:lnTo>
                <a:lnTo>
                  <a:pt x="81689" y="61300"/>
                </a:lnTo>
                <a:close/>
                <a:moveTo>
                  <a:pt x="122359" y="61300"/>
                </a:moveTo>
                <a:lnTo>
                  <a:pt x="122359" y="81568"/>
                </a:lnTo>
                <a:lnTo>
                  <a:pt x="102077" y="81568"/>
                </a:lnTo>
                <a:lnTo>
                  <a:pt x="102077" y="61300"/>
                </a:lnTo>
                <a:close/>
                <a:moveTo>
                  <a:pt x="142762" y="61300"/>
                </a:moveTo>
                <a:lnTo>
                  <a:pt x="142762" y="81568"/>
                </a:lnTo>
                <a:lnTo>
                  <a:pt x="122480" y="81568"/>
                </a:lnTo>
                <a:lnTo>
                  <a:pt x="122480" y="61300"/>
                </a:lnTo>
                <a:close/>
                <a:moveTo>
                  <a:pt x="163150" y="61300"/>
                </a:moveTo>
                <a:lnTo>
                  <a:pt x="163150" y="81568"/>
                </a:lnTo>
                <a:lnTo>
                  <a:pt x="142868" y="81568"/>
                </a:lnTo>
                <a:lnTo>
                  <a:pt x="142868" y="61300"/>
                </a:lnTo>
                <a:close/>
                <a:moveTo>
                  <a:pt x="183552" y="61300"/>
                </a:moveTo>
                <a:lnTo>
                  <a:pt x="183552" y="81568"/>
                </a:lnTo>
                <a:lnTo>
                  <a:pt x="163270" y="81568"/>
                </a:lnTo>
                <a:lnTo>
                  <a:pt x="163270" y="61300"/>
                </a:lnTo>
                <a:close/>
                <a:moveTo>
                  <a:pt x="203941" y="61300"/>
                </a:moveTo>
                <a:lnTo>
                  <a:pt x="203941" y="81568"/>
                </a:lnTo>
                <a:lnTo>
                  <a:pt x="183659" y="81568"/>
                </a:lnTo>
                <a:lnTo>
                  <a:pt x="183659" y="61300"/>
                </a:lnTo>
                <a:close/>
                <a:moveTo>
                  <a:pt x="244732" y="61300"/>
                </a:moveTo>
                <a:lnTo>
                  <a:pt x="244732" y="81568"/>
                </a:lnTo>
                <a:lnTo>
                  <a:pt x="224450" y="81568"/>
                </a:lnTo>
                <a:lnTo>
                  <a:pt x="224450" y="61300"/>
                </a:lnTo>
                <a:close/>
                <a:moveTo>
                  <a:pt x="224330" y="61300"/>
                </a:moveTo>
                <a:lnTo>
                  <a:pt x="224330" y="81581"/>
                </a:lnTo>
                <a:lnTo>
                  <a:pt x="204048" y="81581"/>
                </a:lnTo>
                <a:lnTo>
                  <a:pt x="204048" y="61300"/>
                </a:lnTo>
                <a:close/>
                <a:moveTo>
                  <a:pt x="265121" y="61300"/>
                </a:moveTo>
                <a:lnTo>
                  <a:pt x="265121" y="81581"/>
                </a:lnTo>
                <a:lnTo>
                  <a:pt x="244839" y="81581"/>
                </a:lnTo>
                <a:lnTo>
                  <a:pt x="244839" y="61300"/>
                </a:lnTo>
                <a:close/>
                <a:moveTo>
                  <a:pt x="285523" y="61300"/>
                </a:moveTo>
                <a:lnTo>
                  <a:pt x="285523" y="81581"/>
                </a:lnTo>
                <a:lnTo>
                  <a:pt x="265241" y="81581"/>
                </a:lnTo>
                <a:lnTo>
                  <a:pt x="265241" y="61300"/>
                </a:lnTo>
                <a:close/>
                <a:moveTo>
                  <a:pt x="20389" y="81688"/>
                </a:moveTo>
                <a:lnTo>
                  <a:pt x="20389" y="101970"/>
                </a:lnTo>
                <a:lnTo>
                  <a:pt x="107" y="101970"/>
                </a:lnTo>
                <a:lnTo>
                  <a:pt x="107" y="81688"/>
                </a:lnTo>
                <a:close/>
                <a:moveTo>
                  <a:pt x="40791" y="81688"/>
                </a:moveTo>
                <a:lnTo>
                  <a:pt x="40791" y="101970"/>
                </a:lnTo>
                <a:lnTo>
                  <a:pt x="20509" y="101970"/>
                </a:lnTo>
                <a:lnTo>
                  <a:pt x="20509" y="81688"/>
                </a:lnTo>
                <a:close/>
                <a:moveTo>
                  <a:pt x="61180" y="81688"/>
                </a:moveTo>
                <a:lnTo>
                  <a:pt x="61180" y="101970"/>
                </a:lnTo>
                <a:lnTo>
                  <a:pt x="40898" y="101970"/>
                </a:lnTo>
                <a:lnTo>
                  <a:pt x="40898" y="81688"/>
                </a:lnTo>
                <a:close/>
                <a:moveTo>
                  <a:pt x="81582" y="81688"/>
                </a:moveTo>
                <a:lnTo>
                  <a:pt x="81582" y="101970"/>
                </a:lnTo>
                <a:lnTo>
                  <a:pt x="61300" y="101970"/>
                </a:lnTo>
                <a:lnTo>
                  <a:pt x="61300" y="81688"/>
                </a:lnTo>
                <a:close/>
                <a:moveTo>
                  <a:pt x="101971" y="81688"/>
                </a:moveTo>
                <a:lnTo>
                  <a:pt x="101971" y="101970"/>
                </a:lnTo>
                <a:lnTo>
                  <a:pt x="81689" y="101970"/>
                </a:lnTo>
                <a:lnTo>
                  <a:pt x="81689" y="81688"/>
                </a:lnTo>
                <a:close/>
                <a:moveTo>
                  <a:pt x="122359" y="81688"/>
                </a:moveTo>
                <a:lnTo>
                  <a:pt x="122359" y="101970"/>
                </a:lnTo>
                <a:lnTo>
                  <a:pt x="102077" y="101970"/>
                </a:lnTo>
                <a:lnTo>
                  <a:pt x="102077" y="81688"/>
                </a:lnTo>
                <a:close/>
                <a:moveTo>
                  <a:pt x="142762" y="81688"/>
                </a:moveTo>
                <a:lnTo>
                  <a:pt x="142762" y="101970"/>
                </a:lnTo>
                <a:lnTo>
                  <a:pt x="122480" y="101970"/>
                </a:lnTo>
                <a:lnTo>
                  <a:pt x="122480" y="81688"/>
                </a:lnTo>
                <a:close/>
                <a:moveTo>
                  <a:pt x="163150" y="81688"/>
                </a:moveTo>
                <a:lnTo>
                  <a:pt x="163150" y="101970"/>
                </a:lnTo>
                <a:lnTo>
                  <a:pt x="142868" y="101970"/>
                </a:lnTo>
                <a:lnTo>
                  <a:pt x="142868" y="81688"/>
                </a:lnTo>
                <a:close/>
                <a:moveTo>
                  <a:pt x="183552" y="81688"/>
                </a:moveTo>
                <a:lnTo>
                  <a:pt x="183552" y="101970"/>
                </a:lnTo>
                <a:lnTo>
                  <a:pt x="163270" y="101970"/>
                </a:lnTo>
                <a:lnTo>
                  <a:pt x="163270" y="81688"/>
                </a:lnTo>
                <a:close/>
                <a:moveTo>
                  <a:pt x="203941" y="81688"/>
                </a:moveTo>
                <a:lnTo>
                  <a:pt x="203941" y="101970"/>
                </a:lnTo>
                <a:lnTo>
                  <a:pt x="183659" y="101970"/>
                </a:lnTo>
                <a:lnTo>
                  <a:pt x="183659" y="81688"/>
                </a:lnTo>
                <a:close/>
                <a:moveTo>
                  <a:pt x="224330" y="81688"/>
                </a:moveTo>
                <a:lnTo>
                  <a:pt x="224330" y="101970"/>
                </a:lnTo>
                <a:lnTo>
                  <a:pt x="204048" y="101970"/>
                </a:lnTo>
                <a:lnTo>
                  <a:pt x="204048" y="81688"/>
                </a:lnTo>
                <a:close/>
                <a:moveTo>
                  <a:pt x="244732" y="81688"/>
                </a:moveTo>
                <a:lnTo>
                  <a:pt x="244732" y="101970"/>
                </a:lnTo>
                <a:lnTo>
                  <a:pt x="224450" y="101970"/>
                </a:lnTo>
                <a:lnTo>
                  <a:pt x="224450" y="81688"/>
                </a:lnTo>
                <a:close/>
                <a:moveTo>
                  <a:pt x="265121" y="81688"/>
                </a:moveTo>
                <a:lnTo>
                  <a:pt x="265121" y="101970"/>
                </a:lnTo>
                <a:lnTo>
                  <a:pt x="244839" y="101970"/>
                </a:lnTo>
                <a:lnTo>
                  <a:pt x="244839" y="81688"/>
                </a:lnTo>
                <a:close/>
                <a:moveTo>
                  <a:pt x="285523" y="81688"/>
                </a:moveTo>
                <a:lnTo>
                  <a:pt x="285523" y="101970"/>
                </a:lnTo>
                <a:lnTo>
                  <a:pt x="265241" y="101970"/>
                </a:lnTo>
                <a:lnTo>
                  <a:pt x="265241" y="81688"/>
                </a:lnTo>
                <a:close/>
                <a:moveTo>
                  <a:pt x="20389" y="102077"/>
                </a:moveTo>
                <a:lnTo>
                  <a:pt x="20389" y="122359"/>
                </a:lnTo>
                <a:lnTo>
                  <a:pt x="107" y="122359"/>
                </a:lnTo>
                <a:lnTo>
                  <a:pt x="107" y="102077"/>
                </a:lnTo>
                <a:close/>
                <a:moveTo>
                  <a:pt x="40791" y="102077"/>
                </a:moveTo>
                <a:lnTo>
                  <a:pt x="40791" y="122359"/>
                </a:lnTo>
                <a:lnTo>
                  <a:pt x="20509" y="122359"/>
                </a:lnTo>
                <a:lnTo>
                  <a:pt x="20509" y="102077"/>
                </a:lnTo>
                <a:close/>
                <a:moveTo>
                  <a:pt x="61180" y="102077"/>
                </a:moveTo>
                <a:lnTo>
                  <a:pt x="61180" y="122359"/>
                </a:lnTo>
                <a:lnTo>
                  <a:pt x="40898" y="122359"/>
                </a:lnTo>
                <a:lnTo>
                  <a:pt x="40898" y="102077"/>
                </a:lnTo>
                <a:close/>
                <a:moveTo>
                  <a:pt x="81582" y="102077"/>
                </a:moveTo>
                <a:lnTo>
                  <a:pt x="81582" y="122359"/>
                </a:lnTo>
                <a:lnTo>
                  <a:pt x="61300" y="122359"/>
                </a:lnTo>
                <a:lnTo>
                  <a:pt x="61300" y="102077"/>
                </a:lnTo>
                <a:close/>
                <a:moveTo>
                  <a:pt x="101971" y="102077"/>
                </a:moveTo>
                <a:lnTo>
                  <a:pt x="101971" y="122359"/>
                </a:lnTo>
                <a:lnTo>
                  <a:pt x="81689" y="122359"/>
                </a:lnTo>
                <a:lnTo>
                  <a:pt x="81702" y="102077"/>
                </a:lnTo>
                <a:close/>
                <a:moveTo>
                  <a:pt x="122359" y="102077"/>
                </a:moveTo>
                <a:lnTo>
                  <a:pt x="122359" y="122359"/>
                </a:lnTo>
                <a:lnTo>
                  <a:pt x="102077" y="122359"/>
                </a:lnTo>
                <a:lnTo>
                  <a:pt x="102091" y="102077"/>
                </a:lnTo>
                <a:close/>
                <a:moveTo>
                  <a:pt x="142762" y="102077"/>
                </a:moveTo>
                <a:lnTo>
                  <a:pt x="142762" y="122359"/>
                </a:lnTo>
                <a:lnTo>
                  <a:pt x="122480" y="122359"/>
                </a:lnTo>
                <a:lnTo>
                  <a:pt x="122480" y="102077"/>
                </a:lnTo>
                <a:close/>
                <a:moveTo>
                  <a:pt x="163164" y="102077"/>
                </a:moveTo>
                <a:lnTo>
                  <a:pt x="163164" y="122359"/>
                </a:lnTo>
                <a:lnTo>
                  <a:pt x="142868" y="122359"/>
                </a:lnTo>
                <a:lnTo>
                  <a:pt x="142882" y="102077"/>
                </a:lnTo>
                <a:close/>
                <a:moveTo>
                  <a:pt x="183552" y="102077"/>
                </a:moveTo>
                <a:lnTo>
                  <a:pt x="183552" y="122359"/>
                </a:lnTo>
                <a:lnTo>
                  <a:pt x="163270" y="122359"/>
                </a:lnTo>
                <a:lnTo>
                  <a:pt x="163270" y="102077"/>
                </a:lnTo>
                <a:close/>
                <a:moveTo>
                  <a:pt x="203955" y="102077"/>
                </a:moveTo>
                <a:lnTo>
                  <a:pt x="203955" y="122359"/>
                </a:lnTo>
                <a:lnTo>
                  <a:pt x="183659" y="122359"/>
                </a:lnTo>
                <a:lnTo>
                  <a:pt x="183659" y="102077"/>
                </a:lnTo>
                <a:close/>
                <a:moveTo>
                  <a:pt x="224343" y="102077"/>
                </a:moveTo>
                <a:lnTo>
                  <a:pt x="224343" y="122359"/>
                </a:lnTo>
                <a:lnTo>
                  <a:pt x="204048" y="122359"/>
                </a:lnTo>
                <a:lnTo>
                  <a:pt x="204061" y="102077"/>
                </a:lnTo>
                <a:close/>
                <a:moveTo>
                  <a:pt x="244732" y="102077"/>
                </a:moveTo>
                <a:lnTo>
                  <a:pt x="244732" y="122359"/>
                </a:lnTo>
                <a:lnTo>
                  <a:pt x="224450" y="122359"/>
                </a:lnTo>
                <a:lnTo>
                  <a:pt x="224450" y="102077"/>
                </a:lnTo>
                <a:close/>
                <a:moveTo>
                  <a:pt x="265121" y="102077"/>
                </a:moveTo>
                <a:lnTo>
                  <a:pt x="265121" y="122359"/>
                </a:lnTo>
                <a:lnTo>
                  <a:pt x="244839" y="122359"/>
                </a:lnTo>
                <a:lnTo>
                  <a:pt x="244839" y="102077"/>
                </a:lnTo>
                <a:close/>
                <a:moveTo>
                  <a:pt x="285523" y="102077"/>
                </a:moveTo>
                <a:lnTo>
                  <a:pt x="285523" y="122359"/>
                </a:lnTo>
                <a:lnTo>
                  <a:pt x="265241" y="122359"/>
                </a:lnTo>
                <a:lnTo>
                  <a:pt x="265241" y="102077"/>
                </a:lnTo>
                <a:close/>
                <a:moveTo>
                  <a:pt x="20389" y="122479"/>
                </a:moveTo>
                <a:lnTo>
                  <a:pt x="20389" y="142761"/>
                </a:lnTo>
                <a:lnTo>
                  <a:pt x="107" y="142761"/>
                </a:lnTo>
                <a:lnTo>
                  <a:pt x="107" y="122479"/>
                </a:lnTo>
                <a:close/>
                <a:moveTo>
                  <a:pt x="40791" y="122479"/>
                </a:moveTo>
                <a:lnTo>
                  <a:pt x="40791" y="142761"/>
                </a:lnTo>
                <a:lnTo>
                  <a:pt x="20509" y="142761"/>
                </a:lnTo>
                <a:lnTo>
                  <a:pt x="20509" y="122479"/>
                </a:lnTo>
                <a:close/>
                <a:moveTo>
                  <a:pt x="61180" y="122479"/>
                </a:moveTo>
                <a:lnTo>
                  <a:pt x="61180" y="142761"/>
                </a:lnTo>
                <a:lnTo>
                  <a:pt x="40898" y="142761"/>
                </a:lnTo>
                <a:lnTo>
                  <a:pt x="40898" y="122479"/>
                </a:lnTo>
                <a:close/>
                <a:moveTo>
                  <a:pt x="81582" y="122479"/>
                </a:moveTo>
                <a:lnTo>
                  <a:pt x="81582" y="142761"/>
                </a:lnTo>
                <a:lnTo>
                  <a:pt x="61300" y="142761"/>
                </a:lnTo>
                <a:lnTo>
                  <a:pt x="61300" y="122479"/>
                </a:lnTo>
                <a:close/>
                <a:moveTo>
                  <a:pt x="101971" y="122479"/>
                </a:moveTo>
                <a:lnTo>
                  <a:pt x="101971" y="142761"/>
                </a:lnTo>
                <a:lnTo>
                  <a:pt x="81689" y="142761"/>
                </a:lnTo>
                <a:lnTo>
                  <a:pt x="81689" y="122479"/>
                </a:lnTo>
                <a:close/>
                <a:moveTo>
                  <a:pt x="122359" y="122479"/>
                </a:moveTo>
                <a:lnTo>
                  <a:pt x="122359" y="142761"/>
                </a:lnTo>
                <a:lnTo>
                  <a:pt x="102077" y="142761"/>
                </a:lnTo>
                <a:lnTo>
                  <a:pt x="102077" y="122479"/>
                </a:lnTo>
                <a:close/>
                <a:moveTo>
                  <a:pt x="142762" y="122479"/>
                </a:moveTo>
                <a:lnTo>
                  <a:pt x="142762" y="142761"/>
                </a:lnTo>
                <a:lnTo>
                  <a:pt x="122480" y="142761"/>
                </a:lnTo>
                <a:lnTo>
                  <a:pt x="122480" y="122479"/>
                </a:lnTo>
                <a:close/>
                <a:moveTo>
                  <a:pt x="163150" y="122479"/>
                </a:moveTo>
                <a:lnTo>
                  <a:pt x="163150" y="142761"/>
                </a:lnTo>
                <a:lnTo>
                  <a:pt x="142868" y="142761"/>
                </a:lnTo>
                <a:lnTo>
                  <a:pt x="142868" y="122479"/>
                </a:lnTo>
                <a:close/>
                <a:moveTo>
                  <a:pt x="183552" y="122479"/>
                </a:moveTo>
                <a:lnTo>
                  <a:pt x="183552" y="142761"/>
                </a:lnTo>
                <a:lnTo>
                  <a:pt x="163270" y="142761"/>
                </a:lnTo>
                <a:lnTo>
                  <a:pt x="163270" y="122479"/>
                </a:lnTo>
                <a:close/>
                <a:moveTo>
                  <a:pt x="203941" y="122479"/>
                </a:moveTo>
                <a:lnTo>
                  <a:pt x="203941" y="142761"/>
                </a:lnTo>
                <a:lnTo>
                  <a:pt x="183659" y="142761"/>
                </a:lnTo>
                <a:lnTo>
                  <a:pt x="183659" y="122479"/>
                </a:lnTo>
                <a:close/>
                <a:moveTo>
                  <a:pt x="224330" y="122479"/>
                </a:moveTo>
                <a:lnTo>
                  <a:pt x="224330" y="142761"/>
                </a:lnTo>
                <a:lnTo>
                  <a:pt x="204048" y="142761"/>
                </a:lnTo>
                <a:lnTo>
                  <a:pt x="204048" y="122479"/>
                </a:lnTo>
                <a:close/>
                <a:moveTo>
                  <a:pt x="244732" y="122479"/>
                </a:moveTo>
                <a:lnTo>
                  <a:pt x="244732" y="142761"/>
                </a:lnTo>
                <a:lnTo>
                  <a:pt x="224450" y="142761"/>
                </a:lnTo>
                <a:lnTo>
                  <a:pt x="224450" y="122479"/>
                </a:lnTo>
                <a:close/>
                <a:moveTo>
                  <a:pt x="265121" y="122479"/>
                </a:moveTo>
                <a:lnTo>
                  <a:pt x="265121" y="142761"/>
                </a:lnTo>
                <a:lnTo>
                  <a:pt x="244839" y="142761"/>
                </a:lnTo>
                <a:lnTo>
                  <a:pt x="244839" y="122479"/>
                </a:lnTo>
                <a:close/>
                <a:moveTo>
                  <a:pt x="285523" y="122479"/>
                </a:moveTo>
                <a:lnTo>
                  <a:pt x="285523" y="142761"/>
                </a:lnTo>
                <a:lnTo>
                  <a:pt x="265241" y="142761"/>
                </a:lnTo>
                <a:lnTo>
                  <a:pt x="265241" y="122479"/>
                </a:lnTo>
                <a:close/>
                <a:moveTo>
                  <a:pt x="20389" y="142868"/>
                </a:moveTo>
                <a:lnTo>
                  <a:pt x="20389" y="163149"/>
                </a:lnTo>
                <a:lnTo>
                  <a:pt x="107" y="163149"/>
                </a:lnTo>
                <a:lnTo>
                  <a:pt x="107" y="142868"/>
                </a:lnTo>
                <a:close/>
                <a:moveTo>
                  <a:pt x="40791" y="142868"/>
                </a:moveTo>
                <a:lnTo>
                  <a:pt x="40791" y="163149"/>
                </a:lnTo>
                <a:lnTo>
                  <a:pt x="20509" y="163149"/>
                </a:lnTo>
                <a:lnTo>
                  <a:pt x="20509" y="142868"/>
                </a:lnTo>
                <a:close/>
                <a:moveTo>
                  <a:pt x="61180" y="142868"/>
                </a:moveTo>
                <a:lnTo>
                  <a:pt x="61180" y="163149"/>
                </a:lnTo>
                <a:lnTo>
                  <a:pt x="40898" y="163149"/>
                </a:lnTo>
                <a:lnTo>
                  <a:pt x="40898" y="142868"/>
                </a:lnTo>
                <a:close/>
                <a:moveTo>
                  <a:pt x="81582" y="142868"/>
                </a:moveTo>
                <a:lnTo>
                  <a:pt x="81582" y="163149"/>
                </a:lnTo>
                <a:lnTo>
                  <a:pt x="61300" y="163149"/>
                </a:lnTo>
                <a:lnTo>
                  <a:pt x="61300" y="142868"/>
                </a:lnTo>
                <a:close/>
                <a:moveTo>
                  <a:pt x="101971" y="142868"/>
                </a:moveTo>
                <a:lnTo>
                  <a:pt x="101971" y="163149"/>
                </a:lnTo>
                <a:lnTo>
                  <a:pt x="81689" y="163149"/>
                </a:lnTo>
                <a:lnTo>
                  <a:pt x="81689" y="142868"/>
                </a:lnTo>
                <a:close/>
                <a:moveTo>
                  <a:pt x="122359" y="142868"/>
                </a:moveTo>
                <a:lnTo>
                  <a:pt x="122359" y="163149"/>
                </a:lnTo>
                <a:lnTo>
                  <a:pt x="102077" y="163149"/>
                </a:lnTo>
                <a:lnTo>
                  <a:pt x="102077" y="142868"/>
                </a:lnTo>
                <a:close/>
                <a:moveTo>
                  <a:pt x="142762" y="142868"/>
                </a:moveTo>
                <a:lnTo>
                  <a:pt x="142762" y="163149"/>
                </a:lnTo>
                <a:lnTo>
                  <a:pt x="122480" y="163149"/>
                </a:lnTo>
                <a:lnTo>
                  <a:pt x="122480" y="142868"/>
                </a:lnTo>
                <a:close/>
                <a:moveTo>
                  <a:pt x="163150" y="142868"/>
                </a:moveTo>
                <a:lnTo>
                  <a:pt x="163150" y="163149"/>
                </a:lnTo>
                <a:lnTo>
                  <a:pt x="142868" y="163149"/>
                </a:lnTo>
                <a:lnTo>
                  <a:pt x="142868" y="142868"/>
                </a:lnTo>
                <a:close/>
                <a:moveTo>
                  <a:pt x="183552" y="142868"/>
                </a:moveTo>
                <a:lnTo>
                  <a:pt x="183552" y="163149"/>
                </a:lnTo>
                <a:lnTo>
                  <a:pt x="163270" y="163149"/>
                </a:lnTo>
                <a:lnTo>
                  <a:pt x="163270" y="142868"/>
                </a:lnTo>
                <a:close/>
                <a:moveTo>
                  <a:pt x="203941" y="142868"/>
                </a:moveTo>
                <a:lnTo>
                  <a:pt x="203941" y="163149"/>
                </a:lnTo>
                <a:lnTo>
                  <a:pt x="183659" y="163149"/>
                </a:lnTo>
                <a:lnTo>
                  <a:pt x="183659" y="142868"/>
                </a:lnTo>
                <a:close/>
                <a:moveTo>
                  <a:pt x="224330" y="142868"/>
                </a:moveTo>
                <a:lnTo>
                  <a:pt x="224330" y="163149"/>
                </a:lnTo>
                <a:lnTo>
                  <a:pt x="204048" y="163149"/>
                </a:lnTo>
                <a:lnTo>
                  <a:pt x="204048" y="142868"/>
                </a:lnTo>
                <a:close/>
                <a:moveTo>
                  <a:pt x="244732" y="142868"/>
                </a:moveTo>
                <a:lnTo>
                  <a:pt x="244732" y="163149"/>
                </a:lnTo>
                <a:lnTo>
                  <a:pt x="224450" y="163149"/>
                </a:lnTo>
                <a:lnTo>
                  <a:pt x="224450" y="142868"/>
                </a:lnTo>
                <a:close/>
                <a:moveTo>
                  <a:pt x="265121" y="142868"/>
                </a:moveTo>
                <a:lnTo>
                  <a:pt x="265121" y="163149"/>
                </a:lnTo>
                <a:lnTo>
                  <a:pt x="244839" y="163149"/>
                </a:lnTo>
                <a:lnTo>
                  <a:pt x="244839" y="142868"/>
                </a:lnTo>
                <a:close/>
                <a:moveTo>
                  <a:pt x="285523" y="142868"/>
                </a:moveTo>
                <a:lnTo>
                  <a:pt x="285523" y="163149"/>
                </a:lnTo>
                <a:lnTo>
                  <a:pt x="265241" y="163149"/>
                </a:lnTo>
                <a:lnTo>
                  <a:pt x="265241" y="142868"/>
                </a:lnTo>
                <a:close/>
                <a:moveTo>
                  <a:pt x="0" y="0"/>
                </a:moveTo>
                <a:lnTo>
                  <a:pt x="0" y="163270"/>
                </a:lnTo>
                <a:lnTo>
                  <a:pt x="285630" y="163270"/>
                </a:lnTo>
                <a:lnTo>
                  <a:pt x="2856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07" name="Google Shape;3207;p39"/>
          <p:cNvGrpSpPr/>
          <p:nvPr/>
        </p:nvGrpSpPr>
        <p:grpSpPr>
          <a:xfrm>
            <a:off x="-180779" y="-656899"/>
            <a:ext cx="9461932" cy="4995206"/>
            <a:chOff x="-180779" y="-656899"/>
            <a:chExt cx="9461932" cy="4995206"/>
          </a:xfrm>
        </p:grpSpPr>
        <p:sp>
          <p:nvSpPr>
            <p:cNvPr id="3208" name="Google Shape;3208;p39"/>
            <p:cNvSpPr/>
            <p:nvPr/>
          </p:nvSpPr>
          <p:spPr>
            <a:xfrm>
              <a:off x="-180779" y="1017726"/>
              <a:ext cx="9461932" cy="3320581"/>
            </a:xfrm>
            <a:custGeom>
              <a:avLst/>
              <a:gdLst/>
              <a:ahLst/>
              <a:cxnLst/>
              <a:rect l="l" t="t" r="r" b="b"/>
              <a:pathLst>
                <a:path w="129204" h="45343" extrusionOk="0">
                  <a:moveTo>
                    <a:pt x="126822" y="1"/>
                  </a:moveTo>
                  <a:cubicBezTo>
                    <a:pt x="124947" y="1"/>
                    <a:pt x="124223" y="1705"/>
                    <a:pt x="121605" y="1705"/>
                  </a:cubicBezTo>
                  <a:cubicBezTo>
                    <a:pt x="118422" y="1705"/>
                    <a:pt x="118422" y="213"/>
                    <a:pt x="115259" y="213"/>
                  </a:cubicBezTo>
                  <a:cubicBezTo>
                    <a:pt x="112096" y="213"/>
                    <a:pt x="112096" y="1705"/>
                    <a:pt x="108933" y="1705"/>
                  </a:cubicBezTo>
                  <a:cubicBezTo>
                    <a:pt x="105770" y="1705"/>
                    <a:pt x="105750" y="213"/>
                    <a:pt x="102587" y="213"/>
                  </a:cubicBezTo>
                  <a:cubicBezTo>
                    <a:pt x="99424" y="213"/>
                    <a:pt x="99424" y="1705"/>
                    <a:pt x="96261" y="1705"/>
                  </a:cubicBezTo>
                  <a:cubicBezTo>
                    <a:pt x="93099" y="1705"/>
                    <a:pt x="93099" y="213"/>
                    <a:pt x="89936" y="213"/>
                  </a:cubicBezTo>
                  <a:cubicBezTo>
                    <a:pt x="86753" y="213"/>
                    <a:pt x="86753" y="1705"/>
                    <a:pt x="83590" y="1705"/>
                  </a:cubicBezTo>
                  <a:cubicBezTo>
                    <a:pt x="80427" y="1705"/>
                    <a:pt x="80427" y="213"/>
                    <a:pt x="77264" y="213"/>
                  </a:cubicBezTo>
                  <a:cubicBezTo>
                    <a:pt x="74101" y="213"/>
                    <a:pt x="74101" y="1705"/>
                    <a:pt x="70938" y="1705"/>
                  </a:cubicBezTo>
                  <a:cubicBezTo>
                    <a:pt x="67755" y="1705"/>
                    <a:pt x="67755" y="213"/>
                    <a:pt x="64592" y="213"/>
                  </a:cubicBezTo>
                  <a:cubicBezTo>
                    <a:pt x="61429" y="213"/>
                    <a:pt x="61429" y="1705"/>
                    <a:pt x="58266" y="1705"/>
                  </a:cubicBezTo>
                  <a:cubicBezTo>
                    <a:pt x="55104" y="1705"/>
                    <a:pt x="55104" y="213"/>
                    <a:pt x="51941" y="213"/>
                  </a:cubicBezTo>
                  <a:cubicBezTo>
                    <a:pt x="48758" y="213"/>
                    <a:pt x="48758" y="1705"/>
                    <a:pt x="45595" y="1705"/>
                  </a:cubicBezTo>
                  <a:cubicBezTo>
                    <a:pt x="42432" y="1705"/>
                    <a:pt x="42432" y="213"/>
                    <a:pt x="39269" y="213"/>
                  </a:cubicBezTo>
                  <a:cubicBezTo>
                    <a:pt x="36106" y="213"/>
                    <a:pt x="36106" y="1705"/>
                    <a:pt x="32943" y="1705"/>
                  </a:cubicBezTo>
                  <a:cubicBezTo>
                    <a:pt x="29760" y="1705"/>
                    <a:pt x="29760" y="213"/>
                    <a:pt x="26597" y="213"/>
                  </a:cubicBezTo>
                  <a:cubicBezTo>
                    <a:pt x="23434" y="213"/>
                    <a:pt x="23434" y="1705"/>
                    <a:pt x="20271" y="1705"/>
                  </a:cubicBezTo>
                  <a:cubicBezTo>
                    <a:pt x="17108" y="1705"/>
                    <a:pt x="17108" y="213"/>
                    <a:pt x="13946" y="213"/>
                  </a:cubicBezTo>
                  <a:cubicBezTo>
                    <a:pt x="10763" y="213"/>
                    <a:pt x="10763" y="1705"/>
                    <a:pt x="7600" y="1705"/>
                  </a:cubicBezTo>
                  <a:cubicBezTo>
                    <a:pt x="4976" y="1705"/>
                    <a:pt x="4241" y="8"/>
                    <a:pt x="2364" y="8"/>
                  </a:cubicBezTo>
                  <a:cubicBezTo>
                    <a:pt x="1978" y="8"/>
                    <a:pt x="1544" y="79"/>
                    <a:pt x="1035" y="253"/>
                  </a:cubicBezTo>
                  <a:cubicBezTo>
                    <a:pt x="1" y="611"/>
                    <a:pt x="2030" y="2043"/>
                    <a:pt x="2030" y="3137"/>
                  </a:cubicBezTo>
                  <a:cubicBezTo>
                    <a:pt x="2030" y="4231"/>
                    <a:pt x="538" y="4231"/>
                    <a:pt x="538" y="5305"/>
                  </a:cubicBezTo>
                  <a:cubicBezTo>
                    <a:pt x="538" y="6399"/>
                    <a:pt x="2030" y="6399"/>
                    <a:pt x="2030" y="7474"/>
                  </a:cubicBezTo>
                  <a:cubicBezTo>
                    <a:pt x="2030" y="8568"/>
                    <a:pt x="538" y="8568"/>
                    <a:pt x="538" y="9662"/>
                  </a:cubicBezTo>
                  <a:cubicBezTo>
                    <a:pt x="538" y="10736"/>
                    <a:pt x="2030" y="10736"/>
                    <a:pt x="2030" y="11830"/>
                  </a:cubicBezTo>
                  <a:cubicBezTo>
                    <a:pt x="2030" y="12904"/>
                    <a:pt x="538" y="12904"/>
                    <a:pt x="538" y="13998"/>
                  </a:cubicBezTo>
                  <a:cubicBezTo>
                    <a:pt x="538" y="15073"/>
                    <a:pt x="2030" y="15092"/>
                    <a:pt x="2030" y="16167"/>
                  </a:cubicBezTo>
                  <a:cubicBezTo>
                    <a:pt x="2030" y="17261"/>
                    <a:pt x="538" y="17261"/>
                    <a:pt x="538" y="18335"/>
                  </a:cubicBezTo>
                  <a:cubicBezTo>
                    <a:pt x="538" y="19429"/>
                    <a:pt x="2030" y="19429"/>
                    <a:pt x="2030" y="20503"/>
                  </a:cubicBezTo>
                  <a:cubicBezTo>
                    <a:pt x="2030" y="21597"/>
                    <a:pt x="538" y="21597"/>
                    <a:pt x="538" y="22692"/>
                  </a:cubicBezTo>
                  <a:cubicBezTo>
                    <a:pt x="538" y="23766"/>
                    <a:pt x="2030" y="23766"/>
                    <a:pt x="2030" y="24860"/>
                  </a:cubicBezTo>
                  <a:cubicBezTo>
                    <a:pt x="2030" y="25934"/>
                    <a:pt x="538" y="25934"/>
                    <a:pt x="538" y="27028"/>
                  </a:cubicBezTo>
                  <a:cubicBezTo>
                    <a:pt x="538" y="28102"/>
                    <a:pt x="2030" y="28102"/>
                    <a:pt x="2030" y="29196"/>
                  </a:cubicBezTo>
                  <a:cubicBezTo>
                    <a:pt x="2030" y="30291"/>
                    <a:pt x="538" y="30291"/>
                    <a:pt x="538" y="31365"/>
                  </a:cubicBezTo>
                  <a:cubicBezTo>
                    <a:pt x="538" y="32459"/>
                    <a:pt x="2030" y="32459"/>
                    <a:pt x="2030" y="33533"/>
                  </a:cubicBezTo>
                  <a:cubicBezTo>
                    <a:pt x="2030" y="34627"/>
                    <a:pt x="538" y="34627"/>
                    <a:pt x="538" y="35701"/>
                  </a:cubicBezTo>
                  <a:cubicBezTo>
                    <a:pt x="538" y="36795"/>
                    <a:pt x="2030" y="36795"/>
                    <a:pt x="2030" y="37890"/>
                  </a:cubicBezTo>
                  <a:cubicBezTo>
                    <a:pt x="2030" y="38964"/>
                    <a:pt x="538" y="38964"/>
                    <a:pt x="538" y="40058"/>
                  </a:cubicBezTo>
                  <a:cubicBezTo>
                    <a:pt x="538" y="41132"/>
                    <a:pt x="2030" y="41132"/>
                    <a:pt x="2030" y="42226"/>
                  </a:cubicBezTo>
                  <a:cubicBezTo>
                    <a:pt x="2030" y="43300"/>
                    <a:pt x="1" y="44753"/>
                    <a:pt x="1035" y="45091"/>
                  </a:cubicBezTo>
                  <a:cubicBezTo>
                    <a:pt x="1549" y="45269"/>
                    <a:pt x="1987" y="45343"/>
                    <a:pt x="2375" y="45343"/>
                  </a:cubicBezTo>
                  <a:cubicBezTo>
                    <a:pt x="4244" y="45343"/>
                    <a:pt x="4981" y="43639"/>
                    <a:pt x="7600" y="43639"/>
                  </a:cubicBezTo>
                  <a:cubicBezTo>
                    <a:pt x="10783" y="43639"/>
                    <a:pt x="10783" y="45131"/>
                    <a:pt x="13946" y="45131"/>
                  </a:cubicBezTo>
                  <a:cubicBezTo>
                    <a:pt x="17108" y="45131"/>
                    <a:pt x="17108" y="43639"/>
                    <a:pt x="20271" y="43639"/>
                  </a:cubicBezTo>
                  <a:cubicBezTo>
                    <a:pt x="23434" y="43639"/>
                    <a:pt x="23434" y="45131"/>
                    <a:pt x="26617" y="45131"/>
                  </a:cubicBezTo>
                  <a:cubicBezTo>
                    <a:pt x="29780" y="45131"/>
                    <a:pt x="29780" y="43639"/>
                    <a:pt x="32943" y="43639"/>
                  </a:cubicBezTo>
                  <a:cubicBezTo>
                    <a:pt x="36106" y="43639"/>
                    <a:pt x="36106" y="45131"/>
                    <a:pt x="39269" y="45131"/>
                  </a:cubicBezTo>
                  <a:cubicBezTo>
                    <a:pt x="42452" y="45131"/>
                    <a:pt x="42452" y="43639"/>
                    <a:pt x="45615" y="43639"/>
                  </a:cubicBezTo>
                  <a:cubicBezTo>
                    <a:pt x="48778" y="43639"/>
                    <a:pt x="48778" y="45131"/>
                    <a:pt x="51941" y="45131"/>
                  </a:cubicBezTo>
                  <a:cubicBezTo>
                    <a:pt x="55104" y="45131"/>
                    <a:pt x="55104" y="43639"/>
                    <a:pt x="58266" y="43639"/>
                  </a:cubicBezTo>
                  <a:cubicBezTo>
                    <a:pt x="61429" y="43639"/>
                    <a:pt x="61449" y="45131"/>
                    <a:pt x="64612" y="45131"/>
                  </a:cubicBezTo>
                  <a:cubicBezTo>
                    <a:pt x="67775" y="45131"/>
                    <a:pt x="67775" y="43639"/>
                    <a:pt x="70938" y="43639"/>
                  </a:cubicBezTo>
                  <a:cubicBezTo>
                    <a:pt x="74101" y="43639"/>
                    <a:pt x="74101" y="45131"/>
                    <a:pt x="77264" y="45131"/>
                  </a:cubicBezTo>
                  <a:cubicBezTo>
                    <a:pt x="80447" y="45131"/>
                    <a:pt x="80447" y="43639"/>
                    <a:pt x="83610" y="43639"/>
                  </a:cubicBezTo>
                  <a:cubicBezTo>
                    <a:pt x="86773" y="43639"/>
                    <a:pt x="86773" y="45131"/>
                    <a:pt x="89936" y="45131"/>
                  </a:cubicBezTo>
                  <a:cubicBezTo>
                    <a:pt x="93099" y="45131"/>
                    <a:pt x="93099" y="43639"/>
                    <a:pt x="96261" y="43639"/>
                  </a:cubicBezTo>
                  <a:cubicBezTo>
                    <a:pt x="99444" y="43639"/>
                    <a:pt x="99424" y="45131"/>
                    <a:pt x="102607" y="45131"/>
                  </a:cubicBezTo>
                  <a:cubicBezTo>
                    <a:pt x="105770" y="45131"/>
                    <a:pt x="105770" y="43639"/>
                    <a:pt x="108933" y="43639"/>
                  </a:cubicBezTo>
                  <a:cubicBezTo>
                    <a:pt x="112096" y="43639"/>
                    <a:pt x="112096" y="45131"/>
                    <a:pt x="115259" y="45131"/>
                  </a:cubicBezTo>
                  <a:cubicBezTo>
                    <a:pt x="118422" y="45131"/>
                    <a:pt x="118422" y="43639"/>
                    <a:pt x="121605" y="43639"/>
                  </a:cubicBezTo>
                  <a:cubicBezTo>
                    <a:pt x="124223" y="43639"/>
                    <a:pt x="124960" y="45343"/>
                    <a:pt x="126829" y="45343"/>
                  </a:cubicBezTo>
                  <a:cubicBezTo>
                    <a:pt x="127218" y="45343"/>
                    <a:pt x="127656" y="45269"/>
                    <a:pt x="128169" y="45091"/>
                  </a:cubicBezTo>
                  <a:cubicBezTo>
                    <a:pt x="129204" y="44753"/>
                    <a:pt x="127612" y="43937"/>
                    <a:pt x="127195" y="42405"/>
                  </a:cubicBezTo>
                  <a:cubicBezTo>
                    <a:pt x="126936" y="41371"/>
                    <a:pt x="128667" y="41132"/>
                    <a:pt x="128667" y="40038"/>
                  </a:cubicBezTo>
                  <a:cubicBezTo>
                    <a:pt x="128667" y="38964"/>
                    <a:pt x="127175" y="38964"/>
                    <a:pt x="127175" y="37870"/>
                  </a:cubicBezTo>
                  <a:cubicBezTo>
                    <a:pt x="127175" y="36795"/>
                    <a:pt x="128667" y="36795"/>
                    <a:pt x="128667" y="35701"/>
                  </a:cubicBezTo>
                  <a:cubicBezTo>
                    <a:pt x="128667" y="34607"/>
                    <a:pt x="127175" y="34607"/>
                    <a:pt x="127175" y="33533"/>
                  </a:cubicBezTo>
                  <a:cubicBezTo>
                    <a:pt x="127175" y="32439"/>
                    <a:pt x="128667" y="32439"/>
                    <a:pt x="128667" y="31365"/>
                  </a:cubicBezTo>
                  <a:cubicBezTo>
                    <a:pt x="128667" y="30271"/>
                    <a:pt x="127175" y="30271"/>
                    <a:pt x="127175" y="29196"/>
                  </a:cubicBezTo>
                  <a:cubicBezTo>
                    <a:pt x="127175" y="28102"/>
                    <a:pt x="128667" y="28102"/>
                    <a:pt x="128667" y="27008"/>
                  </a:cubicBezTo>
                  <a:cubicBezTo>
                    <a:pt x="128667" y="25934"/>
                    <a:pt x="127175" y="25934"/>
                    <a:pt x="127175" y="24840"/>
                  </a:cubicBezTo>
                  <a:cubicBezTo>
                    <a:pt x="127175" y="23766"/>
                    <a:pt x="128667" y="23766"/>
                    <a:pt x="128667" y="22672"/>
                  </a:cubicBezTo>
                  <a:cubicBezTo>
                    <a:pt x="128667" y="21597"/>
                    <a:pt x="127175" y="21578"/>
                    <a:pt x="127175" y="20503"/>
                  </a:cubicBezTo>
                  <a:cubicBezTo>
                    <a:pt x="127175" y="19409"/>
                    <a:pt x="128667" y="19409"/>
                    <a:pt x="128667" y="18335"/>
                  </a:cubicBezTo>
                  <a:cubicBezTo>
                    <a:pt x="128667" y="17241"/>
                    <a:pt x="127175" y="17241"/>
                    <a:pt x="127175" y="16167"/>
                  </a:cubicBezTo>
                  <a:cubicBezTo>
                    <a:pt x="127175" y="15073"/>
                    <a:pt x="128667" y="15073"/>
                    <a:pt x="128667" y="13978"/>
                  </a:cubicBezTo>
                  <a:cubicBezTo>
                    <a:pt x="128667" y="12904"/>
                    <a:pt x="127175" y="12904"/>
                    <a:pt x="127175" y="11810"/>
                  </a:cubicBezTo>
                  <a:cubicBezTo>
                    <a:pt x="127175" y="10736"/>
                    <a:pt x="128667" y="10736"/>
                    <a:pt x="128667" y="9642"/>
                  </a:cubicBezTo>
                  <a:cubicBezTo>
                    <a:pt x="128667" y="8568"/>
                    <a:pt x="127175" y="8568"/>
                    <a:pt x="127175" y="7474"/>
                  </a:cubicBezTo>
                  <a:cubicBezTo>
                    <a:pt x="127175" y="6399"/>
                    <a:pt x="128667" y="6379"/>
                    <a:pt x="128667" y="5305"/>
                  </a:cubicBezTo>
                  <a:cubicBezTo>
                    <a:pt x="128667" y="4211"/>
                    <a:pt x="127175" y="4211"/>
                    <a:pt x="127175" y="3137"/>
                  </a:cubicBezTo>
                  <a:cubicBezTo>
                    <a:pt x="127175" y="2043"/>
                    <a:pt x="129204" y="611"/>
                    <a:pt x="128169" y="253"/>
                  </a:cubicBezTo>
                  <a:cubicBezTo>
                    <a:pt x="127652" y="74"/>
                    <a:pt x="127212" y="1"/>
                    <a:pt x="126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39"/>
            <p:cNvSpPr/>
            <p:nvPr/>
          </p:nvSpPr>
          <p:spPr>
            <a:xfrm>
              <a:off x="-180779" y="-656899"/>
              <a:ext cx="9461932" cy="3320581"/>
            </a:xfrm>
            <a:custGeom>
              <a:avLst/>
              <a:gdLst/>
              <a:ahLst/>
              <a:cxnLst/>
              <a:rect l="l" t="t" r="r" b="b"/>
              <a:pathLst>
                <a:path w="129204" h="45343" extrusionOk="0">
                  <a:moveTo>
                    <a:pt x="126822" y="1"/>
                  </a:moveTo>
                  <a:cubicBezTo>
                    <a:pt x="124947" y="1"/>
                    <a:pt x="124223" y="1705"/>
                    <a:pt x="121605" y="1705"/>
                  </a:cubicBezTo>
                  <a:cubicBezTo>
                    <a:pt x="118422" y="1705"/>
                    <a:pt x="118422" y="213"/>
                    <a:pt x="115259" y="213"/>
                  </a:cubicBezTo>
                  <a:cubicBezTo>
                    <a:pt x="112096" y="213"/>
                    <a:pt x="112096" y="1705"/>
                    <a:pt x="108933" y="1705"/>
                  </a:cubicBezTo>
                  <a:cubicBezTo>
                    <a:pt x="105770" y="1705"/>
                    <a:pt x="105750" y="213"/>
                    <a:pt x="102587" y="213"/>
                  </a:cubicBezTo>
                  <a:cubicBezTo>
                    <a:pt x="99424" y="213"/>
                    <a:pt x="99424" y="1705"/>
                    <a:pt x="96261" y="1705"/>
                  </a:cubicBezTo>
                  <a:cubicBezTo>
                    <a:pt x="93099" y="1705"/>
                    <a:pt x="93099" y="213"/>
                    <a:pt x="89936" y="213"/>
                  </a:cubicBezTo>
                  <a:cubicBezTo>
                    <a:pt x="86753" y="213"/>
                    <a:pt x="86753" y="1705"/>
                    <a:pt x="83590" y="1705"/>
                  </a:cubicBezTo>
                  <a:cubicBezTo>
                    <a:pt x="80427" y="1705"/>
                    <a:pt x="80427" y="213"/>
                    <a:pt x="77264" y="213"/>
                  </a:cubicBezTo>
                  <a:cubicBezTo>
                    <a:pt x="74101" y="213"/>
                    <a:pt x="74101" y="1705"/>
                    <a:pt x="70938" y="1705"/>
                  </a:cubicBezTo>
                  <a:cubicBezTo>
                    <a:pt x="67755" y="1705"/>
                    <a:pt x="67755" y="213"/>
                    <a:pt x="64592" y="213"/>
                  </a:cubicBezTo>
                  <a:cubicBezTo>
                    <a:pt x="61429" y="213"/>
                    <a:pt x="61429" y="1705"/>
                    <a:pt x="58266" y="1705"/>
                  </a:cubicBezTo>
                  <a:cubicBezTo>
                    <a:pt x="55104" y="1705"/>
                    <a:pt x="55104" y="213"/>
                    <a:pt x="51941" y="213"/>
                  </a:cubicBezTo>
                  <a:cubicBezTo>
                    <a:pt x="48758" y="213"/>
                    <a:pt x="48758" y="1705"/>
                    <a:pt x="45595" y="1705"/>
                  </a:cubicBezTo>
                  <a:cubicBezTo>
                    <a:pt x="42432" y="1705"/>
                    <a:pt x="42432" y="213"/>
                    <a:pt x="39269" y="213"/>
                  </a:cubicBezTo>
                  <a:cubicBezTo>
                    <a:pt x="36106" y="213"/>
                    <a:pt x="36106" y="1705"/>
                    <a:pt x="32943" y="1705"/>
                  </a:cubicBezTo>
                  <a:cubicBezTo>
                    <a:pt x="29760" y="1705"/>
                    <a:pt x="29760" y="213"/>
                    <a:pt x="26597" y="213"/>
                  </a:cubicBezTo>
                  <a:cubicBezTo>
                    <a:pt x="23434" y="213"/>
                    <a:pt x="23434" y="1705"/>
                    <a:pt x="20271" y="1705"/>
                  </a:cubicBezTo>
                  <a:cubicBezTo>
                    <a:pt x="17108" y="1705"/>
                    <a:pt x="17108" y="213"/>
                    <a:pt x="13946" y="213"/>
                  </a:cubicBezTo>
                  <a:cubicBezTo>
                    <a:pt x="10763" y="213"/>
                    <a:pt x="10763" y="1705"/>
                    <a:pt x="7600" y="1705"/>
                  </a:cubicBezTo>
                  <a:cubicBezTo>
                    <a:pt x="4976" y="1705"/>
                    <a:pt x="4241" y="8"/>
                    <a:pt x="2364" y="8"/>
                  </a:cubicBezTo>
                  <a:cubicBezTo>
                    <a:pt x="1978" y="8"/>
                    <a:pt x="1544" y="79"/>
                    <a:pt x="1035" y="253"/>
                  </a:cubicBezTo>
                  <a:cubicBezTo>
                    <a:pt x="1" y="611"/>
                    <a:pt x="2030" y="2043"/>
                    <a:pt x="2030" y="3137"/>
                  </a:cubicBezTo>
                  <a:cubicBezTo>
                    <a:pt x="2030" y="4231"/>
                    <a:pt x="538" y="4231"/>
                    <a:pt x="538" y="5305"/>
                  </a:cubicBezTo>
                  <a:cubicBezTo>
                    <a:pt x="538" y="6399"/>
                    <a:pt x="2030" y="6399"/>
                    <a:pt x="2030" y="7474"/>
                  </a:cubicBezTo>
                  <a:cubicBezTo>
                    <a:pt x="2030" y="8568"/>
                    <a:pt x="538" y="8568"/>
                    <a:pt x="538" y="9662"/>
                  </a:cubicBezTo>
                  <a:cubicBezTo>
                    <a:pt x="538" y="10736"/>
                    <a:pt x="2030" y="10736"/>
                    <a:pt x="2030" y="11830"/>
                  </a:cubicBezTo>
                  <a:cubicBezTo>
                    <a:pt x="2030" y="12904"/>
                    <a:pt x="538" y="12904"/>
                    <a:pt x="538" y="13998"/>
                  </a:cubicBezTo>
                  <a:cubicBezTo>
                    <a:pt x="538" y="15073"/>
                    <a:pt x="2030" y="15092"/>
                    <a:pt x="2030" y="16167"/>
                  </a:cubicBezTo>
                  <a:cubicBezTo>
                    <a:pt x="2030" y="17261"/>
                    <a:pt x="538" y="17261"/>
                    <a:pt x="538" y="18335"/>
                  </a:cubicBezTo>
                  <a:cubicBezTo>
                    <a:pt x="538" y="19429"/>
                    <a:pt x="2030" y="19429"/>
                    <a:pt x="2030" y="20503"/>
                  </a:cubicBezTo>
                  <a:cubicBezTo>
                    <a:pt x="2030" y="21597"/>
                    <a:pt x="538" y="21597"/>
                    <a:pt x="538" y="22692"/>
                  </a:cubicBezTo>
                  <a:cubicBezTo>
                    <a:pt x="538" y="23766"/>
                    <a:pt x="2030" y="23766"/>
                    <a:pt x="2030" y="24860"/>
                  </a:cubicBezTo>
                  <a:cubicBezTo>
                    <a:pt x="2030" y="25934"/>
                    <a:pt x="538" y="25934"/>
                    <a:pt x="538" y="27028"/>
                  </a:cubicBezTo>
                  <a:cubicBezTo>
                    <a:pt x="538" y="28102"/>
                    <a:pt x="2030" y="28102"/>
                    <a:pt x="2030" y="29196"/>
                  </a:cubicBezTo>
                  <a:cubicBezTo>
                    <a:pt x="2030" y="30291"/>
                    <a:pt x="538" y="30291"/>
                    <a:pt x="538" y="31365"/>
                  </a:cubicBezTo>
                  <a:cubicBezTo>
                    <a:pt x="538" y="32459"/>
                    <a:pt x="2030" y="32459"/>
                    <a:pt x="2030" y="33533"/>
                  </a:cubicBezTo>
                  <a:cubicBezTo>
                    <a:pt x="2030" y="34627"/>
                    <a:pt x="538" y="34627"/>
                    <a:pt x="538" y="35701"/>
                  </a:cubicBezTo>
                  <a:cubicBezTo>
                    <a:pt x="538" y="36795"/>
                    <a:pt x="2030" y="36795"/>
                    <a:pt x="2030" y="37890"/>
                  </a:cubicBezTo>
                  <a:cubicBezTo>
                    <a:pt x="2030" y="38964"/>
                    <a:pt x="538" y="38964"/>
                    <a:pt x="538" y="40058"/>
                  </a:cubicBezTo>
                  <a:cubicBezTo>
                    <a:pt x="538" y="41132"/>
                    <a:pt x="2030" y="41132"/>
                    <a:pt x="2030" y="42226"/>
                  </a:cubicBezTo>
                  <a:cubicBezTo>
                    <a:pt x="2030" y="43300"/>
                    <a:pt x="1" y="44753"/>
                    <a:pt x="1035" y="45091"/>
                  </a:cubicBezTo>
                  <a:cubicBezTo>
                    <a:pt x="1549" y="45269"/>
                    <a:pt x="1987" y="45343"/>
                    <a:pt x="2375" y="45343"/>
                  </a:cubicBezTo>
                  <a:cubicBezTo>
                    <a:pt x="4244" y="45343"/>
                    <a:pt x="4981" y="43639"/>
                    <a:pt x="7600" y="43639"/>
                  </a:cubicBezTo>
                  <a:cubicBezTo>
                    <a:pt x="10783" y="43639"/>
                    <a:pt x="10783" y="45131"/>
                    <a:pt x="13946" y="45131"/>
                  </a:cubicBezTo>
                  <a:cubicBezTo>
                    <a:pt x="17108" y="45131"/>
                    <a:pt x="17108" y="43639"/>
                    <a:pt x="20271" y="43639"/>
                  </a:cubicBezTo>
                  <a:cubicBezTo>
                    <a:pt x="23434" y="43639"/>
                    <a:pt x="23434" y="45131"/>
                    <a:pt x="26617" y="45131"/>
                  </a:cubicBezTo>
                  <a:cubicBezTo>
                    <a:pt x="29780" y="45131"/>
                    <a:pt x="29780" y="43639"/>
                    <a:pt x="32943" y="43639"/>
                  </a:cubicBezTo>
                  <a:cubicBezTo>
                    <a:pt x="36106" y="43639"/>
                    <a:pt x="36106" y="45131"/>
                    <a:pt x="39269" y="45131"/>
                  </a:cubicBezTo>
                  <a:cubicBezTo>
                    <a:pt x="42452" y="45131"/>
                    <a:pt x="42452" y="43639"/>
                    <a:pt x="45615" y="43639"/>
                  </a:cubicBezTo>
                  <a:cubicBezTo>
                    <a:pt x="48778" y="43639"/>
                    <a:pt x="48778" y="45131"/>
                    <a:pt x="51941" y="45131"/>
                  </a:cubicBezTo>
                  <a:cubicBezTo>
                    <a:pt x="55104" y="45131"/>
                    <a:pt x="55104" y="43639"/>
                    <a:pt x="58266" y="43639"/>
                  </a:cubicBezTo>
                  <a:cubicBezTo>
                    <a:pt x="61429" y="43639"/>
                    <a:pt x="61449" y="45131"/>
                    <a:pt x="64612" y="45131"/>
                  </a:cubicBezTo>
                  <a:cubicBezTo>
                    <a:pt x="67775" y="45131"/>
                    <a:pt x="67775" y="43639"/>
                    <a:pt x="70938" y="43639"/>
                  </a:cubicBezTo>
                  <a:cubicBezTo>
                    <a:pt x="74101" y="43639"/>
                    <a:pt x="74101" y="45131"/>
                    <a:pt x="77264" y="45131"/>
                  </a:cubicBezTo>
                  <a:cubicBezTo>
                    <a:pt x="80447" y="45131"/>
                    <a:pt x="80447" y="43639"/>
                    <a:pt x="83610" y="43639"/>
                  </a:cubicBezTo>
                  <a:cubicBezTo>
                    <a:pt x="86773" y="43639"/>
                    <a:pt x="86773" y="45131"/>
                    <a:pt x="89936" y="45131"/>
                  </a:cubicBezTo>
                  <a:cubicBezTo>
                    <a:pt x="93099" y="45131"/>
                    <a:pt x="93099" y="43639"/>
                    <a:pt x="96261" y="43639"/>
                  </a:cubicBezTo>
                  <a:cubicBezTo>
                    <a:pt x="99444" y="43639"/>
                    <a:pt x="99424" y="45131"/>
                    <a:pt x="102607" y="45131"/>
                  </a:cubicBezTo>
                  <a:cubicBezTo>
                    <a:pt x="105770" y="45131"/>
                    <a:pt x="105770" y="43639"/>
                    <a:pt x="108933" y="43639"/>
                  </a:cubicBezTo>
                  <a:cubicBezTo>
                    <a:pt x="112096" y="43639"/>
                    <a:pt x="112096" y="45131"/>
                    <a:pt x="115259" y="45131"/>
                  </a:cubicBezTo>
                  <a:cubicBezTo>
                    <a:pt x="118422" y="45131"/>
                    <a:pt x="118422" y="43639"/>
                    <a:pt x="121605" y="43639"/>
                  </a:cubicBezTo>
                  <a:cubicBezTo>
                    <a:pt x="124223" y="43639"/>
                    <a:pt x="124960" y="45343"/>
                    <a:pt x="126829" y="45343"/>
                  </a:cubicBezTo>
                  <a:cubicBezTo>
                    <a:pt x="127218" y="45343"/>
                    <a:pt x="127656" y="45269"/>
                    <a:pt x="128169" y="45091"/>
                  </a:cubicBezTo>
                  <a:cubicBezTo>
                    <a:pt x="129204" y="44753"/>
                    <a:pt x="127612" y="43937"/>
                    <a:pt x="127195" y="42405"/>
                  </a:cubicBezTo>
                  <a:cubicBezTo>
                    <a:pt x="126936" y="41371"/>
                    <a:pt x="128667" y="41132"/>
                    <a:pt x="128667" y="40038"/>
                  </a:cubicBezTo>
                  <a:cubicBezTo>
                    <a:pt x="128667" y="38964"/>
                    <a:pt x="127175" y="38964"/>
                    <a:pt x="127175" y="37870"/>
                  </a:cubicBezTo>
                  <a:cubicBezTo>
                    <a:pt x="127175" y="36795"/>
                    <a:pt x="128667" y="36795"/>
                    <a:pt x="128667" y="35701"/>
                  </a:cubicBezTo>
                  <a:cubicBezTo>
                    <a:pt x="128667" y="34607"/>
                    <a:pt x="127175" y="34607"/>
                    <a:pt x="127175" y="33533"/>
                  </a:cubicBezTo>
                  <a:cubicBezTo>
                    <a:pt x="127175" y="32439"/>
                    <a:pt x="128667" y="32439"/>
                    <a:pt x="128667" y="31365"/>
                  </a:cubicBezTo>
                  <a:cubicBezTo>
                    <a:pt x="128667" y="30271"/>
                    <a:pt x="127175" y="30271"/>
                    <a:pt x="127175" y="29196"/>
                  </a:cubicBezTo>
                  <a:cubicBezTo>
                    <a:pt x="127175" y="28102"/>
                    <a:pt x="128667" y="28102"/>
                    <a:pt x="128667" y="27008"/>
                  </a:cubicBezTo>
                  <a:cubicBezTo>
                    <a:pt x="128667" y="25934"/>
                    <a:pt x="127175" y="25934"/>
                    <a:pt x="127175" y="24840"/>
                  </a:cubicBezTo>
                  <a:cubicBezTo>
                    <a:pt x="127175" y="23766"/>
                    <a:pt x="128667" y="23766"/>
                    <a:pt x="128667" y="22672"/>
                  </a:cubicBezTo>
                  <a:cubicBezTo>
                    <a:pt x="128667" y="21597"/>
                    <a:pt x="127175" y="21578"/>
                    <a:pt x="127175" y="20503"/>
                  </a:cubicBezTo>
                  <a:cubicBezTo>
                    <a:pt x="127175" y="19409"/>
                    <a:pt x="128667" y="19409"/>
                    <a:pt x="128667" y="18335"/>
                  </a:cubicBezTo>
                  <a:cubicBezTo>
                    <a:pt x="128667" y="17241"/>
                    <a:pt x="127175" y="17241"/>
                    <a:pt x="127175" y="16167"/>
                  </a:cubicBezTo>
                  <a:cubicBezTo>
                    <a:pt x="127175" y="15073"/>
                    <a:pt x="128667" y="15073"/>
                    <a:pt x="128667" y="13978"/>
                  </a:cubicBezTo>
                  <a:cubicBezTo>
                    <a:pt x="128667" y="12904"/>
                    <a:pt x="127175" y="12904"/>
                    <a:pt x="127175" y="11810"/>
                  </a:cubicBezTo>
                  <a:cubicBezTo>
                    <a:pt x="127175" y="10736"/>
                    <a:pt x="128667" y="10736"/>
                    <a:pt x="128667" y="9642"/>
                  </a:cubicBezTo>
                  <a:cubicBezTo>
                    <a:pt x="128667" y="8568"/>
                    <a:pt x="127175" y="8568"/>
                    <a:pt x="127175" y="7474"/>
                  </a:cubicBezTo>
                  <a:cubicBezTo>
                    <a:pt x="127175" y="6399"/>
                    <a:pt x="128667" y="6379"/>
                    <a:pt x="128667" y="5305"/>
                  </a:cubicBezTo>
                  <a:cubicBezTo>
                    <a:pt x="128667" y="4211"/>
                    <a:pt x="127175" y="4211"/>
                    <a:pt x="127175" y="3137"/>
                  </a:cubicBezTo>
                  <a:cubicBezTo>
                    <a:pt x="127175" y="2043"/>
                    <a:pt x="129204" y="611"/>
                    <a:pt x="128169" y="253"/>
                  </a:cubicBezTo>
                  <a:cubicBezTo>
                    <a:pt x="127652" y="74"/>
                    <a:pt x="127212" y="1"/>
                    <a:pt x="126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6"/>
        <p:cNvGrpSpPr/>
        <p:nvPr/>
      </p:nvGrpSpPr>
      <p:grpSpPr>
        <a:xfrm>
          <a:off x="0" y="0"/>
          <a:ext cx="0" cy="0"/>
          <a:chOff x="0" y="0"/>
          <a:chExt cx="0" cy="0"/>
        </a:xfrm>
      </p:grpSpPr>
      <p:sp>
        <p:nvSpPr>
          <p:cNvPr id="287" name="Google Shape;287;p4"/>
          <p:cNvSpPr/>
          <p:nvPr/>
        </p:nvSpPr>
        <p:spPr>
          <a:xfrm>
            <a:off x="0" y="0"/>
            <a:ext cx="9143730" cy="5226681"/>
          </a:xfrm>
          <a:custGeom>
            <a:avLst/>
            <a:gdLst/>
            <a:ahLst/>
            <a:cxnLst/>
            <a:rect l="l" t="t" r="r" b="b"/>
            <a:pathLst>
              <a:path w="285630" h="163270" extrusionOk="0">
                <a:moveTo>
                  <a:pt x="20389" y="107"/>
                </a:moveTo>
                <a:lnTo>
                  <a:pt x="20389" y="20402"/>
                </a:lnTo>
                <a:lnTo>
                  <a:pt x="107" y="20402"/>
                </a:lnTo>
                <a:lnTo>
                  <a:pt x="107" y="107"/>
                </a:lnTo>
                <a:close/>
                <a:moveTo>
                  <a:pt x="40791" y="107"/>
                </a:moveTo>
                <a:lnTo>
                  <a:pt x="40791" y="20402"/>
                </a:lnTo>
                <a:lnTo>
                  <a:pt x="20509" y="20402"/>
                </a:lnTo>
                <a:lnTo>
                  <a:pt x="20509" y="107"/>
                </a:lnTo>
                <a:close/>
                <a:moveTo>
                  <a:pt x="61180" y="107"/>
                </a:moveTo>
                <a:lnTo>
                  <a:pt x="61180" y="20402"/>
                </a:lnTo>
                <a:lnTo>
                  <a:pt x="40898" y="20402"/>
                </a:lnTo>
                <a:lnTo>
                  <a:pt x="40898" y="107"/>
                </a:lnTo>
                <a:close/>
                <a:moveTo>
                  <a:pt x="81582" y="107"/>
                </a:moveTo>
                <a:lnTo>
                  <a:pt x="81582" y="20402"/>
                </a:lnTo>
                <a:lnTo>
                  <a:pt x="61300" y="20402"/>
                </a:lnTo>
                <a:lnTo>
                  <a:pt x="61287" y="107"/>
                </a:lnTo>
                <a:close/>
                <a:moveTo>
                  <a:pt x="101971" y="107"/>
                </a:moveTo>
                <a:lnTo>
                  <a:pt x="101971" y="20402"/>
                </a:lnTo>
                <a:lnTo>
                  <a:pt x="81689" y="20402"/>
                </a:lnTo>
                <a:lnTo>
                  <a:pt x="81689" y="107"/>
                </a:lnTo>
                <a:close/>
                <a:moveTo>
                  <a:pt x="122359" y="107"/>
                </a:moveTo>
                <a:lnTo>
                  <a:pt x="122359" y="20402"/>
                </a:lnTo>
                <a:lnTo>
                  <a:pt x="102077" y="20402"/>
                </a:lnTo>
                <a:lnTo>
                  <a:pt x="102077" y="107"/>
                </a:lnTo>
                <a:close/>
                <a:moveTo>
                  <a:pt x="142762" y="107"/>
                </a:moveTo>
                <a:lnTo>
                  <a:pt x="142762" y="20402"/>
                </a:lnTo>
                <a:lnTo>
                  <a:pt x="122480" y="20402"/>
                </a:lnTo>
                <a:lnTo>
                  <a:pt x="122480" y="107"/>
                </a:lnTo>
                <a:close/>
                <a:moveTo>
                  <a:pt x="163150" y="107"/>
                </a:moveTo>
                <a:lnTo>
                  <a:pt x="163150" y="20402"/>
                </a:lnTo>
                <a:lnTo>
                  <a:pt x="142868" y="20402"/>
                </a:lnTo>
                <a:lnTo>
                  <a:pt x="142868" y="107"/>
                </a:lnTo>
                <a:close/>
                <a:moveTo>
                  <a:pt x="183552" y="107"/>
                </a:moveTo>
                <a:lnTo>
                  <a:pt x="183552" y="20402"/>
                </a:lnTo>
                <a:lnTo>
                  <a:pt x="163270" y="20402"/>
                </a:lnTo>
                <a:lnTo>
                  <a:pt x="163270" y="107"/>
                </a:lnTo>
                <a:close/>
                <a:moveTo>
                  <a:pt x="203941" y="107"/>
                </a:moveTo>
                <a:lnTo>
                  <a:pt x="203941" y="20402"/>
                </a:lnTo>
                <a:lnTo>
                  <a:pt x="183659" y="20402"/>
                </a:lnTo>
                <a:lnTo>
                  <a:pt x="183659" y="107"/>
                </a:lnTo>
                <a:close/>
                <a:moveTo>
                  <a:pt x="224330" y="107"/>
                </a:moveTo>
                <a:lnTo>
                  <a:pt x="224330" y="20402"/>
                </a:lnTo>
                <a:lnTo>
                  <a:pt x="204048" y="20402"/>
                </a:lnTo>
                <a:lnTo>
                  <a:pt x="204048" y="107"/>
                </a:lnTo>
                <a:close/>
                <a:moveTo>
                  <a:pt x="244732" y="107"/>
                </a:moveTo>
                <a:lnTo>
                  <a:pt x="244732" y="20402"/>
                </a:lnTo>
                <a:lnTo>
                  <a:pt x="224450" y="20402"/>
                </a:lnTo>
                <a:lnTo>
                  <a:pt x="224450" y="107"/>
                </a:lnTo>
                <a:close/>
                <a:moveTo>
                  <a:pt x="265121" y="107"/>
                </a:moveTo>
                <a:lnTo>
                  <a:pt x="265121" y="20402"/>
                </a:lnTo>
                <a:lnTo>
                  <a:pt x="244839" y="20402"/>
                </a:lnTo>
                <a:lnTo>
                  <a:pt x="244839" y="107"/>
                </a:lnTo>
                <a:close/>
                <a:moveTo>
                  <a:pt x="285523" y="107"/>
                </a:moveTo>
                <a:lnTo>
                  <a:pt x="285523" y="20402"/>
                </a:lnTo>
                <a:lnTo>
                  <a:pt x="265241" y="20402"/>
                </a:lnTo>
                <a:lnTo>
                  <a:pt x="265241" y="107"/>
                </a:lnTo>
                <a:close/>
                <a:moveTo>
                  <a:pt x="20389" y="20509"/>
                </a:moveTo>
                <a:lnTo>
                  <a:pt x="20389" y="40791"/>
                </a:lnTo>
                <a:lnTo>
                  <a:pt x="107" y="40791"/>
                </a:lnTo>
                <a:lnTo>
                  <a:pt x="107" y="20509"/>
                </a:lnTo>
                <a:close/>
                <a:moveTo>
                  <a:pt x="40791" y="20509"/>
                </a:moveTo>
                <a:lnTo>
                  <a:pt x="40791" y="40791"/>
                </a:lnTo>
                <a:lnTo>
                  <a:pt x="20509" y="40791"/>
                </a:lnTo>
                <a:lnTo>
                  <a:pt x="20509" y="20509"/>
                </a:lnTo>
                <a:close/>
                <a:moveTo>
                  <a:pt x="61180" y="20509"/>
                </a:moveTo>
                <a:lnTo>
                  <a:pt x="61193" y="40791"/>
                </a:lnTo>
                <a:lnTo>
                  <a:pt x="40898" y="40791"/>
                </a:lnTo>
                <a:lnTo>
                  <a:pt x="40898" y="20509"/>
                </a:lnTo>
                <a:close/>
                <a:moveTo>
                  <a:pt x="81582" y="20509"/>
                </a:moveTo>
                <a:lnTo>
                  <a:pt x="81582" y="40791"/>
                </a:lnTo>
                <a:lnTo>
                  <a:pt x="61300" y="40791"/>
                </a:lnTo>
                <a:lnTo>
                  <a:pt x="61300" y="20509"/>
                </a:lnTo>
                <a:close/>
                <a:moveTo>
                  <a:pt x="101971" y="20509"/>
                </a:moveTo>
                <a:lnTo>
                  <a:pt x="101984" y="40791"/>
                </a:lnTo>
                <a:lnTo>
                  <a:pt x="81689" y="40791"/>
                </a:lnTo>
                <a:lnTo>
                  <a:pt x="81689" y="20509"/>
                </a:lnTo>
                <a:close/>
                <a:moveTo>
                  <a:pt x="122359" y="20509"/>
                </a:moveTo>
                <a:lnTo>
                  <a:pt x="122373" y="40791"/>
                </a:lnTo>
                <a:lnTo>
                  <a:pt x="102077" y="40791"/>
                </a:lnTo>
                <a:lnTo>
                  <a:pt x="102077" y="20509"/>
                </a:lnTo>
                <a:close/>
                <a:moveTo>
                  <a:pt x="142762" y="20509"/>
                </a:moveTo>
                <a:lnTo>
                  <a:pt x="142762" y="40791"/>
                </a:lnTo>
                <a:lnTo>
                  <a:pt x="122480" y="40791"/>
                </a:lnTo>
                <a:lnTo>
                  <a:pt x="122480" y="20509"/>
                </a:lnTo>
                <a:close/>
                <a:moveTo>
                  <a:pt x="163150" y="20509"/>
                </a:moveTo>
                <a:lnTo>
                  <a:pt x="163164" y="40791"/>
                </a:lnTo>
                <a:lnTo>
                  <a:pt x="142868" y="40791"/>
                </a:lnTo>
                <a:lnTo>
                  <a:pt x="142868" y="20509"/>
                </a:lnTo>
                <a:close/>
                <a:moveTo>
                  <a:pt x="183552" y="20509"/>
                </a:moveTo>
                <a:lnTo>
                  <a:pt x="183552" y="40791"/>
                </a:lnTo>
                <a:lnTo>
                  <a:pt x="163270" y="40791"/>
                </a:lnTo>
                <a:lnTo>
                  <a:pt x="163270" y="20509"/>
                </a:lnTo>
                <a:close/>
                <a:moveTo>
                  <a:pt x="203941" y="20509"/>
                </a:moveTo>
                <a:lnTo>
                  <a:pt x="203955" y="40791"/>
                </a:lnTo>
                <a:lnTo>
                  <a:pt x="183659" y="40791"/>
                </a:lnTo>
                <a:lnTo>
                  <a:pt x="183659" y="20509"/>
                </a:lnTo>
                <a:close/>
                <a:moveTo>
                  <a:pt x="224330" y="20509"/>
                </a:moveTo>
                <a:lnTo>
                  <a:pt x="224343" y="40791"/>
                </a:lnTo>
                <a:lnTo>
                  <a:pt x="204048" y="40791"/>
                </a:lnTo>
                <a:lnTo>
                  <a:pt x="204048" y="20509"/>
                </a:lnTo>
                <a:close/>
                <a:moveTo>
                  <a:pt x="244732" y="20509"/>
                </a:moveTo>
                <a:lnTo>
                  <a:pt x="244732" y="40791"/>
                </a:lnTo>
                <a:lnTo>
                  <a:pt x="224450" y="40791"/>
                </a:lnTo>
                <a:lnTo>
                  <a:pt x="224450" y="20509"/>
                </a:lnTo>
                <a:close/>
                <a:moveTo>
                  <a:pt x="265121" y="20509"/>
                </a:moveTo>
                <a:lnTo>
                  <a:pt x="265121" y="40791"/>
                </a:lnTo>
                <a:lnTo>
                  <a:pt x="244839" y="40791"/>
                </a:lnTo>
                <a:lnTo>
                  <a:pt x="244839" y="20509"/>
                </a:lnTo>
                <a:close/>
                <a:moveTo>
                  <a:pt x="285523" y="20509"/>
                </a:moveTo>
                <a:lnTo>
                  <a:pt x="285523" y="40791"/>
                </a:lnTo>
                <a:lnTo>
                  <a:pt x="265241" y="40791"/>
                </a:lnTo>
                <a:lnTo>
                  <a:pt x="265241" y="20509"/>
                </a:lnTo>
                <a:close/>
                <a:moveTo>
                  <a:pt x="20389" y="40898"/>
                </a:moveTo>
                <a:lnTo>
                  <a:pt x="20389" y="61179"/>
                </a:lnTo>
                <a:lnTo>
                  <a:pt x="107" y="61179"/>
                </a:lnTo>
                <a:lnTo>
                  <a:pt x="107" y="40898"/>
                </a:lnTo>
                <a:close/>
                <a:moveTo>
                  <a:pt x="40791" y="40898"/>
                </a:moveTo>
                <a:lnTo>
                  <a:pt x="40791" y="61179"/>
                </a:lnTo>
                <a:lnTo>
                  <a:pt x="20509" y="61179"/>
                </a:lnTo>
                <a:lnTo>
                  <a:pt x="20509" y="40898"/>
                </a:lnTo>
                <a:close/>
                <a:moveTo>
                  <a:pt x="61180" y="40898"/>
                </a:moveTo>
                <a:lnTo>
                  <a:pt x="61180" y="61179"/>
                </a:lnTo>
                <a:lnTo>
                  <a:pt x="40898" y="61179"/>
                </a:lnTo>
                <a:lnTo>
                  <a:pt x="40898" y="40898"/>
                </a:lnTo>
                <a:close/>
                <a:moveTo>
                  <a:pt x="81582" y="40898"/>
                </a:moveTo>
                <a:lnTo>
                  <a:pt x="81582" y="61179"/>
                </a:lnTo>
                <a:lnTo>
                  <a:pt x="61300" y="61179"/>
                </a:lnTo>
                <a:lnTo>
                  <a:pt x="61300" y="40898"/>
                </a:lnTo>
                <a:close/>
                <a:moveTo>
                  <a:pt x="101971" y="40898"/>
                </a:moveTo>
                <a:lnTo>
                  <a:pt x="101971" y="61179"/>
                </a:lnTo>
                <a:lnTo>
                  <a:pt x="81689" y="61179"/>
                </a:lnTo>
                <a:lnTo>
                  <a:pt x="81689" y="40898"/>
                </a:lnTo>
                <a:close/>
                <a:moveTo>
                  <a:pt x="122359" y="40898"/>
                </a:moveTo>
                <a:lnTo>
                  <a:pt x="122359" y="61179"/>
                </a:lnTo>
                <a:lnTo>
                  <a:pt x="102077" y="61179"/>
                </a:lnTo>
                <a:lnTo>
                  <a:pt x="102077" y="40898"/>
                </a:lnTo>
                <a:close/>
                <a:moveTo>
                  <a:pt x="142762" y="40898"/>
                </a:moveTo>
                <a:lnTo>
                  <a:pt x="142762" y="61179"/>
                </a:lnTo>
                <a:lnTo>
                  <a:pt x="122480" y="61179"/>
                </a:lnTo>
                <a:lnTo>
                  <a:pt x="122480" y="40898"/>
                </a:lnTo>
                <a:close/>
                <a:moveTo>
                  <a:pt x="163150" y="40898"/>
                </a:moveTo>
                <a:lnTo>
                  <a:pt x="163150" y="61179"/>
                </a:lnTo>
                <a:lnTo>
                  <a:pt x="142868" y="61179"/>
                </a:lnTo>
                <a:lnTo>
                  <a:pt x="142868" y="40898"/>
                </a:lnTo>
                <a:close/>
                <a:moveTo>
                  <a:pt x="183552" y="40898"/>
                </a:moveTo>
                <a:lnTo>
                  <a:pt x="183552" y="61179"/>
                </a:lnTo>
                <a:lnTo>
                  <a:pt x="163270" y="61179"/>
                </a:lnTo>
                <a:lnTo>
                  <a:pt x="163270" y="40898"/>
                </a:lnTo>
                <a:close/>
                <a:moveTo>
                  <a:pt x="203941" y="40898"/>
                </a:moveTo>
                <a:lnTo>
                  <a:pt x="203941" y="61179"/>
                </a:lnTo>
                <a:lnTo>
                  <a:pt x="183659" y="61179"/>
                </a:lnTo>
                <a:lnTo>
                  <a:pt x="183659" y="40898"/>
                </a:lnTo>
                <a:close/>
                <a:moveTo>
                  <a:pt x="224330" y="40898"/>
                </a:moveTo>
                <a:lnTo>
                  <a:pt x="224330" y="61179"/>
                </a:lnTo>
                <a:lnTo>
                  <a:pt x="204048" y="61179"/>
                </a:lnTo>
                <a:lnTo>
                  <a:pt x="204048" y="40898"/>
                </a:lnTo>
                <a:close/>
                <a:moveTo>
                  <a:pt x="244732" y="40898"/>
                </a:moveTo>
                <a:lnTo>
                  <a:pt x="244732" y="61179"/>
                </a:lnTo>
                <a:lnTo>
                  <a:pt x="224450" y="61179"/>
                </a:lnTo>
                <a:lnTo>
                  <a:pt x="224450" y="40898"/>
                </a:lnTo>
                <a:close/>
                <a:moveTo>
                  <a:pt x="265121" y="40898"/>
                </a:moveTo>
                <a:lnTo>
                  <a:pt x="265121" y="61179"/>
                </a:lnTo>
                <a:lnTo>
                  <a:pt x="244839" y="61179"/>
                </a:lnTo>
                <a:lnTo>
                  <a:pt x="244839" y="40898"/>
                </a:lnTo>
                <a:close/>
                <a:moveTo>
                  <a:pt x="285523" y="40898"/>
                </a:moveTo>
                <a:lnTo>
                  <a:pt x="285523" y="61179"/>
                </a:lnTo>
                <a:lnTo>
                  <a:pt x="265241" y="61179"/>
                </a:lnTo>
                <a:lnTo>
                  <a:pt x="265241" y="40898"/>
                </a:lnTo>
                <a:close/>
                <a:moveTo>
                  <a:pt x="20389" y="61300"/>
                </a:moveTo>
                <a:lnTo>
                  <a:pt x="20389" y="81568"/>
                </a:lnTo>
                <a:lnTo>
                  <a:pt x="107" y="81568"/>
                </a:lnTo>
                <a:lnTo>
                  <a:pt x="107" y="61300"/>
                </a:lnTo>
                <a:close/>
                <a:moveTo>
                  <a:pt x="40791" y="61300"/>
                </a:moveTo>
                <a:lnTo>
                  <a:pt x="40791" y="81568"/>
                </a:lnTo>
                <a:lnTo>
                  <a:pt x="20509" y="81568"/>
                </a:lnTo>
                <a:lnTo>
                  <a:pt x="20509" y="61300"/>
                </a:lnTo>
                <a:close/>
                <a:moveTo>
                  <a:pt x="61180" y="61300"/>
                </a:moveTo>
                <a:lnTo>
                  <a:pt x="61180" y="81568"/>
                </a:lnTo>
                <a:lnTo>
                  <a:pt x="40898" y="81568"/>
                </a:lnTo>
                <a:lnTo>
                  <a:pt x="40898" y="61300"/>
                </a:lnTo>
                <a:close/>
                <a:moveTo>
                  <a:pt x="81582" y="61300"/>
                </a:moveTo>
                <a:lnTo>
                  <a:pt x="81582" y="81568"/>
                </a:lnTo>
                <a:lnTo>
                  <a:pt x="61300" y="81568"/>
                </a:lnTo>
                <a:lnTo>
                  <a:pt x="61300" y="61300"/>
                </a:lnTo>
                <a:close/>
                <a:moveTo>
                  <a:pt x="101971" y="61300"/>
                </a:moveTo>
                <a:lnTo>
                  <a:pt x="101971" y="81568"/>
                </a:lnTo>
                <a:lnTo>
                  <a:pt x="81689" y="81568"/>
                </a:lnTo>
                <a:lnTo>
                  <a:pt x="81689" y="61300"/>
                </a:lnTo>
                <a:close/>
                <a:moveTo>
                  <a:pt x="122359" y="61300"/>
                </a:moveTo>
                <a:lnTo>
                  <a:pt x="122359" y="81568"/>
                </a:lnTo>
                <a:lnTo>
                  <a:pt x="102077" y="81568"/>
                </a:lnTo>
                <a:lnTo>
                  <a:pt x="102077" y="61300"/>
                </a:lnTo>
                <a:close/>
                <a:moveTo>
                  <a:pt x="142762" y="61300"/>
                </a:moveTo>
                <a:lnTo>
                  <a:pt x="142762" y="81568"/>
                </a:lnTo>
                <a:lnTo>
                  <a:pt x="122480" y="81568"/>
                </a:lnTo>
                <a:lnTo>
                  <a:pt x="122480" y="61300"/>
                </a:lnTo>
                <a:close/>
                <a:moveTo>
                  <a:pt x="163150" y="61300"/>
                </a:moveTo>
                <a:lnTo>
                  <a:pt x="163150" y="81568"/>
                </a:lnTo>
                <a:lnTo>
                  <a:pt x="142868" y="81568"/>
                </a:lnTo>
                <a:lnTo>
                  <a:pt x="142868" y="61300"/>
                </a:lnTo>
                <a:close/>
                <a:moveTo>
                  <a:pt x="183552" y="61300"/>
                </a:moveTo>
                <a:lnTo>
                  <a:pt x="183552" y="81568"/>
                </a:lnTo>
                <a:lnTo>
                  <a:pt x="163270" y="81568"/>
                </a:lnTo>
                <a:lnTo>
                  <a:pt x="163270" y="61300"/>
                </a:lnTo>
                <a:close/>
                <a:moveTo>
                  <a:pt x="203941" y="61300"/>
                </a:moveTo>
                <a:lnTo>
                  <a:pt x="203941" y="81568"/>
                </a:lnTo>
                <a:lnTo>
                  <a:pt x="183659" y="81568"/>
                </a:lnTo>
                <a:lnTo>
                  <a:pt x="183659" y="61300"/>
                </a:lnTo>
                <a:close/>
                <a:moveTo>
                  <a:pt x="244732" y="61300"/>
                </a:moveTo>
                <a:lnTo>
                  <a:pt x="244732" y="81568"/>
                </a:lnTo>
                <a:lnTo>
                  <a:pt x="224450" y="81568"/>
                </a:lnTo>
                <a:lnTo>
                  <a:pt x="224450" y="61300"/>
                </a:lnTo>
                <a:close/>
                <a:moveTo>
                  <a:pt x="224330" y="61300"/>
                </a:moveTo>
                <a:lnTo>
                  <a:pt x="224330" y="81581"/>
                </a:lnTo>
                <a:lnTo>
                  <a:pt x="204048" y="81581"/>
                </a:lnTo>
                <a:lnTo>
                  <a:pt x="204048" y="61300"/>
                </a:lnTo>
                <a:close/>
                <a:moveTo>
                  <a:pt x="265121" y="61300"/>
                </a:moveTo>
                <a:lnTo>
                  <a:pt x="265121" y="81581"/>
                </a:lnTo>
                <a:lnTo>
                  <a:pt x="244839" y="81581"/>
                </a:lnTo>
                <a:lnTo>
                  <a:pt x="244839" y="61300"/>
                </a:lnTo>
                <a:close/>
                <a:moveTo>
                  <a:pt x="285523" y="61300"/>
                </a:moveTo>
                <a:lnTo>
                  <a:pt x="285523" y="81581"/>
                </a:lnTo>
                <a:lnTo>
                  <a:pt x="265241" y="81581"/>
                </a:lnTo>
                <a:lnTo>
                  <a:pt x="265241" y="61300"/>
                </a:lnTo>
                <a:close/>
                <a:moveTo>
                  <a:pt x="20389" y="81688"/>
                </a:moveTo>
                <a:lnTo>
                  <a:pt x="20389" y="101970"/>
                </a:lnTo>
                <a:lnTo>
                  <a:pt x="107" y="101970"/>
                </a:lnTo>
                <a:lnTo>
                  <a:pt x="107" y="81688"/>
                </a:lnTo>
                <a:close/>
                <a:moveTo>
                  <a:pt x="40791" y="81688"/>
                </a:moveTo>
                <a:lnTo>
                  <a:pt x="40791" y="101970"/>
                </a:lnTo>
                <a:lnTo>
                  <a:pt x="20509" y="101970"/>
                </a:lnTo>
                <a:lnTo>
                  <a:pt x="20509" y="81688"/>
                </a:lnTo>
                <a:close/>
                <a:moveTo>
                  <a:pt x="61180" y="81688"/>
                </a:moveTo>
                <a:lnTo>
                  <a:pt x="61180" y="101970"/>
                </a:lnTo>
                <a:lnTo>
                  <a:pt x="40898" y="101970"/>
                </a:lnTo>
                <a:lnTo>
                  <a:pt x="40898" y="81688"/>
                </a:lnTo>
                <a:close/>
                <a:moveTo>
                  <a:pt x="81582" y="81688"/>
                </a:moveTo>
                <a:lnTo>
                  <a:pt x="81582" y="101970"/>
                </a:lnTo>
                <a:lnTo>
                  <a:pt x="61300" y="101970"/>
                </a:lnTo>
                <a:lnTo>
                  <a:pt x="61300" y="81688"/>
                </a:lnTo>
                <a:close/>
                <a:moveTo>
                  <a:pt x="101971" y="81688"/>
                </a:moveTo>
                <a:lnTo>
                  <a:pt x="101971" y="101970"/>
                </a:lnTo>
                <a:lnTo>
                  <a:pt x="81689" y="101970"/>
                </a:lnTo>
                <a:lnTo>
                  <a:pt x="81689" y="81688"/>
                </a:lnTo>
                <a:close/>
                <a:moveTo>
                  <a:pt x="122359" y="81688"/>
                </a:moveTo>
                <a:lnTo>
                  <a:pt x="122359" y="101970"/>
                </a:lnTo>
                <a:lnTo>
                  <a:pt x="102077" y="101970"/>
                </a:lnTo>
                <a:lnTo>
                  <a:pt x="102077" y="81688"/>
                </a:lnTo>
                <a:close/>
                <a:moveTo>
                  <a:pt x="142762" y="81688"/>
                </a:moveTo>
                <a:lnTo>
                  <a:pt x="142762" y="101970"/>
                </a:lnTo>
                <a:lnTo>
                  <a:pt x="122480" y="101970"/>
                </a:lnTo>
                <a:lnTo>
                  <a:pt x="122480" y="81688"/>
                </a:lnTo>
                <a:close/>
                <a:moveTo>
                  <a:pt x="163150" y="81688"/>
                </a:moveTo>
                <a:lnTo>
                  <a:pt x="163150" y="101970"/>
                </a:lnTo>
                <a:lnTo>
                  <a:pt x="142868" y="101970"/>
                </a:lnTo>
                <a:lnTo>
                  <a:pt x="142868" y="81688"/>
                </a:lnTo>
                <a:close/>
                <a:moveTo>
                  <a:pt x="183552" y="81688"/>
                </a:moveTo>
                <a:lnTo>
                  <a:pt x="183552" y="101970"/>
                </a:lnTo>
                <a:lnTo>
                  <a:pt x="163270" y="101970"/>
                </a:lnTo>
                <a:lnTo>
                  <a:pt x="163270" y="81688"/>
                </a:lnTo>
                <a:close/>
                <a:moveTo>
                  <a:pt x="203941" y="81688"/>
                </a:moveTo>
                <a:lnTo>
                  <a:pt x="203941" y="101970"/>
                </a:lnTo>
                <a:lnTo>
                  <a:pt x="183659" y="101970"/>
                </a:lnTo>
                <a:lnTo>
                  <a:pt x="183659" y="81688"/>
                </a:lnTo>
                <a:close/>
                <a:moveTo>
                  <a:pt x="224330" y="81688"/>
                </a:moveTo>
                <a:lnTo>
                  <a:pt x="224330" y="101970"/>
                </a:lnTo>
                <a:lnTo>
                  <a:pt x="204048" y="101970"/>
                </a:lnTo>
                <a:lnTo>
                  <a:pt x="204048" y="81688"/>
                </a:lnTo>
                <a:close/>
                <a:moveTo>
                  <a:pt x="244732" y="81688"/>
                </a:moveTo>
                <a:lnTo>
                  <a:pt x="244732" y="101970"/>
                </a:lnTo>
                <a:lnTo>
                  <a:pt x="224450" y="101970"/>
                </a:lnTo>
                <a:lnTo>
                  <a:pt x="224450" y="81688"/>
                </a:lnTo>
                <a:close/>
                <a:moveTo>
                  <a:pt x="265121" y="81688"/>
                </a:moveTo>
                <a:lnTo>
                  <a:pt x="265121" y="101970"/>
                </a:lnTo>
                <a:lnTo>
                  <a:pt x="244839" y="101970"/>
                </a:lnTo>
                <a:lnTo>
                  <a:pt x="244839" y="81688"/>
                </a:lnTo>
                <a:close/>
                <a:moveTo>
                  <a:pt x="285523" y="81688"/>
                </a:moveTo>
                <a:lnTo>
                  <a:pt x="285523" y="101970"/>
                </a:lnTo>
                <a:lnTo>
                  <a:pt x="265241" y="101970"/>
                </a:lnTo>
                <a:lnTo>
                  <a:pt x="265241" y="81688"/>
                </a:lnTo>
                <a:close/>
                <a:moveTo>
                  <a:pt x="20389" y="102077"/>
                </a:moveTo>
                <a:lnTo>
                  <a:pt x="20389" y="122359"/>
                </a:lnTo>
                <a:lnTo>
                  <a:pt x="107" y="122359"/>
                </a:lnTo>
                <a:lnTo>
                  <a:pt x="107" y="102077"/>
                </a:lnTo>
                <a:close/>
                <a:moveTo>
                  <a:pt x="40791" y="102077"/>
                </a:moveTo>
                <a:lnTo>
                  <a:pt x="40791" y="122359"/>
                </a:lnTo>
                <a:lnTo>
                  <a:pt x="20509" y="122359"/>
                </a:lnTo>
                <a:lnTo>
                  <a:pt x="20509" y="102077"/>
                </a:lnTo>
                <a:close/>
                <a:moveTo>
                  <a:pt x="61180" y="102077"/>
                </a:moveTo>
                <a:lnTo>
                  <a:pt x="61180" y="122359"/>
                </a:lnTo>
                <a:lnTo>
                  <a:pt x="40898" y="122359"/>
                </a:lnTo>
                <a:lnTo>
                  <a:pt x="40898" y="102077"/>
                </a:lnTo>
                <a:close/>
                <a:moveTo>
                  <a:pt x="81582" y="102077"/>
                </a:moveTo>
                <a:lnTo>
                  <a:pt x="81582" y="122359"/>
                </a:lnTo>
                <a:lnTo>
                  <a:pt x="61300" y="122359"/>
                </a:lnTo>
                <a:lnTo>
                  <a:pt x="61300" y="102077"/>
                </a:lnTo>
                <a:close/>
                <a:moveTo>
                  <a:pt x="101971" y="102077"/>
                </a:moveTo>
                <a:lnTo>
                  <a:pt x="101971" y="122359"/>
                </a:lnTo>
                <a:lnTo>
                  <a:pt x="81689" y="122359"/>
                </a:lnTo>
                <a:lnTo>
                  <a:pt x="81702" y="102077"/>
                </a:lnTo>
                <a:close/>
                <a:moveTo>
                  <a:pt x="122359" y="102077"/>
                </a:moveTo>
                <a:lnTo>
                  <a:pt x="122359" y="122359"/>
                </a:lnTo>
                <a:lnTo>
                  <a:pt x="102077" y="122359"/>
                </a:lnTo>
                <a:lnTo>
                  <a:pt x="102091" y="102077"/>
                </a:lnTo>
                <a:close/>
                <a:moveTo>
                  <a:pt x="142762" y="102077"/>
                </a:moveTo>
                <a:lnTo>
                  <a:pt x="142762" y="122359"/>
                </a:lnTo>
                <a:lnTo>
                  <a:pt x="122480" y="122359"/>
                </a:lnTo>
                <a:lnTo>
                  <a:pt x="122480" y="102077"/>
                </a:lnTo>
                <a:close/>
                <a:moveTo>
                  <a:pt x="163164" y="102077"/>
                </a:moveTo>
                <a:lnTo>
                  <a:pt x="163164" y="122359"/>
                </a:lnTo>
                <a:lnTo>
                  <a:pt x="142868" y="122359"/>
                </a:lnTo>
                <a:lnTo>
                  <a:pt x="142882" y="102077"/>
                </a:lnTo>
                <a:close/>
                <a:moveTo>
                  <a:pt x="183552" y="102077"/>
                </a:moveTo>
                <a:lnTo>
                  <a:pt x="183552" y="122359"/>
                </a:lnTo>
                <a:lnTo>
                  <a:pt x="163270" y="122359"/>
                </a:lnTo>
                <a:lnTo>
                  <a:pt x="163270" y="102077"/>
                </a:lnTo>
                <a:close/>
                <a:moveTo>
                  <a:pt x="203955" y="102077"/>
                </a:moveTo>
                <a:lnTo>
                  <a:pt x="203955" y="122359"/>
                </a:lnTo>
                <a:lnTo>
                  <a:pt x="183659" y="122359"/>
                </a:lnTo>
                <a:lnTo>
                  <a:pt x="183659" y="102077"/>
                </a:lnTo>
                <a:close/>
                <a:moveTo>
                  <a:pt x="224343" y="102077"/>
                </a:moveTo>
                <a:lnTo>
                  <a:pt x="224343" y="122359"/>
                </a:lnTo>
                <a:lnTo>
                  <a:pt x="204048" y="122359"/>
                </a:lnTo>
                <a:lnTo>
                  <a:pt x="204061" y="102077"/>
                </a:lnTo>
                <a:close/>
                <a:moveTo>
                  <a:pt x="244732" y="102077"/>
                </a:moveTo>
                <a:lnTo>
                  <a:pt x="244732" y="122359"/>
                </a:lnTo>
                <a:lnTo>
                  <a:pt x="224450" y="122359"/>
                </a:lnTo>
                <a:lnTo>
                  <a:pt x="224450" y="102077"/>
                </a:lnTo>
                <a:close/>
                <a:moveTo>
                  <a:pt x="265121" y="102077"/>
                </a:moveTo>
                <a:lnTo>
                  <a:pt x="265121" y="122359"/>
                </a:lnTo>
                <a:lnTo>
                  <a:pt x="244839" y="122359"/>
                </a:lnTo>
                <a:lnTo>
                  <a:pt x="244839" y="102077"/>
                </a:lnTo>
                <a:close/>
                <a:moveTo>
                  <a:pt x="285523" y="102077"/>
                </a:moveTo>
                <a:lnTo>
                  <a:pt x="285523" y="122359"/>
                </a:lnTo>
                <a:lnTo>
                  <a:pt x="265241" y="122359"/>
                </a:lnTo>
                <a:lnTo>
                  <a:pt x="265241" y="102077"/>
                </a:lnTo>
                <a:close/>
                <a:moveTo>
                  <a:pt x="20389" y="122479"/>
                </a:moveTo>
                <a:lnTo>
                  <a:pt x="20389" y="142761"/>
                </a:lnTo>
                <a:lnTo>
                  <a:pt x="107" y="142761"/>
                </a:lnTo>
                <a:lnTo>
                  <a:pt x="107" y="122479"/>
                </a:lnTo>
                <a:close/>
                <a:moveTo>
                  <a:pt x="40791" y="122479"/>
                </a:moveTo>
                <a:lnTo>
                  <a:pt x="40791" y="142761"/>
                </a:lnTo>
                <a:lnTo>
                  <a:pt x="20509" y="142761"/>
                </a:lnTo>
                <a:lnTo>
                  <a:pt x="20509" y="122479"/>
                </a:lnTo>
                <a:close/>
                <a:moveTo>
                  <a:pt x="61180" y="122479"/>
                </a:moveTo>
                <a:lnTo>
                  <a:pt x="61180" y="142761"/>
                </a:lnTo>
                <a:lnTo>
                  <a:pt x="40898" y="142761"/>
                </a:lnTo>
                <a:lnTo>
                  <a:pt x="40898" y="122479"/>
                </a:lnTo>
                <a:close/>
                <a:moveTo>
                  <a:pt x="81582" y="122479"/>
                </a:moveTo>
                <a:lnTo>
                  <a:pt x="81582" y="142761"/>
                </a:lnTo>
                <a:lnTo>
                  <a:pt x="61300" y="142761"/>
                </a:lnTo>
                <a:lnTo>
                  <a:pt x="61300" y="122479"/>
                </a:lnTo>
                <a:close/>
                <a:moveTo>
                  <a:pt x="101971" y="122479"/>
                </a:moveTo>
                <a:lnTo>
                  <a:pt x="101971" y="142761"/>
                </a:lnTo>
                <a:lnTo>
                  <a:pt x="81689" y="142761"/>
                </a:lnTo>
                <a:lnTo>
                  <a:pt x="81689" y="122479"/>
                </a:lnTo>
                <a:close/>
                <a:moveTo>
                  <a:pt x="122359" y="122479"/>
                </a:moveTo>
                <a:lnTo>
                  <a:pt x="122359" y="142761"/>
                </a:lnTo>
                <a:lnTo>
                  <a:pt x="102077" y="142761"/>
                </a:lnTo>
                <a:lnTo>
                  <a:pt x="102077" y="122479"/>
                </a:lnTo>
                <a:close/>
                <a:moveTo>
                  <a:pt x="142762" y="122479"/>
                </a:moveTo>
                <a:lnTo>
                  <a:pt x="142762" y="142761"/>
                </a:lnTo>
                <a:lnTo>
                  <a:pt x="122480" y="142761"/>
                </a:lnTo>
                <a:lnTo>
                  <a:pt x="122480" y="122479"/>
                </a:lnTo>
                <a:close/>
                <a:moveTo>
                  <a:pt x="163150" y="122479"/>
                </a:moveTo>
                <a:lnTo>
                  <a:pt x="163150" y="142761"/>
                </a:lnTo>
                <a:lnTo>
                  <a:pt x="142868" y="142761"/>
                </a:lnTo>
                <a:lnTo>
                  <a:pt x="142868" y="122479"/>
                </a:lnTo>
                <a:close/>
                <a:moveTo>
                  <a:pt x="183552" y="122479"/>
                </a:moveTo>
                <a:lnTo>
                  <a:pt x="183552" y="142761"/>
                </a:lnTo>
                <a:lnTo>
                  <a:pt x="163270" y="142761"/>
                </a:lnTo>
                <a:lnTo>
                  <a:pt x="163270" y="122479"/>
                </a:lnTo>
                <a:close/>
                <a:moveTo>
                  <a:pt x="203941" y="122479"/>
                </a:moveTo>
                <a:lnTo>
                  <a:pt x="203941" y="142761"/>
                </a:lnTo>
                <a:lnTo>
                  <a:pt x="183659" y="142761"/>
                </a:lnTo>
                <a:lnTo>
                  <a:pt x="183659" y="122479"/>
                </a:lnTo>
                <a:close/>
                <a:moveTo>
                  <a:pt x="224330" y="122479"/>
                </a:moveTo>
                <a:lnTo>
                  <a:pt x="224330" y="142761"/>
                </a:lnTo>
                <a:lnTo>
                  <a:pt x="204048" y="142761"/>
                </a:lnTo>
                <a:lnTo>
                  <a:pt x="204048" y="122479"/>
                </a:lnTo>
                <a:close/>
                <a:moveTo>
                  <a:pt x="244732" y="122479"/>
                </a:moveTo>
                <a:lnTo>
                  <a:pt x="244732" y="142761"/>
                </a:lnTo>
                <a:lnTo>
                  <a:pt x="224450" y="142761"/>
                </a:lnTo>
                <a:lnTo>
                  <a:pt x="224450" y="122479"/>
                </a:lnTo>
                <a:close/>
                <a:moveTo>
                  <a:pt x="265121" y="122479"/>
                </a:moveTo>
                <a:lnTo>
                  <a:pt x="265121" y="142761"/>
                </a:lnTo>
                <a:lnTo>
                  <a:pt x="244839" y="142761"/>
                </a:lnTo>
                <a:lnTo>
                  <a:pt x="244839" y="122479"/>
                </a:lnTo>
                <a:close/>
                <a:moveTo>
                  <a:pt x="285523" y="122479"/>
                </a:moveTo>
                <a:lnTo>
                  <a:pt x="285523" y="142761"/>
                </a:lnTo>
                <a:lnTo>
                  <a:pt x="265241" y="142761"/>
                </a:lnTo>
                <a:lnTo>
                  <a:pt x="265241" y="122479"/>
                </a:lnTo>
                <a:close/>
                <a:moveTo>
                  <a:pt x="20389" y="142868"/>
                </a:moveTo>
                <a:lnTo>
                  <a:pt x="20389" y="163149"/>
                </a:lnTo>
                <a:lnTo>
                  <a:pt x="107" y="163149"/>
                </a:lnTo>
                <a:lnTo>
                  <a:pt x="107" y="142868"/>
                </a:lnTo>
                <a:close/>
                <a:moveTo>
                  <a:pt x="40791" y="142868"/>
                </a:moveTo>
                <a:lnTo>
                  <a:pt x="40791" y="163149"/>
                </a:lnTo>
                <a:lnTo>
                  <a:pt x="20509" y="163149"/>
                </a:lnTo>
                <a:lnTo>
                  <a:pt x="20509" y="142868"/>
                </a:lnTo>
                <a:close/>
                <a:moveTo>
                  <a:pt x="61180" y="142868"/>
                </a:moveTo>
                <a:lnTo>
                  <a:pt x="61180" y="163149"/>
                </a:lnTo>
                <a:lnTo>
                  <a:pt x="40898" y="163149"/>
                </a:lnTo>
                <a:lnTo>
                  <a:pt x="40898" y="142868"/>
                </a:lnTo>
                <a:close/>
                <a:moveTo>
                  <a:pt x="81582" y="142868"/>
                </a:moveTo>
                <a:lnTo>
                  <a:pt x="81582" y="163149"/>
                </a:lnTo>
                <a:lnTo>
                  <a:pt x="61300" y="163149"/>
                </a:lnTo>
                <a:lnTo>
                  <a:pt x="61300" y="142868"/>
                </a:lnTo>
                <a:close/>
                <a:moveTo>
                  <a:pt x="101971" y="142868"/>
                </a:moveTo>
                <a:lnTo>
                  <a:pt x="101971" y="163149"/>
                </a:lnTo>
                <a:lnTo>
                  <a:pt x="81689" y="163149"/>
                </a:lnTo>
                <a:lnTo>
                  <a:pt x="81689" y="142868"/>
                </a:lnTo>
                <a:close/>
                <a:moveTo>
                  <a:pt x="122359" y="142868"/>
                </a:moveTo>
                <a:lnTo>
                  <a:pt x="122359" y="163149"/>
                </a:lnTo>
                <a:lnTo>
                  <a:pt x="102077" y="163149"/>
                </a:lnTo>
                <a:lnTo>
                  <a:pt x="102077" y="142868"/>
                </a:lnTo>
                <a:close/>
                <a:moveTo>
                  <a:pt x="142762" y="142868"/>
                </a:moveTo>
                <a:lnTo>
                  <a:pt x="142762" y="163149"/>
                </a:lnTo>
                <a:lnTo>
                  <a:pt x="122480" y="163149"/>
                </a:lnTo>
                <a:lnTo>
                  <a:pt x="122480" y="142868"/>
                </a:lnTo>
                <a:close/>
                <a:moveTo>
                  <a:pt x="163150" y="142868"/>
                </a:moveTo>
                <a:lnTo>
                  <a:pt x="163150" y="163149"/>
                </a:lnTo>
                <a:lnTo>
                  <a:pt x="142868" y="163149"/>
                </a:lnTo>
                <a:lnTo>
                  <a:pt x="142868" y="142868"/>
                </a:lnTo>
                <a:close/>
                <a:moveTo>
                  <a:pt x="183552" y="142868"/>
                </a:moveTo>
                <a:lnTo>
                  <a:pt x="183552" y="163149"/>
                </a:lnTo>
                <a:lnTo>
                  <a:pt x="163270" y="163149"/>
                </a:lnTo>
                <a:lnTo>
                  <a:pt x="163270" y="142868"/>
                </a:lnTo>
                <a:close/>
                <a:moveTo>
                  <a:pt x="203941" y="142868"/>
                </a:moveTo>
                <a:lnTo>
                  <a:pt x="203941" y="163149"/>
                </a:lnTo>
                <a:lnTo>
                  <a:pt x="183659" y="163149"/>
                </a:lnTo>
                <a:lnTo>
                  <a:pt x="183659" y="142868"/>
                </a:lnTo>
                <a:close/>
                <a:moveTo>
                  <a:pt x="224330" y="142868"/>
                </a:moveTo>
                <a:lnTo>
                  <a:pt x="224330" y="163149"/>
                </a:lnTo>
                <a:lnTo>
                  <a:pt x="204048" y="163149"/>
                </a:lnTo>
                <a:lnTo>
                  <a:pt x="204048" y="142868"/>
                </a:lnTo>
                <a:close/>
                <a:moveTo>
                  <a:pt x="244732" y="142868"/>
                </a:moveTo>
                <a:lnTo>
                  <a:pt x="244732" y="163149"/>
                </a:lnTo>
                <a:lnTo>
                  <a:pt x="224450" y="163149"/>
                </a:lnTo>
                <a:lnTo>
                  <a:pt x="224450" y="142868"/>
                </a:lnTo>
                <a:close/>
                <a:moveTo>
                  <a:pt x="265121" y="142868"/>
                </a:moveTo>
                <a:lnTo>
                  <a:pt x="265121" y="163149"/>
                </a:lnTo>
                <a:lnTo>
                  <a:pt x="244839" y="163149"/>
                </a:lnTo>
                <a:lnTo>
                  <a:pt x="244839" y="142868"/>
                </a:lnTo>
                <a:close/>
                <a:moveTo>
                  <a:pt x="285523" y="142868"/>
                </a:moveTo>
                <a:lnTo>
                  <a:pt x="285523" y="163149"/>
                </a:lnTo>
                <a:lnTo>
                  <a:pt x="265241" y="163149"/>
                </a:lnTo>
                <a:lnTo>
                  <a:pt x="265241" y="142868"/>
                </a:lnTo>
                <a:close/>
                <a:moveTo>
                  <a:pt x="0" y="0"/>
                </a:moveTo>
                <a:lnTo>
                  <a:pt x="0" y="163270"/>
                </a:lnTo>
                <a:lnTo>
                  <a:pt x="285630" y="163270"/>
                </a:lnTo>
                <a:lnTo>
                  <a:pt x="2856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157275" y="202375"/>
            <a:ext cx="8829543" cy="4738784"/>
          </a:xfrm>
          <a:custGeom>
            <a:avLst/>
            <a:gdLst/>
            <a:ahLst/>
            <a:cxnLst/>
            <a:rect l="l" t="t" r="r" b="b"/>
            <a:pathLst>
              <a:path w="90513" h="48578" extrusionOk="0">
                <a:moveTo>
                  <a:pt x="2761" y="1"/>
                </a:moveTo>
                <a:cubicBezTo>
                  <a:pt x="2369" y="1"/>
                  <a:pt x="1941" y="108"/>
                  <a:pt x="1453" y="368"/>
                </a:cubicBezTo>
                <a:cubicBezTo>
                  <a:pt x="0" y="1144"/>
                  <a:pt x="2925" y="2895"/>
                  <a:pt x="2925" y="4546"/>
                </a:cubicBezTo>
                <a:cubicBezTo>
                  <a:pt x="2925" y="6177"/>
                  <a:pt x="935" y="6177"/>
                  <a:pt x="935" y="7828"/>
                </a:cubicBezTo>
                <a:cubicBezTo>
                  <a:pt x="935" y="9479"/>
                  <a:pt x="2925" y="9479"/>
                  <a:pt x="2925" y="11130"/>
                </a:cubicBezTo>
                <a:cubicBezTo>
                  <a:pt x="2925" y="12761"/>
                  <a:pt x="935" y="12781"/>
                  <a:pt x="935" y="14413"/>
                </a:cubicBezTo>
                <a:cubicBezTo>
                  <a:pt x="935" y="16064"/>
                  <a:pt x="2925" y="16064"/>
                  <a:pt x="2925" y="17715"/>
                </a:cubicBezTo>
                <a:cubicBezTo>
                  <a:pt x="2925" y="19346"/>
                  <a:pt x="935" y="19346"/>
                  <a:pt x="935" y="20997"/>
                </a:cubicBezTo>
                <a:cubicBezTo>
                  <a:pt x="935" y="22648"/>
                  <a:pt x="2925" y="22648"/>
                  <a:pt x="2925" y="24299"/>
                </a:cubicBezTo>
                <a:cubicBezTo>
                  <a:pt x="2925" y="25930"/>
                  <a:pt x="935" y="25930"/>
                  <a:pt x="935" y="27582"/>
                </a:cubicBezTo>
                <a:cubicBezTo>
                  <a:pt x="935" y="29233"/>
                  <a:pt x="2925" y="29233"/>
                  <a:pt x="2925" y="30884"/>
                </a:cubicBezTo>
                <a:cubicBezTo>
                  <a:pt x="2925" y="32515"/>
                  <a:pt x="935" y="32515"/>
                  <a:pt x="935" y="34166"/>
                </a:cubicBezTo>
                <a:cubicBezTo>
                  <a:pt x="935" y="35817"/>
                  <a:pt x="2925" y="35817"/>
                  <a:pt x="2925" y="37468"/>
                </a:cubicBezTo>
                <a:cubicBezTo>
                  <a:pt x="2925" y="39119"/>
                  <a:pt x="935" y="39099"/>
                  <a:pt x="935" y="40751"/>
                </a:cubicBezTo>
                <a:cubicBezTo>
                  <a:pt x="935" y="42402"/>
                  <a:pt x="2925" y="42402"/>
                  <a:pt x="2925" y="44053"/>
                </a:cubicBezTo>
                <a:cubicBezTo>
                  <a:pt x="2925" y="45684"/>
                  <a:pt x="0" y="47434"/>
                  <a:pt x="1453" y="48210"/>
                </a:cubicBezTo>
                <a:cubicBezTo>
                  <a:pt x="1945" y="48471"/>
                  <a:pt x="2375" y="48578"/>
                  <a:pt x="2768" y="48578"/>
                </a:cubicBezTo>
                <a:cubicBezTo>
                  <a:pt x="4564" y="48578"/>
                  <a:pt x="5570" y="46340"/>
                  <a:pt x="8117" y="46340"/>
                </a:cubicBezTo>
                <a:cubicBezTo>
                  <a:pt x="11220" y="46340"/>
                  <a:pt x="11220" y="48330"/>
                  <a:pt x="14303" y="48330"/>
                </a:cubicBezTo>
                <a:cubicBezTo>
                  <a:pt x="17407" y="48330"/>
                  <a:pt x="17407" y="46340"/>
                  <a:pt x="20490" y="46340"/>
                </a:cubicBezTo>
                <a:cubicBezTo>
                  <a:pt x="23593" y="46340"/>
                  <a:pt x="23593" y="48330"/>
                  <a:pt x="26696" y="48330"/>
                </a:cubicBezTo>
                <a:cubicBezTo>
                  <a:pt x="29780" y="48330"/>
                  <a:pt x="29780" y="46340"/>
                  <a:pt x="32883" y="46340"/>
                </a:cubicBezTo>
                <a:cubicBezTo>
                  <a:pt x="35966" y="46340"/>
                  <a:pt x="35966" y="48330"/>
                  <a:pt x="39070" y="48330"/>
                </a:cubicBezTo>
                <a:cubicBezTo>
                  <a:pt x="42173" y="48330"/>
                  <a:pt x="42153" y="46340"/>
                  <a:pt x="45256" y="46340"/>
                </a:cubicBezTo>
                <a:cubicBezTo>
                  <a:pt x="48360" y="46340"/>
                  <a:pt x="48360" y="48330"/>
                  <a:pt x="51443" y="48330"/>
                </a:cubicBezTo>
                <a:cubicBezTo>
                  <a:pt x="54546" y="48330"/>
                  <a:pt x="54546" y="46340"/>
                  <a:pt x="57630" y="46340"/>
                </a:cubicBezTo>
                <a:cubicBezTo>
                  <a:pt x="60733" y="46340"/>
                  <a:pt x="60733" y="48330"/>
                  <a:pt x="63836" y="48330"/>
                </a:cubicBezTo>
                <a:cubicBezTo>
                  <a:pt x="66919" y="48330"/>
                  <a:pt x="66919" y="46340"/>
                  <a:pt x="70023" y="46340"/>
                </a:cubicBezTo>
                <a:cubicBezTo>
                  <a:pt x="73106" y="46340"/>
                  <a:pt x="73106" y="48330"/>
                  <a:pt x="76209" y="48330"/>
                </a:cubicBezTo>
                <a:cubicBezTo>
                  <a:pt x="79293" y="48330"/>
                  <a:pt x="79293" y="46340"/>
                  <a:pt x="82396" y="46340"/>
                </a:cubicBezTo>
                <a:cubicBezTo>
                  <a:pt x="84943" y="46340"/>
                  <a:pt x="85949" y="48578"/>
                  <a:pt x="87745" y="48578"/>
                </a:cubicBezTo>
                <a:cubicBezTo>
                  <a:pt x="88137" y="48578"/>
                  <a:pt x="88568" y="48471"/>
                  <a:pt x="89060" y="48210"/>
                </a:cubicBezTo>
                <a:cubicBezTo>
                  <a:pt x="90492" y="47434"/>
                  <a:pt x="88244" y="46519"/>
                  <a:pt x="87628" y="44311"/>
                </a:cubicBezTo>
                <a:cubicBezTo>
                  <a:pt x="87170" y="42740"/>
                  <a:pt x="89577" y="42402"/>
                  <a:pt x="89577" y="40751"/>
                </a:cubicBezTo>
                <a:cubicBezTo>
                  <a:pt x="89577" y="39099"/>
                  <a:pt x="87588" y="39099"/>
                  <a:pt x="87588" y="37448"/>
                </a:cubicBezTo>
                <a:cubicBezTo>
                  <a:pt x="87588" y="35817"/>
                  <a:pt x="89577" y="35817"/>
                  <a:pt x="89577" y="34166"/>
                </a:cubicBezTo>
                <a:cubicBezTo>
                  <a:pt x="89577" y="32515"/>
                  <a:pt x="87588" y="32515"/>
                  <a:pt x="87588" y="30864"/>
                </a:cubicBezTo>
                <a:cubicBezTo>
                  <a:pt x="87588" y="29233"/>
                  <a:pt x="89577" y="29233"/>
                  <a:pt x="89577" y="27582"/>
                </a:cubicBezTo>
                <a:cubicBezTo>
                  <a:pt x="89577" y="25930"/>
                  <a:pt x="87588" y="25930"/>
                  <a:pt x="87588" y="24279"/>
                </a:cubicBezTo>
                <a:cubicBezTo>
                  <a:pt x="87588" y="22648"/>
                  <a:pt x="89577" y="22648"/>
                  <a:pt x="89577" y="20997"/>
                </a:cubicBezTo>
                <a:cubicBezTo>
                  <a:pt x="89577" y="19346"/>
                  <a:pt x="87588" y="19346"/>
                  <a:pt x="87588" y="17715"/>
                </a:cubicBezTo>
                <a:cubicBezTo>
                  <a:pt x="87588" y="16064"/>
                  <a:pt x="89577" y="16064"/>
                  <a:pt x="89577" y="14413"/>
                </a:cubicBezTo>
                <a:cubicBezTo>
                  <a:pt x="89577" y="12761"/>
                  <a:pt x="87588" y="12761"/>
                  <a:pt x="87588" y="11130"/>
                </a:cubicBezTo>
                <a:cubicBezTo>
                  <a:pt x="87588" y="9479"/>
                  <a:pt x="89577" y="9479"/>
                  <a:pt x="89577" y="7828"/>
                </a:cubicBezTo>
                <a:cubicBezTo>
                  <a:pt x="89577" y="6177"/>
                  <a:pt x="87588" y="6177"/>
                  <a:pt x="87588" y="4546"/>
                </a:cubicBezTo>
                <a:cubicBezTo>
                  <a:pt x="87588" y="2895"/>
                  <a:pt x="90512" y="1144"/>
                  <a:pt x="89060" y="368"/>
                </a:cubicBezTo>
                <a:cubicBezTo>
                  <a:pt x="88568" y="108"/>
                  <a:pt x="88137" y="1"/>
                  <a:pt x="87743" y="1"/>
                </a:cubicBezTo>
                <a:cubicBezTo>
                  <a:pt x="85943" y="1"/>
                  <a:pt x="84926" y="2238"/>
                  <a:pt x="82396" y="2238"/>
                </a:cubicBezTo>
                <a:cubicBezTo>
                  <a:pt x="79293" y="2238"/>
                  <a:pt x="79293" y="249"/>
                  <a:pt x="76189" y="249"/>
                </a:cubicBezTo>
                <a:cubicBezTo>
                  <a:pt x="73106" y="249"/>
                  <a:pt x="73106" y="2238"/>
                  <a:pt x="70003" y="2238"/>
                </a:cubicBezTo>
                <a:cubicBezTo>
                  <a:pt x="66900" y="2238"/>
                  <a:pt x="66919" y="249"/>
                  <a:pt x="63816" y="249"/>
                </a:cubicBezTo>
                <a:cubicBezTo>
                  <a:pt x="60713" y="249"/>
                  <a:pt x="60713" y="2238"/>
                  <a:pt x="57630" y="2238"/>
                </a:cubicBezTo>
                <a:cubicBezTo>
                  <a:pt x="54526" y="2238"/>
                  <a:pt x="54526" y="249"/>
                  <a:pt x="51443" y="249"/>
                </a:cubicBezTo>
                <a:cubicBezTo>
                  <a:pt x="48340" y="249"/>
                  <a:pt x="48340" y="2238"/>
                  <a:pt x="45236" y="2238"/>
                </a:cubicBezTo>
                <a:cubicBezTo>
                  <a:pt x="42153" y="2238"/>
                  <a:pt x="42153" y="249"/>
                  <a:pt x="39050" y="249"/>
                </a:cubicBezTo>
                <a:cubicBezTo>
                  <a:pt x="35966" y="249"/>
                  <a:pt x="35966" y="2238"/>
                  <a:pt x="32863" y="2238"/>
                </a:cubicBezTo>
                <a:cubicBezTo>
                  <a:pt x="29780" y="2238"/>
                  <a:pt x="29780" y="249"/>
                  <a:pt x="26677" y="249"/>
                </a:cubicBezTo>
                <a:cubicBezTo>
                  <a:pt x="23593" y="249"/>
                  <a:pt x="23593" y="2238"/>
                  <a:pt x="20490" y="2238"/>
                </a:cubicBezTo>
                <a:cubicBezTo>
                  <a:pt x="17387" y="2238"/>
                  <a:pt x="17387" y="249"/>
                  <a:pt x="14303" y="249"/>
                </a:cubicBezTo>
                <a:cubicBezTo>
                  <a:pt x="11200" y="249"/>
                  <a:pt x="11200" y="2238"/>
                  <a:pt x="8117" y="2238"/>
                </a:cubicBezTo>
                <a:cubicBezTo>
                  <a:pt x="5570" y="2238"/>
                  <a:pt x="4551" y="1"/>
                  <a:pt x="27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0" name="Google Shape;290;p4"/>
          <p:cNvSpPr txBox="1">
            <a:spLocks noGrp="1"/>
          </p:cNvSpPr>
          <p:nvPr>
            <p:ph type="body" idx="1"/>
          </p:nvPr>
        </p:nvSpPr>
        <p:spPr>
          <a:xfrm>
            <a:off x="720000" y="1017725"/>
            <a:ext cx="7704000" cy="3590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00">
                <a:solidFill>
                  <a:srgbClr val="434343"/>
                </a:solidFill>
              </a:defRPr>
            </a:lvl1pPr>
            <a:lvl2pPr marL="914400" lvl="1"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grpSp>
        <p:nvGrpSpPr>
          <p:cNvPr id="291" name="Google Shape;291;p4"/>
          <p:cNvGrpSpPr/>
          <p:nvPr/>
        </p:nvGrpSpPr>
        <p:grpSpPr>
          <a:xfrm rot="8757422" flipH="1">
            <a:off x="-210" y="-227068"/>
            <a:ext cx="1494875" cy="1187602"/>
            <a:chOff x="1023025" y="3297275"/>
            <a:chExt cx="805750" cy="640128"/>
          </a:xfrm>
        </p:grpSpPr>
        <p:sp>
          <p:nvSpPr>
            <p:cNvPr id="292" name="Google Shape;292;p4"/>
            <p:cNvSpPr/>
            <p:nvPr/>
          </p:nvSpPr>
          <p:spPr>
            <a:xfrm>
              <a:off x="1184526" y="3526165"/>
              <a:ext cx="402228" cy="396774"/>
            </a:xfrm>
            <a:custGeom>
              <a:avLst/>
              <a:gdLst/>
              <a:ahLst/>
              <a:cxnLst/>
              <a:rect l="l" t="t" r="r" b="b"/>
              <a:pathLst>
                <a:path w="8702" h="8584" fill="none" extrusionOk="0">
                  <a:moveTo>
                    <a:pt x="8701" y="1"/>
                  </a:moveTo>
                  <a:cubicBezTo>
                    <a:pt x="5853" y="2594"/>
                    <a:pt x="3270" y="5472"/>
                    <a:pt x="989" y="8584"/>
                  </a:cubicBezTo>
                  <a:cubicBezTo>
                    <a:pt x="960" y="6352"/>
                    <a:pt x="627" y="4141"/>
                    <a:pt x="1" y="1997"/>
                  </a:cubicBezTo>
                </a:path>
              </a:pathLst>
            </a:custGeom>
            <a:noFill/>
            <a:ln w="4650" cap="flat" cmpd="sng">
              <a:solidFill>
                <a:schemeClr val="dk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1342884" y="3301343"/>
              <a:ext cx="485891" cy="482748"/>
            </a:xfrm>
            <a:custGeom>
              <a:avLst/>
              <a:gdLst/>
              <a:ahLst/>
              <a:cxnLst/>
              <a:rect l="l" t="t" r="r" b="b"/>
              <a:pathLst>
                <a:path w="10512" h="10444" extrusionOk="0">
                  <a:moveTo>
                    <a:pt x="10512" y="1"/>
                  </a:moveTo>
                  <a:lnTo>
                    <a:pt x="10512" y="1"/>
                  </a:lnTo>
                  <a:cubicBezTo>
                    <a:pt x="9758" y="382"/>
                    <a:pt x="8926" y="588"/>
                    <a:pt x="8094" y="607"/>
                  </a:cubicBezTo>
                  <a:cubicBezTo>
                    <a:pt x="8029" y="609"/>
                    <a:pt x="7965" y="610"/>
                    <a:pt x="7900" y="610"/>
                  </a:cubicBezTo>
                  <a:cubicBezTo>
                    <a:pt x="7336" y="610"/>
                    <a:pt x="6772" y="541"/>
                    <a:pt x="6213" y="541"/>
                  </a:cubicBezTo>
                  <a:cubicBezTo>
                    <a:pt x="5905" y="541"/>
                    <a:pt x="5599" y="562"/>
                    <a:pt x="5295" y="627"/>
                  </a:cubicBezTo>
                  <a:cubicBezTo>
                    <a:pt x="4199" y="852"/>
                    <a:pt x="3269" y="1635"/>
                    <a:pt x="2633" y="2565"/>
                  </a:cubicBezTo>
                  <a:cubicBezTo>
                    <a:pt x="1791" y="2917"/>
                    <a:pt x="940" y="3367"/>
                    <a:pt x="470" y="4150"/>
                  </a:cubicBezTo>
                  <a:cubicBezTo>
                    <a:pt x="0" y="4923"/>
                    <a:pt x="10" y="6049"/>
                    <a:pt x="695" y="6656"/>
                  </a:cubicBezTo>
                  <a:cubicBezTo>
                    <a:pt x="1143" y="7062"/>
                    <a:pt x="1859" y="7152"/>
                    <a:pt x="2502" y="7152"/>
                  </a:cubicBezTo>
                  <a:cubicBezTo>
                    <a:pt x="2617" y="7152"/>
                    <a:pt x="2730" y="7149"/>
                    <a:pt x="2839" y="7145"/>
                  </a:cubicBezTo>
                  <a:lnTo>
                    <a:pt x="2839" y="7145"/>
                  </a:lnTo>
                  <a:cubicBezTo>
                    <a:pt x="2418" y="7811"/>
                    <a:pt x="2379" y="8652"/>
                    <a:pt x="2741" y="9347"/>
                  </a:cubicBezTo>
                  <a:cubicBezTo>
                    <a:pt x="3104" y="10026"/>
                    <a:pt x="3823" y="10444"/>
                    <a:pt x="4596" y="10444"/>
                  </a:cubicBezTo>
                  <a:cubicBezTo>
                    <a:pt x="4614" y="10444"/>
                    <a:pt x="4631" y="10444"/>
                    <a:pt x="4649" y="10443"/>
                  </a:cubicBezTo>
                  <a:cubicBezTo>
                    <a:pt x="5236" y="10384"/>
                    <a:pt x="5794" y="10120"/>
                    <a:pt x="6205" y="9690"/>
                  </a:cubicBezTo>
                  <a:cubicBezTo>
                    <a:pt x="6626" y="9249"/>
                    <a:pt x="6949" y="8750"/>
                    <a:pt x="7184" y="8192"/>
                  </a:cubicBezTo>
                  <a:cubicBezTo>
                    <a:pt x="8476" y="7722"/>
                    <a:pt x="9425" y="6617"/>
                    <a:pt x="9680" y="5276"/>
                  </a:cubicBezTo>
                  <a:cubicBezTo>
                    <a:pt x="9777" y="4728"/>
                    <a:pt x="9758" y="4170"/>
                    <a:pt x="9777" y="3612"/>
                  </a:cubicBezTo>
                  <a:cubicBezTo>
                    <a:pt x="9817" y="2379"/>
                    <a:pt x="10061" y="1155"/>
                    <a:pt x="105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1469996" y="3304070"/>
              <a:ext cx="358779" cy="328919"/>
            </a:xfrm>
            <a:custGeom>
              <a:avLst/>
              <a:gdLst/>
              <a:ahLst/>
              <a:cxnLst/>
              <a:rect l="l" t="t" r="r" b="b"/>
              <a:pathLst>
                <a:path w="7762" h="7116" extrusionOk="0">
                  <a:moveTo>
                    <a:pt x="7762" y="0"/>
                  </a:moveTo>
                  <a:cubicBezTo>
                    <a:pt x="7585" y="137"/>
                    <a:pt x="7409" y="265"/>
                    <a:pt x="7233" y="402"/>
                  </a:cubicBezTo>
                  <a:cubicBezTo>
                    <a:pt x="7057" y="529"/>
                    <a:pt x="6890" y="676"/>
                    <a:pt x="6724" y="813"/>
                  </a:cubicBezTo>
                  <a:cubicBezTo>
                    <a:pt x="6382" y="1096"/>
                    <a:pt x="6049" y="1380"/>
                    <a:pt x="5726" y="1674"/>
                  </a:cubicBezTo>
                  <a:cubicBezTo>
                    <a:pt x="5070" y="2261"/>
                    <a:pt x="4434" y="2868"/>
                    <a:pt x="3808" y="3475"/>
                  </a:cubicBezTo>
                  <a:lnTo>
                    <a:pt x="1919" y="5315"/>
                  </a:lnTo>
                  <a:cubicBezTo>
                    <a:pt x="1606" y="5618"/>
                    <a:pt x="1292" y="5921"/>
                    <a:pt x="969" y="6215"/>
                  </a:cubicBezTo>
                  <a:lnTo>
                    <a:pt x="490" y="6665"/>
                  </a:lnTo>
                  <a:lnTo>
                    <a:pt x="0" y="7115"/>
                  </a:lnTo>
                  <a:cubicBezTo>
                    <a:pt x="353" y="6851"/>
                    <a:pt x="695" y="6567"/>
                    <a:pt x="1028" y="6293"/>
                  </a:cubicBezTo>
                  <a:cubicBezTo>
                    <a:pt x="1361" y="6009"/>
                    <a:pt x="1694" y="5716"/>
                    <a:pt x="2017" y="5422"/>
                  </a:cubicBezTo>
                  <a:cubicBezTo>
                    <a:pt x="2672" y="4835"/>
                    <a:pt x="3299" y="4228"/>
                    <a:pt x="3935" y="3612"/>
                  </a:cubicBezTo>
                  <a:lnTo>
                    <a:pt x="5824" y="1782"/>
                  </a:lnTo>
                  <a:cubicBezTo>
                    <a:pt x="6137" y="1478"/>
                    <a:pt x="6460" y="1175"/>
                    <a:pt x="6783" y="881"/>
                  </a:cubicBezTo>
                  <a:cubicBezTo>
                    <a:pt x="6949" y="734"/>
                    <a:pt x="7106" y="578"/>
                    <a:pt x="7272" y="431"/>
                  </a:cubicBezTo>
                  <a:cubicBezTo>
                    <a:pt x="7439" y="294"/>
                    <a:pt x="7595" y="147"/>
                    <a:pt x="7762" y="0"/>
                  </a:cubicBezTo>
                  <a:close/>
                </a:path>
              </a:pathLst>
            </a:custGeom>
            <a:solidFill>
              <a:srgbClr val="4E7D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1520656" y="3570954"/>
              <a:ext cx="123091" cy="168111"/>
            </a:xfrm>
            <a:custGeom>
              <a:avLst/>
              <a:gdLst/>
              <a:ahLst/>
              <a:cxnLst/>
              <a:rect l="l" t="t" r="r" b="b"/>
              <a:pathLst>
                <a:path w="2663" h="3637" extrusionOk="0">
                  <a:moveTo>
                    <a:pt x="470" y="1"/>
                  </a:moveTo>
                  <a:lnTo>
                    <a:pt x="470" y="1"/>
                  </a:lnTo>
                  <a:cubicBezTo>
                    <a:pt x="245" y="412"/>
                    <a:pt x="108" y="852"/>
                    <a:pt x="59" y="1312"/>
                  </a:cubicBezTo>
                  <a:cubicBezTo>
                    <a:pt x="1" y="1782"/>
                    <a:pt x="50" y="2261"/>
                    <a:pt x="206" y="2702"/>
                  </a:cubicBezTo>
                  <a:cubicBezTo>
                    <a:pt x="304" y="2937"/>
                    <a:pt x="451" y="3132"/>
                    <a:pt x="647" y="3279"/>
                  </a:cubicBezTo>
                  <a:cubicBezTo>
                    <a:pt x="832" y="3426"/>
                    <a:pt x="1058" y="3534"/>
                    <a:pt x="1292" y="3583"/>
                  </a:cubicBezTo>
                  <a:cubicBezTo>
                    <a:pt x="1455" y="3621"/>
                    <a:pt x="1620" y="3637"/>
                    <a:pt x="1783" y="3637"/>
                  </a:cubicBezTo>
                  <a:cubicBezTo>
                    <a:pt x="2082" y="3637"/>
                    <a:pt x="2378" y="3584"/>
                    <a:pt x="2663" y="3514"/>
                  </a:cubicBezTo>
                  <a:lnTo>
                    <a:pt x="2663" y="3514"/>
                  </a:lnTo>
                  <a:cubicBezTo>
                    <a:pt x="2473" y="3531"/>
                    <a:pt x="2281" y="3544"/>
                    <a:pt x="2091" y="3544"/>
                  </a:cubicBezTo>
                  <a:cubicBezTo>
                    <a:pt x="1831" y="3544"/>
                    <a:pt x="1575" y="3519"/>
                    <a:pt x="1332" y="3446"/>
                  </a:cubicBezTo>
                  <a:cubicBezTo>
                    <a:pt x="1116" y="3387"/>
                    <a:pt x="921" y="3279"/>
                    <a:pt x="754" y="3152"/>
                  </a:cubicBezTo>
                  <a:cubicBezTo>
                    <a:pt x="588" y="3015"/>
                    <a:pt x="461" y="2839"/>
                    <a:pt x="382" y="2633"/>
                  </a:cubicBezTo>
                  <a:cubicBezTo>
                    <a:pt x="294" y="2428"/>
                    <a:pt x="245" y="2212"/>
                    <a:pt x="226" y="1997"/>
                  </a:cubicBezTo>
                  <a:cubicBezTo>
                    <a:pt x="196" y="1772"/>
                    <a:pt x="196" y="1547"/>
                    <a:pt x="206" y="1332"/>
                  </a:cubicBezTo>
                  <a:cubicBezTo>
                    <a:pt x="226" y="872"/>
                    <a:pt x="314" y="431"/>
                    <a:pt x="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a:off x="1593040" y="3521635"/>
              <a:ext cx="143012" cy="131364"/>
            </a:xfrm>
            <a:custGeom>
              <a:avLst/>
              <a:gdLst/>
              <a:ahLst/>
              <a:cxnLst/>
              <a:rect l="l" t="t" r="r" b="b"/>
              <a:pathLst>
                <a:path w="3094" h="2842" extrusionOk="0">
                  <a:moveTo>
                    <a:pt x="98" y="1"/>
                  </a:moveTo>
                  <a:cubicBezTo>
                    <a:pt x="1" y="392"/>
                    <a:pt x="20" y="813"/>
                    <a:pt x="147" y="1205"/>
                  </a:cubicBezTo>
                  <a:cubicBezTo>
                    <a:pt x="265" y="1596"/>
                    <a:pt x="500" y="1958"/>
                    <a:pt x="803" y="2232"/>
                  </a:cubicBezTo>
                  <a:cubicBezTo>
                    <a:pt x="1116" y="2516"/>
                    <a:pt x="1498" y="2702"/>
                    <a:pt x="1909" y="2790"/>
                  </a:cubicBezTo>
                  <a:cubicBezTo>
                    <a:pt x="2071" y="2822"/>
                    <a:pt x="2240" y="2841"/>
                    <a:pt x="2410" y="2841"/>
                  </a:cubicBezTo>
                  <a:cubicBezTo>
                    <a:pt x="2445" y="2841"/>
                    <a:pt x="2480" y="2841"/>
                    <a:pt x="2516" y="2839"/>
                  </a:cubicBezTo>
                  <a:cubicBezTo>
                    <a:pt x="2721" y="2819"/>
                    <a:pt x="2917" y="2751"/>
                    <a:pt x="3093" y="2633"/>
                  </a:cubicBezTo>
                  <a:lnTo>
                    <a:pt x="3093" y="2633"/>
                  </a:lnTo>
                  <a:cubicBezTo>
                    <a:pt x="2939" y="2707"/>
                    <a:pt x="2777" y="2746"/>
                    <a:pt x="2615" y="2746"/>
                  </a:cubicBezTo>
                  <a:cubicBezTo>
                    <a:pt x="2582" y="2746"/>
                    <a:pt x="2549" y="2744"/>
                    <a:pt x="2516" y="2741"/>
                  </a:cubicBezTo>
                  <a:cubicBezTo>
                    <a:pt x="1929" y="2722"/>
                    <a:pt x="1371" y="2487"/>
                    <a:pt x="930" y="2095"/>
                  </a:cubicBezTo>
                  <a:cubicBezTo>
                    <a:pt x="637" y="1841"/>
                    <a:pt x="412" y="1518"/>
                    <a:pt x="275" y="1156"/>
                  </a:cubicBezTo>
                  <a:cubicBezTo>
                    <a:pt x="138" y="784"/>
                    <a:pt x="79" y="392"/>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1655903" y="3458774"/>
              <a:ext cx="135755" cy="98500"/>
            </a:xfrm>
            <a:custGeom>
              <a:avLst/>
              <a:gdLst/>
              <a:ahLst/>
              <a:cxnLst/>
              <a:rect l="l" t="t" r="r" b="b"/>
              <a:pathLst>
                <a:path w="2937" h="2131" extrusionOk="0">
                  <a:moveTo>
                    <a:pt x="79" y="0"/>
                  </a:moveTo>
                  <a:lnTo>
                    <a:pt x="79" y="0"/>
                  </a:lnTo>
                  <a:cubicBezTo>
                    <a:pt x="1" y="363"/>
                    <a:pt x="11" y="734"/>
                    <a:pt x="118" y="1087"/>
                  </a:cubicBezTo>
                  <a:cubicBezTo>
                    <a:pt x="226" y="1449"/>
                    <a:pt x="471" y="1762"/>
                    <a:pt x="794" y="1958"/>
                  </a:cubicBezTo>
                  <a:cubicBezTo>
                    <a:pt x="970" y="2056"/>
                    <a:pt x="1156" y="2105"/>
                    <a:pt x="1342" y="2124"/>
                  </a:cubicBezTo>
                  <a:cubicBezTo>
                    <a:pt x="1410" y="2128"/>
                    <a:pt x="1478" y="2130"/>
                    <a:pt x="1545" y="2130"/>
                  </a:cubicBezTo>
                  <a:cubicBezTo>
                    <a:pt x="1662" y="2130"/>
                    <a:pt x="1778" y="2123"/>
                    <a:pt x="1890" y="2105"/>
                  </a:cubicBezTo>
                  <a:cubicBezTo>
                    <a:pt x="2252" y="2065"/>
                    <a:pt x="2604" y="1958"/>
                    <a:pt x="2937" y="1801"/>
                  </a:cubicBezTo>
                  <a:lnTo>
                    <a:pt x="2937" y="1801"/>
                  </a:lnTo>
                  <a:cubicBezTo>
                    <a:pt x="2585" y="1889"/>
                    <a:pt x="2232" y="1948"/>
                    <a:pt x="1880" y="1968"/>
                  </a:cubicBezTo>
                  <a:cubicBezTo>
                    <a:pt x="1813" y="1969"/>
                    <a:pt x="1746" y="1971"/>
                    <a:pt x="1679" y="1971"/>
                  </a:cubicBezTo>
                  <a:cubicBezTo>
                    <a:pt x="1396" y="1971"/>
                    <a:pt x="1121" y="1944"/>
                    <a:pt x="892" y="1801"/>
                  </a:cubicBezTo>
                  <a:cubicBezTo>
                    <a:pt x="745" y="1723"/>
                    <a:pt x="617" y="1605"/>
                    <a:pt x="510" y="1478"/>
                  </a:cubicBezTo>
                  <a:cubicBezTo>
                    <a:pt x="402" y="1341"/>
                    <a:pt x="314" y="1194"/>
                    <a:pt x="255" y="1038"/>
                  </a:cubicBezTo>
                  <a:cubicBezTo>
                    <a:pt x="128" y="705"/>
                    <a:pt x="69" y="353"/>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1684884" y="3434322"/>
              <a:ext cx="111304" cy="38596"/>
            </a:xfrm>
            <a:custGeom>
              <a:avLst/>
              <a:gdLst/>
              <a:ahLst/>
              <a:cxnLst/>
              <a:rect l="l" t="t" r="r" b="b"/>
              <a:pathLst>
                <a:path w="2408" h="835" extrusionOk="0">
                  <a:moveTo>
                    <a:pt x="0" y="1"/>
                  </a:moveTo>
                  <a:cubicBezTo>
                    <a:pt x="10" y="255"/>
                    <a:pt x="157" y="490"/>
                    <a:pt x="372" y="627"/>
                  </a:cubicBezTo>
                  <a:cubicBezTo>
                    <a:pt x="587" y="764"/>
                    <a:pt x="842" y="833"/>
                    <a:pt x="1096" y="833"/>
                  </a:cubicBezTo>
                  <a:cubicBezTo>
                    <a:pt x="1122" y="834"/>
                    <a:pt x="1147" y="834"/>
                    <a:pt x="1172" y="834"/>
                  </a:cubicBezTo>
                  <a:cubicBezTo>
                    <a:pt x="1399" y="834"/>
                    <a:pt x="1619" y="794"/>
                    <a:pt x="1830" y="706"/>
                  </a:cubicBezTo>
                  <a:cubicBezTo>
                    <a:pt x="2065" y="617"/>
                    <a:pt x="2271" y="451"/>
                    <a:pt x="2408" y="246"/>
                  </a:cubicBezTo>
                  <a:lnTo>
                    <a:pt x="2408" y="246"/>
                  </a:lnTo>
                  <a:cubicBezTo>
                    <a:pt x="2222" y="392"/>
                    <a:pt x="2016" y="510"/>
                    <a:pt x="1791" y="578"/>
                  </a:cubicBezTo>
                  <a:cubicBezTo>
                    <a:pt x="1595" y="630"/>
                    <a:pt x="1398" y="658"/>
                    <a:pt x="1195" y="658"/>
                  </a:cubicBezTo>
                  <a:cubicBezTo>
                    <a:pt x="1166" y="658"/>
                    <a:pt x="1136" y="658"/>
                    <a:pt x="1106" y="657"/>
                  </a:cubicBezTo>
                  <a:cubicBezTo>
                    <a:pt x="881" y="647"/>
                    <a:pt x="656" y="598"/>
                    <a:pt x="450" y="500"/>
                  </a:cubicBezTo>
                  <a:cubicBezTo>
                    <a:pt x="235" y="402"/>
                    <a:pt x="79" y="21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1740952" y="3371923"/>
              <a:ext cx="67901" cy="18304"/>
            </a:xfrm>
            <a:custGeom>
              <a:avLst/>
              <a:gdLst/>
              <a:ahLst/>
              <a:cxnLst/>
              <a:rect l="l" t="t" r="r" b="b"/>
              <a:pathLst>
                <a:path w="1469" h="396" extrusionOk="0">
                  <a:moveTo>
                    <a:pt x="1469" y="0"/>
                  </a:moveTo>
                  <a:lnTo>
                    <a:pt x="1469" y="0"/>
                  </a:lnTo>
                  <a:cubicBezTo>
                    <a:pt x="1342" y="39"/>
                    <a:pt x="1224" y="79"/>
                    <a:pt x="1107" y="118"/>
                  </a:cubicBezTo>
                  <a:cubicBezTo>
                    <a:pt x="989" y="147"/>
                    <a:pt x="872" y="176"/>
                    <a:pt x="745" y="196"/>
                  </a:cubicBezTo>
                  <a:cubicBezTo>
                    <a:pt x="627" y="216"/>
                    <a:pt x="500" y="235"/>
                    <a:pt x="383" y="245"/>
                  </a:cubicBezTo>
                  <a:cubicBezTo>
                    <a:pt x="255" y="255"/>
                    <a:pt x="128" y="255"/>
                    <a:pt x="1" y="255"/>
                  </a:cubicBezTo>
                  <a:cubicBezTo>
                    <a:pt x="108" y="323"/>
                    <a:pt x="246" y="362"/>
                    <a:pt x="373" y="382"/>
                  </a:cubicBezTo>
                  <a:cubicBezTo>
                    <a:pt x="434" y="391"/>
                    <a:pt x="496" y="395"/>
                    <a:pt x="557" y="395"/>
                  </a:cubicBezTo>
                  <a:cubicBezTo>
                    <a:pt x="768" y="395"/>
                    <a:pt x="974" y="344"/>
                    <a:pt x="1156" y="245"/>
                  </a:cubicBezTo>
                  <a:cubicBezTo>
                    <a:pt x="1283" y="176"/>
                    <a:pt x="1381" y="98"/>
                    <a:pt x="1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1732817" y="3326210"/>
              <a:ext cx="14514" cy="55236"/>
            </a:xfrm>
            <a:custGeom>
              <a:avLst/>
              <a:gdLst/>
              <a:ahLst/>
              <a:cxnLst/>
              <a:rect l="l" t="t" r="r" b="b"/>
              <a:pathLst>
                <a:path w="314" h="1195" extrusionOk="0">
                  <a:moveTo>
                    <a:pt x="314" y="1"/>
                  </a:moveTo>
                  <a:lnTo>
                    <a:pt x="314" y="1"/>
                  </a:lnTo>
                  <a:cubicBezTo>
                    <a:pt x="236" y="69"/>
                    <a:pt x="167" y="157"/>
                    <a:pt x="118" y="255"/>
                  </a:cubicBezTo>
                  <a:cubicBezTo>
                    <a:pt x="69" y="353"/>
                    <a:pt x="40" y="461"/>
                    <a:pt x="20" y="568"/>
                  </a:cubicBezTo>
                  <a:cubicBezTo>
                    <a:pt x="1" y="676"/>
                    <a:pt x="1" y="784"/>
                    <a:pt x="20" y="891"/>
                  </a:cubicBezTo>
                  <a:cubicBezTo>
                    <a:pt x="40" y="999"/>
                    <a:pt x="79" y="1107"/>
                    <a:pt x="147" y="1195"/>
                  </a:cubicBezTo>
                  <a:cubicBezTo>
                    <a:pt x="157" y="1087"/>
                    <a:pt x="157" y="980"/>
                    <a:pt x="167" y="882"/>
                  </a:cubicBezTo>
                  <a:cubicBezTo>
                    <a:pt x="177" y="784"/>
                    <a:pt x="187" y="686"/>
                    <a:pt x="206" y="598"/>
                  </a:cubicBezTo>
                  <a:cubicBezTo>
                    <a:pt x="216" y="500"/>
                    <a:pt x="236" y="402"/>
                    <a:pt x="255" y="304"/>
                  </a:cubicBezTo>
                  <a:cubicBezTo>
                    <a:pt x="275" y="206"/>
                    <a:pt x="294" y="109"/>
                    <a:pt x="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1667227" y="3332126"/>
              <a:ext cx="23111" cy="103169"/>
            </a:xfrm>
            <a:custGeom>
              <a:avLst/>
              <a:gdLst/>
              <a:ahLst/>
              <a:cxnLst/>
              <a:rect l="l" t="t" r="r" b="b"/>
              <a:pathLst>
                <a:path w="500" h="2232" extrusionOk="0">
                  <a:moveTo>
                    <a:pt x="500" y="0"/>
                  </a:moveTo>
                  <a:cubicBezTo>
                    <a:pt x="431" y="69"/>
                    <a:pt x="363" y="147"/>
                    <a:pt x="324" y="245"/>
                  </a:cubicBezTo>
                  <a:cubicBezTo>
                    <a:pt x="275" y="333"/>
                    <a:pt x="226" y="421"/>
                    <a:pt x="187" y="509"/>
                  </a:cubicBezTo>
                  <a:cubicBezTo>
                    <a:pt x="98" y="695"/>
                    <a:pt x="40" y="891"/>
                    <a:pt x="20" y="1096"/>
                  </a:cubicBezTo>
                  <a:cubicBezTo>
                    <a:pt x="1" y="1302"/>
                    <a:pt x="20" y="1507"/>
                    <a:pt x="79" y="1703"/>
                  </a:cubicBezTo>
                  <a:cubicBezTo>
                    <a:pt x="128" y="1899"/>
                    <a:pt x="235" y="2085"/>
                    <a:pt x="372" y="2231"/>
                  </a:cubicBezTo>
                  <a:cubicBezTo>
                    <a:pt x="294" y="2055"/>
                    <a:pt x="245" y="1860"/>
                    <a:pt x="216" y="1674"/>
                  </a:cubicBezTo>
                  <a:cubicBezTo>
                    <a:pt x="187" y="1488"/>
                    <a:pt x="177" y="1302"/>
                    <a:pt x="196" y="1106"/>
                  </a:cubicBezTo>
                  <a:cubicBezTo>
                    <a:pt x="216" y="920"/>
                    <a:pt x="265" y="734"/>
                    <a:pt x="324" y="558"/>
                  </a:cubicBezTo>
                  <a:lnTo>
                    <a:pt x="402" y="274"/>
                  </a:lnTo>
                  <a:cubicBezTo>
                    <a:pt x="421" y="176"/>
                    <a:pt x="461" y="88"/>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1560454" y="3331664"/>
              <a:ext cx="97345" cy="130763"/>
            </a:xfrm>
            <a:custGeom>
              <a:avLst/>
              <a:gdLst/>
              <a:ahLst/>
              <a:cxnLst/>
              <a:rect l="l" t="t" r="r" b="b"/>
              <a:pathLst>
                <a:path w="2106" h="2829" extrusionOk="0">
                  <a:moveTo>
                    <a:pt x="568" y="0"/>
                  </a:moveTo>
                  <a:lnTo>
                    <a:pt x="568" y="0"/>
                  </a:lnTo>
                  <a:cubicBezTo>
                    <a:pt x="314" y="245"/>
                    <a:pt x="157" y="578"/>
                    <a:pt x="118" y="920"/>
                  </a:cubicBezTo>
                  <a:cubicBezTo>
                    <a:pt x="1" y="1654"/>
                    <a:pt x="402" y="2379"/>
                    <a:pt x="1077" y="2672"/>
                  </a:cubicBezTo>
                  <a:cubicBezTo>
                    <a:pt x="1293" y="2777"/>
                    <a:pt x="1521" y="2829"/>
                    <a:pt x="1754" y="2829"/>
                  </a:cubicBezTo>
                  <a:cubicBezTo>
                    <a:pt x="1870" y="2829"/>
                    <a:pt x="1988" y="2816"/>
                    <a:pt x="2105" y="2790"/>
                  </a:cubicBezTo>
                  <a:cubicBezTo>
                    <a:pt x="1762" y="2790"/>
                    <a:pt x="1440" y="2711"/>
                    <a:pt x="1146" y="2545"/>
                  </a:cubicBezTo>
                  <a:cubicBezTo>
                    <a:pt x="549" y="2232"/>
                    <a:pt x="206" y="1605"/>
                    <a:pt x="255" y="940"/>
                  </a:cubicBezTo>
                  <a:cubicBezTo>
                    <a:pt x="275" y="607"/>
                    <a:pt x="383" y="284"/>
                    <a:pt x="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1470921" y="3403123"/>
              <a:ext cx="125355" cy="122074"/>
            </a:xfrm>
            <a:custGeom>
              <a:avLst/>
              <a:gdLst/>
              <a:ahLst/>
              <a:cxnLst/>
              <a:rect l="l" t="t" r="r" b="b"/>
              <a:pathLst>
                <a:path w="2712" h="2641" extrusionOk="0">
                  <a:moveTo>
                    <a:pt x="215" y="1"/>
                  </a:moveTo>
                  <a:lnTo>
                    <a:pt x="215" y="1"/>
                  </a:lnTo>
                  <a:cubicBezTo>
                    <a:pt x="39" y="333"/>
                    <a:pt x="0" y="715"/>
                    <a:pt x="88" y="1077"/>
                  </a:cubicBezTo>
                  <a:cubicBezTo>
                    <a:pt x="137" y="1253"/>
                    <a:pt x="206" y="1430"/>
                    <a:pt x="303" y="1596"/>
                  </a:cubicBezTo>
                  <a:cubicBezTo>
                    <a:pt x="401" y="1752"/>
                    <a:pt x="519" y="1899"/>
                    <a:pt x="656" y="2027"/>
                  </a:cubicBezTo>
                  <a:cubicBezTo>
                    <a:pt x="940" y="2271"/>
                    <a:pt x="1272" y="2457"/>
                    <a:pt x="1625" y="2555"/>
                  </a:cubicBezTo>
                  <a:cubicBezTo>
                    <a:pt x="1794" y="2611"/>
                    <a:pt x="1970" y="2641"/>
                    <a:pt x="2147" y="2641"/>
                  </a:cubicBezTo>
                  <a:cubicBezTo>
                    <a:pt x="2337" y="2641"/>
                    <a:pt x="2528" y="2607"/>
                    <a:pt x="2711" y="2535"/>
                  </a:cubicBezTo>
                  <a:lnTo>
                    <a:pt x="2711" y="2535"/>
                  </a:lnTo>
                  <a:cubicBezTo>
                    <a:pt x="2604" y="2553"/>
                    <a:pt x="2496" y="2562"/>
                    <a:pt x="2390" y="2562"/>
                  </a:cubicBezTo>
                  <a:cubicBezTo>
                    <a:pt x="2146" y="2562"/>
                    <a:pt x="1905" y="2516"/>
                    <a:pt x="1674" y="2428"/>
                  </a:cubicBezTo>
                  <a:cubicBezTo>
                    <a:pt x="1351" y="2310"/>
                    <a:pt x="1047" y="2124"/>
                    <a:pt x="783" y="1889"/>
                  </a:cubicBezTo>
                  <a:cubicBezTo>
                    <a:pt x="529" y="1664"/>
                    <a:pt x="333" y="1361"/>
                    <a:pt x="235" y="1038"/>
                  </a:cubicBezTo>
                  <a:cubicBezTo>
                    <a:pt x="117" y="695"/>
                    <a:pt x="117" y="333"/>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a:off x="1384485" y="3457849"/>
              <a:ext cx="149807" cy="128083"/>
            </a:xfrm>
            <a:custGeom>
              <a:avLst/>
              <a:gdLst/>
              <a:ahLst/>
              <a:cxnLst/>
              <a:rect l="l" t="t" r="r" b="b"/>
              <a:pathLst>
                <a:path w="3241" h="2771" extrusionOk="0">
                  <a:moveTo>
                    <a:pt x="343" y="1"/>
                  </a:moveTo>
                  <a:cubicBezTo>
                    <a:pt x="89" y="373"/>
                    <a:pt x="1" y="813"/>
                    <a:pt x="69" y="1254"/>
                  </a:cubicBezTo>
                  <a:cubicBezTo>
                    <a:pt x="148" y="1694"/>
                    <a:pt x="382" y="2095"/>
                    <a:pt x="735" y="2369"/>
                  </a:cubicBezTo>
                  <a:cubicBezTo>
                    <a:pt x="911" y="2506"/>
                    <a:pt x="1116" y="2614"/>
                    <a:pt x="1322" y="2682"/>
                  </a:cubicBezTo>
                  <a:cubicBezTo>
                    <a:pt x="1537" y="2741"/>
                    <a:pt x="1753" y="2771"/>
                    <a:pt x="1978" y="2771"/>
                  </a:cubicBezTo>
                  <a:cubicBezTo>
                    <a:pt x="2408" y="2761"/>
                    <a:pt x="2829" y="2682"/>
                    <a:pt x="3240" y="2545"/>
                  </a:cubicBezTo>
                  <a:lnTo>
                    <a:pt x="3240" y="2545"/>
                  </a:lnTo>
                  <a:cubicBezTo>
                    <a:pt x="2881" y="2605"/>
                    <a:pt x="2513" y="2635"/>
                    <a:pt x="2145" y="2635"/>
                  </a:cubicBezTo>
                  <a:cubicBezTo>
                    <a:pt x="2093" y="2635"/>
                    <a:pt x="2040" y="2635"/>
                    <a:pt x="1987" y="2634"/>
                  </a:cubicBezTo>
                  <a:cubicBezTo>
                    <a:pt x="1576" y="2624"/>
                    <a:pt x="1185" y="2477"/>
                    <a:pt x="852" y="2232"/>
                  </a:cubicBezTo>
                  <a:cubicBezTo>
                    <a:pt x="539" y="1978"/>
                    <a:pt x="304" y="1625"/>
                    <a:pt x="216" y="1224"/>
                  </a:cubicBezTo>
                  <a:cubicBezTo>
                    <a:pt x="128" y="813"/>
                    <a:pt x="167" y="383"/>
                    <a:pt x="3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1679430" y="3400303"/>
              <a:ext cx="58887" cy="50383"/>
            </a:xfrm>
            <a:custGeom>
              <a:avLst/>
              <a:gdLst/>
              <a:ahLst/>
              <a:cxnLst/>
              <a:rect l="l" t="t" r="r" b="b"/>
              <a:pathLst>
                <a:path w="1274" h="1090" extrusionOk="0">
                  <a:moveTo>
                    <a:pt x="1183" y="1"/>
                  </a:moveTo>
                  <a:cubicBezTo>
                    <a:pt x="1081" y="1"/>
                    <a:pt x="599" y="297"/>
                    <a:pt x="1" y="717"/>
                  </a:cubicBezTo>
                  <a:cubicBezTo>
                    <a:pt x="79" y="854"/>
                    <a:pt x="177" y="982"/>
                    <a:pt x="294" y="1089"/>
                  </a:cubicBezTo>
                  <a:cubicBezTo>
                    <a:pt x="872" y="502"/>
                    <a:pt x="1273" y="22"/>
                    <a:pt x="1195" y="3"/>
                  </a:cubicBezTo>
                  <a:cubicBezTo>
                    <a:pt x="1192" y="2"/>
                    <a:pt x="1188" y="1"/>
                    <a:pt x="1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1655903" y="3433444"/>
              <a:ext cx="37163" cy="39844"/>
            </a:xfrm>
            <a:custGeom>
              <a:avLst/>
              <a:gdLst/>
              <a:ahLst/>
              <a:cxnLst/>
              <a:rect l="l" t="t" r="r" b="b"/>
              <a:pathLst>
                <a:path w="804" h="862" extrusionOk="0">
                  <a:moveTo>
                    <a:pt x="510" y="0"/>
                  </a:moveTo>
                  <a:cubicBezTo>
                    <a:pt x="343" y="118"/>
                    <a:pt x="177" y="235"/>
                    <a:pt x="1" y="372"/>
                  </a:cubicBezTo>
                  <a:cubicBezTo>
                    <a:pt x="79" y="558"/>
                    <a:pt x="177" y="725"/>
                    <a:pt x="314" y="862"/>
                  </a:cubicBezTo>
                  <a:cubicBezTo>
                    <a:pt x="480" y="695"/>
                    <a:pt x="647" y="529"/>
                    <a:pt x="803" y="372"/>
                  </a:cubicBezTo>
                  <a:cubicBezTo>
                    <a:pt x="686" y="265"/>
                    <a:pt x="588" y="137"/>
                    <a:pt x="5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1631960" y="3450639"/>
              <a:ext cx="38503" cy="42987"/>
            </a:xfrm>
            <a:custGeom>
              <a:avLst/>
              <a:gdLst/>
              <a:ahLst/>
              <a:cxnLst/>
              <a:rect l="l" t="t" r="r" b="b"/>
              <a:pathLst>
                <a:path w="833" h="930" extrusionOk="0">
                  <a:moveTo>
                    <a:pt x="519" y="0"/>
                  </a:moveTo>
                  <a:cubicBezTo>
                    <a:pt x="353" y="127"/>
                    <a:pt x="176" y="255"/>
                    <a:pt x="0" y="392"/>
                  </a:cubicBezTo>
                  <a:cubicBezTo>
                    <a:pt x="49" y="490"/>
                    <a:pt x="98" y="587"/>
                    <a:pt x="157" y="685"/>
                  </a:cubicBezTo>
                  <a:cubicBezTo>
                    <a:pt x="215" y="773"/>
                    <a:pt x="284" y="852"/>
                    <a:pt x="353" y="930"/>
                  </a:cubicBezTo>
                  <a:cubicBezTo>
                    <a:pt x="519" y="783"/>
                    <a:pt x="675" y="636"/>
                    <a:pt x="832" y="490"/>
                  </a:cubicBezTo>
                  <a:cubicBezTo>
                    <a:pt x="695" y="343"/>
                    <a:pt x="597" y="176"/>
                    <a:pt x="5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p:nvPr/>
          </p:nvSpPr>
          <p:spPr>
            <a:xfrm>
              <a:off x="1601176" y="3468711"/>
              <a:ext cx="47101" cy="49366"/>
            </a:xfrm>
            <a:custGeom>
              <a:avLst/>
              <a:gdLst/>
              <a:ahLst/>
              <a:cxnLst/>
              <a:rect l="l" t="t" r="r" b="b"/>
              <a:pathLst>
                <a:path w="1019" h="1068" extrusionOk="0">
                  <a:moveTo>
                    <a:pt x="656" y="1"/>
                  </a:moveTo>
                  <a:cubicBezTo>
                    <a:pt x="431" y="177"/>
                    <a:pt x="206" y="363"/>
                    <a:pt x="1" y="549"/>
                  </a:cubicBezTo>
                  <a:cubicBezTo>
                    <a:pt x="30" y="598"/>
                    <a:pt x="59" y="656"/>
                    <a:pt x="89" y="705"/>
                  </a:cubicBezTo>
                  <a:cubicBezTo>
                    <a:pt x="177" y="842"/>
                    <a:pt x="284" y="960"/>
                    <a:pt x="402" y="1067"/>
                  </a:cubicBezTo>
                  <a:cubicBezTo>
                    <a:pt x="607" y="901"/>
                    <a:pt x="813" y="725"/>
                    <a:pt x="1019" y="539"/>
                  </a:cubicBezTo>
                  <a:cubicBezTo>
                    <a:pt x="940" y="461"/>
                    <a:pt x="872" y="382"/>
                    <a:pt x="813" y="294"/>
                  </a:cubicBezTo>
                  <a:cubicBezTo>
                    <a:pt x="754" y="196"/>
                    <a:pt x="705" y="108"/>
                    <a:pt x="6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1543721" y="3494041"/>
              <a:ext cx="76498" cy="64665"/>
            </a:xfrm>
            <a:custGeom>
              <a:avLst/>
              <a:gdLst/>
              <a:ahLst/>
              <a:cxnLst/>
              <a:rect l="l" t="t" r="r" b="b"/>
              <a:pathLst>
                <a:path w="1655" h="1399" extrusionOk="0">
                  <a:moveTo>
                    <a:pt x="1244" y="1"/>
                  </a:moveTo>
                  <a:cubicBezTo>
                    <a:pt x="519" y="617"/>
                    <a:pt x="1" y="1185"/>
                    <a:pt x="157" y="1361"/>
                  </a:cubicBezTo>
                  <a:cubicBezTo>
                    <a:pt x="183" y="1386"/>
                    <a:pt x="219" y="1398"/>
                    <a:pt x="264" y="1398"/>
                  </a:cubicBezTo>
                  <a:cubicBezTo>
                    <a:pt x="516" y="1398"/>
                    <a:pt x="1057" y="1027"/>
                    <a:pt x="1655" y="529"/>
                  </a:cubicBezTo>
                  <a:cubicBezTo>
                    <a:pt x="1527" y="422"/>
                    <a:pt x="1430" y="294"/>
                    <a:pt x="1342" y="157"/>
                  </a:cubicBezTo>
                  <a:cubicBezTo>
                    <a:pt x="1302" y="108"/>
                    <a:pt x="1273" y="50"/>
                    <a:pt x="1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
            <p:cNvSpPr/>
            <p:nvPr/>
          </p:nvSpPr>
          <p:spPr>
            <a:xfrm>
              <a:off x="1023025" y="3297275"/>
              <a:ext cx="331184" cy="448497"/>
            </a:xfrm>
            <a:custGeom>
              <a:avLst/>
              <a:gdLst/>
              <a:ahLst/>
              <a:cxnLst/>
              <a:rect l="l" t="t" r="r" b="b"/>
              <a:pathLst>
                <a:path w="7165" h="9703" extrusionOk="0">
                  <a:moveTo>
                    <a:pt x="2017" y="0"/>
                  </a:moveTo>
                  <a:cubicBezTo>
                    <a:pt x="1978" y="686"/>
                    <a:pt x="1772" y="1361"/>
                    <a:pt x="1440" y="1958"/>
                  </a:cubicBezTo>
                  <a:cubicBezTo>
                    <a:pt x="1077" y="2623"/>
                    <a:pt x="549" y="3201"/>
                    <a:pt x="304" y="3925"/>
                  </a:cubicBezTo>
                  <a:cubicBezTo>
                    <a:pt x="1" y="4786"/>
                    <a:pt x="177" y="5755"/>
                    <a:pt x="559" y="6587"/>
                  </a:cubicBezTo>
                  <a:cubicBezTo>
                    <a:pt x="461" y="7321"/>
                    <a:pt x="422" y="8104"/>
                    <a:pt x="774" y="8760"/>
                  </a:cubicBezTo>
                  <a:cubicBezTo>
                    <a:pt x="1063" y="9297"/>
                    <a:pt x="1647" y="9703"/>
                    <a:pt x="2236" y="9703"/>
                  </a:cubicBezTo>
                  <a:cubicBezTo>
                    <a:pt x="2366" y="9703"/>
                    <a:pt x="2496" y="9683"/>
                    <a:pt x="2624" y="9641"/>
                  </a:cubicBezTo>
                  <a:cubicBezTo>
                    <a:pt x="3182" y="9455"/>
                    <a:pt x="3583" y="8848"/>
                    <a:pt x="3857" y="8329"/>
                  </a:cubicBezTo>
                  <a:cubicBezTo>
                    <a:pt x="4151" y="8897"/>
                    <a:pt x="4728" y="9269"/>
                    <a:pt x="5364" y="9308"/>
                  </a:cubicBezTo>
                  <a:cubicBezTo>
                    <a:pt x="5382" y="9308"/>
                    <a:pt x="5399" y="9309"/>
                    <a:pt x="5417" y="9309"/>
                  </a:cubicBezTo>
                  <a:cubicBezTo>
                    <a:pt x="6042" y="9309"/>
                    <a:pt x="6615" y="8969"/>
                    <a:pt x="6911" y="8417"/>
                  </a:cubicBezTo>
                  <a:cubicBezTo>
                    <a:pt x="7126" y="7987"/>
                    <a:pt x="7165" y="7487"/>
                    <a:pt x="7038" y="7018"/>
                  </a:cubicBezTo>
                  <a:cubicBezTo>
                    <a:pt x="6901" y="6548"/>
                    <a:pt x="6685" y="6108"/>
                    <a:pt x="6392" y="5716"/>
                  </a:cubicBezTo>
                  <a:cubicBezTo>
                    <a:pt x="6597" y="4620"/>
                    <a:pt x="6216" y="3494"/>
                    <a:pt x="5374" y="2760"/>
                  </a:cubicBezTo>
                  <a:cubicBezTo>
                    <a:pt x="5031" y="2457"/>
                    <a:pt x="4630" y="2242"/>
                    <a:pt x="4248" y="2007"/>
                  </a:cubicBezTo>
                  <a:cubicBezTo>
                    <a:pt x="3407" y="1469"/>
                    <a:pt x="2643" y="783"/>
                    <a:pt x="20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1118058" y="3298615"/>
              <a:ext cx="82368" cy="387298"/>
            </a:xfrm>
            <a:custGeom>
              <a:avLst/>
              <a:gdLst/>
              <a:ahLst/>
              <a:cxnLst/>
              <a:rect l="l" t="t" r="r" b="b"/>
              <a:pathLst>
                <a:path w="1782" h="8379" extrusionOk="0">
                  <a:moveTo>
                    <a:pt x="0" y="1"/>
                  </a:moveTo>
                  <a:cubicBezTo>
                    <a:pt x="30" y="353"/>
                    <a:pt x="69" y="715"/>
                    <a:pt x="127" y="1068"/>
                  </a:cubicBezTo>
                  <a:cubicBezTo>
                    <a:pt x="186" y="1420"/>
                    <a:pt x="245" y="1772"/>
                    <a:pt x="313" y="2125"/>
                  </a:cubicBezTo>
                  <a:cubicBezTo>
                    <a:pt x="450" y="2819"/>
                    <a:pt x="617" y="3514"/>
                    <a:pt x="783" y="4209"/>
                  </a:cubicBezTo>
                  <a:lnTo>
                    <a:pt x="1292" y="6294"/>
                  </a:lnTo>
                  <a:cubicBezTo>
                    <a:pt x="1380" y="6636"/>
                    <a:pt x="1458" y="6989"/>
                    <a:pt x="1537" y="7331"/>
                  </a:cubicBezTo>
                  <a:lnTo>
                    <a:pt x="1664" y="7850"/>
                  </a:lnTo>
                  <a:cubicBezTo>
                    <a:pt x="1703" y="8026"/>
                    <a:pt x="1742" y="8202"/>
                    <a:pt x="1781" y="8378"/>
                  </a:cubicBezTo>
                  <a:cubicBezTo>
                    <a:pt x="1742" y="8026"/>
                    <a:pt x="1693" y="7674"/>
                    <a:pt x="1644" y="7312"/>
                  </a:cubicBezTo>
                  <a:cubicBezTo>
                    <a:pt x="1586" y="6959"/>
                    <a:pt x="1517" y="6607"/>
                    <a:pt x="1449" y="6255"/>
                  </a:cubicBezTo>
                  <a:cubicBezTo>
                    <a:pt x="1302" y="5560"/>
                    <a:pt x="1135" y="4865"/>
                    <a:pt x="969" y="4170"/>
                  </a:cubicBezTo>
                  <a:lnTo>
                    <a:pt x="470" y="2085"/>
                  </a:lnTo>
                  <a:cubicBezTo>
                    <a:pt x="372" y="1743"/>
                    <a:pt x="294" y="1400"/>
                    <a:pt x="225" y="1048"/>
                  </a:cubicBezTo>
                  <a:cubicBezTo>
                    <a:pt x="186" y="872"/>
                    <a:pt x="137" y="696"/>
                    <a:pt x="108" y="529"/>
                  </a:cubicBezTo>
                  <a:cubicBezTo>
                    <a:pt x="78" y="353"/>
                    <a:pt x="39" y="177"/>
                    <a:pt x="0" y="1"/>
                  </a:cubicBezTo>
                  <a:close/>
                </a:path>
              </a:pathLst>
            </a:custGeom>
            <a:solidFill>
              <a:srgbClr val="4E7D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1186791" y="3605343"/>
              <a:ext cx="156140" cy="65728"/>
            </a:xfrm>
            <a:custGeom>
              <a:avLst/>
              <a:gdLst/>
              <a:ahLst/>
              <a:cxnLst/>
              <a:rect l="l" t="t" r="r" b="b"/>
              <a:pathLst>
                <a:path w="3378" h="1422" extrusionOk="0">
                  <a:moveTo>
                    <a:pt x="3377" y="0"/>
                  </a:moveTo>
                  <a:lnTo>
                    <a:pt x="3377" y="0"/>
                  </a:lnTo>
                  <a:cubicBezTo>
                    <a:pt x="3221" y="333"/>
                    <a:pt x="3015" y="637"/>
                    <a:pt x="2761" y="901"/>
                  </a:cubicBezTo>
                  <a:cubicBezTo>
                    <a:pt x="2553" y="1117"/>
                    <a:pt x="2266" y="1235"/>
                    <a:pt x="1969" y="1235"/>
                  </a:cubicBezTo>
                  <a:cubicBezTo>
                    <a:pt x="1916" y="1235"/>
                    <a:pt x="1864" y="1231"/>
                    <a:pt x="1811" y="1224"/>
                  </a:cubicBezTo>
                  <a:cubicBezTo>
                    <a:pt x="1635" y="1204"/>
                    <a:pt x="1469" y="1145"/>
                    <a:pt x="1312" y="1077"/>
                  </a:cubicBezTo>
                  <a:cubicBezTo>
                    <a:pt x="1146" y="999"/>
                    <a:pt x="989" y="911"/>
                    <a:pt x="833" y="813"/>
                  </a:cubicBezTo>
                  <a:cubicBezTo>
                    <a:pt x="529" y="607"/>
                    <a:pt x="245" y="372"/>
                    <a:pt x="1" y="88"/>
                  </a:cubicBezTo>
                  <a:lnTo>
                    <a:pt x="1" y="88"/>
                  </a:lnTo>
                  <a:cubicBezTo>
                    <a:pt x="197" y="421"/>
                    <a:pt x="451" y="705"/>
                    <a:pt x="754" y="930"/>
                  </a:cubicBezTo>
                  <a:cubicBezTo>
                    <a:pt x="1048" y="1175"/>
                    <a:pt x="1410" y="1341"/>
                    <a:pt x="1792" y="1410"/>
                  </a:cubicBezTo>
                  <a:cubicBezTo>
                    <a:pt x="1843" y="1417"/>
                    <a:pt x="1895" y="1421"/>
                    <a:pt x="1947" y="1421"/>
                  </a:cubicBezTo>
                  <a:cubicBezTo>
                    <a:pt x="2094" y="1421"/>
                    <a:pt x="2242" y="1392"/>
                    <a:pt x="2379" y="1341"/>
                  </a:cubicBezTo>
                  <a:cubicBezTo>
                    <a:pt x="2565" y="1263"/>
                    <a:pt x="2731" y="1145"/>
                    <a:pt x="2859" y="1008"/>
                  </a:cubicBezTo>
                  <a:cubicBezTo>
                    <a:pt x="3113" y="715"/>
                    <a:pt x="3289" y="372"/>
                    <a:pt x="33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
            <p:cNvSpPr/>
            <p:nvPr/>
          </p:nvSpPr>
          <p:spPr>
            <a:xfrm>
              <a:off x="1175513" y="3504025"/>
              <a:ext cx="142966" cy="70952"/>
            </a:xfrm>
            <a:custGeom>
              <a:avLst/>
              <a:gdLst/>
              <a:ahLst/>
              <a:cxnLst/>
              <a:rect l="l" t="t" r="r" b="b"/>
              <a:pathLst>
                <a:path w="3093" h="1535" extrusionOk="0">
                  <a:moveTo>
                    <a:pt x="3073" y="0"/>
                  </a:moveTo>
                  <a:cubicBezTo>
                    <a:pt x="3063" y="157"/>
                    <a:pt x="3005" y="303"/>
                    <a:pt x="2907" y="441"/>
                  </a:cubicBezTo>
                  <a:cubicBezTo>
                    <a:pt x="2829" y="568"/>
                    <a:pt x="2721" y="695"/>
                    <a:pt x="2603" y="803"/>
                  </a:cubicBezTo>
                  <a:cubicBezTo>
                    <a:pt x="2378" y="1018"/>
                    <a:pt x="2104" y="1175"/>
                    <a:pt x="1811" y="1272"/>
                  </a:cubicBezTo>
                  <a:cubicBezTo>
                    <a:pt x="1613" y="1336"/>
                    <a:pt x="1411" y="1367"/>
                    <a:pt x="1211" y="1367"/>
                  </a:cubicBezTo>
                  <a:cubicBezTo>
                    <a:pt x="1103" y="1367"/>
                    <a:pt x="996" y="1358"/>
                    <a:pt x="891" y="1341"/>
                  </a:cubicBezTo>
                  <a:cubicBezTo>
                    <a:pt x="568" y="1292"/>
                    <a:pt x="264" y="1175"/>
                    <a:pt x="0" y="998"/>
                  </a:cubicBezTo>
                  <a:lnTo>
                    <a:pt x="0" y="998"/>
                  </a:lnTo>
                  <a:cubicBezTo>
                    <a:pt x="235" y="1243"/>
                    <a:pt x="529" y="1409"/>
                    <a:pt x="852" y="1478"/>
                  </a:cubicBezTo>
                  <a:cubicBezTo>
                    <a:pt x="996" y="1516"/>
                    <a:pt x="1145" y="1534"/>
                    <a:pt x="1293" y="1534"/>
                  </a:cubicBezTo>
                  <a:cubicBezTo>
                    <a:pt x="1485" y="1534"/>
                    <a:pt x="1677" y="1504"/>
                    <a:pt x="1860" y="1449"/>
                  </a:cubicBezTo>
                  <a:cubicBezTo>
                    <a:pt x="2183" y="1341"/>
                    <a:pt x="2476" y="1155"/>
                    <a:pt x="2711" y="900"/>
                  </a:cubicBezTo>
                  <a:cubicBezTo>
                    <a:pt x="2819" y="773"/>
                    <a:pt x="2917" y="636"/>
                    <a:pt x="2985" y="489"/>
                  </a:cubicBezTo>
                  <a:cubicBezTo>
                    <a:pt x="3063" y="333"/>
                    <a:pt x="3093" y="166"/>
                    <a:pt x="30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
            <p:cNvSpPr/>
            <p:nvPr/>
          </p:nvSpPr>
          <p:spPr>
            <a:xfrm>
              <a:off x="1156931" y="3423044"/>
              <a:ext cx="112690" cy="79826"/>
            </a:xfrm>
            <a:custGeom>
              <a:avLst/>
              <a:gdLst/>
              <a:ahLst/>
              <a:cxnLst/>
              <a:rect l="l" t="t" r="r" b="b"/>
              <a:pathLst>
                <a:path w="2438" h="1727" extrusionOk="0">
                  <a:moveTo>
                    <a:pt x="2438" y="0"/>
                  </a:moveTo>
                  <a:cubicBezTo>
                    <a:pt x="2350" y="274"/>
                    <a:pt x="2242" y="539"/>
                    <a:pt x="2105" y="793"/>
                  </a:cubicBezTo>
                  <a:cubicBezTo>
                    <a:pt x="1968" y="1047"/>
                    <a:pt x="1821" y="1292"/>
                    <a:pt x="1586" y="1419"/>
                  </a:cubicBezTo>
                  <a:cubicBezTo>
                    <a:pt x="1404" y="1514"/>
                    <a:pt x="1206" y="1565"/>
                    <a:pt x="1004" y="1565"/>
                  </a:cubicBezTo>
                  <a:cubicBezTo>
                    <a:pt x="934" y="1565"/>
                    <a:pt x="864" y="1559"/>
                    <a:pt x="794" y="1547"/>
                  </a:cubicBezTo>
                  <a:cubicBezTo>
                    <a:pt x="520" y="1498"/>
                    <a:pt x="246" y="1400"/>
                    <a:pt x="1" y="1253"/>
                  </a:cubicBezTo>
                  <a:lnTo>
                    <a:pt x="1" y="1253"/>
                  </a:lnTo>
                  <a:cubicBezTo>
                    <a:pt x="216" y="1458"/>
                    <a:pt x="480" y="1615"/>
                    <a:pt x="774" y="1693"/>
                  </a:cubicBezTo>
                  <a:cubicBezTo>
                    <a:pt x="871" y="1715"/>
                    <a:pt x="969" y="1726"/>
                    <a:pt x="1067" y="1726"/>
                  </a:cubicBezTo>
                  <a:cubicBezTo>
                    <a:pt x="1278" y="1726"/>
                    <a:pt x="1488" y="1676"/>
                    <a:pt x="1674" y="1576"/>
                  </a:cubicBezTo>
                  <a:cubicBezTo>
                    <a:pt x="1811" y="1488"/>
                    <a:pt x="1929" y="1380"/>
                    <a:pt x="2017" y="1253"/>
                  </a:cubicBezTo>
                  <a:cubicBezTo>
                    <a:pt x="2105" y="1126"/>
                    <a:pt x="2174" y="999"/>
                    <a:pt x="2232" y="852"/>
                  </a:cubicBezTo>
                  <a:cubicBezTo>
                    <a:pt x="2350" y="587"/>
                    <a:pt x="2418" y="294"/>
                    <a:pt x="24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
            <p:cNvSpPr/>
            <p:nvPr/>
          </p:nvSpPr>
          <p:spPr>
            <a:xfrm>
              <a:off x="1149721" y="3380058"/>
              <a:ext cx="60182" cy="77192"/>
            </a:xfrm>
            <a:custGeom>
              <a:avLst/>
              <a:gdLst/>
              <a:ahLst/>
              <a:cxnLst/>
              <a:rect l="l" t="t" r="r" b="b"/>
              <a:pathLst>
                <a:path w="1302" h="1670" extrusionOk="0">
                  <a:moveTo>
                    <a:pt x="1175" y="0"/>
                  </a:moveTo>
                  <a:lnTo>
                    <a:pt x="1175" y="0"/>
                  </a:lnTo>
                  <a:cubicBezTo>
                    <a:pt x="1194" y="186"/>
                    <a:pt x="1184" y="382"/>
                    <a:pt x="1126" y="568"/>
                  </a:cubicBezTo>
                  <a:cubicBezTo>
                    <a:pt x="1077" y="744"/>
                    <a:pt x="999" y="920"/>
                    <a:pt x="901" y="1077"/>
                  </a:cubicBezTo>
                  <a:cubicBezTo>
                    <a:pt x="813" y="1234"/>
                    <a:pt x="685" y="1361"/>
                    <a:pt x="539" y="1469"/>
                  </a:cubicBezTo>
                  <a:cubicBezTo>
                    <a:pt x="412" y="1556"/>
                    <a:pt x="260" y="1604"/>
                    <a:pt x="108" y="1604"/>
                  </a:cubicBezTo>
                  <a:cubicBezTo>
                    <a:pt x="72" y="1604"/>
                    <a:pt x="36" y="1601"/>
                    <a:pt x="0" y="1596"/>
                  </a:cubicBezTo>
                  <a:lnTo>
                    <a:pt x="0" y="1596"/>
                  </a:lnTo>
                  <a:cubicBezTo>
                    <a:pt x="93" y="1645"/>
                    <a:pt x="196" y="1669"/>
                    <a:pt x="300" y="1669"/>
                  </a:cubicBezTo>
                  <a:cubicBezTo>
                    <a:pt x="404" y="1669"/>
                    <a:pt x="509" y="1645"/>
                    <a:pt x="607" y="1596"/>
                  </a:cubicBezTo>
                  <a:cubicBezTo>
                    <a:pt x="793" y="1498"/>
                    <a:pt x="950" y="1351"/>
                    <a:pt x="1057" y="1175"/>
                  </a:cubicBezTo>
                  <a:cubicBezTo>
                    <a:pt x="1175" y="999"/>
                    <a:pt x="1243" y="803"/>
                    <a:pt x="1273" y="597"/>
                  </a:cubicBezTo>
                  <a:cubicBezTo>
                    <a:pt x="1302" y="392"/>
                    <a:pt x="1263" y="177"/>
                    <a:pt x="1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
            <p:cNvSpPr/>
            <p:nvPr/>
          </p:nvSpPr>
          <p:spPr>
            <a:xfrm>
              <a:off x="1137934" y="3340261"/>
              <a:ext cx="22233" cy="52971"/>
            </a:xfrm>
            <a:custGeom>
              <a:avLst/>
              <a:gdLst/>
              <a:ahLst/>
              <a:cxnLst/>
              <a:rect l="l" t="t" r="r" b="b"/>
              <a:pathLst>
                <a:path w="481" h="1146" extrusionOk="0">
                  <a:moveTo>
                    <a:pt x="422" y="0"/>
                  </a:moveTo>
                  <a:lnTo>
                    <a:pt x="343" y="304"/>
                  </a:lnTo>
                  <a:cubicBezTo>
                    <a:pt x="314" y="402"/>
                    <a:pt x="285" y="499"/>
                    <a:pt x="245" y="587"/>
                  </a:cubicBezTo>
                  <a:cubicBezTo>
                    <a:pt x="216" y="676"/>
                    <a:pt x="177" y="773"/>
                    <a:pt x="138" y="861"/>
                  </a:cubicBezTo>
                  <a:lnTo>
                    <a:pt x="1" y="1145"/>
                  </a:lnTo>
                  <a:cubicBezTo>
                    <a:pt x="99" y="1096"/>
                    <a:pt x="187" y="1028"/>
                    <a:pt x="255" y="940"/>
                  </a:cubicBezTo>
                  <a:cubicBezTo>
                    <a:pt x="324" y="852"/>
                    <a:pt x="383" y="754"/>
                    <a:pt x="422" y="656"/>
                  </a:cubicBezTo>
                  <a:cubicBezTo>
                    <a:pt x="461" y="548"/>
                    <a:pt x="480" y="441"/>
                    <a:pt x="480" y="323"/>
                  </a:cubicBezTo>
                  <a:cubicBezTo>
                    <a:pt x="480" y="216"/>
                    <a:pt x="461" y="108"/>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
            <p:cNvSpPr/>
            <p:nvPr/>
          </p:nvSpPr>
          <p:spPr>
            <a:xfrm>
              <a:off x="1099939" y="3364666"/>
              <a:ext cx="35360" cy="28704"/>
            </a:xfrm>
            <a:custGeom>
              <a:avLst/>
              <a:gdLst/>
              <a:ahLst/>
              <a:cxnLst/>
              <a:rect l="l" t="t" r="r" b="b"/>
              <a:pathLst>
                <a:path w="765" h="621" extrusionOk="0">
                  <a:moveTo>
                    <a:pt x="1" y="1"/>
                  </a:moveTo>
                  <a:lnTo>
                    <a:pt x="1" y="1"/>
                  </a:lnTo>
                  <a:cubicBezTo>
                    <a:pt x="10" y="89"/>
                    <a:pt x="40" y="177"/>
                    <a:pt x="89" y="255"/>
                  </a:cubicBezTo>
                  <a:cubicBezTo>
                    <a:pt x="138" y="333"/>
                    <a:pt x="196" y="402"/>
                    <a:pt x="265" y="461"/>
                  </a:cubicBezTo>
                  <a:cubicBezTo>
                    <a:pt x="333" y="510"/>
                    <a:pt x="412" y="559"/>
                    <a:pt x="500" y="588"/>
                  </a:cubicBezTo>
                  <a:cubicBezTo>
                    <a:pt x="566" y="610"/>
                    <a:pt x="632" y="621"/>
                    <a:pt x="698" y="621"/>
                  </a:cubicBezTo>
                  <a:cubicBezTo>
                    <a:pt x="720" y="621"/>
                    <a:pt x="742" y="620"/>
                    <a:pt x="764" y="617"/>
                  </a:cubicBezTo>
                  <a:cubicBezTo>
                    <a:pt x="696" y="559"/>
                    <a:pt x="627" y="510"/>
                    <a:pt x="568" y="461"/>
                  </a:cubicBezTo>
                  <a:lnTo>
                    <a:pt x="382" y="314"/>
                  </a:lnTo>
                  <a:lnTo>
                    <a:pt x="196" y="167"/>
                  </a:lnTo>
                  <a:cubicBezTo>
                    <a:pt x="138" y="108"/>
                    <a:pt x="79" y="59"/>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
            <p:cNvSpPr/>
            <p:nvPr/>
          </p:nvSpPr>
          <p:spPr>
            <a:xfrm>
              <a:off x="1080942" y="3407190"/>
              <a:ext cx="69704" cy="48441"/>
            </a:xfrm>
            <a:custGeom>
              <a:avLst/>
              <a:gdLst/>
              <a:ahLst/>
              <a:cxnLst/>
              <a:rect l="l" t="t" r="r" b="b"/>
              <a:pathLst>
                <a:path w="1508" h="1048" extrusionOk="0">
                  <a:moveTo>
                    <a:pt x="1" y="1"/>
                  </a:moveTo>
                  <a:lnTo>
                    <a:pt x="1" y="1"/>
                  </a:lnTo>
                  <a:cubicBezTo>
                    <a:pt x="10" y="79"/>
                    <a:pt x="50" y="157"/>
                    <a:pt x="89" y="226"/>
                  </a:cubicBezTo>
                  <a:cubicBezTo>
                    <a:pt x="128" y="304"/>
                    <a:pt x="167" y="373"/>
                    <a:pt x="206" y="441"/>
                  </a:cubicBezTo>
                  <a:cubicBezTo>
                    <a:pt x="304" y="578"/>
                    <a:pt x="421" y="705"/>
                    <a:pt x="549" y="803"/>
                  </a:cubicBezTo>
                  <a:cubicBezTo>
                    <a:pt x="686" y="901"/>
                    <a:pt x="842" y="979"/>
                    <a:pt x="1009" y="1019"/>
                  </a:cubicBezTo>
                  <a:cubicBezTo>
                    <a:pt x="1092" y="1038"/>
                    <a:pt x="1175" y="1048"/>
                    <a:pt x="1258" y="1048"/>
                  </a:cubicBezTo>
                  <a:cubicBezTo>
                    <a:pt x="1341" y="1048"/>
                    <a:pt x="1425" y="1038"/>
                    <a:pt x="1508" y="1019"/>
                  </a:cubicBezTo>
                  <a:cubicBezTo>
                    <a:pt x="1351" y="979"/>
                    <a:pt x="1204" y="930"/>
                    <a:pt x="1058" y="872"/>
                  </a:cubicBezTo>
                  <a:cubicBezTo>
                    <a:pt x="921" y="823"/>
                    <a:pt x="784" y="745"/>
                    <a:pt x="666" y="656"/>
                  </a:cubicBezTo>
                  <a:cubicBezTo>
                    <a:pt x="539" y="559"/>
                    <a:pt x="431" y="461"/>
                    <a:pt x="324" y="343"/>
                  </a:cubicBezTo>
                  <a:cubicBezTo>
                    <a:pt x="275" y="285"/>
                    <a:pt x="216" y="236"/>
                    <a:pt x="157" y="177"/>
                  </a:cubicBezTo>
                  <a:cubicBezTo>
                    <a:pt x="99" y="118"/>
                    <a:pt x="50" y="59"/>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
            <p:cNvSpPr/>
            <p:nvPr/>
          </p:nvSpPr>
          <p:spPr>
            <a:xfrm>
              <a:off x="1037539" y="3479574"/>
              <a:ext cx="119439" cy="47147"/>
            </a:xfrm>
            <a:custGeom>
              <a:avLst/>
              <a:gdLst/>
              <a:ahLst/>
              <a:cxnLst/>
              <a:rect l="l" t="t" r="r" b="b"/>
              <a:pathLst>
                <a:path w="2584" h="1020" extrusionOk="0">
                  <a:moveTo>
                    <a:pt x="0" y="1"/>
                  </a:moveTo>
                  <a:cubicBezTo>
                    <a:pt x="69" y="284"/>
                    <a:pt x="225" y="529"/>
                    <a:pt x="450" y="715"/>
                  </a:cubicBezTo>
                  <a:cubicBezTo>
                    <a:pt x="698" y="916"/>
                    <a:pt x="1004" y="1019"/>
                    <a:pt x="1311" y="1019"/>
                  </a:cubicBezTo>
                  <a:cubicBezTo>
                    <a:pt x="1587" y="1019"/>
                    <a:pt x="1863" y="936"/>
                    <a:pt x="2095" y="764"/>
                  </a:cubicBezTo>
                  <a:cubicBezTo>
                    <a:pt x="2329" y="598"/>
                    <a:pt x="2506" y="353"/>
                    <a:pt x="2584" y="79"/>
                  </a:cubicBezTo>
                  <a:lnTo>
                    <a:pt x="2584" y="79"/>
                  </a:lnTo>
                  <a:cubicBezTo>
                    <a:pt x="2447" y="314"/>
                    <a:pt x="2251" y="500"/>
                    <a:pt x="2016" y="637"/>
                  </a:cubicBezTo>
                  <a:cubicBezTo>
                    <a:pt x="1796" y="768"/>
                    <a:pt x="1549" y="834"/>
                    <a:pt x="1303" y="834"/>
                  </a:cubicBezTo>
                  <a:cubicBezTo>
                    <a:pt x="1035" y="834"/>
                    <a:pt x="768" y="756"/>
                    <a:pt x="538" y="598"/>
                  </a:cubicBezTo>
                  <a:cubicBezTo>
                    <a:pt x="313" y="451"/>
                    <a:pt x="127" y="245"/>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
            <p:cNvSpPr/>
            <p:nvPr/>
          </p:nvSpPr>
          <p:spPr>
            <a:xfrm>
              <a:off x="1043871" y="3551032"/>
              <a:ext cx="130301" cy="60690"/>
            </a:xfrm>
            <a:custGeom>
              <a:avLst/>
              <a:gdLst/>
              <a:ahLst/>
              <a:cxnLst/>
              <a:rect l="l" t="t" r="r" b="b"/>
              <a:pathLst>
                <a:path w="2819" h="1313" extrusionOk="0">
                  <a:moveTo>
                    <a:pt x="2819" y="1"/>
                  </a:moveTo>
                  <a:cubicBezTo>
                    <a:pt x="2701" y="265"/>
                    <a:pt x="2525" y="500"/>
                    <a:pt x="2290" y="666"/>
                  </a:cubicBezTo>
                  <a:cubicBezTo>
                    <a:pt x="2075" y="843"/>
                    <a:pt x="1821" y="980"/>
                    <a:pt x="1556" y="1068"/>
                  </a:cubicBezTo>
                  <a:cubicBezTo>
                    <a:pt x="1396" y="1115"/>
                    <a:pt x="1229" y="1141"/>
                    <a:pt x="1061" y="1141"/>
                  </a:cubicBezTo>
                  <a:cubicBezTo>
                    <a:pt x="952" y="1141"/>
                    <a:pt x="842" y="1130"/>
                    <a:pt x="734" y="1107"/>
                  </a:cubicBezTo>
                  <a:cubicBezTo>
                    <a:pt x="460" y="1048"/>
                    <a:pt x="206" y="901"/>
                    <a:pt x="0" y="706"/>
                  </a:cubicBezTo>
                  <a:lnTo>
                    <a:pt x="0" y="706"/>
                  </a:lnTo>
                  <a:cubicBezTo>
                    <a:pt x="157" y="960"/>
                    <a:pt x="411" y="1156"/>
                    <a:pt x="705" y="1244"/>
                  </a:cubicBezTo>
                  <a:cubicBezTo>
                    <a:pt x="852" y="1293"/>
                    <a:pt x="1008" y="1312"/>
                    <a:pt x="1155" y="1312"/>
                  </a:cubicBezTo>
                  <a:cubicBezTo>
                    <a:pt x="1312" y="1303"/>
                    <a:pt x="1468" y="1283"/>
                    <a:pt x="1615" y="1244"/>
                  </a:cubicBezTo>
                  <a:cubicBezTo>
                    <a:pt x="1909" y="1146"/>
                    <a:pt x="2173" y="989"/>
                    <a:pt x="2388" y="774"/>
                  </a:cubicBezTo>
                  <a:cubicBezTo>
                    <a:pt x="2623" y="578"/>
                    <a:pt x="2770" y="295"/>
                    <a:pt x="2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
            <p:cNvSpPr/>
            <p:nvPr/>
          </p:nvSpPr>
          <p:spPr>
            <a:xfrm>
              <a:off x="1048817" y="3617083"/>
              <a:ext cx="138020" cy="83200"/>
            </a:xfrm>
            <a:custGeom>
              <a:avLst/>
              <a:gdLst/>
              <a:ahLst/>
              <a:cxnLst/>
              <a:rect l="l" t="t" r="r" b="b"/>
              <a:pathLst>
                <a:path w="2986" h="1800" extrusionOk="0">
                  <a:moveTo>
                    <a:pt x="2986" y="1"/>
                  </a:moveTo>
                  <a:lnTo>
                    <a:pt x="2986" y="1"/>
                  </a:lnTo>
                  <a:cubicBezTo>
                    <a:pt x="2859" y="314"/>
                    <a:pt x="2702" y="627"/>
                    <a:pt x="2516" y="911"/>
                  </a:cubicBezTo>
                  <a:cubicBezTo>
                    <a:pt x="2330" y="1195"/>
                    <a:pt x="2076" y="1400"/>
                    <a:pt x="1772" y="1528"/>
                  </a:cubicBezTo>
                  <a:cubicBezTo>
                    <a:pt x="1597" y="1593"/>
                    <a:pt x="1416" y="1625"/>
                    <a:pt x="1235" y="1625"/>
                  </a:cubicBezTo>
                  <a:cubicBezTo>
                    <a:pt x="1093" y="1625"/>
                    <a:pt x="951" y="1606"/>
                    <a:pt x="813" y="1567"/>
                  </a:cubicBezTo>
                  <a:cubicBezTo>
                    <a:pt x="490" y="1459"/>
                    <a:pt x="206" y="1263"/>
                    <a:pt x="1" y="989"/>
                  </a:cubicBezTo>
                  <a:lnTo>
                    <a:pt x="1" y="989"/>
                  </a:lnTo>
                  <a:cubicBezTo>
                    <a:pt x="157" y="1312"/>
                    <a:pt x="422" y="1567"/>
                    <a:pt x="764" y="1704"/>
                  </a:cubicBezTo>
                  <a:cubicBezTo>
                    <a:pt x="935" y="1767"/>
                    <a:pt x="1116" y="1799"/>
                    <a:pt x="1298" y="1799"/>
                  </a:cubicBezTo>
                  <a:cubicBezTo>
                    <a:pt x="1479" y="1799"/>
                    <a:pt x="1660" y="1767"/>
                    <a:pt x="1831" y="1704"/>
                  </a:cubicBezTo>
                  <a:cubicBezTo>
                    <a:pt x="2007" y="1635"/>
                    <a:pt x="2164" y="1537"/>
                    <a:pt x="2301" y="1410"/>
                  </a:cubicBezTo>
                  <a:cubicBezTo>
                    <a:pt x="2428" y="1283"/>
                    <a:pt x="2545" y="1146"/>
                    <a:pt x="2633" y="989"/>
                  </a:cubicBezTo>
                  <a:cubicBezTo>
                    <a:pt x="2800" y="676"/>
                    <a:pt x="2917" y="343"/>
                    <a:pt x="29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
            <p:cNvSpPr/>
            <p:nvPr/>
          </p:nvSpPr>
          <p:spPr>
            <a:xfrm>
              <a:off x="1144267" y="3403909"/>
              <a:ext cx="20430" cy="52647"/>
            </a:xfrm>
            <a:custGeom>
              <a:avLst/>
              <a:gdLst/>
              <a:ahLst/>
              <a:cxnLst/>
              <a:rect l="l" t="t" r="r" b="b"/>
              <a:pathLst>
                <a:path w="442" h="1139" extrusionOk="0">
                  <a:moveTo>
                    <a:pt x="57" y="1"/>
                  </a:moveTo>
                  <a:cubicBezTo>
                    <a:pt x="54" y="1"/>
                    <a:pt x="52" y="2"/>
                    <a:pt x="50" y="3"/>
                  </a:cubicBezTo>
                  <a:cubicBezTo>
                    <a:pt x="1" y="42"/>
                    <a:pt x="11" y="522"/>
                    <a:pt x="60" y="1138"/>
                  </a:cubicBezTo>
                  <a:cubicBezTo>
                    <a:pt x="187" y="1138"/>
                    <a:pt x="324" y="1129"/>
                    <a:pt x="441" y="1090"/>
                  </a:cubicBezTo>
                  <a:cubicBezTo>
                    <a:pt x="281" y="468"/>
                    <a:pt x="121"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
            <p:cNvSpPr/>
            <p:nvPr/>
          </p:nvSpPr>
          <p:spPr>
            <a:xfrm>
              <a:off x="1146994" y="3454244"/>
              <a:ext cx="24036" cy="26670"/>
            </a:xfrm>
            <a:custGeom>
              <a:avLst/>
              <a:gdLst/>
              <a:ahLst/>
              <a:cxnLst/>
              <a:rect l="l" t="t" r="r" b="b"/>
              <a:pathLst>
                <a:path w="520" h="577" extrusionOk="0">
                  <a:moveTo>
                    <a:pt x="382" y="1"/>
                  </a:moveTo>
                  <a:cubicBezTo>
                    <a:pt x="265" y="40"/>
                    <a:pt x="128" y="49"/>
                    <a:pt x="1" y="49"/>
                  </a:cubicBezTo>
                  <a:cubicBezTo>
                    <a:pt x="20" y="216"/>
                    <a:pt x="30" y="382"/>
                    <a:pt x="49" y="558"/>
                  </a:cubicBezTo>
                  <a:cubicBezTo>
                    <a:pt x="115" y="571"/>
                    <a:pt x="181" y="576"/>
                    <a:pt x="246" y="576"/>
                  </a:cubicBezTo>
                  <a:cubicBezTo>
                    <a:pt x="337" y="576"/>
                    <a:pt x="428" y="566"/>
                    <a:pt x="519" y="549"/>
                  </a:cubicBezTo>
                  <a:cubicBezTo>
                    <a:pt x="480" y="363"/>
                    <a:pt x="431" y="177"/>
                    <a:pt x="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
            <p:cNvSpPr/>
            <p:nvPr/>
          </p:nvSpPr>
          <p:spPr>
            <a:xfrm>
              <a:off x="1149259" y="3479574"/>
              <a:ext cx="27179" cy="25838"/>
            </a:xfrm>
            <a:custGeom>
              <a:avLst/>
              <a:gdLst/>
              <a:ahLst/>
              <a:cxnLst/>
              <a:rect l="l" t="t" r="r" b="b"/>
              <a:pathLst>
                <a:path w="588" h="559" extrusionOk="0">
                  <a:moveTo>
                    <a:pt x="470" y="1"/>
                  </a:moveTo>
                  <a:cubicBezTo>
                    <a:pt x="379" y="18"/>
                    <a:pt x="288" y="28"/>
                    <a:pt x="197" y="28"/>
                  </a:cubicBezTo>
                  <a:cubicBezTo>
                    <a:pt x="132" y="28"/>
                    <a:pt x="66" y="23"/>
                    <a:pt x="0" y="10"/>
                  </a:cubicBezTo>
                  <a:lnTo>
                    <a:pt x="0" y="10"/>
                  </a:lnTo>
                  <a:cubicBezTo>
                    <a:pt x="20" y="187"/>
                    <a:pt x="40" y="363"/>
                    <a:pt x="69" y="549"/>
                  </a:cubicBezTo>
                  <a:cubicBezTo>
                    <a:pt x="157" y="558"/>
                    <a:pt x="245" y="558"/>
                    <a:pt x="333" y="558"/>
                  </a:cubicBezTo>
                  <a:cubicBezTo>
                    <a:pt x="421" y="549"/>
                    <a:pt x="509" y="539"/>
                    <a:pt x="588" y="519"/>
                  </a:cubicBezTo>
                  <a:cubicBezTo>
                    <a:pt x="558" y="343"/>
                    <a:pt x="519" y="177"/>
                    <a:pt x="4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
            <p:cNvSpPr/>
            <p:nvPr/>
          </p:nvSpPr>
          <p:spPr>
            <a:xfrm>
              <a:off x="1151986" y="3503563"/>
              <a:ext cx="29906" cy="33049"/>
            </a:xfrm>
            <a:custGeom>
              <a:avLst/>
              <a:gdLst/>
              <a:ahLst/>
              <a:cxnLst/>
              <a:rect l="l" t="t" r="r" b="b"/>
              <a:pathLst>
                <a:path w="647" h="715" extrusionOk="0">
                  <a:moveTo>
                    <a:pt x="529" y="0"/>
                  </a:moveTo>
                  <a:cubicBezTo>
                    <a:pt x="441" y="20"/>
                    <a:pt x="353" y="30"/>
                    <a:pt x="274" y="39"/>
                  </a:cubicBezTo>
                  <a:cubicBezTo>
                    <a:pt x="176" y="39"/>
                    <a:pt x="88" y="39"/>
                    <a:pt x="0" y="30"/>
                  </a:cubicBezTo>
                  <a:lnTo>
                    <a:pt x="0" y="30"/>
                  </a:lnTo>
                  <a:cubicBezTo>
                    <a:pt x="30" y="265"/>
                    <a:pt x="69" y="490"/>
                    <a:pt x="108" y="715"/>
                  </a:cubicBezTo>
                  <a:lnTo>
                    <a:pt x="264" y="715"/>
                  </a:lnTo>
                  <a:cubicBezTo>
                    <a:pt x="392" y="705"/>
                    <a:pt x="519" y="685"/>
                    <a:pt x="646" y="646"/>
                  </a:cubicBezTo>
                  <a:cubicBezTo>
                    <a:pt x="617" y="431"/>
                    <a:pt x="568" y="216"/>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
            <p:cNvSpPr/>
            <p:nvPr/>
          </p:nvSpPr>
          <p:spPr>
            <a:xfrm>
              <a:off x="1157394" y="3533422"/>
              <a:ext cx="31709" cy="64342"/>
            </a:xfrm>
            <a:custGeom>
              <a:avLst/>
              <a:gdLst/>
              <a:ahLst/>
              <a:cxnLst/>
              <a:rect l="l" t="t" r="r" b="b"/>
              <a:pathLst>
                <a:path w="686" h="1392" extrusionOk="0">
                  <a:moveTo>
                    <a:pt x="539" y="0"/>
                  </a:moveTo>
                  <a:cubicBezTo>
                    <a:pt x="412" y="39"/>
                    <a:pt x="284" y="59"/>
                    <a:pt x="147" y="69"/>
                  </a:cubicBezTo>
                  <a:lnTo>
                    <a:pt x="1" y="69"/>
                  </a:lnTo>
                  <a:cubicBezTo>
                    <a:pt x="133" y="808"/>
                    <a:pt x="303" y="1392"/>
                    <a:pt x="482" y="1392"/>
                  </a:cubicBezTo>
                  <a:cubicBezTo>
                    <a:pt x="488" y="1392"/>
                    <a:pt x="494" y="1391"/>
                    <a:pt x="500" y="1390"/>
                  </a:cubicBezTo>
                  <a:cubicBezTo>
                    <a:pt x="686" y="1341"/>
                    <a:pt x="656" y="734"/>
                    <a:pt x="5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
            <p:cNvSpPr/>
            <p:nvPr/>
          </p:nvSpPr>
          <p:spPr>
            <a:xfrm>
              <a:off x="1228854" y="3758707"/>
              <a:ext cx="201807" cy="167880"/>
            </a:xfrm>
            <a:custGeom>
              <a:avLst/>
              <a:gdLst/>
              <a:ahLst/>
              <a:cxnLst/>
              <a:rect l="l" t="t" r="r" b="b"/>
              <a:pathLst>
                <a:path w="4366" h="3632" extrusionOk="0">
                  <a:moveTo>
                    <a:pt x="4366" y="0"/>
                  </a:moveTo>
                  <a:lnTo>
                    <a:pt x="4366" y="0"/>
                  </a:lnTo>
                  <a:cubicBezTo>
                    <a:pt x="3407" y="626"/>
                    <a:pt x="2164" y="754"/>
                    <a:pt x="1244" y="1439"/>
                  </a:cubicBezTo>
                  <a:cubicBezTo>
                    <a:pt x="598" y="1918"/>
                    <a:pt x="1" y="2809"/>
                    <a:pt x="30" y="3631"/>
                  </a:cubicBezTo>
                  <a:cubicBezTo>
                    <a:pt x="167" y="3435"/>
                    <a:pt x="373" y="3289"/>
                    <a:pt x="608" y="3220"/>
                  </a:cubicBezTo>
                  <a:cubicBezTo>
                    <a:pt x="872" y="3161"/>
                    <a:pt x="1136" y="3112"/>
                    <a:pt x="1401" y="3083"/>
                  </a:cubicBezTo>
                  <a:cubicBezTo>
                    <a:pt x="2183" y="2936"/>
                    <a:pt x="2888" y="2525"/>
                    <a:pt x="3397" y="1909"/>
                  </a:cubicBezTo>
                  <a:cubicBezTo>
                    <a:pt x="3847" y="1351"/>
                    <a:pt x="4112" y="666"/>
                    <a:pt x="4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
            <p:cNvSpPr/>
            <p:nvPr/>
          </p:nvSpPr>
          <p:spPr>
            <a:xfrm>
              <a:off x="1099477" y="3765039"/>
              <a:ext cx="138020" cy="172364"/>
            </a:xfrm>
            <a:custGeom>
              <a:avLst/>
              <a:gdLst/>
              <a:ahLst/>
              <a:cxnLst/>
              <a:rect l="l" t="t" r="r" b="b"/>
              <a:pathLst>
                <a:path w="2986" h="3729" extrusionOk="0">
                  <a:moveTo>
                    <a:pt x="20" y="0"/>
                  </a:moveTo>
                  <a:cubicBezTo>
                    <a:pt x="1" y="519"/>
                    <a:pt x="40" y="1067"/>
                    <a:pt x="324" y="1507"/>
                  </a:cubicBezTo>
                  <a:cubicBezTo>
                    <a:pt x="627" y="1977"/>
                    <a:pt x="1156" y="2241"/>
                    <a:pt x="1635" y="2525"/>
                  </a:cubicBezTo>
                  <a:cubicBezTo>
                    <a:pt x="2125" y="2819"/>
                    <a:pt x="2614" y="3181"/>
                    <a:pt x="2751" y="3729"/>
                  </a:cubicBezTo>
                  <a:cubicBezTo>
                    <a:pt x="2986" y="2877"/>
                    <a:pt x="2683" y="1977"/>
                    <a:pt x="1988" y="1439"/>
                  </a:cubicBezTo>
                  <a:cubicBezTo>
                    <a:pt x="1655" y="1204"/>
                    <a:pt x="1263" y="1057"/>
                    <a:pt x="911" y="871"/>
                  </a:cubicBezTo>
                  <a:cubicBezTo>
                    <a:pt x="549" y="675"/>
                    <a:pt x="158" y="382"/>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 name="Google Shape;329;p4"/>
          <p:cNvGrpSpPr/>
          <p:nvPr/>
        </p:nvGrpSpPr>
        <p:grpSpPr>
          <a:xfrm rot="-6672271">
            <a:off x="8059913" y="-273026"/>
            <a:ext cx="876479" cy="1493636"/>
            <a:chOff x="2693650" y="1705075"/>
            <a:chExt cx="876475" cy="1493628"/>
          </a:xfrm>
        </p:grpSpPr>
        <p:sp>
          <p:nvSpPr>
            <p:cNvPr id="330" name="Google Shape;330;p4"/>
            <p:cNvSpPr/>
            <p:nvPr/>
          </p:nvSpPr>
          <p:spPr>
            <a:xfrm>
              <a:off x="2896636" y="2043150"/>
              <a:ext cx="449273" cy="1155553"/>
            </a:xfrm>
            <a:custGeom>
              <a:avLst/>
              <a:gdLst/>
              <a:ahLst/>
              <a:cxnLst/>
              <a:rect l="l" t="t" r="r" b="b"/>
              <a:pathLst>
                <a:path w="6412" h="16492" fill="none" extrusionOk="0">
                  <a:moveTo>
                    <a:pt x="1" y="0"/>
                  </a:moveTo>
                  <a:cubicBezTo>
                    <a:pt x="1440" y="1977"/>
                    <a:pt x="2477" y="4218"/>
                    <a:pt x="3074" y="6587"/>
                  </a:cubicBezTo>
                  <a:cubicBezTo>
                    <a:pt x="3319" y="7565"/>
                    <a:pt x="3485" y="8573"/>
                    <a:pt x="3710" y="9562"/>
                  </a:cubicBezTo>
                  <a:cubicBezTo>
                    <a:pt x="4268" y="11989"/>
                    <a:pt x="5178" y="14328"/>
                    <a:pt x="6411" y="16491"/>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
            <p:cNvSpPr/>
            <p:nvPr/>
          </p:nvSpPr>
          <p:spPr>
            <a:xfrm>
              <a:off x="3100322" y="2110344"/>
              <a:ext cx="43302" cy="358676"/>
            </a:xfrm>
            <a:custGeom>
              <a:avLst/>
              <a:gdLst/>
              <a:ahLst/>
              <a:cxnLst/>
              <a:rect l="l" t="t" r="r" b="b"/>
              <a:pathLst>
                <a:path w="618" h="5119" fill="none" extrusionOk="0">
                  <a:moveTo>
                    <a:pt x="30" y="5119"/>
                  </a:moveTo>
                  <a:cubicBezTo>
                    <a:pt x="1" y="3445"/>
                    <a:pt x="147" y="1605"/>
                    <a:pt x="617" y="0"/>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
            <p:cNvSpPr/>
            <p:nvPr/>
          </p:nvSpPr>
          <p:spPr>
            <a:xfrm>
              <a:off x="3153153" y="2383957"/>
              <a:ext cx="122828" cy="317546"/>
            </a:xfrm>
            <a:custGeom>
              <a:avLst/>
              <a:gdLst/>
              <a:ahLst/>
              <a:cxnLst/>
              <a:rect l="l" t="t" r="r" b="b"/>
              <a:pathLst>
                <a:path w="1753" h="4532" fill="none" extrusionOk="0">
                  <a:moveTo>
                    <a:pt x="0" y="4532"/>
                  </a:moveTo>
                  <a:cubicBezTo>
                    <a:pt x="431" y="2887"/>
                    <a:pt x="871" y="1449"/>
                    <a:pt x="1752" y="0"/>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
            <p:cNvSpPr/>
            <p:nvPr/>
          </p:nvSpPr>
          <p:spPr>
            <a:xfrm>
              <a:off x="3295110" y="2843389"/>
              <a:ext cx="89196" cy="263384"/>
            </a:xfrm>
            <a:custGeom>
              <a:avLst/>
              <a:gdLst/>
              <a:ahLst/>
              <a:cxnLst/>
              <a:rect l="l" t="t" r="r" b="b"/>
              <a:pathLst>
                <a:path w="1273" h="3759" fill="none" extrusionOk="0">
                  <a:moveTo>
                    <a:pt x="10" y="3759"/>
                  </a:moveTo>
                  <a:cubicBezTo>
                    <a:pt x="0" y="3152"/>
                    <a:pt x="206" y="2545"/>
                    <a:pt x="431" y="1968"/>
                  </a:cubicBezTo>
                  <a:cubicBezTo>
                    <a:pt x="685" y="1302"/>
                    <a:pt x="959" y="646"/>
                    <a:pt x="1272" y="0"/>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
            <p:cNvSpPr/>
            <p:nvPr/>
          </p:nvSpPr>
          <p:spPr>
            <a:xfrm>
              <a:off x="3052326" y="2774793"/>
              <a:ext cx="201654" cy="238720"/>
            </a:xfrm>
            <a:custGeom>
              <a:avLst/>
              <a:gdLst/>
              <a:ahLst/>
              <a:cxnLst/>
              <a:rect l="l" t="t" r="r" b="b"/>
              <a:pathLst>
                <a:path w="2878" h="3407" fill="none" extrusionOk="0">
                  <a:moveTo>
                    <a:pt x="1" y="1"/>
                  </a:moveTo>
                  <a:cubicBezTo>
                    <a:pt x="1028" y="1077"/>
                    <a:pt x="1987" y="2213"/>
                    <a:pt x="2878" y="3407"/>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
            <p:cNvSpPr/>
            <p:nvPr/>
          </p:nvSpPr>
          <p:spPr>
            <a:xfrm>
              <a:off x="2888438" y="2235134"/>
              <a:ext cx="239421" cy="338846"/>
            </a:xfrm>
            <a:custGeom>
              <a:avLst/>
              <a:gdLst/>
              <a:ahLst/>
              <a:cxnLst/>
              <a:rect l="l" t="t" r="r" b="b"/>
              <a:pathLst>
                <a:path w="3417" h="4836" fill="none" extrusionOk="0">
                  <a:moveTo>
                    <a:pt x="3416" y="4835"/>
                  </a:moveTo>
                  <a:cubicBezTo>
                    <a:pt x="2428" y="3211"/>
                    <a:pt x="1351" y="1351"/>
                    <a:pt x="0" y="0"/>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4"/>
            <p:cNvSpPr/>
            <p:nvPr/>
          </p:nvSpPr>
          <p:spPr>
            <a:xfrm>
              <a:off x="3191550" y="2586242"/>
              <a:ext cx="175589" cy="257218"/>
            </a:xfrm>
            <a:custGeom>
              <a:avLst/>
              <a:gdLst/>
              <a:ahLst/>
              <a:cxnLst/>
              <a:rect l="l" t="t" r="r" b="b"/>
              <a:pathLst>
                <a:path w="2506" h="3671" fill="none" extrusionOk="0">
                  <a:moveTo>
                    <a:pt x="0" y="3670"/>
                  </a:moveTo>
                  <a:cubicBezTo>
                    <a:pt x="490" y="2290"/>
                    <a:pt x="1380" y="911"/>
                    <a:pt x="2506" y="0"/>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4"/>
            <p:cNvSpPr/>
            <p:nvPr/>
          </p:nvSpPr>
          <p:spPr>
            <a:xfrm>
              <a:off x="3015330" y="2962013"/>
              <a:ext cx="309979" cy="200323"/>
            </a:xfrm>
            <a:custGeom>
              <a:avLst/>
              <a:gdLst/>
              <a:ahLst/>
              <a:cxnLst/>
              <a:rect l="l" t="t" r="r" b="b"/>
              <a:pathLst>
                <a:path w="4424" h="2859" fill="none" extrusionOk="0">
                  <a:moveTo>
                    <a:pt x="4424" y="2858"/>
                  </a:moveTo>
                  <a:cubicBezTo>
                    <a:pt x="3024" y="1782"/>
                    <a:pt x="1546" y="823"/>
                    <a:pt x="0" y="1"/>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
            <p:cNvSpPr/>
            <p:nvPr/>
          </p:nvSpPr>
          <p:spPr>
            <a:xfrm>
              <a:off x="3062626" y="1713974"/>
              <a:ext cx="181124" cy="521933"/>
            </a:xfrm>
            <a:custGeom>
              <a:avLst/>
              <a:gdLst/>
              <a:ahLst/>
              <a:cxnLst/>
              <a:rect l="l" t="t" r="r" b="b"/>
              <a:pathLst>
                <a:path w="2585" h="7449" extrusionOk="0">
                  <a:moveTo>
                    <a:pt x="2584" y="0"/>
                  </a:moveTo>
                  <a:lnTo>
                    <a:pt x="2584" y="0"/>
                  </a:lnTo>
                  <a:cubicBezTo>
                    <a:pt x="1909" y="1772"/>
                    <a:pt x="274" y="3181"/>
                    <a:pt x="79" y="5080"/>
                  </a:cubicBezTo>
                  <a:cubicBezTo>
                    <a:pt x="0" y="5912"/>
                    <a:pt x="216" y="6753"/>
                    <a:pt x="695" y="7448"/>
                  </a:cubicBezTo>
                  <a:cubicBezTo>
                    <a:pt x="734" y="6244"/>
                    <a:pt x="1116" y="5041"/>
                    <a:pt x="1527" y="3896"/>
                  </a:cubicBezTo>
                  <a:cubicBezTo>
                    <a:pt x="1977" y="2633"/>
                    <a:pt x="2476" y="1331"/>
                    <a:pt x="2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
            <p:cNvSpPr/>
            <p:nvPr/>
          </p:nvSpPr>
          <p:spPr>
            <a:xfrm>
              <a:off x="3111323" y="1705075"/>
              <a:ext cx="165289" cy="533564"/>
            </a:xfrm>
            <a:custGeom>
              <a:avLst/>
              <a:gdLst/>
              <a:ahLst/>
              <a:cxnLst/>
              <a:rect l="l" t="t" r="r" b="b"/>
              <a:pathLst>
                <a:path w="2359" h="7615" extrusionOk="0">
                  <a:moveTo>
                    <a:pt x="1938" y="0"/>
                  </a:moveTo>
                  <a:cubicBezTo>
                    <a:pt x="1918" y="39"/>
                    <a:pt x="1899" y="88"/>
                    <a:pt x="1889" y="127"/>
                  </a:cubicBezTo>
                  <a:cubicBezTo>
                    <a:pt x="1781" y="1458"/>
                    <a:pt x="1282" y="2750"/>
                    <a:pt x="832" y="4023"/>
                  </a:cubicBezTo>
                  <a:cubicBezTo>
                    <a:pt x="421" y="5168"/>
                    <a:pt x="39" y="6371"/>
                    <a:pt x="0" y="7575"/>
                  </a:cubicBezTo>
                  <a:cubicBezTo>
                    <a:pt x="10" y="7585"/>
                    <a:pt x="20" y="7605"/>
                    <a:pt x="30" y="7614"/>
                  </a:cubicBezTo>
                  <a:cubicBezTo>
                    <a:pt x="607" y="7008"/>
                    <a:pt x="1096" y="6313"/>
                    <a:pt x="1488" y="5569"/>
                  </a:cubicBezTo>
                  <a:cubicBezTo>
                    <a:pt x="2359" y="3925"/>
                    <a:pt x="2173" y="1850"/>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
            <p:cNvSpPr/>
            <p:nvPr/>
          </p:nvSpPr>
          <p:spPr>
            <a:xfrm>
              <a:off x="2744449" y="1805201"/>
              <a:ext cx="299048" cy="458101"/>
            </a:xfrm>
            <a:custGeom>
              <a:avLst/>
              <a:gdLst/>
              <a:ahLst/>
              <a:cxnLst/>
              <a:rect l="l" t="t" r="r" b="b"/>
              <a:pathLst>
                <a:path w="4268" h="6538" extrusionOk="0">
                  <a:moveTo>
                    <a:pt x="0" y="0"/>
                  </a:moveTo>
                  <a:cubicBezTo>
                    <a:pt x="499" y="1243"/>
                    <a:pt x="1351" y="2329"/>
                    <a:pt x="2163" y="3396"/>
                  </a:cubicBezTo>
                  <a:cubicBezTo>
                    <a:pt x="2897" y="4375"/>
                    <a:pt x="3621" y="5402"/>
                    <a:pt x="4023" y="6538"/>
                  </a:cubicBezTo>
                  <a:cubicBezTo>
                    <a:pt x="4267" y="5735"/>
                    <a:pt x="4228" y="4864"/>
                    <a:pt x="3895" y="4091"/>
                  </a:cubicBezTo>
                  <a:cubicBezTo>
                    <a:pt x="3152" y="2349"/>
                    <a:pt x="1165" y="149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
            <p:cNvSpPr/>
            <p:nvPr/>
          </p:nvSpPr>
          <p:spPr>
            <a:xfrm>
              <a:off x="2738283" y="1797634"/>
              <a:ext cx="288047" cy="469803"/>
            </a:xfrm>
            <a:custGeom>
              <a:avLst/>
              <a:gdLst/>
              <a:ahLst/>
              <a:cxnLst/>
              <a:rect l="l" t="t" r="r" b="b"/>
              <a:pathLst>
                <a:path w="4111" h="6705" extrusionOk="0">
                  <a:moveTo>
                    <a:pt x="0" y="0"/>
                  </a:moveTo>
                  <a:lnTo>
                    <a:pt x="0" y="0"/>
                  </a:lnTo>
                  <a:cubicBezTo>
                    <a:pt x="323" y="1840"/>
                    <a:pt x="764" y="3876"/>
                    <a:pt x="2085" y="5187"/>
                  </a:cubicBezTo>
                  <a:cubicBezTo>
                    <a:pt x="2682" y="5784"/>
                    <a:pt x="3357" y="6293"/>
                    <a:pt x="4091" y="6704"/>
                  </a:cubicBezTo>
                  <a:cubicBezTo>
                    <a:pt x="4101" y="6685"/>
                    <a:pt x="4111" y="6675"/>
                    <a:pt x="4111" y="6656"/>
                  </a:cubicBezTo>
                  <a:cubicBezTo>
                    <a:pt x="3709" y="5520"/>
                    <a:pt x="2985" y="4493"/>
                    <a:pt x="2251" y="3514"/>
                  </a:cubicBezTo>
                  <a:cubicBezTo>
                    <a:pt x="1439" y="2437"/>
                    <a:pt x="587" y="1351"/>
                    <a:pt x="88" y="108"/>
                  </a:cubicBez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
            <p:cNvSpPr/>
            <p:nvPr/>
          </p:nvSpPr>
          <p:spPr>
            <a:xfrm>
              <a:off x="2701918" y="2363357"/>
              <a:ext cx="436871" cy="505467"/>
            </a:xfrm>
            <a:custGeom>
              <a:avLst/>
              <a:gdLst/>
              <a:ahLst/>
              <a:cxnLst/>
              <a:rect l="l" t="t" r="r" b="b"/>
              <a:pathLst>
                <a:path w="6235" h="7214" extrusionOk="0">
                  <a:moveTo>
                    <a:pt x="0" y="1"/>
                  </a:moveTo>
                  <a:lnTo>
                    <a:pt x="0" y="1"/>
                  </a:lnTo>
                  <a:cubicBezTo>
                    <a:pt x="832" y="1410"/>
                    <a:pt x="2075" y="2575"/>
                    <a:pt x="3250" y="3729"/>
                  </a:cubicBezTo>
                  <a:cubicBezTo>
                    <a:pt x="4316" y="4777"/>
                    <a:pt x="5383" y="5902"/>
                    <a:pt x="6078" y="7214"/>
                  </a:cubicBezTo>
                  <a:cubicBezTo>
                    <a:pt x="6235" y="6186"/>
                    <a:pt x="6019" y="5139"/>
                    <a:pt x="5481" y="4258"/>
                  </a:cubicBezTo>
                  <a:cubicBezTo>
                    <a:pt x="4258" y="2271"/>
                    <a:pt x="1694" y="1606"/>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
            <p:cNvSpPr/>
            <p:nvPr/>
          </p:nvSpPr>
          <p:spPr>
            <a:xfrm>
              <a:off x="2693650" y="2355160"/>
              <a:ext cx="434208" cy="518499"/>
            </a:xfrm>
            <a:custGeom>
              <a:avLst/>
              <a:gdLst/>
              <a:ahLst/>
              <a:cxnLst/>
              <a:rect l="l" t="t" r="r" b="b"/>
              <a:pathLst>
                <a:path w="6197" h="7400" extrusionOk="0">
                  <a:moveTo>
                    <a:pt x="1" y="0"/>
                  </a:moveTo>
                  <a:lnTo>
                    <a:pt x="1" y="0"/>
                  </a:lnTo>
                  <a:cubicBezTo>
                    <a:pt x="725" y="2173"/>
                    <a:pt x="1635" y="4561"/>
                    <a:pt x="3475" y="5911"/>
                  </a:cubicBezTo>
                  <a:cubicBezTo>
                    <a:pt x="4307" y="6528"/>
                    <a:pt x="5217" y="7027"/>
                    <a:pt x="6186" y="7399"/>
                  </a:cubicBezTo>
                  <a:cubicBezTo>
                    <a:pt x="6196" y="7370"/>
                    <a:pt x="6196" y="7350"/>
                    <a:pt x="6196" y="7331"/>
                  </a:cubicBezTo>
                  <a:cubicBezTo>
                    <a:pt x="5501" y="6019"/>
                    <a:pt x="4434" y="4903"/>
                    <a:pt x="3368" y="3856"/>
                  </a:cubicBezTo>
                  <a:cubicBezTo>
                    <a:pt x="2193" y="2692"/>
                    <a:pt x="950" y="1537"/>
                    <a:pt x="118" y="127"/>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
            <p:cNvSpPr/>
            <p:nvPr/>
          </p:nvSpPr>
          <p:spPr>
            <a:xfrm>
              <a:off x="3151752" y="2073279"/>
              <a:ext cx="290150" cy="536997"/>
            </a:xfrm>
            <a:custGeom>
              <a:avLst/>
              <a:gdLst/>
              <a:ahLst/>
              <a:cxnLst/>
              <a:rect l="l" t="t" r="r" b="b"/>
              <a:pathLst>
                <a:path w="4141" h="7664" extrusionOk="0">
                  <a:moveTo>
                    <a:pt x="4141" y="1"/>
                  </a:moveTo>
                  <a:cubicBezTo>
                    <a:pt x="3005" y="1772"/>
                    <a:pt x="911" y="2937"/>
                    <a:pt x="275" y="4943"/>
                  </a:cubicBezTo>
                  <a:cubicBezTo>
                    <a:pt x="1" y="5834"/>
                    <a:pt x="50" y="6803"/>
                    <a:pt x="412" y="7664"/>
                  </a:cubicBezTo>
                  <a:cubicBezTo>
                    <a:pt x="725" y="6362"/>
                    <a:pt x="1410" y="5149"/>
                    <a:pt x="2115" y="3994"/>
                  </a:cubicBezTo>
                  <a:cubicBezTo>
                    <a:pt x="2898" y="2712"/>
                    <a:pt x="3720" y="1420"/>
                    <a:pt x="41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
            <p:cNvSpPr/>
            <p:nvPr/>
          </p:nvSpPr>
          <p:spPr>
            <a:xfrm>
              <a:off x="3180549" y="2063680"/>
              <a:ext cx="266817" cy="550030"/>
            </a:xfrm>
            <a:custGeom>
              <a:avLst/>
              <a:gdLst/>
              <a:ahLst/>
              <a:cxnLst/>
              <a:rect l="l" t="t" r="r" b="b"/>
              <a:pathLst>
                <a:path w="3808" h="7850" extrusionOk="0">
                  <a:moveTo>
                    <a:pt x="3808" y="1"/>
                  </a:moveTo>
                  <a:lnTo>
                    <a:pt x="3808" y="1"/>
                  </a:lnTo>
                  <a:cubicBezTo>
                    <a:pt x="3778" y="50"/>
                    <a:pt x="3749" y="89"/>
                    <a:pt x="3730" y="138"/>
                  </a:cubicBezTo>
                  <a:cubicBezTo>
                    <a:pt x="3309" y="1557"/>
                    <a:pt x="2487" y="2849"/>
                    <a:pt x="1704" y="4121"/>
                  </a:cubicBezTo>
                  <a:cubicBezTo>
                    <a:pt x="999" y="5276"/>
                    <a:pt x="314" y="6499"/>
                    <a:pt x="1" y="7801"/>
                  </a:cubicBezTo>
                  <a:cubicBezTo>
                    <a:pt x="11" y="7811"/>
                    <a:pt x="11" y="7830"/>
                    <a:pt x="20" y="7850"/>
                  </a:cubicBezTo>
                  <a:cubicBezTo>
                    <a:pt x="784" y="7312"/>
                    <a:pt x="1479" y="6675"/>
                    <a:pt x="2066" y="5961"/>
                  </a:cubicBezTo>
                  <a:cubicBezTo>
                    <a:pt x="3387" y="4366"/>
                    <a:pt x="3651" y="2066"/>
                    <a:pt x="3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
            <p:cNvSpPr/>
            <p:nvPr/>
          </p:nvSpPr>
          <p:spPr>
            <a:xfrm>
              <a:off x="3274510" y="2499148"/>
              <a:ext cx="290150" cy="536997"/>
            </a:xfrm>
            <a:custGeom>
              <a:avLst/>
              <a:gdLst/>
              <a:ahLst/>
              <a:cxnLst/>
              <a:rect l="l" t="t" r="r" b="b"/>
              <a:pathLst>
                <a:path w="4141" h="7664" extrusionOk="0">
                  <a:moveTo>
                    <a:pt x="4140" y="0"/>
                  </a:moveTo>
                  <a:lnTo>
                    <a:pt x="4140" y="0"/>
                  </a:lnTo>
                  <a:cubicBezTo>
                    <a:pt x="3015" y="1772"/>
                    <a:pt x="911" y="2936"/>
                    <a:pt x="275" y="4943"/>
                  </a:cubicBezTo>
                  <a:cubicBezTo>
                    <a:pt x="1" y="5833"/>
                    <a:pt x="49" y="6802"/>
                    <a:pt x="412" y="7664"/>
                  </a:cubicBezTo>
                  <a:cubicBezTo>
                    <a:pt x="725" y="6362"/>
                    <a:pt x="1410" y="5148"/>
                    <a:pt x="2115" y="3993"/>
                  </a:cubicBezTo>
                  <a:cubicBezTo>
                    <a:pt x="2897" y="2711"/>
                    <a:pt x="3720" y="1420"/>
                    <a:pt x="4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
            <p:cNvSpPr/>
            <p:nvPr/>
          </p:nvSpPr>
          <p:spPr>
            <a:xfrm>
              <a:off x="3303308" y="2489549"/>
              <a:ext cx="266817" cy="550030"/>
            </a:xfrm>
            <a:custGeom>
              <a:avLst/>
              <a:gdLst/>
              <a:ahLst/>
              <a:cxnLst/>
              <a:rect l="l" t="t" r="r" b="b"/>
              <a:pathLst>
                <a:path w="3808" h="7850" extrusionOk="0">
                  <a:moveTo>
                    <a:pt x="3808" y="0"/>
                  </a:moveTo>
                  <a:lnTo>
                    <a:pt x="3808" y="0"/>
                  </a:lnTo>
                  <a:cubicBezTo>
                    <a:pt x="3788" y="49"/>
                    <a:pt x="3759" y="88"/>
                    <a:pt x="3729" y="137"/>
                  </a:cubicBezTo>
                  <a:cubicBezTo>
                    <a:pt x="3309" y="1557"/>
                    <a:pt x="2486" y="2848"/>
                    <a:pt x="1704" y="4121"/>
                  </a:cubicBezTo>
                  <a:cubicBezTo>
                    <a:pt x="999" y="5276"/>
                    <a:pt x="314" y="6499"/>
                    <a:pt x="1" y="7791"/>
                  </a:cubicBezTo>
                  <a:cubicBezTo>
                    <a:pt x="10" y="7810"/>
                    <a:pt x="20" y="7830"/>
                    <a:pt x="30" y="7850"/>
                  </a:cubicBezTo>
                  <a:cubicBezTo>
                    <a:pt x="793" y="7311"/>
                    <a:pt x="1478" y="6675"/>
                    <a:pt x="2075" y="5961"/>
                  </a:cubicBezTo>
                  <a:cubicBezTo>
                    <a:pt x="3387" y="4365"/>
                    <a:pt x="3651" y="2065"/>
                    <a:pt x="38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
            <p:cNvSpPr/>
            <p:nvPr/>
          </p:nvSpPr>
          <p:spPr>
            <a:xfrm>
              <a:off x="3332806" y="2515614"/>
              <a:ext cx="108394" cy="102228"/>
            </a:xfrm>
            <a:custGeom>
              <a:avLst/>
              <a:gdLst/>
              <a:ahLst/>
              <a:cxnLst/>
              <a:rect l="l" t="t" r="r" b="b"/>
              <a:pathLst>
                <a:path w="1547" h="1459" extrusionOk="0">
                  <a:moveTo>
                    <a:pt x="1547" y="0"/>
                  </a:moveTo>
                  <a:lnTo>
                    <a:pt x="1547" y="0"/>
                  </a:lnTo>
                  <a:cubicBezTo>
                    <a:pt x="989" y="108"/>
                    <a:pt x="500" y="441"/>
                    <a:pt x="206" y="930"/>
                  </a:cubicBezTo>
                  <a:cubicBezTo>
                    <a:pt x="79" y="1136"/>
                    <a:pt x="0" y="1459"/>
                    <a:pt x="343" y="1459"/>
                  </a:cubicBezTo>
                  <a:cubicBezTo>
                    <a:pt x="349" y="1459"/>
                    <a:pt x="355" y="1459"/>
                    <a:pt x="362" y="1459"/>
                  </a:cubicBezTo>
                  <a:cubicBezTo>
                    <a:pt x="641" y="1459"/>
                    <a:pt x="944" y="1249"/>
                    <a:pt x="1116" y="1067"/>
                  </a:cubicBezTo>
                  <a:cubicBezTo>
                    <a:pt x="1380" y="773"/>
                    <a:pt x="1527" y="392"/>
                    <a:pt x="15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
            <p:cNvSpPr/>
            <p:nvPr/>
          </p:nvSpPr>
          <p:spPr>
            <a:xfrm>
              <a:off x="2945333" y="2917590"/>
              <a:ext cx="129905" cy="74201"/>
            </a:xfrm>
            <a:custGeom>
              <a:avLst/>
              <a:gdLst/>
              <a:ahLst/>
              <a:cxnLst/>
              <a:rect l="l" t="t" r="r" b="b"/>
              <a:pathLst>
                <a:path w="1854" h="1059" extrusionOk="0">
                  <a:moveTo>
                    <a:pt x="498" y="0"/>
                  </a:moveTo>
                  <a:cubicBezTo>
                    <a:pt x="330" y="0"/>
                    <a:pt x="163" y="26"/>
                    <a:pt x="1" y="77"/>
                  </a:cubicBezTo>
                  <a:cubicBezTo>
                    <a:pt x="285" y="566"/>
                    <a:pt x="764" y="918"/>
                    <a:pt x="1322" y="1036"/>
                  </a:cubicBezTo>
                  <a:cubicBezTo>
                    <a:pt x="1379" y="1050"/>
                    <a:pt x="1441" y="1059"/>
                    <a:pt x="1500" y="1059"/>
                  </a:cubicBezTo>
                  <a:cubicBezTo>
                    <a:pt x="1688" y="1059"/>
                    <a:pt x="1854" y="975"/>
                    <a:pt x="1772" y="723"/>
                  </a:cubicBezTo>
                  <a:cubicBezTo>
                    <a:pt x="1684" y="458"/>
                    <a:pt x="1391" y="233"/>
                    <a:pt x="1146" y="126"/>
                  </a:cubicBezTo>
                  <a:cubicBezTo>
                    <a:pt x="936" y="43"/>
                    <a:pt x="717" y="0"/>
                    <a:pt x="4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
            <p:cNvSpPr/>
            <p:nvPr/>
          </p:nvSpPr>
          <p:spPr>
            <a:xfrm>
              <a:off x="2823275" y="2190571"/>
              <a:ext cx="108535" cy="95712"/>
            </a:xfrm>
            <a:custGeom>
              <a:avLst/>
              <a:gdLst/>
              <a:ahLst/>
              <a:cxnLst/>
              <a:rect l="l" t="t" r="r" b="b"/>
              <a:pathLst>
                <a:path w="1549" h="1366" extrusionOk="0">
                  <a:moveTo>
                    <a:pt x="1" y="0"/>
                  </a:moveTo>
                  <a:cubicBezTo>
                    <a:pt x="148" y="548"/>
                    <a:pt x="519" y="1008"/>
                    <a:pt x="1019" y="1282"/>
                  </a:cubicBezTo>
                  <a:cubicBezTo>
                    <a:pt x="1110" y="1328"/>
                    <a:pt x="1222" y="1365"/>
                    <a:pt x="1318" y="1365"/>
                  </a:cubicBezTo>
                  <a:cubicBezTo>
                    <a:pt x="1447" y="1365"/>
                    <a:pt x="1548" y="1298"/>
                    <a:pt x="1537" y="1096"/>
                  </a:cubicBezTo>
                  <a:cubicBezTo>
                    <a:pt x="1527" y="822"/>
                    <a:pt x="1293" y="529"/>
                    <a:pt x="1087" y="362"/>
                  </a:cubicBezTo>
                  <a:cubicBezTo>
                    <a:pt x="774" y="118"/>
                    <a:pt x="392"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
            <p:cNvSpPr/>
            <p:nvPr/>
          </p:nvSpPr>
          <p:spPr>
            <a:xfrm>
              <a:off x="2950167" y="2468949"/>
              <a:ext cx="5535" cy="1471"/>
            </a:xfrm>
            <a:custGeom>
              <a:avLst/>
              <a:gdLst/>
              <a:ahLst/>
              <a:cxnLst/>
              <a:rect l="l" t="t" r="r" b="b"/>
              <a:pathLst>
                <a:path w="79" h="21" fill="none" extrusionOk="0">
                  <a:moveTo>
                    <a:pt x="0" y="20"/>
                  </a:moveTo>
                  <a:lnTo>
                    <a:pt x="79" y="1"/>
                  </a:lnTo>
                </a:path>
              </a:pathLst>
            </a:custGeom>
            <a:solidFill>
              <a:schemeClr val="accent2"/>
            </a:solidFill>
            <a:ln w="3425" cap="flat" cmpd="sng">
              <a:solidFill>
                <a:srgbClr val="D68C45"/>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
            <p:cNvSpPr/>
            <p:nvPr/>
          </p:nvSpPr>
          <p:spPr>
            <a:xfrm>
              <a:off x="2842544" y="2326012"/>
              <a:ext cx="177621" cy="157231"/>
            </a:xfrm>
            <a:custGeom>
              <a:avLst/>
              <a:gdLst/>
              <a:ahLst/>
              <a:cxnLst/>
              <a:rect l="l" t="t" r="r" b="b"/>
              <a:pathLst>
                <a:path w="2535" h="2244" extrusionOk="0">
                  <a:moveTo>
                    <a:pt x="1265" y="1"/>
                  </a:moveTo>
                  <a:cubicBezTo>
                    <a:pt x="598" y="1"/>
                    <a:pt x="1" y="614"/>
                    <a:pt x="166" y="1366"/>
                  </a:cubicBezTo>
                  <a:cubicBezTo>
                    <a:pt x="286" y="1929"/>
                    <a:pt x="772" y="2244"/>
                    <a:pt x="1264" y="2244"/>
                  </a:cubicBezTo>
                  <a:cubicBezTo>
                    <a:pt x="1619" y="2244"/>
                    <a:pt x="1976" y="2080"/>
                    <a:pt x="2202" y="1728"/>
                  </a:cubicBezTo>
                  <a:cubicBezTo>
                    <a:pt x="2535" y="1209"/>
                    <a:pt x="2388" y="514"/>
                    <a:pt x="1869" y="181"/>
                  </a:cubicBezTo>
                  <a:cubicBezTo>
                    <a:pt x="1674" y="56"/>
                    <a:pt x="1466" y="1"/>
                    <a:pt x="12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
            <p:cNvSpPr/>
            <p:nvPr/>
          </p:nvSpPr>
          <p:spPr>
            <a:xfrm>
              <a:off x="2960467" y="2340025"/>
              <a:ext cx="26766" cy="18218"/>
            </a:xfrm>
            <a:custGeom>
              <a:avLst/>
              <a:gdLst/>
              <a:ahLst/>
              <a:cxnLst/>
              <a:rect l="l" t="t" r="r" b="b"/>
              <a:pathLst>
                <a:path w="382" h="260" extrusionOk="0">
                  <a:moveTo>
                    <a:pt x="73" y="0"/>
                  </a:moveTo>
                  <a:cubicBezTo>
                    <a:pt x="49" y="0"/>
                    <a:pt x="30" y="7"/>
                    <a:pt x="20" y="20"/>
                  </a:cubicBezTo>
                  <a:cubicBezTo>
                    <a:pt x="0" y="69"/>
                    <a:pt x="49" y="148"/>
                    <a:pt x="137" y="206"/>
                  </a:cubicBezTo>
                  <a:cubicBezTo>
                    <a:pt x="196" y="242"/>
                    <a:pt x="251" y="259"/>
                    <a:pt x="292" y="259"/>
                  </a:cubicBezTo>
                  <a:cubicBezTo>
                    <a:pt x="320" y="259"/>
                    <a:pt x="341" y="251"/>
                    <a:pt x="352" y="236"/>
                  </a:cubicBezTo>
                  <a:cubicBezTo>
                    <a:pt x="382" y="197"/>
                    <a:pt x="323" y="118"/>
                    <a:pt x="235" y="60"/>
                  </a:cubicBezTo>
                  <a:cubicBezTo>
                    <a:pt x="178" y="22"/>
                    <a:pt x="117" y="0"/>
                    <a:pt x="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
            <p:cNvSpPr/>
            <p:nvPr/>
          </p:nvSpPr>
          <p:spPr>
            <a:xfrm>
              <a:off x="2961799" y="2408341"/>
              <a:ext cx="14504" cy="10300"/>
            </a:xfrm>
            <a:custGeom>
              <a:avLst/>
              <a:gdLst/>
              <a:ahLst/>
              <a:cxnLst/>
              <a:rect l="l" t="t" r="r" b="b"/>
              <a:pathLst>
                <a:path w="207" h="147" extrusionOk="0">
                  <a:moveTo>
                    <a:pt x="134" y="1"/>
                  </a:moveTo>
                  <a:cubicBezTo>
                    <a:pt x="113" y="1"/>
                    <a:pt x="91" y="6"/>
                    <a:pt x="69" y="14"/>
                  </a:cubicBezTo>
                  <a:cubicBezTo>
                    <a:pt x="30" y="44"/>
                    <a:pt x="1" y="83"/>
                    <a:pt x="1" y="132"/>
                  </a:cubicBezTo>
                  <a:cubicBezTo>
                    <a:pt x="20" y="142"/>
                    <a:pt x="42" y="146"/>
                    <a:pt x="66" y="146"/>
                  </a:cubicBezTo>
                  <a:cubicBezTo>
                    <a:pt x="89" y="146"/>
                    <a:pt x="113" y="142"/>
                    <a:pt x="138" y="132"/>
                  </a:cubicBezTo>
                  <a:cubicBezTo>
                    <a:pt x="177" y="112"/>
                    <a:pt x="206" y="73"/>
                    <a:pt x="206" y="24"/>
                  </a:cubicBezTo>
                  <a:cubicBezTo>
                    <a:pt x="185" y="8"/>
                    <a:pt x="160" y="1"/>
                    <a:pt x="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
            <p:cNvSpPr/>
            <p:nvPr/>
          </p:nvSpPr>
          <p:spPr>
            <a:xfrm>
              <a:off x="2974130" y="2421443"/>
              <a:ext cx="12472" cy="9880"/>
            </a:xfrm>
            <a:custGeom>
              <a:avLst/>
              <a:gdLst/>
              <a:ahLst/>
              <a:cxnLst/>
              <a:rect l="l" t="t" r="r" b="b"/>
              <a:pathLst>
                <a:path w="178" h="141" extrusionOk="0">
                  <a:moveTo>
                    <a:pt x="104" y="1"/>
                  </a:moveTo>
                  <a:cubicBezTo>
                    <a:pt x="50" y="1"/>
                    <a:pt x="1" y="45"/>
                    <a:pt x="1" y="111"/>
                  </a:cubicBezTo>
                  <a:cubicBezTo>
                    <a:pt x="20" y="130"/>
                    <a:pt x="43" y="141"/>
                    <a:pt x="67" y="141"/>
                  </a:cubicBezTo>
                  <a:cubicBezTo>
                    <a:pt x="81" y="141"/>
                    <a:pt x="95" y="138"/>
                    <a:pt x="109" y="131"/>
                  </a:cubicBezTo>
                  <a:cubicBezTo>
                    <a:pt x="148" y="111"/>
                    <a:pt x="177" y="82"/>
                    <a:pt x="177" y="33"/>
                  </a:cubicBezTo>
                  <a:cubicBezTo>
                    <a:pt x="155" y="11"/>
                    <a:pt x="129" y="1"/>
                    <a:pt x="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
            <p:cNvSpPr/>
            <p:nvPr/>
          </p:nvSpPr>
          <p:spPr>
            <a:xfrm>
              <a:off x="2946734" y="2447648"/>
              <a:ext cx="12262" cy="13173"/>
            </a:xfrm>
            <a:custGeom>
              <a:avLst/>
              <a:gdLst/>
              <a:ahLst/>
              <a:cxnLst/>
              <a:rect l="l" t="t" r="r" b="b"/>
              <a:pathLst>
                <a:path w="175" h="188" extrusionOk="0">
                  <a:moveTo>
                    <a:pt x="40" y="1"/>
                  </a:moveTo>
                  <a:cubicBezTo>
                    <a:pt x="37" y="1"/>
                    <a:pt x="33" y="1"/>
                    <a:pt x="30" y="1"/>
                  </a:cubicBezTo>
                  <a:cubicBezTo>
                    <a:pt x="0" y="31"/>
                    <a:pt x="0" y="80"/>
                    <a:pt x="10" y="119"/>
                  </a:cubicBezTo>
                  <a:cubicBezTo>
                    <a:pt x="30" y="148"/>
                    <a:pt x="59" y="178"/>
                    <a:pt x="108" y="187"/>
                  </a:cubicBezTo>
                  <a:cubicBezTo>
                    <a:pt x="174" y="121"/>
                    <a:pt x="131" y="1"/>
                    <a:pt x="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
            <p:cNvSpPr/>
            <p:nvPr/>
          </p:nvSpPr>
          <p:spPr>
            <a:xfrm>
              <a:off x="2919688" y="2453884"/>
              <a:ext cx="12052" cy="11211"/>
            </a:xfrm>
            <a:custGeom>
              <a:avLst/>
              <a:gdLst/>
              <a:ahLst/>
              <a:cxnLst/>
              <a:rect l="l" t="t" r="r" b="b"/>
              <a:pathLst>
                <a:path w="172" h="160" extrusionOk="0">
                  <a:moveTo>
                    <a:pt x="44" y="0"/>
                  </a:moveTo>
                  <a:cubicBezTo>
                    <a:pt x="47" y="0"/>
                    <a:pt x="50" y="1"/>
                    <a:pt x="53" y="1"/>
                  </a:cubicBezTo>
                  <a:lnTo>
                    <a:pt x="53" y="1"/>
                  </a:lnTo>
                  <a:cubicBezTo>
                    <a:pt x="54" y="1"/>
                    <a:pt x="54" y="1"/>
                    <a:pt x="54" y="0"/>
                  </a:cubicBezTo>
                  <a:close/>
                  <a:moveTo>
                    <a:pt x="53" y="1"/>
                  </a:moveTo>
                  <a:cubicBezTo>
                    <a:pt x="0" y="72"/>
                    <a:pt x="52" y="160"/>
                    <a:pt x="129" y="160"/>
                  </a:cubicBezTo>
                  <a:cubicBezTo>
                    <a:pt x="136" y="160"/>
                    <a:pt x="144" y="159"/>
                    <a:pt x="151" y="157"/>
                  </a:cubicBezTo>
                  <a:cubicBezTo>
                    <a:pt x="171" y="128"/>
                    <a:pt x="171" y="79"/>
                    <a:pt x="151" y="49"/>
                  </a:cubicBezTo>
                  <a:cubicBezTo>
                    <a:pt x="133" y="13"/>
                    <a:pt x="91" y="2"/>
                    <a:pt x="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
            <p:cNvSpPr/>
            <p:nvPr/>
          </p:nvSpPr>
          <p:spPr>
            <a:xfrm>
              <a:off x="2937135" y="2423055"/>
              <a:ext cx="8268" cy="9179"/>
            </a:xfrm>
            <a:custGeom>
              <a:avLst/>
              <a:gdLst/>
              <a:ahLst/>
              <a:cxnLst/>
              <a:rect l="l" t="t" r="r" b="b"/>
              <a:pathLst>
                <a:path w="118" h="131" extrusionOk="0">
                  <a:moveTo>
                    <a:pt x="50" y="0"/>
                  </a:moveTo>
                  <a:cubicBezTo>
                    <a:pt x="43" y="0"/>
                    <a:pt x="36" y="3"/>
                    <a:pt x="30" y="10"/>
                  </a:cubicBezTo>
                  <a:cubicBezTo>
                    <a:pt x="10" y="20"/>
                    <a:pt x="0" y="39"/>
                    <a:pt x="10" y="98"/>
                  </a:cubicBezTo>
                  <a:cubicBezTo>
                    <a:pt x="39" y="120"/>
                    <a:pt x="63" y="131"/>
                    <a:pt x="78" y="131"/>
                  </a:cubicBezTo>
                  <a:cubicBezTo>
                    <a:pt x="82" y="131"/>
                    <a:pt x="86" y="130"/>
                    <a:pt x="88" y="127"/>
                  </a:cubicBezTo>
                  <a:cubicBezTo>
                    <a:pt x="108" y="118"/>
                    <a:pt x="118" y="98"/>
                    <a:pt x="118" y="39"/>
                  </a:cubicBezTo>
                  <a:cubicBezTo>
                    <a:pt x="85" y="13"/>
                    <a:pt x="66" y="0"/>
                    <a:pt x="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
            <p:cNvSpPr/>
            <p:nvPr/>
          </p:nvSpPr>
          <p:spPr>
            <a:xfrm>
              <a:off x="2972098" y="2447018"/>
              <a:ext cx="9669" cy="9880"/>
            </a:xfrm>
            <a:custGeom>
              <a:avLst/>
              <a:gdLst/>
              <a:ahLst/>
              <a:cxnLst/>
              <a:rect l="l" t="t" r="r" b="b"/>
              <a:pathLst>
                <a:path w="138" h="141" extrusionOk="0">
                  <a:moveTo>
                    <a:pt x="98" y="1"/>
                  </a:moveTo>
                  <a:cubicBezTo>
                    <a:pt x="40" y="1"/>
                    <a:pt x="20" y="20"/>
                    <a:pt x="10" y="40"/>
                  </a:cubicBezTo>
                  <a:cubicBezTo>
                    <a:pt x="0" y="59"/>
                    <a:pt x="0" y="89"/>
                    <a:pt x="40" y="138"/>
                  </a:cubicBezTo>
                  <a:cubicBezTo>
                    <a:pt x="47" y="139"/>
                    <a:pt x="53" y="140"/>
                    <a:pt x="60" y="140"/>
                  </a:cubicBezTo>
                  <a:cubicBezTo>
                    <a:pt x="89" y="140"/>
                    <a:pt x="112" y="123"/>
                    <a:pt x="128" y="98"/>
                  </a:cubicBezTo>
                  <a:cubicBezTo>
                    <a:pt x="138" y="59"/>
                    <a:pt x="128" y="20"/>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
            <p:cNvSpPr/>
            <p:nvPr/>
          </p:nvSpPr>
          <p:spPr>
            <a:xfrm>
              <a:off x="2906936" y="2430552"/>
              <a:ext cx="9669" cy="10370"/>
            </a:xfrm>
            <a:custGeom>
              <a:avLst/>
              <a:gdLst/>
              <a:ahLst/>
              <a:cxnLst/>
              <a:rect l="l" t="t" r="r" b="b"/>
              <a:pathLst>
                <a:path w="138" h="148" extrusionOk="0">
                  <a:moveTo>
                    <a:pt x="59" y="1"/>
                  </a:moveTo>
                  <a:cubicBezTo>
                    <a:pt x="11" y="30"/>
                    <a:pt x="1" y="59"/>
                    <a:pt x="1" y="79"/>
                  </a:cubicBezTo>
                  <a:cubicBezTo>
                    <a:pt x="11" y="108"/>
                    <a:pt x="20" y="128"/>
                    <a:pt x="79" y="148"/>
                  </a:cubicBezTo>
                  <a:cubicBezTo>
                    <a:pt x="128" y="118"/>
                    <a:pt x="138" y="89"/>
                    <a:pt x="128" y="59"/>
                  </a:cubicBezTo>
                  <a:cubicBezTo>
                    <a:pt x="128" y="40"/>
                    <a:pt x="108" y="11"/>
                    <a:pt x="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
            <p:cNvSpPr/>
            <p:nvPr/>
          </p:nvSpPr>
          <p:spPr>
            <a:xfrm>
              <a:off x="2893062" y="2454235"/>
              <a:ext cx="11211" cy="9109"/>
            </a:xfrm>
            <a:custGeom>
              <a:avLst/>
              <a:gdLst/>
              <a:ahLst/>
              <a:cxnLst/>
              <a:rect l="l" t="t" r="r" b="b"/>
              <a:pathLst>
                <a:path w="160" h="130" extrusionOk="0">
                  <a:moveTo>
                    <a:pt x="73" y="0"/>
                  </a:moveTo>
                  <a:cubicBezTo>
                    <a:pt x="54" y="0"/>
                    <a:pt x="37" y="5"/>
                    <a:pt x="23" y="15"/>
                  </a:cubicBezTo>
                  <a:cubicBezTo>
                    <a:pt x="0" y="75"/>
                    <a:pt x="47" y="129"/>
                    <a:pt x="100" y="129"/>
                  </a:cubicBezTo>
                  <a:cubicBezTo>
                    <a:pt x="117" y="129"/>
                    <a:pt x="134" y="124"/>
                    <a:pt x="150" y="113"/>
                  </a:cubicBezTo>
                  <a:cubicBezTo>
                    <a:pt x="160" y="84"/>
                    <a:pt x="150" y="44"/>
                    <a:pt x="130" y="15"/>
                  </a:cubicBezTo>
                  <a:cubicBezTo>
                    <a:pt x="111" y="5"/>
                    <a:pt x="91" y="0"/>
                    <a:pt x="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
            <p:cNvSpPr/>
            <p:nvPr/>
          </p:nvSpPr>
          <p:spPr>
            <a:xfrm>
              <a:off x="2867628" y="2428520"/>
              <a:ext cx="13313" cy="11351"/>
            </a:xfrm>
            <a:custGeom>
              <a:avLst/>
              <a:gdLst/>
              <a:ahLst/>
              <a:cxnLst/>
              <a:rect l="l" t="t" r="r" b="b"/>
              <a:pathLst>
                <a:path w="190" h="162" extrusionOk="0">
                  <a:moveTo>
                    <a:pt x="53" y="0"/>
                  </a:moveTo>
                  <a:cubicBezTo>
                    <a:pt x="1" y="70"/>
                    <a:pt x="56" y="162"/>
                    <a:pt x="137" y="162"/>
                  </a:cubicBezTo>
                  <a:cubicBezTo>
                    <a:pt x="148" y="162"/>
                    <a:pt x="159" y="160"/>
                    <a:pt x="170" y="157"/>
                  </a:cubicBezTo>
                  <a:cubicBezTo>
                    <a:pt x="190" y="118"/>
                    <a:pt x="180" y="79"/>
                    <a:pt x="160" y="40"/>
                  </a:cubicBezTo>
                  <a:cubicBezTo>
                    <a:pt x="131" y="10"/>
                    <a:pt x="92" y="0"/>
                    <a:pt x="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
            <p:cNvSpPr/>
            <p:nvPr/>
          </p:nvSpPr>
          <p:spPr>
            <a:xfrm>
              <a:off x="2882272" y="2420953"/>
              <a:ext cx="8969" cy="8268"/>
            </a:xfrm>
            <a:custGeom>
              <a:avLst/>
              <a:gdLst/>
              <a:ahLst/>
              <a:cxnLst/>
              <a:rect l="l" t="t" r="r" b="b"/>
              <a:pathLst>
                <a:path w="128" h="118" extrusionOk="0">
                  <a:moveTo>
                    <a:pt x="30" y="1"/>
                  </a:moveTo>
                  <a:cubicBezTo>
                    <a:pt x="0" y="50"/>
                    <a:pt x="0" y="79"/>
                    <a:pt x="20" y="99"/>
                  </a:cubicBezTo>
                  <a:cubicBezTo>
                    <a:pt x="31" y="109"/>
                    <a:pt x="44" y="117"/>
                    <a:pt x="63" y="117"/>
                  </a:cubicBezTo>
                  <a:cubicBezTo>
                    <a:pt x="78" y="117"/>
                    <a:pt x="96" y="112"/>
                    <a:pt x="118" y="99"/>
                  </a:cubicBezTo>
                  <a:cubicBezTo>
                    <a:pt x="128" y="50"/>
                    <a:pt x="128" y="20"/>
                    <a:pt x="118" y="11"/>
                  </a:cubicBezTo>
                  <a:cubicBezTo>
                    <a:pt x="108" y="1"/>
                    <a:pt x="88" y="1"/>
                    <a:pt x="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
            <p:cNvSpPr/>
            <p:nvPr/>
          </p:nvSpPr>
          <p:spPr>
            <a:xfrm>
              <a:off x="2856207" y="2394257"/>
              <a:ext cx="13803" cy="17167"/>
            </a:xfrm>
            <a:custGeom>
              <a:avLst/>
              <a:gdLst/>
              <a:ahLst/>
              <a:cxnLst/>
              <a:rect l="l" t="t" r="r" b="b"/>
              <a:pathLst>
                <a:path w="197" h="245" extrusionOk="0">
                  <a:moveTo>
                    <a:pt x="108" y="0"/>
                  </a:moveTo>
                  <a:lnTo>
                    <a:pt x="108" y="0"/>
                  </a:lnTo>
                  <a:cubicBezTo>
                    <a:pt x="0" y="69"/>
                    <a:pt x="40" y="225"/>
                    <a:pt x="167" y="245"/>
                  </a:cubicBezTo>
                  <a:cubicBezTo>
                    <a:pt x="186" y="196"/>
                    <a:pt x="196" y="157"/>
                    <a:pt x="186" y="108"/>
                  </a:cubicBezTo>
                  <a:cubicBezTo>
                    <a:pt x="167" y="69"/>
                    <a:pt x="138" y="29"/>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
            <p:cNvSpPr/>
            <p:nvPr/>
          </p:nvSpPr>
          <p:spPr>
            <a:xfrm>
              <a:off x="2899579" y="2401474"/>
              <a:ext cx="12262" cy="9880"/>
            </a:xfrm>
            <a:custGeom>
              <a:avLst/>
              <a:gdLst/>
              <a:ahLst/>
              <a:cxnLst/>
              <a:rect l="l" t="t" r="r" b="b"/>
              <a:pathLst>
                <a:path w="175" h="141" extrusionOk="0">
                  <a:moveTo>
                    <a:pt x="78" y="1"/>
                  </a:moveTo>
                  <a:cubicBezTo>
                    <a:pt x="68" y="1"/>
                    <a:pt x="57" y="2"/>
                    <a:pt x="47" y="5"/>
                  </a:cubicBezTo>
                  <a:cubicBezTo>
                    <a:pt x="1" y="66"/>
                    <a:pt x="52" y="140"/>
                    <a:pt x="113" y="140"/>
                  </a:cubicBezTo>
                  <a:cubicBezTo>
                    <a:pt x="130" y="140"/>
                    <a:pt x="148" y="135"/>
                    <a:pt x="164" y="122"/>
                  </a:cubicBezTo>
                  <a:cubicBezTo>
                    <a:pt x="174" y="63"/>
                    <a:pt x="164" y="44"/>
                    <a:pt x="155" y="24"/>
                  </a:cubicBezTo>
                  <a:cubicBezTo>
                    <a:pt x="133" y="10"/>
                    <a:pt x="106" y="1"/>
                    <a:pt x="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
            <p:cNvSpPr/>
            <p:nvPr/>
          </p:nvSpPr>
          <p:spPr>
            <a:xfrm>
              <a:off x="2936434" y="2403856"/>
              <a:ext cx="9669" cy="9179"/>
            </a:xfrm>
            <a:custGeom>
              <a:avLst/>
              <a:gdLst/>
              <a:ahLst/>
              <a:cxnLst/>
              <a:rect l="l" t="t" r="r" b="b"/>
              <a:pathLst>
                <a:path w="138" h="131" extrusionOk="0">
                  <a:moveTo>
                    <a:pt x="59" y="0"/>
                  </a:moveTo>
                  <a:cubicBezTo>
                    <a:pt x="40" y="10"/>
                    <a:pt x="30" y="20"/>
                    <a:pt x="1" y="69"/>
                  </a:cubicBezTo>
                  <a:cubicBezTo>
                    <a:pt x="16" y="115"/>
                    <a:pt x="37" y="131"/>
                    <a:pt x="60" y="131"/>
                  </a:cubicBezTo>
                  <a:cubicBezTo>
                    <a:pt x="66" y="131"/>
                    <a:pt x="73" y="129"/>
                    <a:pt x="79" y="127"/>
                  </a:cubicBezTo>
                  <a:cubicBezTo>
                    <a:pt x="108" y="127"/>
                    <a:pt x="138" y="108"/>
                    <a:pt x="138" y="49"/>
                  </a:cubicBezTo>
                  <a:cubicBezTo>
                    <a:pt x="98" y="10"/>
                    <a:pt x="79" y="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
            <p:cNvSpPr/>
            <p:nvPr/>
          </p:nvSpPr>
          <p:spPr>
            <a:xfrm>
              <a:off x="2874494" y="2398321"/>
              <a:ext cx="13313" cy="10720"/>
            </a:xfrm>
            <a:custGeom>
              <a:avLst/>
              <a:gdLst/>
              <a:ahLst/>
              <a:cxnLst/>
              <a:rect l="l" t="t" r="r" b="b"/>
              <a:pathLst>
                <a:path w="190" h="153" extrusionOk="0">
                  <a:moveTo>
                    <a:pt x="82" y="1"/>
                  </a:moveTo>
                  <a:cubicBezTo>
                    <a:pt x="1" y="49"/>
                    <a:pt x="48" y="152"/>
                    <a:pt x="116" y="152"/>
                  </a:cubicBezTo>
                  <a:cubicBezTo>
                    <a:pt x="130" y="152"/>
                    <a:pt x="145" y="148"/>
                    <a:pt x="160" y="138"/>
                  </a:cubicBezTo>
                  <a:cubicBezTo>
                    <a:pt x="190" y="89"/>
                    <a:pt x="180" y="59"/>
                    <a:pt x="170" y="40"/>
                  </a:cubicBezTo>
                  <a:cubicBezTo>
                    <a:pt x="160" y="20"/>
                    <a:pt x="141" y="1"/>
                    <a:pt x="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
            <p:cNvSpPr/>
            <p:nvPr/>
          </p:nvSpPr>
          <p:spPr>
            <a:xfrm>
              <a:off x="2919968" y="2417940"/>
              <a:ext cx="11071" cy="9389"/>
            </a:xfrm>
            <a:custGeom>
              <a:avLst/>
              <a:gdLst/>
              <a:ahLst/>
              <a:cxnLst/>
              <a:rect l="l" t="t" r="r" b="b"/>
              <a:pathLst>
                <a:path w="158" h="134" extrusionOk="0">
                  <a:moveTo>
                    <a:pt x="83" y="1"/>
                  </a:moveTo>
                  <a:cubicBezTo>
                    <a:pt x="67" y="1"/>
                    <a:pt x="47" y="12"/>
                    <a:pt x="10" y="34"/>
                  </a:cubicBezTo>
                  <a:cubicBezTo>
                    <a:pt x="1" y="73"/>
                    <a:pt x="20" y="112"/>
                    <a:pt x="59" y="132"/>
                  </a:cubicBezTo>
                  <a:cubicBezTo>
                    <a:pt x="65" y="133"/>
                    <a:pt x="70" y="134"/>
                    <a:pt x="75" y="134"/>
                  </a:cubicBezTo>
                  <a:cubicBezTo>
                    <a:pt x="109" y="134"/>
                    <a:pt x="140" y="107"/>
                    <a:pt x="157" y="73"/>
                  </a:cubicBezTo>
                  <a:cubicBezTo>
                    <a:pt x="128" y="24"/>
                    <a:pt x="118" y="5"/>
                    <a:pt x="99" y="5"/>
                  </a:cubicBezTo>
                  <a:cubicBezTo>
                    <a:pt x="94" y="2"/>
                    <a:pt x="89"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
            <p:cNvSpPr/>
            <p:nvPr/>
          </p:nvSpPr>
          <p:spPr>
            <a:xfrm>
              <a:off x="2989265" y="2399582"/>
              <a:ext cx="9669" cy="8758"/>
            </a:xfrm>
            <a:custGeom>
              <a:avLst/>
              <a:gdLst/>
              <a:ahLst/>
              <a:cxnLst/>
              <a:rect l="l" t="t" r="r" b="b"/>
              <a:pathLst>
                <a:path w="138" h="125" extrusionOk="0">
                  <a:moveTo>
                    <a:pt x="61" y="1"/>
                  </a:moveTo>
                  <a:cubicBezTo>
                    <a:pt x="42" y="1"/>
                    <a:pt x="31" y="6"/>
                    <a:pt x="20" y="12"/>
                  </a:cubicBezTo>
                  <a:cubicBezTo>
                    <a:pt x="0" y="32"/>
                    <a:pt x="0" y="61"/>
                    <a:pt x="20" y="110"/>
                  </a:cubicBezTo>
                  <a:cubicBezTo>
                    <a:pt x="49" y="120"/>
                    <a:pt x="69" y="125"/>
                    <a:pt x="83" y="125"/>
                  </a:cubicBezTo>
                  <a:cubicBezTo>
                    <a:pt x="98" y="125"/>
                    <a:pt x="108" y="120"/>
                    <a:pt x="118" y="110"/>
                  </a:cubicBezTo>
                  <a:cubicBezTo>
                    <a:pt x="127" y="90"/>
                    <a:pt x="137" y="71"/>
                    <a:pt x="118" y="12"/>
                  </a:cubicBezTo>
                  <a:cubicBezTo>
                    <a:pt x="93" y="4"/>
                    <a:pt x="75" y="1"/>
                    <a:pt x="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
            <p:cNvSpPr/>
            <p:nvPr/>
          </p:nvSpPr>
          <p:spPr>
            <a:xfrm>
              <a:off x="2956333" y="2431673"/>
              <a:ext cx="6937" cy="8829"/>
            </a:xfrm>
            <a:custGeom>
              <a:avLst/>
              <a:gdLst/>
              <a:ahLst/>
              <a:cxnLst/>
              <a:rect l="l" t="t" r="r" b="b"/>
              <a:pathLst>
                <a:path w="99" h="126" extrusionOk="0">
                  <a:moveTo>
                    <a:pt x="34" y="1"/>
                  </a:moveTo>
                  <a:cubicBezTo>
                    <a:pt x="29" y="1"/>
                    <a:pt x="25" y="2"/>
                    <a:pt x="20" y="4"/>
                  </a:cubicBezTo>
                  <a:cubicBezTo>
                    <a:pt x="10" y="14"/>
                    <a:pt x="0" y="24"/>
                    <a:pt x="0" y="83"/>
                  </a:cubicBezTo>
                  <a:cubicBezTo>
                    <a:pt x="23" y="113"/>
                    <a:pt x="45" y="125"/>
                    <a:pt x="59" y="125"/>
                  </a:cubicBezTo>
                  <a:cubicBezTo>
                    <a:pt x="63" y="125"/>
                    <a:pt x="67" y="124"/>
                    <a:pt x="69" y="122"/>
                  </a:cubicBezTo>
                  <a:cubicBezTo>
                    <a:pt x="88" y="112"/>
                    <a:pt x="98" y="102"/>
                    <a:pt x="98" y="43"/>
                  </a:cubicBezTo>
                  <a:cubicBezTo>
                    <a:pt x="68" y="14"/>
                    <a:pt x="50" y="1"/>
                    <a:pt x="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
            <p:cNvSpPr/>
            <p:nvPr/>
          </p:nvSpPr>
          <p:spPr>
            <a:xfrm>
              <a:off x="2933001" y="2470350"/>
              <a:ext cx="13103" cy="9249"/>
            </a:xfrm>
            <a:custGeom>
              <a:avLst/>
              <a:gdLst/>
              <a:ahLst/>
              <a:cxnLst/>
              <a:rect l="l" t="t" r="r" b="b"/>
              <a:pathLst>
                <a:path w="187" h="132" extrusionOk="0">
                  <a:moveTo>
                    <a:pt x="79" y="0"/>
                  </a:moveTo>
                  <a:cubicBezTo>
                    <a:pt x="59" y="10"/>
                    <a:pt x="30" y="20"/>
                    <a:pt x="1" y="79"/>
                  </a:cubicBezTo>
                  <a:cubicBezTo>
                    <a:pt x="17" y="115"/>
                    <a:pt x="51" y="131"/>
                    <a:pt x="86" y="131"/>
                  </a:cubicBezTo>
                  <a:cubicBezTo>
                    <a:pt x="135" y="131"/>
                    <a:pt x="187" y="97"/>
                    <a:pt x="187" y="40"/>
                  </a:cubicBezTo>
                  <a:cubicBezTo>
                    <a:pt x="157" y="10"/>
                    <a:pt x="118"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
            <p:cNvSpPr/>
            <p:nvPr/>
          </p:nvSpPr>
          <p:spPr>
            <a:xfrm>
              <a:off x="2992698" y="2425787"/>
              <a:ext cx="11771" cy="9950"/>
            </a:xfrm>
            <a:custGeom>
              <a:avLst/>
              <a:gdLst/>
              <a:ahLst/>
              <a:cxnLst/>
              <a:rect l="l" t="t" r="r" b="b"/>
              <a:pathLst>
                <a:path w="168" h="142" extrusionOk="0">
                  <a:moveTo>
                    <a:pt x="98" y="0"/>
                  </a:moveTo>
                  <a:lnTo>
                    <a:pt x="98" y="0"/>
                  </a:lnTo>
                  <a:cubicBezTo>
                    <a:pt x="39" y="10"/>
                    <a:pt x="20" y="20"/>
                    <a:pt x="10" y="39"/>
                  </a:cubicBezTo>
                  <a:cubicBezTo>
                    <a:pt x="0" y="59"/>
                    <a:pt x="0" y="88"/>
                    <a:pt x="29" y="137"/>
                  </a:cubicBezTo>
                  <a:cubicBezTo>
                    <a:pt x="39" y="140"/>
                    <a:pt x="48" y="142"/>
                    <a:pt x="57" y="142"/>
                  </a:cubicBezTo>
                  <a:cubicBezTo>
                    <a:pt x="129" y="142"/>
                    <a:pt x="168" y="44"/>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
            <p:cNvSpPr/>
            <p:nvPr/>
          </p:nvSpPr>
          <p:spPr>
            <a:xfrm>
              <a:off x="2904904" y="2384518"/>
              <a:ext cx="9669" cy="7848"/>
            </a:xfrm>
            <a:custGeom>
              <a:avLst/>
              <a:gdLst/>
              <a:ahLst/>
              <a:cxnLst/>
              <a:rect l="l" t="t" r="r" b="b"/>
              <a:pathLst>
                <a:path w="138" h="112" extrusionOk="0">
                  <a:moveTo>
                    <a:pt x="81" y="1"/>
                  </a:moveTo>
                  <a:cubicBezTo>
                    <a:pt x="68" y="1"/>
                    <a:pt x="50" y="4"/>
                    <a:pt x="30" y="12"/>
                  </a:cubicBezTo>
                  <a:cubicBezTo>
                    <a:pt x="0" y="61"/>
                    <a:pt x="0" y="90"/>
                    <a:pt x="20" y="100"/>
                  </a:cubicBezTo>
                  <a:cubicBezTo>
                    <a:pt x="26" y="106"/>
                    <a:pt x="35" y="111"/>
                    <a:pt x="52" y="111"/>
                  </a:cubicBezTo>
                  <a:cubicBezTo>
                    <a:pt x="65" y="111"/>
                    <a:pt x="83" y="108"/>
                    <a:pt x="108" y="100"/>
                  </a:cubicBezTo>
                  <a:cubicBezTo>
                    <a:pt x="137" y="51"/>
                    <a:pt x="137" y="22"/>
                    <a:pt x="118" y="12"/>
                  </a:cubicBezTo>
                  <a:cubicBezTo>
                    <a:pt x="112" y="6"/>
                    <a:pt x="100" y="1"/>
                    <a:pt x="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
            <p:cNvSpPr/>
            <p:nvPr/>
          </p:nvSpPr>
          <p:spPr>
            <a:xfrm>
              <a:off x="3004540" y="3019958"/>
              <a:ext cx="184978" cy="157722"/>
            </a:xfrm>
            <a:custGeom>
              <a:avLst/>
              <a:gdLst/>
              <a:ahLst/>
              <a:cxnLst/>
              <a:rect l="l" t="t" r="r" b="b"/>
              <a:pathLst>
                <a:path w="2640" h="2251" extrusionOk="0">
                  <a:moveTo>
                    <a:pt x="1356" y="0"/>
                  </a:moveTo>
                  <a:cubicBezTo>
                    <a:pt x="600" y="0"/>
                    <a:pt x="0" y="793"/>
                    <a:pt x="340" y="1571"/>
                  </a:cubicBezTo>
                  <a:cubicBezTo>
                    <a:pt x="533" y="2025"/>
                    <a:pt x="950" y="2250"/>
                    <a:pt x="1368" y="2250"/>
                  </a:cubicBezTo>
                  <a:cubicBezTo>
                    <a:pt x="1797" y="2250"/>
                    <a:pt x="2226" y="2013"/>
                    <a:pt x="2415" y="1542"/>
                  </a:cubicBezTo>
                  <a:cubicBezTo>
                    <a:pt x="2640" y="965"/>
                    <a:pt x="2356" y="309"/>
                    <a:pt x="1779" y="84"/>
                  </a:cubicBezTo>
                  <a:cubicBezTo>
                    <a:pt x="1636" y="27"/>
                    <a:pt x="1493" y="0"/>
                    <a:pt x="13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
            <p:cNvSpPr/>
            <p:nvPr/>
          </p:nvSpPr>
          <p:spPr>
            <a:xfrm>
              <a:off x="3117489" y="3028156"/>
              <a:ext cx="27466" cy="15485"/>
            </a:xfrm>
            <a:custGeom>
              <a:avLst/>
              <a:gdLst/>
              <a:ahLst/>
              <a:cxnLst/>
              <a:rect l="l" t="t" r="r" b="b"/>
              <a:pathLst>
                <a:path w="392" h="221" extrusionOk="0">
                  <a:moveTo>
                    <a:pt x="104" y="1"/>
                  </a:moveTo>
                  <a:cubicBezTo>
                    <a:pt x="59" y="1"/>
                    <a:pt x="25" y="13"/>
                    <a:pt x="20" y="35"/>
                  </a:cubicBezTo>
                  <a:cubicBezTo>
                    <a:pt x="0" y="84"/>
                    <a:pt x="59" y="153"/>
                    <a:pt x="167" y="192"/>
                  </a:cubicBezTo>
                  <a:cubicBezTo>
                    <a:pt x="213" y="210"/>
                    <a:pt x="259" y="220"/>
                    <a:pt x="297" y="220"/>
                  </a:cubicBezTo>
                  <a:cubicBezTo>
                    <a:pt x="340" y="220"/>
                    <a:pt x="372" y="208"/>
                    <a:pt x="382" y="182"/>
                  </a:cubicBezTo>
                  <a:cubicBezTo>
                    <a:pt x="392" y="143"/>
                    <a:pt x="333" y="65"/>
                    <a:pt x="225" y="25"/>
                  </a:cubicBezTo>
                  <a:cubicBezTo>
                    <a:pt x="183" y="8"/>
                    <a:pt x="140" y="1"/>
                    <a:pt x="1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
            <p:cNvSpPr/>
            <p:nvPr/>
          </p:nvSpPr>
          <p:spPr>
            <a:xfrm>
              <a:off x="3132693" y="3094370"/>
              <a:ext cx="14224" cy="11771"/>
            </a:xfrm>
            <a:custGeom>
              <a:avLst/>
              <a:gdLst/>
              <a:ahLst/>
              <a:cxnLst/>
              <a:rect l="l" t="t" r="r" b="b"/>
              <a:pathLst>
                <a:path w="203" h="168" extrusionOk="0">
                  <a:moveTo>
                    <a:pt x="143" y="0"/>
                  </a:moveTo>
                  <a:cubicBezTo>
                    <a:pt x="65" y="0"/>
                    <a:pt x="0" y="69"/>
                    <a:pt x="8" y="157"/>
                  </a:cubicBezTo>
                  <a:cubicBezTo>
                    <a:pt x="26" y="164"/>
                    <a:pt x="43" y="167"/>
                    <a:pt x="60" y="167"/>
                  </a:cubicBezTo>
                  <a:cubicBezTo>
                    <a:pt x="138" y="167"/>
                    <a:pt x="202" y="99"/>
                    <a:pt x="194" y="10"/>
                  </a:cubicBezTo>
                  <a:cubicBezTo>
                    <a:pt x="177" y="3"/>
                    <a:pt x="159" y="0"/>
                    <a:pt x="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
            <p:cNvSpPr/>
            <p:nvPr/>
          </p:nvSpPr>
          <p:spPr>
            <a:xfrm>
              <a:off x="3146987" y="3105651"/>
              <a:ext cx="12402" cy="9669"/>
            </a:xfrm>
            <a:custGeom>
              <a:avLst/>
              <a:gdLst/>
              <a:ahLst/>
              <a:cxnLst/>
              <a:rect l="l" t="t" r="r" b="b"/>
              <a:pathLst>
                <a:path w="177" h="138" extrusionOk="0">
                  <a:moveTo>
                    <a:pt x="108" y="1"/>
                  </a:moveTo>
                  <a:cubicBezTo>
                    <a:pt x="88" y="1"/>
                    <a:pt x="69" y="6"/>
                    <a:pt x="49" y="16"/>
                  </a:cubicBezTo>
                  <a:cubicBezTo>
                    <a:pt x="20" y="45"/>
                    <a:pt x="0" y="84"/>
                    <a:pt x="10" y="123"/>
                  </a:cubicBezTo>
                  <a:cubicBezTo>
                    <a:pt x="30" y="133"/>
                    <a:pt x="49" y="138"/>
                    <a:pt x="69" y="138"/>
                  </a:cubicBezTo>
                  <a:cubicBezTo>
                    <a:pt x="88" y="138"/>
                    <a:pt x="108" y="133"/>
                    <a:pt x="127" y="123"/>
                  </a:cubicBezTo>
                  <a:cubicBezTo>
                    <a:pt x="157" y="104"/>
                    <a:pt x="176" y="55"/>
                    <a:pt x="167" y="16"/>
                  </a:cubicBezTo>
                  <a:cubicBezTo>
                    <a:pt x="147" y="6"/>
                    <a:pt x="127" y="1"/>
                    <a:pt x="1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
            <p:cNvSpPr/>
            <p:nvPr/>
          </p:nvSpPr>
          <p:spPr>
            <a:xfrm>
              <a:off x="3124986" y="3137391"/>
              <a:ext cx="11071" cy="11911"/>
            </a:xfrm>
            <a:custGeom>
              <a:avLst/>
              <a:gdLst/>
              <a:ahLst/>
              <a:cxnLst/>
              <a:rect l="l" t="t" r="r" b="b"/>
              <a:pathLst>
                <a:path w="158" h="170" extrusionOk="0">
                  <a:moveTo>
                    <a:pt x="41" y="1"/>
                  </a:moveTo>
                  <a:cubicBezTo>
                    <a:pt x="34" y="1"/>
                    <a:pt x="27" y="1"/>
                    <a:pt x="21" y="3"/>
                  </a:cubicBezTo>
                  <a:cubicBezTo>
                    <a:pt x="1" y="42"/>
                    <a:pt x="11" y="81"/>
                    <a:pt x="30" y="120"/>
                  </a:cubicBezTo>
                  <a:cubicBezTo>
                    <a:pt x="50" y="150"/>
                    <a:pt x="89" y="169"/>
                    <a:pt x="138" y="169"/>
                  </a:cubicBezTo>
                  <a:cubicBezTo>
                    <a:pt x="158" y="130"/>
                    <a:pt x="158" y="81"/>
                    <a:pt x="138" y="52"/>
                  </a:cubicBezTo>
                  <a:cubicBezTo>
                    <a:pt x="114" y="20"/>
                    <a:pt x="76" y="1"/>
                    <a:pt x="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
            <p:cNvSpPr/>
            <p:nvPr/>
          </p:nvSpPr>
          <p:spPr>
            <a:xfrm>
              <a:off x="3101023" y="3148252"/>
              <a:ext cx="11701" cy="10370"/>
            </a:xfrm>
            <a:custGeom>
              <a:avLst/>
              <a:gdLst/>
              <a:ahLst/>
              <a:cxnLst/>
              <a:rect l="l" t="t" r="r" b="b"/>
              <a:pathLst>
                <a:path w="167" h="148" extrusionOk="0">
                  <a:moveTo>
                    <a:pt x="49" y="1"/>
                  </a:moveTo>
                  <a:cubicBezTo>
                    <a:pt x="40" y="1"/>
                    <a:pt x="30" y="2"/>
                    <a:pt x="20" y="5"/>
                  </a:cubicBezTo>
                  <a:cubicBezTo>
                    <a:pt x="0" y="44"/>
                    <a:pt x="10" y="93"/>
                    <a:pt x="40" y="122"/>
                  </a:cubicBezTo>
                  <a:cubicBezTo>
                    <a:pt x="58" y="141"/>
                    <a:pt x="81" y="147"/>
                    <a:pt x="105" y="147"/>
                  </a:cubicBezTo>
                  <a:cubicBezTo>
                    <a:pt x="119" y="147"/>
                    <a:pt x="133" y="145"/>
                    <a:pt x="147" y="142"/>
                  </a:cubicBezTo>
                  <a:cubicBezTo>
                    <a:pt x="167" y="102"/>
                    <a:pt x="157" y="63"/>
                    <a:pt x="128" y="34"/>
                  </a:cubicBezTo>
                  <a:cubicBezTo>
                    <a:pt x="106" y="12"/>
                    <a:pt x="78" y="1"/>
                    <a:pt x="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
            <p:cNvSpPr/>
            <p:nvPr/>
          </p:nvSpPr>
          <p:spPr>
            <a:xfrm>
              <a:off x="3110622" y="3115180"/>
              <a:ext cx="8969" cy="8478"/>
            </a:xfrm>
            <a:custGeom>
              <a:avLst/>
              <a:gdLst/>
              <a:ahLst/>
              <a:cxnLst/>
              <a:rect l="l" t="t" r="r" b="b"/>
              <a:pathLst>
                <a:path w="128" h="121" extrusionOk="0">
                  <a:moveTo>
                    <a:pt x="46" y="1"/>
                  </a:moveTo>
                  <a:cubicBezTo>
                    <a:pt x="36" y="1"/>
                    <a:pt x="27" y="3"/>
                    <a:pt x="20" y="7"/>
                  </a:cubicBezTo>
                  <a:cubicBezTo>
                    <a:pt x="10" y="26"/>
                    <a:pt x="0" y="46"/>
                    <a:pt x="20" y="95"/>
                  </a:cubicBezTo>
                  <a:cubicBezTo>
                    <a:pt x="51" y="114"/>
                    <a:pt x="70" y="120"/>
                    <a:pt x="85" y="120"/>
                  </a:cubicBezTo>
                  <a:cubicBezTo>
                    <a:pt x="94" y="120"/>
                    <a:pt x="101" y="118"/>
                    <a:pt x="108" y="115"/>
                  </a:cubicBezTo>
                  <a:cubicBezTo>
                    <a:pt x="118" y="95"/>
                    <a:pt x="128" y="75"/>
                    <a:pt x="118" y="26"/>
                  </a:cubicBezTo>
                  <a:cubicBezTo>
                    <a:pt x="87" y="8"/>
                    <a:pt x="64" y="1"/>
                    <a:pt x="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
            <p:cNvSpPr/>
            <p:nvPr/>
          </p:nvSpPr>
          <p:spPr>
            <a:xfrm>
              <a:off x="3150420" y="3130735"/>
              <a:ext cx="9669" cy="11001"/>
            </a:xfrm>
            <a:custGeom>
              <a:avLst/>
              <a:gdLst/>
              <a:ahLst/>
              <a:cxnLst/>
              <a:rect l="l" t="t" r="r" b="b"/>
              <a:pathLst>
                <a:path w="138" h="157" extrusionOk="0">
                  <a:moveTo>
                    <a:pt x="78" y="0"/>
                  </a:moveTo>
                  <a:cubicBezTo>
                    <a:pt x="20" y="30"/>
                    <a:pt x="0" y="39"/>
                    <a:pt x="0" y="59"/>
                  </a:cubicBezTo>
                  <a:cubicBezTo>
                    <a:pt x="0" y="88"/>
                    <a:pt x="0" y="118"/>
                    <a:pt x="49" y="157"/>
                  </a:cubicBezTo>
                  <a:cubicBezTo>
                    <a:pt x="98" y="147"/>
                    <a:pt x="118" y="118"/>
                    <a:pt x="127" y="98"/>
                  </a:cubicBezTo>
                  <a:cubicBezTo>
                    <a:pt x="137" y="59"/>
                    <a:pt x="118" y="20"/>
                    <a:pt x="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
            <p:cNvSpPr/>
            <p:nvPr/>
          </p:nvSpPr>
          <p:spPr>
            <a:xfrm>
              <a:off x="3082525" y="3128002"/>
              <a:ext cx="10300" cy="10300"/>
            </a:xfrm>
            <a:custGeom>
              <a:avLst/>
              <a:gdLst/>
              <a:ahLst/>
              <a:cxnLst/>
              <a:rect l="l" t="t" r="r" b="b"/>
              <a:pathLst>
                <a:path w="147" h="147" extrusionOk="0">
                  <a:moveTo>
                    <a:pt x="49" y="0"/>
                  </a:moveTo>
                  <a:cubicBezTo>
                    <a:pt x="10" y="39"/>
                    <a:pt x="0" y="69"/>
                    <a:pt x="10" y="88"/>
                  </a:cubicBezTo>
                  <a:cubicBezTo>
                    <a:pt x="20" y="117"/>
                    <a:pt x="39" y="147"/>
                    <a:pt x="98" y="147"/>
                  </a:cubicBezTo>
                  <a:cubicBezTo>
                    <a:pt x="137" y="98"/>
                    <a:pt x="147" y="69"/>
                    <a:pt x="137" y="49"/>
                  </a:cubicBezTo>
                  <a:cubicBezTo>
                    <a:pt x="127" y="29"/>
                    <a:pt x="108" y="10"/>
                    <a:pt x="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
            <p:cNvSpPr/>
            <p:nvPr/>
          </p:nvSpPr>
          <p:spPr>
            <a:xfrm>
              <a:off x="3074257" y="3153086"/>
              <a:ext cx="10370" cy="9249"/>
            </a:xfrm>
            <a:custGeom>
              <a:avLst/>
              <a:gdLst/>
              <a:ahLst/>
              <a:cxnLst/>
              <a:rect l="l" t="t" r="r" b="b"/>
              <a:pathLst>
                <a:path w="148" h="132" extrusionOk="0">
                  <a:moveTo>
                    <a:pt x="79" y="0"/>
                  </a:moveTo>
                  <a:cubicBezTo>
                    <a:pt x="50" y="0"/>
                    <a:pt x="23" y="11"/>
                    <a:pt x="1" y="33"/>
                  </a:cubicBezTo>
                  <a:cubicBezTo>
                    <a:pt x="1" y="63"/>
                    <a:pt x="11" y="102"/>
                    <a:pt x="50" y="122"/>
                  </a:cubicBezTo>
                  <a:cubicBezTo>
                    <a:pt x="60" y="129"/>
                    <a:pt x="72" y="132"/>
                    <a:pt x="84" y="132"/>
                  </a:cubicBezTo>
                  <a:cubicBezTo>
                    <a:pt x="106" y="132"/>
                    <a:pt x="129" y="121"/>
                    <a:pt x="148" y="102"/>
                  </a:cubicBezTo>
                  <a:cubicBezTo>
                    <a:pt x="148" y="43"/>
                    <a:pt x="128" y="24"/>
                    <a:pt x="108" y="4"/>
                  </a:cubicBezTo>
                  <a:cubicBezTo>
                    <a:pt x="99" y="2"/>
                    <a:pt x="8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
            <p:cNvSpPr/>
            <p:nvPr/>
          </p:nvSpPr>
          <p:spPr>
            <a:xfrm>
              <a:off x="3044618" y="3133047"/>
              <a:ext cx="13663" cy="11071"/>
            </a:xfrm>
            <a:custGeom>
              <a:avLst/>
              <a:gdLst/>
              <a:ahLst/>
              <a:cxnLst/>
              <a:rect l="l" t="t" r="r" b="b"/>
              <a:pathLst>
                <a:path w="195" h="158" extrusionOk="0">
                  <a:moveTo>
                    <a:pt x="67" y="0"/>
                  </a:moveTo>
                  <a:cubicBezTo>
                    <a:pt x="55" y="0"/>
                    <a:pt x="44" y="2"/>
                    <a:pt x="32" y="6"/>
                  </a:cubicBezTo>
                  <a:cubicBezTo>
                    <a:pt x="1" y="85"/>
                    <a:pt x="58" y="157"/>
                    <a:pt x="122" y="157"/>
                  </a:cubicBezTo>
                  <a:cubicBezTo>
                    <a:pt x="138" y="157"/>
                    <a:pt x="154" y="153"/>
                    <a:pt x="169" y="143"/>
                  </a:cubicBezTo>
                  <a:cubicBezTo>
                    <a:pt x="194" y="68"/>
                    <a:pt x="134" y="0"/>
                    <a:pt x="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
            <p:cNvSpPr/>
            <p:nvPr/>
          </p:nvSpPr>
          <p:spPr>
            <a:xfrm>
              <a:off x="3056460" y="3123308"/>
              <a:ext cx="8969" cy="8688"/>
            </a:xfrm>
            <a:custGeom>
              <a:avLst/>
              <a:gdLst/>
              <a:ahLst/>
              <a:cxnLst/>
              <a:rect l="l" t="t" r="r" b="b"/>
              <a:pathLst>
                <a:path w="128" h="124" extrusionOk="0">
                  <a:moveTo>
                    <a:pt x="82" y="1"/>
                  </a:moveTo>
                  <a:cubicBezTo>
                    <a:pt x="69" y="1"/>
                    <a:pt x="49" y="3"/>
                    <a:pt x="20" y="8"/>
                  </a:cubicBezTo>
                  <a:cubicBezTo>
                    <a:pt x="0" y="57"/>
                    <a:pt x="10" y="96"/>
                    <a:pt x="30" y="106"/>
                  </a:cubicBezTo>
                  <a:cubicBezTo>
                    <a:pt x="39" y="116"/>
                    <a:pt x="52" y="123"/>
                    <a:pt x="68" y="123"/>
                  </a:cubicBezTo>
                  <a:cubicBezTo>
                    <a:pt x="83" y="123"/>
                    <a:pt x="103" y="116"/>
                    <a:pt x="128" y="96"/>
                  </a:cubicBezTo>
                  <a:cubicBezTo>
                    <a:pt x="128" y="38"/>
                    <a:pt x="128" y="28"/>
                    <a:pt x="108" y="8"/>
                  </a:cubicBezTo>
                  <a:cubicBezTo>
                    <a:pt x="103" y="3"/>
                    <a:pt x="96" y="1"/>
                    <a:pt x="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
            <p:cNvSpPr/>
            <p:nvPr/>
          </p:nvSpPr>
          <p:spPr>
            <a:xfrm>
              <a:off x="3029694" y="3101236"/>
              <a:ext cx="11071" cy="15835"/>
            </a:xfrm>
            <a:custGeom>
              <a:avLst/>
              <a:gdLst/>
              <a:ahLst/>
              <a:cxnLst/>
              <a:rect l="l" t="t" r="r" b="b"/>
              <a:pathLst>
                <a:path w="158" h="226" extrusionOk="0">
                  <a:moveTo>
                    <a:pt x="40" y="0"/>
                  </a:moveTo>
                  <a:cubicBezTo>
                    <a:pt x="1" y="49"/>
                    <a:pt x="1" y="108"/>
                    <a:pt x="20" y="157"/>
                  </a:cubicBezTo>
                  <a:cubicBezTo>
                    <a:pt x="50" y="196"/>
                    <a:pt x="89" y="225"/>
                    <a:pt x="147" y="225"/>
                  </a:cubicBezTo>
                  <a:cubicBezTo>
                    <a:pt x="157" y="186"/>
                    <a:pt x="157" y="137"/>
                    <a:pt x="138" y="98"/>
                  </a:cubicBezTo>
                  <a:cubicBezTo>
                    <a:pt x="118" y="59"/>
                    <a:pt x="79" y="20"/>
                    <a:pt x="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
            <p:cNvSpPr/>
            <p:nvPr/>
          </p:nvSpPr>
          <p:spPr>
            <a:xfrm>
              <a:off x="3070403" y="3100185"/>
              <a:ext cx="12192" cy="10090"/>
            </a:xfrm>
            <a:custGeom>
              <a:avLst/>
              <a:gdLst/>
              <a:ahLst/>
              <a:cxnLst/>
              <a:rect l="l" t="t" r="r" b="b"/>
              <a:pathLst>
                <a:path w="174" h="144" extrusionOk="0">
                  <a:moveTo>
                    <a:pt x="85" y="1"/>
                  </a:moveTo>
                  <a:cubicBezTo>
                    <a:pt x="68" y="1"/>
                    <a:pt x="51" y="6"/>
                    <a:pt x="36" y="15"/>
                  </a:cubicBezTo>
                  <a:lnTo>
                    <a:pt x="36" y="25"/>
                  </a:lnTo>
                  <a:cubicBezTo>
                    <a:pt x="1" y="82"/>
                    <a:pt x="53" y="144"/>
                    <a:pt x="106" y="144"/>
                  </a:cubicBezTo>
                  <a:cubicBezTo>
                    <a:pt x="127" y="144"/>
                    <a:pt x="147" y="135"/>
                    <a:pt x="163" y="113"/>
                  </a:cubicBezTo>
                  <a:cubicBezTo>
                    <a:pt x="173" y="54"/>
                    <a:pt x="154" y="35"/>
                    <a:pt x="134" y="15"/>
                  </a:cubicBezTo>
                  <a:cubicBezTo>
                    <a:pt x="119" y="6"/>
                    <a:pt x="102" y="1"/>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
            <p:cNvSpPr/>
            <p:nvPr/>
          </p:nvSpPr>
          <p:spPr>
            <a:xfrm>
              <a:off x="3106488" y="3096192"/>
              <a:ext cx="10370" cy="8899"/>
            </a:xfrm>
            <a:custGeom>
              <a:avLst/>
              <a:gdLst/>
              <a:ahLst/>
              <a:cxnLst/>
              <a:rect l="l" t="t" r="r" b="b"/>
              <a:pathLst>
                <a:path w="148" h="127" extrusionOk="0">
                  <a:moveTo>
                    <a:pt x="65" y="0"/>
                  </a:moveTo>
                  <a:cubicBezTo>
                    <a:pt x="59" y="0"/>
                    <a:pt x="55" y="1"/>
                    <a:pt x="50" y="4"/>
                  </a:cubicBezTo>
                  <a:cubicBezTo>
                    <a:pt x="30" y="4"/>
                    <a:pt x="20" y="23"/>
                    <a:pt x="1" y="72"/>
                  </a:cubicBezTo>
                  <a:cubicBezTo>
                    <a:pt x="22" y="114"/>
                    <a:pt x="47" y="126"/>
                    <a:pt x="68" y="126"/>
                  </a:cubicBezTo>
                  <a:cubicBezTo>
                    <a:pt x="76" y="126"/>
                    <a:pt x="83" y="124"/>
                    <a:pt x="89" y="121"/>
                  </a:cubicBezTo>
                  <a:cubicBezTo>
                    <a:pt x="118" y="111"/>
                    <a:pt x="148" y="92"/>
                    <a:pt x="138" y="33"/>
                  </a:cubicBezTo>
                  <a:cubicBezTo>
                    <a:pt x="101" y="11"/>
                    <a:pt x="81" y="0"/>
                    <a:pt x="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
            <p:cNvSpPr/>
            <p:nvPr/>
          </p:nvSpPr>
          <p:spPr>
            <a:xfrm>
              <a:off x="3047561" y="3102357"/>
              <a:ext cx="10300" cy="9459"/>
            </a:xfrm>
            <a:custGeom>
              <a:avLst/>
              <a:gdLst/>
              <a:ahLst/>
              <a:cxnLst/>
              <a:rect l="l" t="t" r="r" b="b"/>
              <a:pathLst>
                <a:path w="147" h="135" extrusionOk="0">
                  <a:moveTo>
                    <a:pt x="61" y="0"/>
                  </a:moveTo>
                  <a:cubicBezTo>
                    <a:pt x="49" y="0"/>
                    <a:pt x="35" y="1"/>
                    <a:pt x="20" y="4"/>
                  </a:cubicBezTo>
                  <a:cubicBezTo>
                    <a:pt x="0" y="33"/>
                    <a:pt x="0" y="82"/>
                    <a:pt x="29" y="112"/>
                  </a:cubicBezTo>
                  <a:cubicBezTo>
                    <a:pt x="46" y="128"/>
                    <a:pt x="65" y="135"/>
                    <a:pt x="85" y="135"/>
                  </a:cubicBezTo>
                  <a:cubicBezTo>
                    <a:pt x="102" y="135"/>
                    <a:pt x="119" y="130"/>
                    <a:pt x="137" y="121"/>
                  </a:cubicBezTo>
                  <a:cubicBezTo>
                    <a:pt x="147" y="63"/>
                    <a:pt x="137" y="43"/>
                    <a:pt x="127" y="23"/>
                  </a:cubicBezTo>
                  <a:cubicBezTo>
                    <a:pt x="113" y="9"/>
                    <a:pt x="93" y="0"/>
                    <a:pt x="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
            <p:cNvSpPr/>
            <p:nvPr/>
          </p:nvSpPr>
          <p:spPr>
            <a:xfrm>
              <a:off x="3093455" y="3112868"/>
              <a:ext cx="10370" cy="8969"/>
            </a:xfrm>
            <a:custGeom>
              <a:avLst/>
              <a:gdLst/>
              <a:ahLst/>
              <a:cxnLst/>
              <a:rect l="l" t="t" r="r" b="b"/>
              <a:pathLst>
                <a:path w="148" h="128" extrusionOk="0">
                  <a:moveTo>
                    <a:pt x="79" y="1"/>
                  </a:moveTo>
                  <a:cubicBezTo>
                    <a:pt x="60" y="1"/>
                    <a:pt x="40" y="10"/>
                    <a:pt x="1" y="50"/>
                  </a:cubicBezTo>
                  <a:cubicBezTo>
                    <a:pt x="1" y="89"/>
                    <a:pt x="20" y="118"/>
                    <a:pt x="69" y="128"/>
                  </a:cubicBezTo>
                  <a:cubicBezTo>
                    <a:pt x="108" y="128"/>
                    <a:pt x="148" y="99"/>
                    <a:pt x="148" y="59"/>
                  </a:cubicBezTo>
                  <a:cubicBezTo>
                    <a:pt x="118" y="10"/>
                    <a:pt x="99"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
            <p:cNvSpPr/>
            <p:nvPr/>
          </p:nvSpPr>
          <p:spPr>
            <a:xfrm>
              <a:off x="3157217" y="3081758"/>
              <a:ext cx="9669" cy="8128"/>
            </a:xfrm>
            <a:custGeom>
              <a:avLst/>
              <a:gdLst/>
              <a:ahLst/>
              <a:cxnLst/>
              <a:rect l="l" t="t" r="r" b="b"/>
              <a:pathLst>
                <a:path w="138" h="116" extrusionOk="0">
                  <a:moveTo>
                    <a:pt x="68" y="0"/>
                  </a:moveTo>
                  <a:cubicBezTo>
                    <a:pt x="36" y="0"/>
                    <a:pt x="18" y="10"/>
                    <a:pt x="11" y="24"/>
                  </a:cubicBezTo>
                  <a:cubicBezTo>
                    <a:pt x="1" y="43"/>
                    <a:pt x="1" y="63"/>
                    <a:pt x="40" y="112"/>
                  </a:cubicBezTo>
                  <a:cubicBezTo>
                    <a:pt x="53" y="115"/>
                    <a:pt x="65" y="116"/>
                    <a:pt x="75" y="116"/>
                  </a:cubicBezTo>
                  <a:cubicBezTo>
                    <a:pt x="103" y="116"/>
                    <a:pt x="121" y="107"/>
                    <a:pt x="128" y="92"/>
                  </a:cubicBezTo>
                  <a:cubicBezTo>
                    <a:pt x="138" y="73"/>
                    <a:pt x="138" y="43"/>
                    <a:pt x="109" y="4"/>
                  </a:cubicBezTo>
                  <a:cubicBezTo>
                    <a:pt x="93" y="2"/>
                    <a:pt x="79" y="0"/>
                    <a:pt x="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
            <p:cNvSpPr/>
            <p:nvPr/>
          </p:nvSpPr>
          <p:spPr>
            <a:xfrm>
              <a:off x="3131222" y="3119734"/>
              <a:ext cx="7567" cy="8688"/>
            </a:xfrm>
            <a:custGeom>
              <a:avLst/>
              <a:gdLst/>
              <a:ahLst/>
              <a:cxnLst/>
              <a:rect l="l" t="t" r="r" b="b"/>
              <a:pathLst>
                <a:path w="108" h="124" extrusionOk="0">
                  <a:moveTo>
                    <a:pt x="35" y="0"/>
                  </a:moveTo>
                  <a:cubicBezTo>
                    <a:pt x="28" y="0"/>
                    <a:pt x="23" y="3"/>
                    <a:pt x="20" y="10"/>
                  </a:cubicBezTo>
                  <a:cubicBezTo>
                    <a:pt x="0" y="20"/>
                    <a:pt x="0" y="40"/>
                    <a:pt x="10" y="89"/>
                  </a:cubicBezTo>
                  <a:cubicBezTo>
                    <a:pt x="36" y="115"/>
                    <a:pt x="58" y="123"/>
                    <a:pt x="72" y="123"/>
                  </a:cubicBezTo>
                  <a:cubicBezTo>
                    <a:pt x="79" y="123"/>
                    <a:pt x="85" y="121"/>
                    <a:pt x="88" y="118"/>
                  </a:cubicBezTo>
                  <a:cubicBezTo>
                    <a:pt x="98" y="108"/>
                    <a:pt x="108" y="89"/>
                    <a:pt x="98" y="30"/>
                  </a:cubicBezTo>
                  <a:cubicBezTo>
                    <a:pt x="66" y="11"/>
                    <a:pt x="47" y="0"/>
                    <a:pt x="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
            <p:cNvSpPr/>
            <p:nvPr/>
          </p:nvSpPr>
          <p:spPr>
            <a:xfrm>
              <a:off x="3116087" y="3161494"/>
              <a:ext cx="13103" cy="9599"/>
            </a:xfrm>
            <a:custGeom>
              <a:avLst/>
              <a:gdLst/>
              <a:ahLst/>
              <a:cxnLst/>
              <a:rect l="l" t="t" r="r" b="b"/>
              <a:pathLst>
                <a:path w="187" h="137" extrusionOk="0">
                  <a:moveTo>
                    <a:pt x="114" y="1"/>
                  </a:moveTo>
                  <a:cubicBezTo>
                    <a:pt x="99" y="1"/>
                    <a:pt x="84" y="4"/>
                    <a:pt x="69" y="11"/>
                  </a:cubicBezTo>
                  <a:cubicBezTo>
                    <a:pt x="30" y="21"/>
                    <a:pt x="11" y="60"/>
                    <a:pt x="1" y="90"/>
                  </a:cubicBezTo>
                  <a:cubicBezTo>
                    <a:pt x="22" y="118"/>
                    <a:pt x="54" y="136"/>
                    <a:pt x="85" y="136"/>
                  </a:cubicBezTo>
                  <a:cubicBezTo>
                    <a:pt x="97" y="136"/>
                    <a:pt x="108" y="134"/>
                    <a:pt x="118" y="129"/>
                  </a:cubicBezTo>
                  <a:cubicBezTo>
                    <a:pt x="157" y="109"/>
                    <a:pt x="187" y="60"/>
                    <a:pt x="177" y="21"/>
                  </a:cubicBezTo>
                  <a:cubicBezTo>
                    <a:pt x="159" y="9"/>
                    <a:pt x="137" y="1"/>
                    <a:pt x="1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
            <p:cNvSpPr/>
            <p:nvPr/>
          </p:nvSpPr>
          <p:spPr>
            <a:xfrm>
              <a:off x="3166186" y="3106001"/>
              <a:ext cx="9669" cy="10370"/>
            </a:xfrm>
            <a:custGeom>
              <a:avLst/>
              <a:gdLst/>
              <a:ahLst/>
              <a:cxnLst/>
              <a:rect l="l" t="t" r="r" b="b"/>
              <a:pathLst>
                <a:path w="138" h="148" extrusionOk="0">
                  <a:moveTo>
                    <a:pt x="88" y="1"/>
                  </a:moveTo>
                  <a:cubicBezTo>
                    <a:pt x="30" y="20"/>
                    <a:pt x="10" y="40"/>
                    <a:pt x="10" y="60"/>
                  </a:cubicBezTo>
                  <a:cubicBezTo>
                    <a:pt x="0" y="79"/>
                    <a:pt x="10" y="108"/>
                    <a:pt x="39" y="148"/>
                  </a:cubicBezTo>
                  <a:cubicBezTo>
                    <a:pt x="98" y="148"/>
                    <a:pt x="127" y="128"/>
                    <a:pt x="137" y="99"/>
                  </a:cubicBezTo>
                  <a:cubicBezTo>
                    <a:pt x="137" y="69"/>
                    <a:pt x="137" y="30"/>
                    <a:pt x="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
            <p:cNvSpPr/>
            <p:nvPr/>
          </p:nvSpPr>
          <p:spPr>
            <a:xfrm>
              <a:off x="3072225" y="3082949"/>
              <a:ext cx="8969" cy="8338"/>
            </a:xfrm>
            <a:custGeom>
              <a:avLst/>
              <a:gdLst/>
              <a:ahLst/>
              <a:cxnLst/>
              <a:rect l="l" t="t" r="r" b="b"/>
              <a:pathLst>
                <a:path w="128" h="119" extrusionOk="0">
                  <a:moveTo>
                    <a:pt x="76" y="0"/>
                  </a:moveTo>
                  <a:cubicBezTo>
                    <a:pt x="61" y="0"/>
                    <a:pt x="39" y="5"/>
                    <a:pt x="10" y="17"/>
                  </a:cubicBezTo>
                  <a:cubicBezTo>
                    <a:pt x="0" y="75"/>
                    <a:pt x="0" y="95"/>
                    <a:pt x="10" y="105"/>
                  </a:cubicBezTo>
                  <a:cubicBezTo>
                    <a:pt x="19" y="114"/>
                    <a:pt x="28" y="118"/>
                    <a:pt x="39" y="118"/>
                  </a:cubicBezTo>
                  <a:cubicBezTo>
                    <a:pt x="53" y="118"/>
                    <a:pt x="71" y="111"/>
                    <a:pt x="98" y="95"/>
                  </a:cubicBezTo>
                  <a:cubicBezTo>
                    <a:pt x="128" y="46"/>
                    <a:pt x="118" y="17"/>
                    <a:pt x="98" y="7"/>
                  </a:cubicBezTo>
                  <a:cubicBezTo>
                    <a:pt x="94" y="3"/>
                    <a:pt x="87" y="0"/>
                    <a:pt x="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
            <p:cNvSpPr/>
            <p:nvPr/>
          </p:nvSpPr>
          <p:spPr>
            <a:xfrm>
              <a:off x="3229246" y="2654347"/>
              <a:ext cx="209362" cy="157582"/>
            </a:xfrm>
            <a:custGeom>
              <a:avLst/>
              <a:gdLst/>
              <a:ahLst/>
              <a:cxnLst/>
              <a:rect l="l" t="t" r="r" b="b"/>
              <a:pathLst>
                <a:path w="2988" h="2249" extrusionOk="0">
                  <a:moveTo>
                    <a:pt x="1496" y="0"/>
                  </a:moveTo>
                  <a:cubicBezTo>
                    <a:pt x="1219" y="0"/>
                    <a:pt x="941" y="103"/>
                    <a:pt x="725" y="310"/>
                  </a:cubicBezTo>
                  <a:cubicBezTo>
                    <a:pt x="1" y="996"/>
                    <a:pt x="470" y="2209"/>
                    <a:pt x="1459" y="2248"/>
                  </a:cubicBezTo>
                  <a:cubicBezTo>
                    <a:pt x="1471" y="2249"/>
                    <a:pt x="1483" y="2249"/>
                    <a:pt x="1495" y="2249"/>
                  </a:cubicBezTo>
                  <a:cubicBezTo>
                    <a:pt x="2470" y="2249"/>
                    <a:pt x="2987" y="1075"/>
                    <a:pt x="2320" y="359"/>
                  </a:cubicBezTo>
                  <a:cubicBezTo>
                    <a:pt x="2097" y="121"/>
                    <a:pt x="1796" y="0"/>
                    <a:pt x="14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
            <p:cNvSpPr/>
            <p:nvPr/>
          </p:nvSpPr>
          <p:spPr>
            <a:xfrm>
              <a:off x="3277943" y="2668010"/>
              <a:ext cx="24734" cy="20880"/>
            </a:xfrm>
            <a:custGeom>
              <a:avLst/>
              <a:gdLst/>
              <a:ahLst/>
              <a:cxnLst/>
              <a:rect l="l" t="t" r="r" b="b"/>
              <a:pathLst>
                <a:path w="353" h="298" extrusionOk="0">
                  <a:moveTo>
                    <a:pt x="283" y="0"/>
                  </a:moveTo>
                  <a:cubicBezTo>
                    <a:pt x="242" y="0"/>
                    <a:pt x="180" y="31"/>
                    <a:pt x="118" y="86"/>
                  </a:cubicBezTo>
                  <a:cubicBezTo>
                    <a:pt x="40" y="164"/>
                    <a:pt x="0" y="252"/>
                    <a:pt x="40" y="282"/>
                  </a:cubicBezTo>
                  <a:cubicBezTo>
                    <a:pt x="48" y="293"/>
                    <a:pt x="60" y="297"/>
                    <a:pt x="75" y="297"/>
                  </a:cubicBezTo>
                  <a:cubicBezTo>
                    <a:pt x="116" y="297"/>
                    <a:pt x="178" y="263"/>
                    <a:pt x="235" y="213"/>
                  </a:cubicBezTo>
                  <a:cubicBezTo>
                    <a:pt x="323" y="135"/>
                    <a:pt x="353" y="47"/>
                    <a:pt x="323" y="18"/>
                  </a:cubicBezTo>
                  <a:cubicBezTo>
                    <a:pt x="315" y="6"/>
                    <a:pt x="301" y="0"/>
                    <a:pt x="2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
            <p:cNvSpPr/>
            <p:nvPr/>
          </p:nvSpPr>
          <p:spPr>
            <a:xfrm>
              <a:off x="3347170" y="2690432"/>
              <a:ext cx="10370" cy="15905"/>
            </a:xfrm>
            <a:custGeom>
              <a:avLst/>
              <a:gdLst/>
              <a:ahLst/>
              <a:cxnLst/>
              <a:rect l="l" t="t" r="r" b="b"/>
              <a:pathLst>
                <a:path w="148" h="227" extrusionOk="0">
                  <a:moveTo>
                    <a:pt x="50" y="1"/>
                  </a:moveTo>
                  <a:cubicBezTo>
                    <a:pt x="21" y="40"/>
                    <a:pt x="1" y="79"/>
                    <a:pt x="11" y="128"/>
                  </a:cubicBezTo>
                  <a:cubicBezTo>
                    <a:pt x="21" y="167"/>
                    <a:pt x="60" y="206"/>
                    <a:pt x="99" y="226"/>
                  </a:cubicBezTo>
                  <a:cubicBezTo>
                    <a:pt x="128" y="187"/>
                    <a:pt x="148" y="148"/>
                    <a:pt x="138" y="99"/>
                  </a:cubicBezTo>
                  <a:cubicBezTo>
                    <a:pt x="128" y="50"/>
                    <a:pt x="89" y="2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
            <p:cNvSpPr/>
            <p:nvPr/>
          </p:nvSpPr>
          <p:spPr>
            <a:xfrm>
              <a:off x="3363005" y="2684266"/>
              <a:ext cx="11001" cy="12472"/>
            </a:xfrm>
            <a:custGeom>
              <a:avLst/>
              <a:gdLst/>
              <a:ahLst/>
              <a:cxnLst/>
              <a:rect l="l" t="t" r="r" b="b"/>
              <a:pathLst>
                <a:path w="157" h="178" extrusionOk="0">
                  <a:moveTo>
                    <a:pt x="49" y="1"/>
                  </a:moveTo>
                  <a:cubicBezTo>
                    <a:pt x="20" y="20"/>
                    <a:pt x="0" y="60"/>
                    <a:pt x="0" y="99"/>
                  </a:cubicBezTo>
                  <a:cubicBezTo>
                    <a:pt x="10" y="138"/>
                    <a:pt x="39" y="167"/>
                    <a:pt x="78" y="177"/>
                  </a:cubicBezTo>
                  <a:cubicBezTo>
                    <a:pt x="157" y="138"/>
                    <a:pt x="147" y="20"/>
                    <a:pt x="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
            <p:cNvSpPr/>
            <p:nvPr/>
          </p:nvSpPr>
          <p:spPr>
            <a:xfrm>
              <a:off x="3380802" y="2720140"/>
              <a:ext cx="13803" cy="9459"/>
            </a:xfrm>
            <a:custGeom>
              <a:avLst/>
              <a:gdLst/>
              <a:ahLst/>
              <a:cxnLst/>
              <a:rect l="l" t="t" r="r" b="b"/>
              <a:pathLst>
                <a:path w="197" h="135" extrusionOk="0">
                  <a:moveTo>
                    <a:pt x="100" y="0"/>
                  </a:moveTo>
                  <a:cubicBezTo>
                    <a:pt x="52" y="0"/>
                    <a:pt x="6" y="31"/>
                    <a:pt x="1" y="86"/>
                  </a:cubicBezTo>
                  <a:cubicBezTo>
                    <a:pt x="20" y="115"/>
                    <a:pt x="59" y="135"/>
                    <a:pt x="98" y="135"/>
                  </a:cubicBezTo>
                  <a:cubicBezTo>
                    <a:pt x="138" y="125"/>
                    <a:pt x="177" y="96"/>
                    <a:pt x="196" y="57"/>
                  </a:cubicBezTo>
                  <a:cubicBezTo>
                    <a:pt x="175" y="18"/>
                    <a:pt x="137" y="0"/>
                    <a:pt x="1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
            <p:cNvSpPr/>
            <p:nvPr/>
          </p:nvSpPr>
          <p:spPr>
            <a:xfrm>
              <a:off x="3380802" y="2745855"/>
              <a:ext cx="11701" cy="9389"/>
            </a:xfrm>
            <a:custGeom>
              <a:avLst/>
              <a:gdLst/>
              <a:ahLst/>
              <a:cxnLst/>
              <a:rect l="l" t="t" r="r" b="b"/>
              <a:pathLst>
                <a:path w="167" h="134" extrusionOk="0">
                  <a:moveTo>
                    <a:pt x="81" y="0"/>
                  </a:moveTo>
                  <a:cubicBezTo>
                    <a:pt x="73" y="0"/>
                    <a:pt x="66" y="1"/>
                    <a:pt x="59" y="3"/>
                  </a:cubicBezTo>
                  <a:cubicBezTo>
                    <a:pt x="20" y="22"/>
                    <a:pt x="1" y="52"/>
                    <a:pt x="1" y="101"/>
                  </a:cubicBezTo>
                  <a:cubicBezTo>
                    <a:pt x="15" y="123"/>
                    <a:pt x="46" y="134"/>
                    <a:pt x="78" y="134"/>
                  </a:cubicBezTo>
                  <a:cubicBezTo>
                    <a:pt x="88" y="134"/>
                    <a:pt x="98" y="132"/>
                    <a:pt x="108" y="130"/>
                  </a:cubicBezTo>
                  <a:cubicBezTo>
                    <a:pt x="138" y="110"/>
                    <a:pt x="167" y="81"/>
                    <a:pt x="167" y="42"/>
                  </a:cubicBezTo>
                  <a:cubicBezTo>
                    <a:pt x="151" y="18"/>
                    <a:pt x="115" y="0"/>
                    <a:pt x="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
            <p:cNvSpPr/>
            <p:nvPr/>
          </p:nvSpPr>
          <p:spPr>
            <a:xfrm>
              <a:off x="3354037" y="2724064"/>
              <a:ext cx="10370" cy="8969"/>
            </a:xfrm>
            <a:custGeom>
              <a:avLst/>
              <a:gdLst/>
              <a:ahLst/>
              <a:cxnLst/>
              <a:rect l="l" t="t" r="r" b="b"/>
              <a:pathLst>
                <a:path w="148" h="128" extrusionOk="0">
                  <a:moveTo>
                    <a:pt x="60" y="1"/>
                  </a:moveTo>
                  <a:cubicBezTo>
                    <a:pt x="11" y="40"/>
                    <a:pt x="1" y="59"/>
                    <a:pt x="11" y="79"/>
                  </a:cubicBezTo>
                  <a:cubicBezTo>
                    <a:pt x="20" y="98"/>
                    <a:pt x="30" y="118"/>
                    <a:pt x="89" y="128"/>
                  </a:cubicBezTo>
                  <a:cubicBezTo>
                    <a:pt x="138" y="89"/>
                    <a:pt x="148" y="69"/>
                    <a:pt x="138" y="49"/>
                  </a:cubicBezTo>
                  <a:cubicBezTo>
                    <a:pt x="128" y="30"/>
                    <a:pt x="118" y="10"/>
                    <a:pt x="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
            <p:cNvSpPr/>
            <p:nvPr/>
          </p:nvSpPr>
          <p:spPr>
            <a:xfrm>
              <a:off x="3386268" y="2695126"/>
              <a:ext cx="10370" cy="9459"/>
            </a:xfrm>
            <a:custGeom>
              <a:avLst/>
              <a:gdLst/>
              <a:ahLst/>
              <a:cxnLst/>
              <a:rect l="l" t="t" r="r" b="b"/>
              <a:pathLst>
                <a:path w="148" h="135" extrusionOk="0">
                  <a:moveTo>
                    <a:pt x="61" y="0"/>
                  </a:moveTo>
                  <a:cubicBezTo>
                    <a:pt x="42" y="0"/>
                    <a:pt x="25" y="7"/>
                    <a:pt x="11" y="22"/>
                  </a:cubicBezTo>
                  <a:cubicBezTo>
                    <a:pt x="1" y="81"/>
                    <a:pt x="11" y="100"/>
                    <a:pt x="30" y="120"/>
                  </a:cubicBezTo>
                  <a:cubicBezTo>
                    <a:pt x="40" y="130"/>
                    <a:pt x="52" y="135"/>
                    <a:pt x="69" y="135"/>
                  </a:cubicBezTo>
                  <a:cubicBezTo>
                    <a:pt x="86" y="135"/>
                    <a:pt x="108" y="130"/>
                    <a:pt x="138" y="120"/>
                  </a:cubicBezTo>
                  <a:cubicBezTo>
                    <a:pt x="148" y="81"/>
                    <a:pt x="138" y="42"/>
                    <a:pt x="118" y="22"/>
                  </a:cubicBezTo>
                  <a:cubicBezTo>
                    <a:pt x="99" y="7"/>
                    <a:pt x="79" y="0"/>
                    <a:pt x="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
            <p:cNvSpPr/>
            <p:nvPr/>
          </p:nvSpPr>
          <p:spPr>
            <a:xfrm>
              <a:off x="3354737" y="2754894"/>
              <a:ext cx="10370" cy="9039"/>
            </a:xfrm>
            <a:custGeom>
              <a:avLst/>
              <a:gdLst/>
              <a:ahLst/>
              <a:cxnLst/>
              <a:rect l="l" t="t" r="r" b="b"/>
              <a:pathLst>
                <a:path w="148" h="129" extrusionOk="0">
                  <a:moveTo>
                    <a:pt x="79" y="1"/>
                  </a:moveTo>
                  <a:cubicBezTo>
                    <a:pt x="59" y="1"/>
                    <a:pt x="30" y="11"/>
                    <a:pt x="1" y="60"/>
                  </a:cubicBezTo>
                  <a:cubicBezTo>
                    <a:pt x="20" y="109"/>
                    <a:pt x="40" y="128"/>
                    <a:pt x="69" y="128"/>
                  </a:cubicBezTo>
                  <a:cubicBezTo>
                    <a:pt x="98" y="128"/>
                    <a:pt x="118" y="118"/>
                    <a:pt x="147" y="69"/>
                  </a:cubicBezTo>
                  <a:cubicBezTo>
                    <a:pt x="128" y="21"/>
                    <a:pt x="108"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
            <p:cNvSpPr/>
            <p:nvPr/>
          </p:nvSpPr>
          <p:spPr>
            <a:xfrm>
              <a:off x="3373235" y="2772410"/>
              <a:ext cx="11071" cy="8969"/>
            </a:xfrm>
            <a:custGeom>
              <a:avLst/>
              <a:gdLst/>
              <a:ahLst/>
              <a:cxnLst/>
              <a:rect l="l" t="t" r="r" b="b"/>
              <a:pathLst>
                <a:path w="158" h="128" extrusionOk="0">
                  <a:moveTo>
                    <a:pt x="78" y="1"/>
                  </a:moveTo>
                  <a:cubicBezTo>
                    <a:pt x="62" y="1"/>
                    <a:pt x="50" y="5"/>
                    <a:pt x="40" y="15"/>
                  </a:cubicBezTo>
                  <a:cubicBezTo>
                    <a:pt x="11" y="45"/>
                    <a:pt x="1" y="84"/>
                    <a:pt x="11" y="113"/>
                  </a:cubicBezTo>
                  <a:cubicBezTo>
                    <a:pt x="30" y="123"/>
                    <a:pt x="50" y="128"/>
                    <a:pt x="68" y="128"/>
                  </a:cubicBezTo>
                  <a:cubicBezTo>
                    <a:pt x="86" y="128"/>
                    <a:pt x="104" y="123"/>
                    <a:pt x="118" y="113"/>
                  </a:cubicBezTo>
                  <a:cubicBezTo>
                    <a:pt x="138" y="103"/>
                    <a:pt x="157" y="74"/>
                    <a:pt x="138" y="15"/>
                  </a:cubicBezTo>
                  <a:cubicBezTo>
                    <a:pt x="113" y="5"/>
                    <a:pt x="94" y="1"/>
                    <a:pt x="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
            <p:cNvSpPr/>
            <p:nvPr/>
          </p:nvSpPr>
          <p:spPr>
            <a:xfrm>
              <a:off x="3343106" y="2789507"/>
              <a:ext cx="12892" cy="9529"/>
            </a:xfrm>
            <a:custGeom>
              <a:avLst/>
              <a:gdLst/>
              <a:ahLst/>
              <a:cxnLst/>
              <a:rect l="l" t="t" r="r" b="b"/>
              <a:pathLst>
                <a:path w="184" h="136" extrusionOk="0">
                  <a:moveTo>
                    <a:pt x="111" y="0"/>
                  </a:moveTo>
                  <a:cubicBezTo>
                    <a:pt x="97" y="0"/>
                    <a:pt x="83" y="2"/>
                    <a:pt x="69" y="6"/>
                  </a:cubicBezTo>
                  <a:cubicBezTo>
                    <a:pt x="30" y="26"/>
                    <a:pt x="0" y="65"/>
                    <a:pt x="0" y="104"/>
                  </a:cubicBezTo>
                  <a:cubicBezTo>
                    <a:pt x="19" y="126"/>
                    <a:pt x="45" y="136"/>
                    <a:pt x="71" y="136"/>
                  </a:cubicBezTo>
                  <a:cubicBezTo>
                    <a:pt x="127" y="136"/>
                    <a:pt x="183" y="92"/>
                    <a:pt x="176" y="26"/>
                  </a:cubicBezTo>
                  <a:cubicBezTo>
                    <a:pt x="158" y="7"/>
                    <a:pt x="135" y="0"/>
                    <a:pt x="1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
            <p:cNvSpPr/>
            <p:nvPr/>
          </p:nvSpPr>
          <p:spPr>
            <a:xfrm>
              <a:off x="3338972" y="2775914"/>
              <a:ext cx="8969" cy="9249"/>
            </a:xfrm>
            <a:custGeom>
              <a:avLst/>
              <a:gdLst/>
              <a:ahLst/>
              <a:cxnLst/>
              <a:rect l="l" t="t" r="r" b="b"/>
              <a:pathLst>
                <a:path w="128" h="132" extrusionOk="0">
                  <a:moveTo>
                    <a:pt x="45" y="1"/>
                  </a:moveTo>
                  <a:cubicBezTo>
                    <a:pt x="40" y="1"/>
                    <a:pt x="35" y="2"/>
                    <a:pt x="30" y="4"/>
                  </a:cubicBezTo>
                  <a:cubicBezTo>
                    <a:pt x="20" y="14"/>
                    <a:pt x="10" y="34"/>
                    <a:pt x="1" y="92"/>
                  </a:cubicBezTo>
                  <a:cubicBezTo>
                    <a:pt x="20" y="119"/>
                    <a:pt x="40" y="132"/>
                    <a:pt x="59" y="132"/>
                  </a:cubicBezTo>
                  <a:cubicBezTo>
                    <a:pt x="69" y="132"/>
                    <a:pt x="79" y="128"/>
                    <a:pt x="89" y="122"/>
                  </a:cubicBezTo>
                  <a:cubicBezTo>
                    <a:pt x="118" y="112"/>
                    <a:pt x="128" y="83"/>
                    <a:pt x="118" y="34"/>
                  </a:cubicBezTo>
                  <a:cubicBezTo>
                    <a:pt x="81" y="12"/>
                    <a:pt x="61" y="1"/>
                    <a:pt x="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
            <p:cNvSpPr/>
            <p:nvPr/>
          </p:nvSpPr>
          <p:spPr>
            <a:xfrm>
              <a:off x="3308142" y="2792660"/>
              <a:ext cx="17167" cy="8618"/>
            </a:xfrm>
            <a:custGeom>
              <a:avLst/>
              <a:gdLst/>
              <a:ahLst/>
              <a:cxnLst/>
              <a:rect l="l" t="t" r="r" b="b"/>
              <a:pathLst>
                <a:path w="245" h="123" extrusionOk="0">
                  <a:moveTo>
                    <a:pt x="118" y="0"/>
                  </a:moveTo>
                  <a:cubicBezTo>
                    <a:pt x="69" y="0"/>
                    <a:pt x="29" y="20"/>
                    <a:pt x="0" y="49"/>
                  </a:cubicBezTo>
                  <a:cubicBezTo>
                    <a:pt x="25" y="98"/>
                    <a:pt x="71" y="123"/>
                    <a:pt x="119" y="123"/>
                  </a:cubicBezTo>
                  <a:cubicBezTo>
                    <a:pt x="166" y="123"/>
                    <a:pt x="215" y="98"/>
                    <a:pt x="245" y="49"/>
                  </a:cubicBezTo>
                  <a:cubicBezTo>
                    <a:pt x="206" y="10"/>
                    <a:pt x="166" y="0"/>
                    <a:pt x="1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
            <p:cNvSpPr/>
            <p:nvPr/>
          </p:nvSpPr>
          <p:spPr>
            <a:xfrm>
              <a:off x="3324538" y="2751881"/>
              <a:ext cx="11841" cy="9319"/>
            </a:xfrm>
            <a:custGeom>
              <a:avLst/>
              <a:gdLst/>
              <a:ahLst/>
              <a:cxnLst/>
              <a:rect l="l" t="t" r="r" b="b"/>
              <a:pathLst>
                <a:path w="169" h="133" extrusionOk="0">
                  <a:moveTo>
                    <a:pt x="83" y="1"/>
                  </a:moveTo>
                  <a:cubicBezTo>
                    <a:pt x="69" y="1"/>
                    <a:pt x="59" y="6"/>
                    <a:pt x="50" y="15"/>
                  </a:cubicBezTo>
                  <a:cubicBezTo>
                    <a:pt x="30" y="24"/>
                    <a:pt x="1" y="44"/>
                    <a:pt x="1" y="103"/>
                  </a:cubicBezTo>
                  <a:cubicBezTo>
                    <a:pt x="22" y="124"/>
                    <a:pt x="46" y="133"/>
                    <a:pt x="70" y="133"/>
                  </a:cubicBezTo>
                  <a:cubicBezTo>
                    <a:pt x="122" y="133"/>
                    <a:pt x="168" y="86"/>
                    <a:pt x="148" y="24"/>
                  </a:cubicBezTo>
                  <a:cubicBezTo>
                    <a:pt x="121" y="8"/>
                    <a:pt x="100"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
            <p:cNvSpPr/>
            <p:nvPr/>
          </p:nvSpPr>
          <p:spPr>
            <a:xfrm>
              <a:off x="3336240" y="2718599"/>
              <a:ext cx="8969" cy="10370"/>
            </a:xfrm>
            <a:custGeom>
              <a:avLst/>
              <a:gdLst/>
              <a:ahLst/>
              <a:cxnLst/>
              <a:rect l="l" t="t" r="r" b="b"/>
              <a:pathLst>
                <a:path w="128" h="148" extrusionOk="0">
                  <a:moveTo>
                    <a:pt x="59" y="0"/>
                  </a:moveTo>
                  <a:cubicBezTo>
                    <a:pt x="10" y="30"/>
                    <a:pt x="0" y="49"/>
                    <a:pt x="0" y="69"/>
                  </a:cubicBezTo>
                  <a:cubicBezTo>
                    <a:pt x="0" y="88"/>
                    <a:pt x="10" y="98"/>
                    <a:pt x="49" y="147"/>
                  </a:cubicBezTo>
                  <a:cubicBezTo>
                    <a:pt x="108" y="137"/>
                    <a:pt x="128" y="108"/>
                    <a:pt x="128" y="79"/>
                  </a:cubicBezTo>
                  <a:cubicBezTo>
                    <a:pt x="128" y="49"/>
                    <a:pt x="118" y="2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
            <p:cNvSpPr/>
            <p:nvPr/>
          </p:nvSpPr>
          <p:spPr>
            <a:xfrm>
              <a:off x="3315640" y="2775213"/>
              <a:ext cx="11071" cy="9249"/>
            </a:xfrm>
            <a:custGeom>
              <a:avLst/>
              <a:gdLst/>
              <a:ahLst/>
              <a:cxnLst/>
              <a:rect l="l" t="t" r="r" b="b"/>
              <a:pathLst>
                <a:path w="158" h="132" extrusionOk="0">
                  <a:moveTo>
                    <a:pt x="76" y="1"/>
                  </a:moveTo>
                  <a:cubicBezTo>
                    <a:pt x="70" y="1"/>
                    <a:pt x="64" y="2"/>
                    <a:pt x="59" y="5"/>
                  </a:cubicBezTo>
                  <a:cubicBezTo>
                    <a:pt x="40" y="14"/>
                    <a:pt x="20" y="24"/>
                    <a:pt x="1" y="83"/>
                  </a:cubicBezTo>
                  <a:cubicBezTo>
                    <a:pt x="20" y="122"/>
                    <a:pt x="59" y="132"/>
                    <a:pt x="99" y="132"/>
                  </a:cubicBezTo>
                  <a:cubicBezTo>
                    <a:pt x="138" y="112"/>
                    <a:pt x="157" y="73"/>
                    <a:pt x="157" y="34"/>
                  </a:cubicBezTo>
                  <a:cubicBezTo>
                    <a:pt x="121" y="12"/>
                    <a:pt x="95"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
            <p:cNvSpPr/>
            <p:nvPr/>
          </p:nvSpPr>
          <p:spPr>
            <a:xfrm>
              <a:off x="3345839" y="2737797"/>
              <a:ext cx="12542" cy="10230"/>
            </a:xfrm>
            <a:custGeom>
              <a:avLst/>
              <a:gdLst/>
              <a:ahLst/>
              <a:cxnLst/>
              <a:rect l="l" t="t" r="r" b="b"/>
              <a:pathLst>
                <a:path w="179" h="146" extrusionOk="0">
                  <a:moveTo>
                    <a:pt x="98" y="0"/>
                  </a:moveTo>
                  <a:lnTo>
                    <a:pt x="98" y="0"/>
                  </a:lnTo>
                  <a:cubicBezTo>
                    <a:pt x="40" y="10"/>
                    <a:pt x="20" y="20"/>
                    <a:pt x="10" y="39"/>
                  </a:cubicBezTo>
                  <a:cubicBezTo>
                    <a:pt x="0" y="49"/>
                    <a:pt x="0" y="69"/>
                    <a:pt x="20" y="127"/>
                  </a:cubicBezTo>
                  <a:cubicBezTo>
                    <a:pt x="36" y="140"/>
                    <a:pt x="52" y="145"/>
                    <a:pt x="67" y="145"/>
                  </a:cubicBezTo>
                  <a:cubicBezTo>
                    <a:pt x="134" y="145"/>
                    <a:pt x="178" y="40"/>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
            <p:cNvSpPr/>
            <p:nvPr/>
          </p:nvSpPr>
          <p:spPr>
            <a:xfrm>
              <a:off x="3343807" y="2667590"/>
              <a:ext cx="9669" cy="8128"/>
            </a:xfrm>
            <a:custGeom>
              <a:avLst/>
              <a:gdLst/>
              <a:ahLst/>
              <a:cxnLst/>
              <a:rect l="l" t="t" r="r" b="b"/>
              <a:pathLst>
                <a:path w="138" h="116" extrusionOk="0">
                  <a:moveTo>
                    <a:pt x="74" y="0"/>
                  </a:moveTo>
                  <a:cubicBezTo>
                    <a:pt x="64" y="0"/>
                    <a:pt x="52" y="1"/>
                    <a:pt x="39" y="4"/>
                  </a:cubicBezTo>
                  <a:cubicBezTo>
                    <a:pt x="10" y="53"/>
                    <a:pt x="0" y="73"/>
                    <a:pt x="20" y="92"/>
                  </a:cubicBezTo>
                  <a:cubicBezTo>
                    <a:pt x="27" y="106"/>
                    <a:pt x="39" y="116"/>
                    <a:pt x="68" y="116"/>
                  </a:cubicBezTo>
                  <a:cubicBezTo>
                    <a:pt x="79" y="116"/>
                    <a:pt x="92" y="114"/>
                    <a:pt x="108" y="112"/>
                  </a:cubicBezTo>
                  <a:cubicBezTo>
                    <a:pt x="137" y="73"/>
                    <a:pt x="137" y="43"/>
                    <a:pt x="127" y="24"/>
                  </a:cubicBezTo>
                  <a:cubicBezTo>
                    <a:pt x="120" y="9"/>
                    <a:pt x="102" y="0"/>
                    <a:pt x="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
            <p:cNvSpPr/>
            <p:nvPr/>
          </p:nvSpPr>
          <p:spPr>
            <a:xfrm>
              <a:off x="3366369" y="2709000"/>
              <a:ext cx="9739" cy="7567"/>
            </a:xfrm>
            <a:custGeom>
              <a:avLst/>
              <a:gdLst/>
              <a:ahLst/>
              <a:cxnLst/>
              <a:rect l="l" t="t" r="r" b="b"/>
              <a:pathLst>
                <a:path w="139" h="108" extrusionOk="0">
                  <a:moveTo>
                    <a:pt x="69" y="0"/>
                  </a:moveTo>
                  <a:cubicBezTo>
                    <a:pt x="21" y="30"/>
                    <a:pt x="1" y="49"/>
                    <a:pt x="11" y="59"/>
                  </a:cubicBezTo>
                  <a:cubicBezTo>
                    <a:pt x="11" y="79"/>
                    <a:pt x="30" y="98"/>
                    <a:pt x="79" y="108"/>
                  </a:cubicBezTo>
                  <a:cubicBezTo>
                    <a:pt x="138" y="79"/>
                    <a:pt x="138" y="59"/>
                    <a:pt x="138" y="49"/>
                  </a:cubicBezTo>
                  <a:cubicBezTo>
                    <a:pt x="138" y="30"/>
                    <a:pt x="118" y="10"/>
                    <a:pt x="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
            <p:cNvSpPr/>
            <p:nvPr/>
          </p:nvSpPr>
          <p:spPr>
            <a:xfrm>
              <a:off x="3400001" y="2735065"/>
              <a:ext cx="11701" cy="13733"/>
            </a:xfrm>
            <a:custGeom>
              <a:avLst/>
              <a:gdLst/>
              <a:ahLst/>
              <a:cxnLst/>
              <a:rect l="l" t="t" r="r" b="b"/>
              <a:pathLst>
                <a:path w="167" h="196" extrusionOk="0">
                  <a:moveTo>
                    <a:pt x="59" y="0"/>
                  </a:moveTo>
                  <a:lnTo>
                    <a:pt x="59" y="0"/>
                  </a:lnTo>
                  <a:cubicBezTo>
                    <a:pt x="30" y="20"/>
                    <a:pt x="10" y="49"/>
                    <a:pt x="1" y="88"/>
                  </a:cubicBezTo>
                  <a:cubicBezTo>
                    <a:pt x="1" y="127"/>
                    <a:pt x="20" y="166"/>
                    <a:pt x="49" y="196"/>
                  </a:cubicBezTo>
                  <a:cubicBezTo>
                    <a:pt x="157" y="176"/>
                    <a:pt x="167" y="2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
            <p:cNvSpPr/>
            <p:nvPr/>
          </p:nvSpPr>
          <p:spPr>
            <a:xfrm>
              <a:off x="3371203" y="2670252"/>
              <a:ext cx="9669" cy="8758"/>
            </a:xfrm>
            <a:custGeom>
              <a:avLst/>
              <a:gdLst/>
              <a:ahLst/>
              <a:cxnLst/>
              <a:rect l="l" t="t" r="r" b="b"/>
              <a:pathLst>
                <a:path w="138" h="125" extrusionOk="0">
                  <a:moveTo>
                    <a:pt x="59" y="0"/>
                  </a:moveTo>
                  <a:cubicBezTo>
                    <a:pt x="42" y="0"/>
                    <a:pt x="25" y="5"/>
                    <a:pt x="10" y="15"/>
                  </a:cubicBezTo>
                  <a:cubicBezTo>
                    <a:pt x="0" y="74"/>
                    <a:pt x="10" y="103"/>
                    <a:pt x="20" y="113"/>
                  </a:cubicBezTo>
                  <a:cubicBezTo>
                    <a:pt x="31" y="118"/>
                    <a:pt x="46" y="124"/>
                    <a:pt x="66" y="124"/>
                  </a:cubicBezTo>
                  <a:cubicBezTo>
                    <a:pt x="80" y="124"/>
                    <a:pt x="97" y="121"/>
                    <a:pt x="118" y="113"/>
                  </a:cubicBezTo>
                  <a:cubicBezTo>
                    <a:pt x="138" y="83"/>
                    <a:pt x="138" y="44"/>
                    <a:pt x="108" y="15"/>
                  </a:cubicBezTo>
                  <a:cubicBezTo>
                    <a:pt x="93" y="5"/>
                    <a:pt x="76" y="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
            <p:cNvSpPr/>
            <p:nvPr/>
          </p:nvSpPr>
          <p:spPr>
            <a:xfrm>
              <a:off x="3309474" y="2745084"/>
              <a:ext cx="7637" cy="9459"/>
            </a:xfrm>
            <a:custGeom>
              <a:avLst/>
              <a:gdLst/>
              <a:ahLst/>
              <a:cxnLst/>
              <a:rect l="l" t="t" r="r" b="b"/>
              <a:pathLst>
                <a:path w="109" h="135" extrusionOk="0">
                  <a:moveTo>
                    <a:pt x="44" y="0"/>
                  </a:moveTo>
                  <a:cubicBezTo>
                    <a:pt x="39" y="0"/>
                    <a:pt x="35" y="2"/>
                    <a:pt x="30" y="4"/>
                  </a:cubicBezTo>
                  <a:cubicBezTo>
                    <a:pt x="10" y="14"/>
                    <a:pt x="1" y="33"/>
                    <a:pt x="1" y="92"/>
                  </a:cubicBezTo>
                  <a:cubicBezTo>
                    <a:pt x="31" y="122"/>
                    <a:pt x="55" y="135"/>
                    <a:pt x="73" y="135"/>
                  </a:cubicBezTo>
                  <a:cubicBezTo>
                    <a:pt x="79" y="135"/>
                    <a:pt x="84" y="133"/>
                    <a:pt x="89" y="131"/>
                  </a:cubicBezTo>
                  <a:cubicBezTo>
                    <a:pt x="99" y="121"/>
                    <a:pt x="108" y="102"/>
                    <a:pt x="108" y="43"/>
                  </a:cubicBezTo>
                  <a:cubicBezTo>
                    <a:pt x="78" y="13"/>
                    <a:pt x="60" y="0"/>
                    <a:pt x="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18"/>
        <p:cNvGrpSpPr/>
        <p:nvPr/>
      </p:nvGrpSpPr>
      <p:grpSpPr>
        <a:xfrm>
          <a:off x="0" y="0"/>
          <a:ext cx="0" cy="0"/>
          <a:chOff x="0" y="0"/>
          <a:chExt cx="0" cy="0"/>
        </a:xfrm>
      </p:grpSpPr>
      <p:sp>
        <p:nvSpPr>
          <p:cNvPr id="419" name="Google Shape;419;p5"/>
          <p:cNvSpPr/>
          <p:nvPr/>
        </p:nvSpPr>
        <p:spPr>
          <a:xfrm>
            <a:off x="0" y="0"/>
            <a:ext cx="9143730" cy="5226681"/>
          </a:xfrm>
          <a:custGeom>
            <a:avLst/>
            <a:gdLst/>
            <a:ahLst/>
            <a:cxnLst/>
            <a:rect l="l" t="t" r="r" b="b"/>
            <a:pathLst>
              <a:path w="285630" h="163270" extrusionOk="0">
                <a:moveTo>
                  <a:pt x="20389" y="107"/>
                </a:moveTo>
                <a:lnTo>
                  <a:pt x="20389" y="20402"/>
                </a:lnTo>
                <a:lnTo>
                  <a:pt x="107" y="20402"/>
                </a:lnTo>
                <a:lnTo>
                  <a:pt x="107" y="107"/>
                </a:lnTo>
                <a:close/>
                <a:moveTo>
                  <a:pt x="40791" y="107"/>
                </a:moveTo>
                <a:lnTo>
                  <a:pt x="40791" y="20402"/>
                </a:lnTo>
                <a:lnTo>
                  <a:pt x="20509" y="20402"/>
                </a:lnTo>
                <a:lnTo>
                  <a:pt x="20509" y="107"/>
                </a:lnTo>
                <a:close/>
                <a:moveTo>
                  <a:pt x="61180" y="107"/>
                </a:moveTo>
                <a:lnTo>
                  <a:pt x="61180" y="20402"/>
                </a:lnTo>
                <a:lnTo>
                  <a:pt x="40898" y="20402"/>
                </a:lnTo>
                <a:lnTo>
                  <a:pt x="40898" y="107"/>
                </a:lnTo>
                <a:close/>
                <a:moveTo>
                  <a:pt x="81582" y="107"/>
                </a:moveTo>
                <a:lnTo>
                  <a:pt x="81582" y="20402"/>
                </a:lnTo>
                <a:lnTo>
                  <a:pt x="61300" y="20402"/>
                </a:lnTo>
                <a:lnTo>
                  <a:pt x="61287" y="107"/>
                </a:lnTo>
                <a:close/>
                <a:moveTo>
                  <a:pt x="101971" y="107"/>
                </a:moveTo>
                <a:lnTo>
                  <a:pt x="101971" y="20402"/>
                </a:lnTo>
                <a:lnTo>
                  <a:pt x="81689" y="20402"/>
                </a:lnTo>
                <a:lnTo>
                  <a:pt x="81689" y="107"/>
                </a:lnTo>
                <a:close/>
                <a:moveTo>
                  <a:pt x="122359" y="107"/>
                </a:moveTo>
                <a:lnTo>
                  <a:pt x="122359" y="20402"/>
                </a:lnTo>
                <a:lnTo>
                  <a:pt x="102077" y="20402"/>
                </a:lnTo>
                <a:lnTo>
                  <a:pt x="102077" y="107"/>
                </a:lnTo>
                <a:close/>
                <a:moveTo>
                  <a:pt x="142762" y="107"/>
                </a:moveTo>
                <a:lnTo>
                  <a:pt x="142762" y="20402"/>
                </a:lnTo>
                <a:lnTo>
                  <a:pt x="122480" y="20402"/>
                </a:lnTo>
                <a:lnTo>
                  <a:pt x="122480" y="107"/>
                </a:lnTo>
                <a:close/>
                <a:moveTo>
                  <a:pt x="163150" y="107"/>
                </a:moveTo>
                <a:lnTo>
                  <a:pt x="163150" y="20402"/>
                </a:lnTo>
                <a:lnTo>
                  <a:pt x="142868" y="20402"/>
                </a:lnTo>
                <a:lnTo>
                  <a:pt x="142868" y="107"/>
                </a:lnTo>
                <a:close/>
                <a:moveTo>
                  <a:pt x="183552" y="107"/>
                </a:moveTo>
                <a:lnTo>
                  <a:pt x="183552" y="20402"/>
                </a:lnTo>
                <a:lnTo>
                  <a:pt x="163270" y="20402"/>
                </a:lnTo>
                <a:lnTo>
                  <a:pt x="163270" y="107"/>
                </a:lnTo>
                <a:close/>
                <a:moveTo>
                  <a:pt x="203941" y="107"/>
                </a:moveTo>
                <a:lnTo>
                  <a:pt x="203941" y="20402"/>
                </a:lnTo>
                <a:lnTo>
                  <a:pt x="183659" y="20402"/>
                </a:lnTo>
                <a:lnTo>
                  <a:pt x="183659" y="107"/>
                </a:lnTo>
                <a:close/>
                <a:moveTo>
                  <a:pt x="224330" y="107"/>
                </a:moveTo>
                <a:lnTo>
                  <a:pt x="224330" y="20402"/>
                </a:lnTo>
                <a:lnTo>
                  <a:pt x="204048" y="20402"/>
                </a:lnTo>
                <a:lnTo>
                  <a:pt x="204048" y="107"/>
                </a:lnTo>
                <a:close/>
                <a:moveTo>
                  <a:pt x="244732" y="107"/>
                </a:moveTo>
                <a:lnTo>
                  <a:pt x="244732" y="20402"/>
                </a:lnTo>
                <a:lnTo>
                  <a:pt x="224450" y="20402"/>
                </a:lnTo>
                <a:lnTo>
                  <a:pt x="224450" y="107"/>
                </a:lnTo>
                <a:close/>
                <a:moveTo>
                  <a:pt x="265121" y="107"/>
                </a:moveTo>
                <a:lnTo>
                  <a:pt x="265121" y="20402"/>
                </a:lnTo>
                <a:lnTo>
                  <a:pt x="244839" y="20402"/>
                </a:lnTo>
                <a:lnTo>
                  <a:pt x="244839" y="107"/>
                </a:lnTo>
                <a:close/>
                <a:moveTo>
                  <a:pt x="285523" y="107"/>
                </a:moveTo>
                <a:lnTo>
                  <a:pt x="285523" y="20402"/>
                </a:lnTo>
                <a:lnTo>
                  <a:pt x="265241" y="20402"/>
                </a:lnTo>
                <a:lnTo>
                  <a:pt x="265241" y="107"/>
                </a:lnTo>
                <a:close/>
                <a:moveTo>
                  <a:pt x="20389" y="20509"/>
                </a:moveTo>
                <a:lnTo>
                  <a:pt x="20389" y="40791"/>
                </a:lnTo>
                <a:lnTo>
                  <a:pt x="107" y="40791"/>
                </a:lnTo>
                <a:lnTo>
                  <a:pt x="107" y="20509"/>
                </a:lnTo>
                <a:close/>
                <a:moveTo>
                  <a:pt x="40791" y="20509"/>
                </a:moveTo>
                <a:lnTo>
                  <a:pt x="40791" y="40791"/>
                </a:lnTo>
                <a:lnTo>
                  <a:pt x="20509" y="40791"/>
                </a:lnTo>
                <a:lnTo>
                  <a:pt x="20509" y="20509"/>
                </a:lnTo>
                <a:close/>
                <a:moveTo>
                  <a:pt x="61180" y="20509"/>
                </a:moveTo>
                <a:lnTo>
                  <a:pt x="61193" y="40791"/>
                </a:lnTo>
                <a:lnTo>
                  <a:pt x="40898" y="40791"/>
                </a:lnTo>
                <a:lnTo>
                  <a:pt x="40898" y="20509"/>
                </a:lnTo>
                <a:close/>
                <a:moveTo>
                  <a:pt x="81582" y="20509"/>
                </a:moveTo>
                <a:lnTo>
                  <a:pt x="81582" y="40791"/>
                </a:lnTo>
                <a:lnTo>
                  <a:pt x="61300" y="40791"/>
                </a:lnTo>
                <a:lnTo>
                  <a:pt x="61300" y="20509"/>
                </a:lnTo>
                <a:close/>
                <a:moveTo>
                  <a:pt x="101971" y="20509"/>
                </a:moveTo>
                <a:lnTo>
                  <a:pt x="101984" y="40791"/>
                </a:lnTo>
                <a:lnTo>
                  <a:pt x="81689" y="40791"/>
                </a:lnTo>
                <a:lnTo>
                  <a:pt x="81689" y="20509"/>
                </a:lnTo>
                <a:close/>
                <a:moveTo>
                  <a:pt x="122359" y="20509"/>
                </a:moveTo>
                <a:lnTo>
                  <a:pt x="122373" y="40791"/>
                </a:lnTo>
                <a:lnTo>
                  <a:pt x="102077" y="40791"/>
                </a:lnTo>
                <a:lnTo>
                  <a:pt x="102077" y="20509"/>
                </a:lnTo>
                <a:close/>
                <a:moveTo>
                  <a:pt x="142762" y="20509"/>
                </a:moveTo>
                <a:lnTo>
                  <a:pt x="142762" y="40791"/>
                </a:lnTo>
                <a:lnTo>
                  <a:pt x="122480" y="40791"/>
                </a:lnTo>
                <a:lnTo>
                  <a:pt x="122480" y="20509"/>
                </a:lnTo>
                <a:close/>
                <a:moveTo>
                  <a:pt x="163150" y="20509"/>
                </a:moveTo>
                <a:lnTo>
                  <a:pt x="163164" y="40791"/>
                </a:lnTo>
                <a:lnTo>
                  <a:pt x="142868" y="40791"/>
                </a:lnTo>
                <a:lnTo>
                  <a:pt x="142868" y="20509"/>
                </a:lnTo>
                <a:close/>
                <a:moveTo>
                  <a:pt x="183552" y="20509"/>
                </a:moveTo>
                <a:lnTo>
                  <a:pt x="183552" y="40791"/>
                </a:lnTo>
                <a:lnTo>
                  <a:pt x="163270" y="40791"/>
                </a:lnTo>
                <a:lnTo>
                  <a:pt x="163270" y="20509"/>
                </a:lnTo>
                <a:close/>
                <a:moveTo>
                  <a:pt x="203941" y="20509"/>
                </a:moveTo>
                <a:lnTo>
                  <a:pt x="203955" y="40791"/>
                </a:lnTo>
                <a:lnTo>
                  <a:pt x="183659" y="40791"/>
                </a:lnTo>
                <a:lnTo>
                  <a:pt x="183659" y="20509"/>
                </a:lnTo>
                <a:close/>
                <a:moveTo>
                  <a:pt x="224330" y="20509"/>
                </a:moveTo>
                <a:lnTo>
                  <a:pt x="224343" y="40791"/>
                </a:lnTo>
                <a:lnTo>
                  <a:pt x="204048" y="40791"/>
                </a:lnTo>
                <a:lnTo>
                  <a:pt x="204048" y="20509"/>
                </a:lnTo>
                <a:close/>
                <a:moveTo>
                  <a:pt x="244732" y="20509"/>
                </a:moveTo>
                <a:lnTo>
                  <a:pt x="244732" y="40791"/>
                </a:lnTo>
                <a:lnTo>
                  <a:pt x="224450" y="40791"/>
                </a:lnTo>
                <a:lnTo>
                  <a:pt x="224450" y="20509"/>
                </a:lnTo>
                <a:close/>
                <a:moveTo>
                  <a:pt x="265121" y="20509"/>
                </a:moveTo>
                <a:lnTo>
                  <a:pt x="265121" y="40791"/>
                </a:lnTo>
                <a:lnTo>
                  <a:pt x="244839" y="40791"/>
                </a:lnTo>
                <a:lnTo>
                  <a:pt x="244839" y="20509"/>
                </a:lnTo>
                <a:close/>
                <a:moveTo>
                  <a:pt x="285523" y="20509"/>
                </a:moveTo>
                <a:lnTo>
                  <a:pt x="285523" y="40791"/>
                </a:lnTo>
                <a:lnTo>
                  <a:pt x="265241" y="40791"/>
                </a:lnTo>
                <a:lnTo>
                  <a:pt x="265241" y="20509"/>
                </a:lnTo>
                <a:close/>
                <a:moveTo>
                  <a:pt x="20389" y="40898"/>
                </a:moveTo>
                <a:lnTo>
                  <a:pt x="20389" y="61179"/>
                </a:lnTo>
                <a:lnTo>
                  <a:pt x="107" y="61179"/>
                </a:lnTo>
                <a:lnTo>
                  <a:pt x="107" y="40898"/>
                </a:lnTo>
                <a:close/>
                <a:moveTo>
                  <a:pt x="40791" y="40898"/>
                </a:moveTo>
                <a:lnTo>
                  <a:pt x="40791" y="61179"/>
                </a:lnTo>
                <a:lnTo>
                  <a:pt x="20509" y="61179"/>
                </a:lnTo>
                <a:lnTo>
                  <a:pt x="20509" y="40898"/>
                </a:lnTo>
                <a:close/>
                <a:moveTo>
                  <a:pt x="61180" y="40898"/>
                </a:moveTo>
                <a:lnTo>
                  <a:pt x="61180" y="61179"/>
                </a:lnTo>
                <a:lnTo>
                  <a:pt x="40898" y="61179"/>
                </a:lnTo>
                <a:lnTo>
                  <a:pt x="40898" y="40898"/>
                </a:lnTo>
                <a:close/>
                <a:moveTo>
                  <a:pt x="81582" y="40898"/>
                </a:moveTo>
                <a:lnTo>
                  <a:pt x="81582" y="61179"/>
                </a:lnTo>
                <a:lnTo>
                  <a:pt x="61300" y="61179"/>
                </a:lnTo>
                <a:lnTo>
                  <a:pt x="61300" y="40898"/>
                </a:lnTo>
                <a:close/>
                <a:moveTo>
                  <a:pt x="101971" y="40898"/>
                </a:moveTo>
                <a:lnTo>
                  <a:pt x="101971" y="61179"/>
                </a:lnTo>
                <a:lnTo>
                  <a:pt x="81689" y="61179"/>
                </a:lnTo>
                <a:lnTo>
                  <a:pt x="81689" y="40898"/>
                </a:lnTo>
                <a:close/>
                <a:moveTo>
                  <a:pt x="122359" y="40898"/>
                </a:moveTo>
                <a:lnTo>
                  <a:pt x="122359" y="61179"/>
                </a:lnTo>
                <a:lnTo>
                  <a:pt x="102077" y="61179"/>
                </a:lnTo>
                <a:lnTo>
                  <a:pt x="102077" y="40898"/>
                </a:lnTo>
                <a:close/>
                <a:moveTo>
                  <a:pt x="142762" y="40898"/>
                </a:moveTo>
                <a:lnTo>
                  <a:pt x="142762" y="61179"/>
                </a:lnTo>
                <a:lnTo>
                  <a:pt x="122480" y="61179"/>
                </a:lnTo>
                <a:lnTo>
                  <a:pt x="122480" y="40898"/>
                </a:lnTo>
                <a:close/>
                <a:moveTo>
                  <a:pt x="163150" y="40898"/>
                </a:moveTo>
                <a:lnTo>
                  <a:pt x="163150" y="61179"/>
                </a:lnTo>
                <a:lnTo>
                  <a:pt x="142868" y="61179"/>
                </a:lnTo>
                <a:lnTo>
                  <a:pt x="142868" y="40898"/>
                </a:lnTo>
                <a:close/>
                <a:moveTo>
                  <a:pt x="183552" y="40898"/>
                </a:moveTo>
                <a:lnTo>
                  <a:pt x="183552" y="61179"/>
                </a:lnTo>
                <a:lnTo>
                  <a:pt x="163270" y="61179"/>
                </a:lnTo>
                <a:lnTo>
                  <a:pt x="163270" y="40898"/>
                </a:lnTo>
                <a:close/>
                <a:moveTo>
                  <a:pt x="203941" y="40898"/>
                </a:moveTo>
                <a:lnTo>
                  <a:pt x="203941" y="61179"/>
                </a:lnTo>
                <a:lnTo>
                  <a:pt x="183659" y="61179"/>
                </a:lnTo>
                <a:lnTo>
                  <a:pt x="183659" y="40898"/>
                </a:lnTo>
                <a:close/>
                <a:moveTo>
                  <a:pt x="224330" y="40898"/>
                </a:moveTo>
                <a:lnTo>
                  <a:pt x="224330" y="61179"/>
                </a:lnTo>
                <a:lnTo>
                  <a:pt x="204048" y="61179"/>
                </a:lnTo>
                <a:lnTo>
                  <a:pt x="204048" y="40898"/>
                </a:lnTo>
                <a:close/>
                <a:moveTo>
                  <a:pt x="244732" y="40898"/>
                </a:moveTo>
                <a:lnTo>
                  <a:pt x="244732" y="61179"/>
                </a:lnTo>
                <a:lnTo>
                  <a:pt x="224450" y="61179"/>
                </a:lnTo>
                <a:lnTo>
                  <a:pt x="224450" y="40898"/>
                </a:lnTo>
                <a:close/>
                <a:moveTo>
                  <a:pt x="265121" y="40898"/>
                </a:moveTo>
                <a:lnTo>
                  <a:pt x="265121" y="61179"/>
                </a:lnTo>
                <a:lnTo>
                  <a:pt x="244839" y="61179"/>
                </a:lnTo>
                <a:lnTo>
                  <a:pt x="244839" y="40898"/>
                </a:lnTo>
                <a:close/>
                <a:moveTo>
                  <a:pt x="285523" y="40898"/>
                </a:moveTo>
                <a:lnTo>
                  <a:pt x="285523" y="61179"/>
                </a:lnTo>
                <a:lnTo>
                  <a:pt x="265241" y="61179"/>
                </a:lnTo>
                <a:lnTo>
                  <a:pt x="265241" y="40898"/>
                </a:lnTo>
                <a:close/>
                <a:moveTo>
                  <a:pt x="20389" y="61300"/>
                </a:moveTo>
                <a:lnTo>
                  <a:pt x="20389" y="81568"/>
                </a:lnTo>
                <a:lnTo>
                  <a:pt x="107" y="81568"/>
                </a:lnTo>
                <a:lnTo>
                  <a:pt x="107" y="61300"/>
                </a:lnTo>
                <a:close/>
                <a:moveTo>
                  <a:pt x="40791" y="61300"/>
                </a:moveTo>
                <a:lnTo>
                  <a:pt x="40791" y="81568"/>
                </a:lnTo>
                <a:lnTo>
                  <a:pt x="20509" y="81568"/>
                </a:lnTo>
                <a:lnTo>
                  <a:pt x="20509" y="61300"/>
                </a:lnTo>
                <a:close/>
                <a:moveTo>
                  <a:pt x="61180" y="61300"/>
                </a:moveTo>
                <a:lnTo>
                  <a:pt x="61180" y="81568"/>
                </a:lnTo>
                <a:lnTo>
                  <a:pt x="40898" y="81568"/>
                </a:lnTo>
                <a:lnTo>
                  <a:pt x="40898" y="61300"/>
                </a:lnTo>
                <a:close/>
                <a:moveTo>
                  <a:pt x="81582" y="61300"/>
                </a:moveTo>
                <a:lnTo>
                  <a:pt x="81582" y="81568"/>
                </a:lnTo>
                <a:lnTo>
                  <a:pt x="61300" y="81568"/>
                </a:lnTo>
                <a:lnTo>
                  <a:pt x="61300" y="61300"/>
                </a:lnTo>
                <a:close/>
                <a:moveTo>
                  <a:pt x="101971" y="61300"/>
                </a:moveTo>
                <a:lnTo>
                  <a:pt x="101971" y="81568"/>
                </a:lnTo>
                <a:lnTo>
                  <a:pt x="81689" y="81568"/>
                </a:lnTo>
                <a:lnTo>
                  <a:pt x="81689" y="61300"/>
                </a:lnTo>
                <a:close/>
                <a:moveTo>
                  <a:pt x="122359" y="61300"/>
                </a:moveTo>
                <a:lnTo>
                  <a:pt x="122359" y="81568"/>
                </a:lnTo>
                <a:lnTo>
                  <a:pt x="102077" y="81568"/>
                </a:lnTo>
                <a:lnTo>
                  <a:pt x="102077" y="61300"/>
                </a:lnTo>
                <a:close/>
                <a:moveTo>
                  <a:pt x="142762" y="61300"/>
                </a:moveTo>
                <a:lnTo>
                  <a:pt x="142762" y="81568"/>
                </a:lnTo>
                <a:lnTo>
                  <a:pt x="122480" y="81568"/>
                </a:lnTo>
                <a:lnTo>
                  <a:pt x="122480" y="61300"/>
                </a:lnTo>
                <a:close/>
                <a:moveTo>
                  <a:pt x="163150" y="61300"/>
                </a:moveTo>
                <a:lnTo>
                  <a:pt x="163150" y="81568"/>
                </a:lnTo>
                <a:lnTo>
                  <a:pt x="142868" y="81568"/>
                </a:lnTo>
                <a:lnTo>
                  <a:pt x="142868" y="61300"/>
                </a:lnTo>
                <a:close/>
                <a:moveTo>
                  <a:pt x="183552" y="61300"/>
                </a:moveTo>
                <a:lnTo>
                  <a:pt x="183552" y="81568"/>
                </a:lnTo>
                <a:lnTo>
                  <a:pt x="163270" y="81568"/>
                </a:lnTo>
                <a:lnTo>
                  <a:pt x="163270" y="61300"/>
                </a:lnTo>
                <a:close/>
                <a:moveTo>
                  <a:pt x="203941" y="61300"/>
                </a:moveTo>
                <a:lnTo>
                  <a:pt x="203941" y="81568"/>
                </a:lnTo>
                <a:lnTo>
                  <a:pt x="183659" y="81568"/>
                </a:lnTo>
                <a:lnTo>
                  <a:pt x="183659" y="61300"/>
                </a:lnTo>
                <a:close/>
                <a:moveTo>
                  <a:pt x="244732" y="61300"/>
                </a:moveTo>
                <a:lnTo>
                  <a:pt x="244732" y="81568"/>
                </a:lnTo>
                <a:lnTo>
                  <a:pt x="224450" y="81568"/>
                </a:lnTo>
                <a:lnTo>
                  <a:pt x="224450" y="61300"/>
                </a:lnTo>
                <a:close/>
                <a:moveTo>
                  <a:pt x="224330" y="61300"/>
                </a:moveTo>
                <a:lnTo>
                  <a:pt x="224330" y="81581"/>
                </a:lnTo>
                <a:lnTo>
                  <a:pt x="204048" y="81581"/>
                </a:lnTo>
                <a:lnTo>
                  <a:pt x="204048" y="61300"/>
                </a:lnTo>
                <a:close/>
                <a:moveTo>
                  <a:pt x="265121" y="61300"/>
                </a:moveTo>
                <a:lnTo>
                  <a:pt x="265121" y="81581"/>
                </a:lnTo>
                <a:lnTo>
                  <a:pt x="244839" y="81581"/>
                </a:lnTo>
                <a:lnTo>
                  <a:pt x="244839" y="61300"/>
                </a:lnTo>
                <a:close/>
                <a:moveTo>
                  <a:pt x="285523" y="61300"/>
                </a:moveTo>
                <a:lnTo>
                  <a:pt x="285523" y="81581"/>
                </a:lnTo>
                <a:lnTo>
                  <a:pt x="265241" y="81581"/>
                </a:lnTo>
                <a:lnTo>
                  <a:pt x="265241" y="61300"/>
                </a:lnTo>
                <a:close/>
                <a:moveTo>
                  <a:pt x="20389" y="81688"/>
                </a:moveTo>
                <a:lnTo>
                  <a:pt x="20389" y="101970"/>
                </a:lnTo>
                <a:lnTo>
                  <a:pt x="107" y="101970"/>
                </a:lnTo>
                <a:lnTo>
                  <a:pt x="107" y="81688"/>
                </a:lnTo>
                <a:close/>
                <a:moveTo>
                  <a:pt x="40791" y="81688"/>
                </a:moveTo>
                <a:lnTo>
                  <a:pt x="40791" y="101970"/>
                </a:lnTo>
                <a:lnTo>
                  <a:pt x="20509" y="101970"/>
                </a:lnTo>
                <a:lnTo>
                  <a:pt x="20509" y="81688"/>
                </a:lnTo>
                <a:close/>
                <a:moveTo>
                  <a:pt x="61180" y="81688"/>
                </a:moveTo>
                <a:lnTo>
                  <a:pt x="61180" y="101970"/>
                </a:lnTo>
                <a:lnTo>
                  <a:pt x="40898" y="101970"/>
                </a:lnTo>
                <a:lnTo>
                  <a:pt x="40898" y="81688"/>
                </a:lnTo>
                <a:close/>
                <a:moveTo>
                  <a:pt x="81582" y="81688"/>
                </a:moveTo>
                <a:lnTo>
                  <a:pt x="81582" y="101970"/>
                </a:lnTo>
                <a:lnTo>
                  <a:pt x="61300" y="101970"/>
                </a:lnTo>
                <a:lnTo>
                  <a:pt x="61300" y="81688"/>
                </a:lnTo>
                <a:close/>
                <a:moveTo>
                  <a:pt x="101971" y="81688"/>
                </a:moveTo>
                <a:lnTo>
                  <a:pt x="101971" y="101970"/>
                </a:lnTo>
                <a:lnTo>
                  <a:pt x="81689" y="101970"/>
                </a:lnTo>
                <a:lnTo>
                  <a:pt x="81689" y="81688"/>
                </a:lnTo>
                <a:close/>
                <a:moveTo>
                  <a:pt x="122359" y="81688"/>
                </a:moveTo>
                <a:lnTo>
                  <a:pt x="122359" y="101970"/>
                </a:lnTo>
                <a:lnTo>
                  <a:pt x="102077" y="101970"/>
                </a:lnTo>
                <a:lnTo>
                  <a:pt x="102077" y="81688"/>
                </a:lnTo>
                <a:close/>
                <a:moveTo>
                  <a:pt x="142762" y="81688"/>
                </a:moveTo>
                <a:lnTo>
                  <a:pt x="142762" y="101970"/>
                </a:lnTo>
                <a:lnTo>
                  <a:pt x="122480" y="101970"/>
                </a:lnTo>
                <a:lnTo>
                  <a:pt x="122480" y="81688"/>
                </a:lnTo>
                <a:close/>
                <a:moveTo>
                  <a:pt x="163150" y="81688"/>
                </a:moveTo>
                <a:lnTo>
                  <a:pt x="163150" y="101970"/>
                </a:lnTo>
                <a:lnTo>
                  <a:pt x="142868" y="101970"/>
                </a:lnTo>
                <a:lnTo>
                  <a:pt x="142868" y="81688"/>
                </a:lnTo>
                <a:close/>
                <a:moveTo>
                  <a:pt x="183552" y="81688"/>
                </a:moveTo>
                <a:lnTo>
                  <a:pt x="183552" y="101970"/>
                </a:lnTo>
                <a:lnTo>
                  <a:pt x="163270" y="101970"/>
                </a:lnTo>
                <a:lnTo>
                  <a:pt x="163270" y="81688"/>
                </a:lnTo>
                <a:close/>
                <a:moveTo>
                  <a:pt x="203941" y="81688"/>
                </a:moveTo>
                <a:lnTo>
                  <a:pt x="203941" y="101970"/>
                </a:lnTo>
                <a:lnTo>
                  <a:pt x="183659" y="101970"/>
                </a:lnTo>
                <a:lnTo>
                  <a:pt x="183659" y="81688"/>
                </a:lnTo>
                <a:close/>
                <a:moveTo>
                  <a:pt x="224330" y="81688"/>
                </a:moveTo>
                <a:lnTo>
                  <a:pt x="224330" y="101970"/>
                </a:lnTo>
                <a:lnTo>
                  <a:pt x="204048" y="101970"/>
                </a:lnTo>
                <a:lnTo>
                  <a:pt x="204048" y="81688"/>
                </a:lnTo>
                <a:close/>
                <a:moveTo>
                  <a:pt x="244732" y="81688"/>
                </a:moveTo>
                <a:lnTo>
                  <a:pt x="244732" y="101970"/>
                </a:lnTo>
                <a:lnTo>
                  <a:pt x="224450" y="101970"/>
                </a:lnTo>
                <a:lnTo>
                  <a:pt x="224450" y="81688"/>
                </a:lnTo>
                <a:close/>
                <a:moveTo>
                  <a:pt x="265121" y="81688"/>
                </a:moveTo>
                <a:lnTo>
                  <a:pt x="265121" y="101970"/>
                </a:lnTo>
                <a:lnTo>
                  <a:pt x="244839" y="101970"/>
                </a:lnTo>
                <a:lnTo>
                  <a:pt x="244839" y="81688"/>
                </a:lnTo>
                <a:close/>
                <a:moveTo>
                  <a:pt x="285523" y="81688"/>
                </a:moveTo>
                <a:lnTo>
                  <a:pt x="285523" y="101970"/>
                </a:lnTo>
                <a:lnTo>
                  <a:pt x="265241" y="101970"/>
                </a:lnTo>
                <a:lnTo>
                  <a:pt x="265241" y="81688"/>
                </a:lnTo>
                <a:close/>
                <a:moveTo>
                  <a:pt x="20389" y="102077"/>
                </a:moveTo>
                <a:lnTo>
                  <a:pt x="20389" y="122359"/>
                </a:lnTo>
                <a:lnTo>
                  <a:pt x="107" y="122359"/>
                </a:lnTo>
                <a:lnTo>
                  <a:pt x="107" y="102077"/>
                </a:lnTo>
                <a:close/>
                <a:moveTo>
                  <a:pt x="40791" y="102077"/>
                </a:moveTo>
                <a:lnTo>
                  <a:pt x="40791" y="122359"/>
                </a:lnTo>
                <a:lnTo>
                  <a:pt x="20509" y="122359"/>
                </a:lnTo>
                <a:lnTo>
                  <a:pt x="20509" y="102077"/>
                </a:lnTo>
                <a:close/>
                <a:moveTo>
                  <a:pt x="61180" y="102077"/>
                </a:moveTo>
                <a:lnTo>
                  <a:pt x="61180" y="122359"/>
                </a:lnTo>
                <a:lnTo>
                  <a:pt x="40898" y="122359"/>
                </a:lnTo>
                <a:lnTo>
                  <a:pt x="40898" y="102077"/>
                </a:lnTo>
                <a:close/>
                <a:moveTo>
                  <a:pt x="81582" y="102077"/>
                </a:moveTo>
                <a:lnTo>
                  <a:pt x="81582" y="122359"/>
                </a:lnTo>
                <a:lnTo>
                  <a:pt x="61300" y="122359"/>
                </a:lnTo>
                <a:lnTo>
                  <a:pt x="61300" y="102077"/>
                </a:lnTo>
                <a:close/>
                <a:moveTo>
                  <a:pt x="101971" y="102077"/>
                </a:moveTo>
                <a:lnTo>
                  <a:pt x="101971" y="122359"/>
                </a:lnTo>
                <a:lnTo>
                  <a:pt x="81689" y="122359"/>
                </a:lnTo>
                <a:lnTo>
                  <a:pt x="81702" y="102077"/>
                </a:lnTo>
                <a:close/>
                <a:moveTo>
                  <a:pt x="122359" y="102077"/>
                </a:moveTo>
                <a:lnTo>
                  <a:pt x="122359" y="122359"/>
                </a:lnTo>
                <a:lnTo>
                  <a:pt x="102077" y="122359"/>
                </a:lnTo>
                <a:lnTo>
                  <a:pt x="102091" y="102077"/>
                </a:lnTo>
                <a:close/>
                <a:moveTo>
                  <a:pt x="142762" y="102077"/>
                </a:moveTo>
                <a:lnTo>
                  <a:pt x="142762" y="122359"/>
                </a:lnTo>
                <a:lnTo>
                  <a:pt x="122480" y="122359"/>
                </a:lnTo>
                <a:lnTo>
                  <a:pt x="122480" y="102077"/>
                </a:lnTo>
                <a:close/>
                <a:moveTo>
                  <a:pt x="163164" y="102077"/>
                </a:moveTo>
                <a:lnTo>
                  <a:pt x="163164" y="122359"/>
                </a:lnTo>
                <a:lnTo>
                  <a:pt x="142868" y="122359"/>
                </a:lnTo>
                <a:lnTo>
                  <a:pt x="142882" y="102077"/>
                </a:lnTo>
                <a:close/>
                <a:moveTo>
                  <a:pt x="183552" y="102077"/>
                </a:moveTo>
                <a:lnTo>
                  <a:pt x="183552" y="122359"/>
                </a:lnTo>
                <a:lnTo>
                  <a:pt x="163270" y="122359"/>
                </a:lnTo>
                <a:lnTo>
                  <a:pt x="163270" y="102077"/>
                </a:lnTo>
                <a:close/>
                <a:moveTo>
                  <a:pt x="203955" y="102077"/>
                </a:moveTo>
                <a:lnTo>
                  <a:pt x="203955" y="122359"/>
                </a:lnTo>
                <a:lnTo>
                  <a:pt x="183659" y="122359"/>
                </a:lnTo>
                <a:lnTo>
                  <a:pt x="183659" y="102077"/>
                </a:lnTo>
                <a:close/>
                <a:moveTo>
                  <a:pt x="224343" y="102077"/>
                </a:moveTo>
                <a:lnTo>
                  <a:pt x="224343" y="122359"/>
                </a:lnTo>
                <a:lnTo>
                  <a:pt x="204048" y="122359"/>
                </a:lnTo>
                <a:lnTo>
                  <a:pt x="204061" y="102077"/>
                </a:lnTo>
                <a:close/>
                <a:moveTo>
                  <a:pt x="244732" y="102077"/>
                </a:moveTo>
                <a:lnTo>
                  <a:pt x="244732" y="122359"/>
                </a:lnTo>
                <a:lnTo>
                  <a:pt x="224450" y="122359"/>
                </a:lnTo>
                <a:lnTo>
                  <a:pt x="224450" y="102077"/>
                </a:lnTo>
                <a:close/>
                <a:moveTo>
                  <a:pt x="265121" y="102077"/>
                </a:moveTo>
                <a:lnTo>
                  <a:pt x="265121" y="122359"/>
                </a:lnTo>
                <a:lnTo>
                  <a:pt x="244839" y="122359"/>
                </a:lnTo>
                <a:lnTo>
                  <a:pt x="244839" y="102077"/>
                </a:lnTo>
                <a:close/>
                <a:moveTo>
                  <a:pt x="285523" y="102077"/>
                </a:moveTo>
                <a:lnTo>
                  <a:pt x="285523" y="122359"/>
                </a:lnTo>
                <a:lnTo>
                  <a:pt x="265241" y="122359"/>
                </a:lnTo>
                <a:lnTo>
                  <a:pt x="265241" y="102077"/>
                </a:lnTo>
                <a:close/>
                <a:moveTo>
                  <a:pt x="20389" y="122479"/>
                </a:moveTo>
                <a:lnTo>
                  <a:pt x="20389" y="142761"/>
                </a:lnTo>
                <a:lnTo>
                  <a:pt x="107" y="142761"/>
                </a:lnTo>
                <a:lnTo>
                  <a:pt x="107" y="122479"/>
                </a:lnTo>
                <a:close/>
                <a:moveTo>
                  <a:pt x="40791" y="122479"/>
                </a:moveTo>
                <a:lnTo>
                  <a:pt x="40791" y="142761"/>
                </a:lnTo>
                <a:lnTo>
                  <a:pt x="20509" y="142761"/>
                </a:lnTo>
                <a:lnTo>
                  <a:pt x="20509" y="122479"/>
                </a:lnTo>
                <a:close/>
                <a:moveTo>
                  <a:pt x="61180" y="122479"/>
                </a:moveTo>
                <a:lnTo>
                  <a:pt x="61180" y="142761"/>
                </a:lnTo>
                <a:lnTo>
                  <a:pt x="40898" y="142761"/>
                </a:lnTo>
                <a:lnTo>
                  <a:pt x="40898" y="122479"/>
                </a:lnTo>
                <a:close/>
                <a:moveTo>
                  <a:pt x="81582" y="122479"/>
                </a:moveTo>
                <a:lnTo>
                  <a:pt x="81582" y="142761"/>
                </a:lnTo>
                <a:lnTo>
                  <a:pt x="61300" y="142761"/>
                </a:lnTo>
                <a:lnTo>
                  <a:pt x="61300" y="122479"/>
                </a:lnTo>
                <a:close/>
                <a:moveTo>
                  <a:pt x="101971" y="122479"/>
                </a:moveTo>
                <a:lnTo>
                  <a:pt x="101971" y="142761"/>
                </a:lnTo>
                <a:lnTo>
                  <a:pt x="81689" y="142761"/>
                </a:lnTo>
                <a:lnTo>
                  <a:pt x="81689" y="122479"/>
                </a:lnTo>
                <a:close/>
                <a:moveTo>
                  <a:pt x="122359" y="122479"/>
                </a:moveTo>
                <a:lnTo>
                  <a:pt x="122359" y="142761"/>
                </a:lnTo>
                <a:lnTo>
                  <a:pt x="102077" y="142761"/>
                </a:lnTo>
                <a:lnTo>
                  <a:pt x="102077" y="122479"/>
                </a:lnTo>
                <a:close/>
                <a:moveTo>
                  <a:pt x="142762" y="122479"/>
                </a:moveTo>
                <a:lnTo>
                  <a:pt x="142762" y="142761"/>
                </a:lnTo>
                <a:lnTo>
                  <a:pt x="122480" y="142761"/>
                </a:lnTo>
                <a:lnTo>
                  <a:pt x="122480" y="122479"/>
                </a:lnTo>
                <a:close/>
                <a:moveTo>
                  <a:pt x="163150" y="122479"/>
                </a:moveTo>
                <a:lnTo>
                  <a:pt x="163150" y="142761"/>
                </a:lnTo>
                <a:lnTo>
                  <a:pt x="142868" y="142761"/>
                </a:lnTo>
                <a:lnTo>
                  <a:pt x="142868" y="122479"/>
                </a:lnTo>
                <a:close/>
                <a:moveTo>
                  <a:pt x="183552" y="122479"/>
                </a:moveTo>
                <a:lnTo>
                  <a:pt x="183552" y="142761"/>
                </a:lnTo>
                <a:lnTo>
                  <a:pt x="163270" y="142761"/>
                </a:lnTo>
                <a:lnTo>
                  <a:pt x="163270" y="122479"/>
                </a:lnTo>
                <a:close/>
                <a:moveTo>
                  <a:pt x="203941" y="122479"/>
                </a:moveTo>
                <a:lnTo>
                  <a:pt x="203941" y="142761"/>
                </a:lnTo>
                <a:lnTo>
                  <a:pt x="183659" y="142761"/>
                </a:lnTo>
                <a:lnTo>
                  <a:pt x="183659" y="122479"/>
                </a:lnTo>
                <a:close/>
                <a:moveTo>
                  <a:pt x="224330" y="122479"/>
                </a:moveTo>
                <a:lnTo>
                  <a:pt x="224330" y="142761"/>
                </a:lnTo>
                <a:lnTo>
                  <a:pt x="204048" y="142761"/>
                </a:lnTo>
                <a:lnTo>
                  <a:pt x="204048" y="122479"/>
                </a:lnTo>
                <a:close/>
                <a:moveTo>
                  <a:pt x="244732" y="122479"/>
                </a:moveTo>
                <a:lnTo>
                  <a:pt x="244732" y="142761"/>
                </a:lnTo>
                <a:lnTo>
                  <a:pt x="224450" y="142761"/>
                </a:lnTo>
                <a:lnTo>
                  <a:pt x="224450" y="122479"/>
                </a:lnTo>
                <a:close/>
                <a:moveTo>
                  <a:pt x="265121" y="122479"/>
                </a:moveTo>
                <a:lnTo>
                  <a:pt x="265121" y="142761"/>
                </a:lnTo>
                <a:lnTo>
                  <a:pt x="244839" y="142761"/>
                </a:lnTo>
                <a:lnTo>
                  <a:pt x="244839" y="122479"/>
                </a:lnTo>
                <a:close/>
                <a:moveTo>
                  <a:pt x="285523" y="122479"/>
                </a:moveTo>
                <a:lnTo>
                  <a:pt x="285523" y="142761"/>
                </a:lnTo>
                <a:lnTo>
                  <a:pt x="265241" y="142761"/>
                </a:lnTo>
                <a:lnTo>
                  <a:pt x="265241" y="122479"/>
                </a:lnTo>
                <a:close/>
                <a:moveTo>
                  <a:pt x="20389" y="142868"/>
                </a:moveTo>
                <a:lnTo>
                  <a:pt x="20389" y="163149"/>
                </a:lnTo>
                <a:lnTo>
                  <a:pt x="107" y="163149"/>
                </a:lnTo>
                <a:lnTo>
                  <a:pt x="107" y="142868"/>
                </a:lnTo>
                <a:close/>
                <a:moveTo>
                  <a:pt x="40791" y="142868"/>
                </a:moveTo>
                <a:lnTo>
                  <a:pt x="40791" y="163149"/>
                </a:lnTo>
                <a:lnTo>
                  <a:pt x="20509" y="163149"/>
                </a:lnTo>
                <a:lnTo>
                  <a:pt x="20509" y="142868"/>
                </a:lnTo>
                <a:close/>
                <a:moveTo>
                  <a:pt x="61180" y="142868"/>
                </a:moveTo>
                <a:lnTo>
                  <a:pt x="61180" y="163149"/>
                </a:lnTo>
                <a:lnTo>
                  <a:pt x="40898" y="163149"/>
                </a:lnTo>
                <a:lnTo>
                  <a:pt x="40898" y="142868"/>
                </a:lnTo>
                <a:close/>
                <a:moveTo>
                  <a:pt x="81582" y="142868"/>
                </a:moveTo>
                <a:lnTo>
                  <a:pt x="81582" y="163149"/>
                </a:lnTo>
                <a:lnTo>
                  <a:pt x="61300" y="163149"/>
                </a:lnTo>
                <a:lnTo>
                  <a:pt x="61300" y="142868"/>
                </a:lnTo>
                <a:close/>
                <a:moveTo>
                  <a:pt x="101971" y="142868"/>
                </a:moveTo>
                <a:lnTo>
                  <a:pt x="101971" y="163149"/>
                </a:lnTo>
                <a:lnTo>
                  <a:pt x="81689" y="163149"/>
                </a:lnTo>
                <a:lnTo>
                  <a:pt x="81689" y="142868"/>
                </a:lnTo>
                <a:close/>
                <a:moveTo>
                  <a:pt x="122359" y="142868"/>
                </a:moveTo>
                <a:lnTo>
                  <a:pt x="122359" y="163149"/>
                </a:lnTo>
                <a:lnTo>
                  <a:pt x="102077" y="163149"/>
                </a:lnTo>
                <a:lnTo>
                  <a:pt x="102077" y="142868"/>
                </a:lnTo>
                <a:close/>
                <a:moveTo>
                  <a:pt x="142762" y="142868"/>
                </a:moveTo>
                <a:lnTo>
                  <a:pt x="142762" y="163149"/>
                </a:lnTo>
                <a:lnTo>
                  <a:pt x="122480" y="163149"/>
                </a:lnTo>
                <a:lnTo>
                  <a:pt x="122480" y="142868"/>
                </a:lnTo>
                <a:close/>
                <a:moveTo>
                  <a:pt x="163150" y="142868"/>
                </a:moveTo>
                <a:lnTo>
                  <a:pt x="163150" y="163149"/>
                </a:lnTo>
                <a:lnTo>
                  <a:pt x="142868" y="163149"/>
                </a:lnTo>
                <a:lnTo>
                  <a:pt x="142868" y="142868"/>
                </a:lnTo>
                <a:close/>
                <a:moveTo>
                  <a:pt x="183552" y="142868"/>
                </a:moveTo>
                <a:lnTo>
                  <a:pt x="183552" y="163149"/>
                </a:lnTo>
                <a:lnTo>
                  <a:pt x="163270" y="163149"/>
                </a:lnTo>
                <a:lnTo>
                  <a:pt x="163270" y="142868"/>
                </a:lnTo>
                <a:close/>
                <a:moveTo>
                  <a:pt x="203941" y="142868"/>
                </a:moveTo>
                <a:lnTo>
                  <a:pt x="203941" y="163149"/>
                </a:lnTo>
                <a:lnTo>
                  <a:pt x="183659" y="163149"/>
                </a:lnTo>
                <a:lnTo>
                  <a:pt x="183659" y="142868"/>
                </a:lnTo>
                <a:close/>
                <a:moveTo>
                  <a:pt x="224330" y="142868"/>
                </a:moveTo>
                <a:lnTo>
                  <a:pt x="224330" y="163149"/>
                </a:lnTo>
                <a:lnTo>
                  <a:pt x="204048" y="163149"/>
                </a:lnTo>
                <a:lnTo>
                  <a:pt x="204048" y="142868"/>
                </a:lnTo>
                <a:close/>
                <a:moveTo>
                  <a:pt x="244732" y="142868"/>
                </a:moveTo>
                <a:lnTo>
                  <a:pt x="244732" y="163149"/>
                </a:lnTo>
                <a:lnTo>
                  <a:pt x="224450" y="163149"/>
                </a:lnTo>
                <a:lnTo>
                  <a:pt x="224450" y="142868"/>
                </a:lnTo>
                <a:close/>
                <a:moveTo>
                  <a:pt x="265121" y="142868"/>
                </a:moveTo>
                <a:lnTo>
                  <a:pt x="265121" y="163149"/>
                </a:lnTo>
                <a:lnTo>
                  <a:pt x="244839" y="163149"/>
                </a:lnTo>
                <a:lnTo>
                  <a:pt x="244839" y="142868"/>
                </a:lnTo>
                <a:close/>
                <a:moveTo>
                  <a:pt x="285523" y="142868"/>
                </a:moveTo>
                <a:lnTo>
                  <a:pt x="285523" y="163149"/>
                </a:lnTo>
                <a:lnTo>
                  <a:pt x="265241" y="163149"/>
                </a:lnTo>
                <a:lnTo>
                  <a:pt x="265241" y="142868"/>
                </a:lnTo>
                <a:close/>
                <a:moveTo>
                  <a:pt x="0" y="0"/>
                </a:moveTo>
                <a:lnTo>
                  <a:pt x="0" y="163270"/>
                </a:lnTo>
                <a:lnTo>
                  <a:pt x="285630" y="163270"/>
                </a:lnTo>
                <a:lnTo>
                  <a:pt x="2856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0" name="Google Shape;420;p5"/>
          <p:cNvGrpSpPr/>
          <p:nvPr/>
        </p:nvGrpSpPr>
        <p:grpSpPr>
          <a:xfrm flipH="1">
            <a:off x="-50" y="-239525"/>
            <a:ext cx="5377200" cy="9461932"/>
            <a:chOff x="4140022" y="-239525"/>
            <a:chExt cx="5377200" cy="9461932"/>
          </a:xfrm>
        </p:grpSpPr>
        <p:sp>
          <p:nvSpPr>
            <p:cNvPr id="421" name="Google Shape;421;p5"/>
            <p:cNvSpPr/>
            <p:nvPr/>
          </p:nvSpPr>
          <p:spPr>
            <a:xfrm rot="5400000">
              <a:off x="1069346" y="2831151"/>
              <a:ext cx="9461932" cy="3320581"/>
            </a:xfrm>
            <a:custGeom>
              <a:avLst/>
              <a:gdLst/>
              <a:ahLst/>
              <a:cxnLst/>
              <a:rect l="l" t="t" r="r" b="b"/>
              <a:pathLst>
                <a:path w="129204" h="45343" extrusionOk="0">
                  <a:moveTo>
                    <a:pt x="126822" y="1"/>
                  </a:moveTo>
                  <a:cubicBezTo>
                    <a:pt x="124947" y="1"/>
                    <a:pt x="124223" y="1705"/>
                    <a:pt x="121605" y="1705"/>
                  </a:cubicBezTo>
                  <a:cubicBezTo>
                    <a:pt x="118422" y="1705"/>
                    <a:pt x="118422" y="213"/>
                    <a:pt x="115259" y="213"/>
                  </a:cubicBezTo>
                  <a:cubicBezTo>
                    <a:pt x="112096" y="213"/>
                    <a:pt x="112096" y="1705"/>
                    <a:pt x="108933" y="1705"/>
                  </a:cubicBezTo>
                  <a:cubicBezTo>
                    <a:pt x="105770" y="1705"/>
                    <a:pt x="105750" y="213"/>
                    <a:pt x="102587" y="213"/>
                  </a:cubicBezTo>
                  <a:cubicBezTo>
                    <a:pt x="99424" y="213"/>
                    <a:pt x="99424" y="1705"/>
                    <a:pt x="96261" y="1705"/>
                  </a:cubicBezTo>
                  <a:cubicBezTo>
                    <a:pt x="93099" y="1705"/>
                    <a:pt x="93099" y="213"/>
                    <a:pt x="89936" y="213"/>
                  </a:cubicBezTo>
                  <a:cubicBezTo>
                    <a:pt x="86753" y="213"/>
                    <a:pt x="86753" y="1705"/>
                    <a:pt x="83590" y="1705"/>
                  </a:cubicBezTo>
                  <a:cubicBezTo>
                    <a:pt x="80427" y="1705"/>
                    <a:pt x="80427" y="213"/>
                    <a:pt x="77264" y="213"/>
                  </a:cubicBezTo>
                  <a:cubicBezTo>
                    <a:pt x="74101" y="213"/>
                    <a:pt x="74101" y="1705"/>
                    <a:pt x="70938" y="1705"/>
                  </a:cubicBezTo>
                  <a:cubicBezTo>
                    <a:pt x="67755" y="1705"/>
                    <a:pt x="67755" y="213"/>
                    <a:pt x="64592" y="213"/>
                  </a:cubicBezTo>
                  <a:cubicBezTo>
                    <a:pt x="61429" y="213"/>
                    <a:pt x="61429" y="1705"/>
                    <a:pt x="58266" y="1705"/>
                  </a:cubicBezTo>
                  <a:cubicBezTo>
                    <a:pt x="55104" y="1705"/>
                    <a:pt x="55104" y="213"/>
                    <a:pt x="51941" y="213"/>
                  </a:cubicBezTo>
                  <a:cubicBezTo>
                    <a:pt x="48758" y="213"/>
                    <a:pt x="48758" y="1705"/>
                    <a:pt x="45595" y="1705"/>
                  </a:cubicBezTo>
                  <a:cubicBezTo>
                    <a:pt x="42432" y="1705"/>
                    <a:pt x="42432" y="213"/>
                    <a:pt x="39269" y="213"/>
                  </a:cubicBezTo>
                  <a:cubicBezTo>
                    <a:pt x="36106" y="213"/>
                    <a:pt x="36106" y="1705"/>
                    <a:pt x="32943" y="1705"/>
                  </a:cubicBezTo>
                  <a:cubicBezTo>
                    <a:pt x="29760" y="1705"/>
                    <a:pt x="29760" y="213"/>
                    <a:pt x="26597" y="213"/>
                  </a:cubicBezTo>
                  <a:cubicBezTo>
                    <a:pt x="23434" y="213"/>
                    <a:pt x="23434" y="1705"/>
                    <a:pt x="20271" y="1705"/>
                  </a:cubicBezTo>
                  <a:cubicBezTo>
                    <a:pt x="17108" y="1705"/>
                    <a:pt x="17108" y="213"/>
                    <a:pt x="13946" y="213"/>
                  </a:cubicBezTo>
                  <a:cubicBezTo>
                    <a:pt x="10763" y="213"/>
                    <a:pt x="10763" y="1705"/>
                    <a:pt x="7600" y="1705"/>
                  </a:cubicBezTo>
                  <a:cubicBezTo>
                    <a:pt x="4976" y="1705"/>
                    <a:pt x="4241" y="8"/>
                    <a:pt x="2364" y="8"/>
                  </a:cubicBezTo>
                  <a:cubicBezTo>
                    <a:pt x="1978" y="8"/>
                    <a:pt x="1544" y="79"/>
                    <a:pt x="1035" y="253"/>
                  </a:cubicBezTo>
                  <a:cubicBezTo>
                    <a:pt x="1" y="611"/>
                    <a:pt x="2030" y="2043"/>
                    <a:pt x="2030" y="3137"/>
                  </a:cubicBezTo>
                  <a:cubicBezTo>
                    <a:pt x="2030" y="4231"/>
                    <a:pt x="538" y="4231"/>
                    <a:pt x="538" y="5305"/>
                  </a:cubicBezTo>
                  <a:cubicBezTo>
                    <a:pt x="538" y="6399"/>
                    <a:pt x="2030" y="6399"/>
                    <a:pt x="2030" y="7474"/>
                  </a:cubicBezTo>
                  <a:cubicBezTo>
                    <a:pt x="2030" y="8568"/>
                    <a:pt x="538" y="8568"/>
                    <a:pt x="538" y="9662"/>
                  </a:cubicBezTo>
                  <a:cubicBezTo>
                    <a:pt x="538" y="10736"/>
                    <a:pt x="2030" y="10736"/>
                    <a:pt x="2030" y="11830"/>
                  </a:cubicBezTo>
                  <a:cubicBezTo>
                    <a:pt x="2030" y="12904"/>
                    <a:pt x="538" y="12904"/>
                    <a:pt x="538" y="13998"/>
                  </a:cubicBezTo>
                  <a:cubicBezTo>
                    <a:pt x="538" y="15073"/>
                    <a:pt x="2030" y="15092"/>
                    <a:pt x="2030" y="16167"/>
                  </a:cubicBezTo>
                  <a:cubicBezTo>
                    <a:pt x="2030" y="17261"/>
                    <a:pt x="538" y="17261"/>
                    <a:pt x="538" y="18335"/>
                  </a:cubicBezTo>
                  <a:cubicBezTo>
                    <a:pt x="538" y="19429"/>
                    <a:pt x="2030" y="19429"/>
                    <a:pt x="2030" y="20503"/>
                  </a:cubicBezTo>
                  <a:cubicBezTo>
                    <a:pt x="2030" y="21597"/>
                    <a:pt x="538" y="21597"/>
                    <a:pt x="538" y="22692"/>
                  </a:cubicBezTo>
                  <a:cubicBezTo>
                    <a:pt x="538" y="23766"/>
                    <a:pt x="2030" y="23766"/>
                    <a:pt x="2030" y="24860"/>
                  </a:cubicBezTo>
                  <a:cubicBezTo>
                    <a:pt x="2030" y="25934"/>
                    <a:pt x="538" y="25934"/>
                    <a:pt x="538" y="27028"/>
                  </a:cubicBezTo>
                  <a:cubicBezTo>
                    <a:pt x="538" y="28102"/>
                    <a:pt x="2030" y="28102"/>
                    <a:pt x="2030" y="29196"/>
                  </a:cubicBezTo>
                  <a:cubicBezTo>
                    <a:pt x="2030" y="30291"/>
                    <a:pt x="538" y="30291"/>
                    <a:pt x="538" y="31365"/>
                  </a:cubicBezTo>
                  <a:cubicBezTo>
                    <a:pt x="538" y="32459"/>
                    <a:pt x="2030" y="32459"/>
                    <a:pt x="2030" y="33533"/>
                  </a:cubicBezTo>
                  <a:cubicBezTo>
                    <a:pt x="2030" y="34627"/>
                    <a:pt x="538" y="34627"/>
                    <a:pt x="538" y="35701"/>
                  </a:cubicBezTo>
                  <a:cubicBezTo>
                    <a:pt x="538" y="36795"/>
                    <a:pt x="2030" y="36795"/>
                    <a:pt x="2030" y="37890"/>
                  </a:cubicBezTo>
                  <a:cubicBezTo>
                    <a:pt x="2030" y="38964"/>
                    <a:pt x="538" y="38964"/>
                    <a:pt x="538" y="40058"/>
                  </a:cubicBezTo>
                  <a:cubicBezTo>
                    <a:pt x="538" y="41132"/>
                    <a:pt x="2030" y="41132"/>
                    <a:pt x="2030" y="42226"/>
                  </a:cubicBezTo>
                  <a:cubicBezTo>
                    <a:pt x="2030" y="43300"/>
                    <a:pt x="1" y="44753"/>
                    <a:pt x="1035" y="45091"/>
                  </a:cubicBezTo>
                  <a:cubicBezTo>
                    <a:pt x="1549" y="45269"/>
                    <a:pt x="1987" y="45343"/>
                    <a:pt x="2375" y="45343"/>
                  </a:cubicBezTo>
                  <a:cubicBezTo>
                    <a:pt x="4244" y="45343"/>
                    <a:pt x="4981" y="43639"/>
                    <a:pt x="7600" y="43639"/>
                  </a:cubicBezTo>
                  <a:cubicBezTo>
                    <a:pt x="10783" y="43639"/>
                    <a:pt x="10783" y="45131"/>
                    <a:pt x="13946" y="45131"/>
                  </a:cubicBezTo>
                  <a:cubicBezTo>
                    <a:pt x="17108" y="45131"/>
                    <a:pt x="17108" y="43639"/>
                    <a:pt x="20271" y="43639"/>
                  </a:cubicBezTo>
                  <a:cubicBezTo>
                    <a:pt x="23434" y="43639"/>
                    <a:pt x="23434" y="45131"/>
                    <a:pt x="26617" y="45131"/>
                  </a:cubicBezTo>
                  <a:cubicBezTo>
                    <a:pt x="29780" y="45131"/>
                    <a:pt x="29780" y="43639"/>
                    <a:pt x="32943" y="43639"/>
                  </a:cubicBezTo>
                  <a:cubicBezTo>
                    <a:pt x="36106" y="43639"/>
                    <a:pt x="36106" y="45131"/>
                    <a:pt x="39269" y="45131"/>
                  </a:cubicBezTo>
                  <a:cubicBezTo>
                    <a:pt x="42452" y="45131"/>
                    <a:pt x="42452" y="43639"/>
                    <a:pt x="45615" y="43639"/>
                  </a:cubicBezTo>
                  <a:cubicBezTo>
                    <a:pt x="48778" y="43639"/>
                    <a:pt x="48778" y="45131"/>
                    <a:pt x="51941" y="45131"/>
                  </a:cubicBezTo>
                  <a:cubicBezTo>
                    <a:pt x="55104" y="45131"/>
                    <a:pt x="55104" y="43639"/>
                    <a:pt x="58266" y="43639"/>
                  </a:cubicBezTo>
                  <a:cubicBezTo>
                    <a:pt x="61429" y="43639"/>
                    <a:pt x="61449" y="45131"/>
                    <a:pt x="64612" y="45131"/>
                  </a:cubicBezTo>
                  <a:cubicBezTo>
                    <a:pt x="67775" y="45131"/>
                    <a:pt x="67775" y="43639"/>
                    <a:pt x="70938" y="43639"/>
                  </a:cubicBezTo>
                  <a:cubicBezTo>
                    <a:pt x="74101" y="43639"/>
                    <a:pt x="74101" y="45131"/>
                    <a:pt x="77264" y="45131"/>
                  </a:cubicBezTo>
                  <a:cubicBezTo>
                    <a:pt x="80447" y="45131"/>
                    <a:pt x="80447" y="43639"/>
                    <a:pt x="83610" y="43639"/>
                  </a:cubicBezTo>
                  <a:cubicBezTo>
                    <a:pt x="86773" y="43639"/>
                    <a:pt x="86773" y="45131"/>
                    <a:pt x="89936" y="45131"/>
                  </a:cubicBezTo>
                  <a:cubicBezTo>
                    <a:pt x="93099" y="45131"/>
                    <a:pt x="93099" y="43639"/>
                    <a:pt x="96261" y="43639"/>
                  </a:cubicBezTo>
                  <a:cubicBezTo>
                    <a:pt x="99444" y="43639"/>
                    <a:pt x="99424" y="45131"/>
                    <a:pt x="102607" y="45131"/>
                  </a:cubicBezTo>
                  <a:cubicBezTo>
                    <a:pt x="105770" y="45131"/>
                    <a:pt x="105770" y="43639"/>
                    <a:pt x="108933" y="43639"/>
                  </a:cubicBezTo>
                  <a:cubicBezTo>
                    <a:pt x="112096" y="43639"/>
                    <a:pt x="112096" y="45131"/>
                    <a:pt x="115259" y="45131"/>
                  </a:cubicBezTo>
                  <a:cubicBezTo>
                    <a:pt x="118422" y="45131"/>
                    <a:pt x="118422" y="43639"/>
                    <a:pt x="121605" y="43639"/>
                  </a:cubicBezTo>
                  <a:cubicBezTo>
                    <a:pt x="124223" y="43639"/>
                    <a:pt x="124960" y="45343"/>
                    <a:pt x="126829" y="45343"/>
                  </a:cubicBezTo>
                  <a:cubicBezTo>
                    <a:pt x="127218" y="45343"/>
                    <a:pt x="127656" y="45269"/>
                    <a:pt x="128169" y="45091"/>
                  </a:cubicBezTo>
                  <a:cubicBezTo>
                    <a:pt x="129204" y="44753"/>
                    <a:pt x="127612" y="43937"/>
                    <a:pt x="127195" y="42405"/>
                  </a:cubicBezTo>
                  <a:cubicBezTo>
                    <a:pt x="126936" y="41371"/>
                    <a:pt x="128667" y="41132"/>
                    <a:pt x="128667" y="40038"/>
                  </a:cubicBezTo>
                  <a:cubicBezTo>
                    <a:pt x="128667" y="38964"/>
                    <a:pt x="127175" y="38964"/>
                    <a:pt x="127175" y="37870"/>
                  </a:cubicBezTo>
                  <a:cubicBezTo>
                    <a:pt x="127175" y="36795"/>
                    <a:pt x="128667" y="36795"/>
                    <a:pt x="128667" y="35701"/>
                  </a:cubicBezTo>
                  <a:cubicBezTo>
                    <a:pt x="128667" y="34607"/>
                    <a:pt x="127175" y="34607"/>
                    <a:pt x="127175" y="33533"/>
                  </a:cubicBezTo>
                  <a:cubicBezTo>
                    <a:pt x="127175" y="32439"/>
                    <a:pt x="128667" y="32439"/>
                    <a:pt x="128667" y="31365"/>
                  </a:cubicBezTo>
                  <a:cubicBezTo>
                    <a:pt x="128667" y="30271"/>
                    <a:pt x="127175" y="30271"/>
                    <a:pt x="127175" y="29196"/>
                  </a:cubicBezTo>
                  <a:cubicBezTo>
                    <a:pt x="127175" y="28102"/>
                    <a:pt x="128667" y="28102"/>
                    <a:pt x="128667" y="27008"/>
                  </a:cubicBezTo>
                  <a:cubicBezTo>
                    <a:pt x="128667" y="25934"/>
                    <a:pt x="127175" y="25934"/>
                    <a:pt x="127175" y="24840"/>
                  </a:cubicBezTo>
                  <a:cubicBezTo>
                    <a:pt x="127175" y="23766"/>
                    <a:pt x="128667" y="23766"/>
                    <a:pt x="128667" y="22672"/>
                  </a:cubicBezTo>
                  <a:cubicBezTo>
                    <a:pt x="128667" y="21597"/>
                    <a:pt x="127175" y="21578"/>
                    <a:pt x="127175" y="20503"/>
                  </a:cubicBezTo>
                  <a:cubicBezTo>
                    <a:pt x="127175" y="19409"/>
                    <a:pt x="128667" y="19409"/>
                    <a:pt x="128667" y="18335"/>
                  </a:cubicBezTo>
                  <a:cubicBezTo>
                    <a:pt x="128667" y="17241"/>
                    <a:pt x="127175" y="17241"/>
                    <a:pt x="127175" y="16167"/>
                  </a:cubicBezTo>
                  <a:cubicBezTo>
                    <a:pt x="127175" y="15073"/>
                    <a:pt x="128667" y="15073"/>
                    <a:pt x="128667" y="13978"/>
                  </a:cubicBezTo>
                  <a:cubicBezTo>
                    <a:pt x="128667" y="12904"/>
                    <a:pt x="127175" y="12904"/>
                    <a:pt x="127175" y="11810"/>
                  </a:cubicBezTo>
                  <a:cubicBezTo>
                    <a:pt x="127175" y="10736"/>
                    <a:pt x="128667" y="10736"/>
                    <a:pt x="128667" y="9642"/>
                  </a:cubicBezTo>
                  <a:cubicBezTo>
                    <a:pt x="128667" y="8568"/>
                    <a:pt x="127175" y="8568"/>
                    <a:pt x="127175" y="7474"/>
                  </a:cubicBezTo>
                  <a:cubicBezTo>
                    <a:pt x="127175" y="6399"/>
                    <a:pt x="128667" y="6379"/>
                    <a:pt x="128667" y="5305"/>
                  </a:cubicBezTo>
                  <a:cubicBezTo>
                    <a:pt x="128667" y="4211"/>
                    <a:pt x="127175" y="4211"/>
                    <a:pt x="127175" y="3137"/>
                  </a:cubicBezTo>
                  <a:cubicBezTo>
                    <a:pt x="127175" y="2043"/>
                    <a:pt x="129204" y="611"/>
                    <a:pt x="128169" y="253"/>
                  </a:cubicBezTo>
                  <a:cubicBezTo>
                    <a:pt x="127652" y="74"/>
                    <a:pt x="127212" y="1"/>
                    <a:pt x="126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5"/>
            <p:cNvSpPr/>
            <p:nvPr/>
          </p:nvSpPr>
          <p:spPr>
            <a:xfrm>
              <a:off x="6498921" y="-14500"/>
              <a:ext cx="3018300" cy="5195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3" name="Google Shape;423;p5"/>
          <p:cNvSpPr txBox="1">
            <a:spLocks noGrp="1"/>
          </p:cNvSpPr>
          <p:nvPr>
            <p:ph type="subTitle" idx="1"/>
          </p:nvPr>
        </p:nvSpPr>
        <p:spPr>
          <a:xfrm>
            <a:off x="930350" y="1257575"/>
            <a:ext cx="3733200" cy="5727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500"/>
              <a:buFont typeface="Bebas Neue"/>
              <a:buNone/>
              <a:defRPr sz="2500">
                <a:solidFill>
                  <a:schemeClr val="accent4"/>
                </a:solidFill>
                <a:latin typeface="DM Serif Text"/>
                <a:ea typeface="DM Serif Text"/>
                <a:cs typeface="DM Serif Text"/>
                <a:sym typeface="DM Serif Text"/>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424" name="Google Shape;424;p5"/>
          <p:cNvSpPr txBox="1">
            <a:spLocks noGrp="1"/>
          </p:cNvSpPr>
          <p:nvPr>
            <p:ph type="subTitle" idx="2"/>
          </p:nvPr>
        </p:nvSpPr>
        <p:spPr>
          <a:xfrm>
            <a:off x="930350" y="2968178"/>
            <a:ext cx="3733200" cy="572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2500">
                <a:solidFill>
                  <a:schemeClr val="accent4"/>
                </a:solidFill>
                <a:latin typeface="DM Serif Text"/>
                <a:ea typeface="DM Serif Text"/>
                <a:cs typeface="DM Serif Text"/>
                <a:sym typeface="DM Serif Text"/>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425" name="Google Shape;425;p5"/>
          <p:cNvSpPr txBox="1">
            <a:spLocks noGrp="1"/>
          </p:cNvSpPr>
          <p:nvPr>
            <p:ph type="subTitle" idx="3"/>
          </p:nvPr>
        </p:nvSpPr>
        <p:spPr>
          <a:xfrm>
            <a:off x="930350" y="1753947"/>
            <a:ext cx="3733200" cy="97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6" name="Google Shape;426;p5"/>
          <p:cNvSpPr txBox="1">
            <a:spLocks noGrp="1"/>
          </p:cNvSpPr>
          <p:nvPr>
            <p:ph type="subTitle" idx="4"/>
          </p:nvPr>
        </p:nvSpPr>
        <p:spPr>
          <a:xfrm>
            <a:off x="930350" y="3464550"/>
            <a:ext cx="3733200" cy="97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7" name="Google Shape;427;p5"/>
          <p:cNvSpPr txBox="1">
            <a:spLocks noGrp="1"/>
          </p:cNvSpPr>
          <p:nvPr>
            <p:ph type="title"/>
          </p:nvPr>
        </p:nvSpPr>
        <p:spPr>
          <a:xfrm>
            <a:off x="715100" y="445025"/>
            <a:ext cx="41637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28" name="Google Shape;428;p5"/>
          <p:cNvGrpSpPr/>
          <p:nvPr/>
        </p:nvGrpSpPr>
        <p:grpSpPr>
          <a:xfrm rot="5400000" flipH="1">
            <a:off x="-148125" y="4008088"/>
            <a:ext cx="1209247" cy="1200822"/>
            <a:chOff x="4088800" y="3407675"/>
            <a:chExt cx="1209247" cy="1200822"/>
          </a:xfrm>
        </p:grpSpPr>
        <p:sp>
          <p:nvSpPr>
            <p:cNvPr id="429" name="Google Shape;429;p5"/>
            <p:cNvSpPr/>
            <p:nvPr/>
          </p:nvSpPr>
          <p:spPr>
            <a:xfrm>
              <a:off x="4613328" y="3948244"/>
              <a:ext cx="56034" cy="55961"/>
            </a:xfrm>
            <a:custGeom>
              <a:avLst/>
              <a:gdLst/>
              <a:ahLst/>
              <a:cxnLst/>
              <a:rect l="l" t="t" r="r" b="b"/>
              <a:pathLst>
                <a:path w="765" h="764" extrusionOk="0">
                  <a:moveTo>
                    <a:pt x="382" y="0"/>
                  </a:moveTo>
                  <a:cubicBezTo>
                    <a:pt x="167" y="0"/>
                    <a:pt x="1" y="166"/>
                    <a:pt x="1" y="382"/>
                  </a:cubicBezTo>
                  <a:cubicBezTo>
                    <a:pt x="1" y="597"/>
                    <a:pt x="167" y="763"/>
                    <a:pt x="382" y="763"/>
                  </a:cubicBezTo>
                  <a:cubicBezTo>
                    <a:pt x="598" y="763"/>
                    <a:pt x="764" y="597"/>
                    <a:pt x="764" y="382"/>
                  </a:cubicBezTo>
                  <a:cubicBezTo>
                    <a:pt x="764" y="166"/>
                    <a:pt x="598" y="0"/>
                    <a:pt x="3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5"/>
            <p:cNvSpPr/>
            <p:nvPr/>
          </p:nvSpPr>
          <p:spPr>
            <a:xfrm>
              <a:off x="4587545" y="3999444"/>
              <a:ext cx="69512" cy="56694"/>
            </a:xfrm>
            <a:custGeom>
              <a:avLst/>
              <a:gdLst/>
              <a:ahLst/>
              <a:cxnLst/>
              <a:rect l="l" t="t" r="r" b="b"/>
              <a:pathLst>
                <a:path w="949" h="774" extrusionOk="0">
                  <a:moveTo>
                    <a:pt x="477" y="1"/>
                  </a:moveTo>
                  <a:cubicBezTo>
                    <a:pt x="425" y="1"/>
                    <a:pt x="373" y="12"/>
                    <a:pt x="323" y="35"/>
                  </a:cubicBezTo>
                  <a:cubicBezTo>
                    <a:pt x="0" y="172"/>
                    <a:pt x="20" y="622"/>
                    <a:pt x="343" y="750"/>
                  </a:cubicBezTo>
                  <a:cubicBezTo>
                    <a:pt x="388" y="766"/>
                    <a:pt x="434" y="774"/>
                    <a:pt x="477" y="774"/>
                  </a:cubicBezTo>
                  <a:cubicBezTo>
                    <a:pt x="742" y="774"/>
                    <a:pt x="949" y="490"/>
                    <a:pt x="823" y="221"/>
                  </a:cubicBezTo>
                  <a:cubicBezTo>
                    <a:pt x="758" y="84"/>
                    <a:pt x="619" y="1"/>
                    <a:pt x="4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5"/>
            <p:cNvSpPr/>
            <p:nvPr/>
          </p:nvSpPr>
          <p:spPr>
            <a:xfrm>
              <a:off x="4677127" y="3991167"/>
              <a:ext cx="66875" cy="56620"/>
            </a:xfrm>
            <a:custGeom>
              <a:avLst/>
              <a:gdLst/>
              <a:ahLst/>
              <a:cxnLst/>
              <a:rect l="l" t="t" r="r" b="b"/>
              <a:pathLst>
                <a:path w="913" h="773" extrusionOk="0">
                  <a:moveTo>
                    <a:pt x="508" y="1"/>
                  </a:moveTo>
                  <a:cubicBezTo>
                    <a:pt x="502" y="1"/>
                    <a:pt x="496" y="1"/>
                    <a:pt x="490" y="1"/>
                  </a:cubicBezTo>
                  <a:cubicBezTo>
                    <a:pt x="148" y="31"/>
                    <a:pt x="1" y="451"/>
                    <a:pt x="255" y="677"/>
                  </a:cubicBezTo>
                  <a:cubicBezTo>
                    <a:pt x="333" y="743"/>
                    <a:pt x="424" y="773"/>
                    <a:pt x="511" y="773"/>
                  </a:cubicBezTo>
                  <a:cubicBezTo>
                    <a:pt x="719" y="773"/>
                    <a:pt x="912" y="605"/>
                    <a:pt x="891" y="363"/>
                  </a:cubicBezTo>
                  <a:cubicBezTo>
                    <a:pt x="882" y="154"/>
                    <a:pt x="707" y="1"/>
                    <a:pt x="5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5"/>
            <p:cNvSpPr/>
            <p:nvPr/>
          </p:nvSpPr>
          <p:spPr>
            <a:xfrm>
              <a:off x="4640577" y="4032699"/>
              <a:ext cx="67021" cy="55961"/>
            </a:xfrm>
            <a:custGeom>
              <a:avLst/>
              <a:gdLst/>
              <a:ahLst/>
              <a:cxnLst/>
              <a:rect l="l" t="t" r="r" b="b"/>
              <a:pathLst>
                <a:path w="915" h="764" extrusionOk="0">
                  <a:moveTo>
                    <a:pt x="525" y="0"/>
                  </a:moveTo>
                  <a:cubicBezTo>
                    <a:pt x="513" y="0"/>
                    <a:pt x="502" y="1"/>
                    <a:pt x="490" y="2"/>
                  </a:cubicBezTo>
                  <a:cubicBezTo>
                    <a:pt x="147" y="21"/>
                    <a:pt x="1" y="442"/>
                    <a:pt x="265" y="667"/>
                  </a:cubicBezTo>
                  <a:cubicBezTo>
                    <a:pt x="340" y="734"/>
                    <a:pt x="428" y="764"/>
                    <a:pt x="515" y="764"/>
                  </a:cubicBezTo>
                  <a:cubicBezTo>
                    <a:pt x="720" y="764"/>
                    <a:pt x="915" y="595"/>
                    <a:pt x="901" y="354"/>
                  </a:cubicBezTo>
                  <a:cubicBezTo>
                    <a:pt x="883" y="151"/>
                    <a:pt x="716" y="0"/>
                    <a:pt x="5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5"/>
            <p:cNvSpPr/>
            <p:nvPr/>
          </p:nvSpPr>
          <p:spPr>
            <a:xfrm>
              <a:off x="4730012" y="4059947"/>
              <a:ext cx="66948" cy="56327"/>
            </a:xfrm>
            <a:custGeom>
              <a:avLst/>
              <a:gdLst/>
              <a:ahLst/>
              <a:cxnLst/>
              <a:rect l="l" t="t" r="r" b="b"/>
              <a:pathLst>
                <a:path w="914" h="769" extrusionOk="0">
                  <a:moveTo>
                    <a:pt x="496" y="1"/>
                  </a:moveTo>
                  <a:cubicBezTo>
                    <a:pt x="209" y="1"/>
                    <a:pt x="0" y="314"/>
                    <a:pt x="160" y="579"/>
                  </a:cubicBezTo>
                  <a:cubicBezTo>
                    <a:pt x="237" y="708"/>
                    <a:pt x="365" y="769"/>
                    <a:pt x="491" y="769"/>
                  </a:cubicBezTo>
                  <a:cubicBezTo>
                    <a:pt x="654" y="769"/>
                    <a:pt x="815" y="668"/>
                    <a:pt x="864" y="481"/>
                  </a:cubicBezTo>
                  <a:cubicBezTo>
                    <a:pt x="913" y="276"/>
                    <a:pt x="796" y="70"/>
                    <a:pt x="590" y="12"/>
                  </a:cubicBezTo>
                  <a:cubicBezTo>
                    <a:pt x="558" y="4"/>
                    <a:pt x="527" y="1"/>
                    <a:pt x="4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5"/>
            <p:cNvSpPr/>
            <p:nvPr/>
          </p:nvSpPr>
          <p:spPr>
            <a:xfrm>
              <a:off x="4682767" y="4087708"/>
              <a:ext cx="66875" cy="56547"/>
            </a:xfrm>
            <a:custGeom>
              <a:avLst/>
              <a:gdLst/>
              <a:ahLst/>
              <a:cxnLst/>
              <a:rect l="l" t="t" r="r" b="b"/>
              <a:pathLst>
                <a:path w="913" h="772" extrusionOk="0">
                  <a:moveTo>
                    <a:pt x="481" y="1"/>
                  </a:moveTo>
                  <a:cubicBezTo>
                    <a:pt x="204" y="1"/>
                    <a:pt x="1" y="319"/>
                    <a:pt x="159" y="582"/>
                  </a:cubicBezTo>
                  <a:cubicBezTo>
                    <a:pt x="236" y="711"/>
                    <a:pt x="364" y="772"/>
                    <a:pt x="490" y="772"/>
                  </a:cubicBezTo>
                  <a:cubicBezTo>
                    <a:pt x="653" y="772"/>
                    <a:pt x="814" y="671"/>
                    <a:pt x="863" y="484"/>
                  </a:cubicBezTo>
                  <a:cubicBezTo>
                    <a:pt x="912" y="279"/>
                    <a:pt x="795" y="63"/>
                    <a:pt x="580" y="14"/>
                  </a:cubicBezTo>
                  <a:cubicBezTo>
                    <a:pt x="546" y="5"/>
                    <a:pt x="513" y="1"/>
                    <a:pt x="4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5"/>
            <p:cNvSpPr/>
            <p:nvPr/>
          </p:nvSpPr>
          <p:spPr>
            <a:xfrm>
              <a:off x="4766270" y="4155096"/>
              <a:ext cx="65776" cy="56620"/>
            </a:xfrm>
            <a:custGeom>
              <a:avLst/>
              <a:gdLst/>
              <a:ahLst/>
              <a:cxnLst/>
              <a:rect l="l" t="t" r="r" b="b"/>
              <a:pathLst>
                <a:path w="898" h="773" extrusionOk="0">
                  <a:moveTo>
                    <a:pt x="449" y="0"/>
                  </a:moveTo>
                  <a:cubicBezTo>
                    <a:pt x="206" y="0"/>
                    <a:pt x="0" y="242"/>
                    <a:pt x="95" y="504"/>
                  </a:cubicBezTo>
                  <a:cubicBezTo>
                    <a:pt x="153" y="681"/>
                    <a:pt x="305" y="773"/>
                    <a:pt x="459" y="773"/>
                  </a:cubicBezTo>
                  <a:cubicBezTo>
                    <a:pt x="593" y="773"/>
                    <a:pt x="727" y="704"/>
                    <a:pt x="800" y="562"/>
                  </a:cubicBezTo>
                  <a:cubicBezTo>
                    <a:pt x="898" y="367"/>
                    <a:pt x="819" y="141"/>
                    <a:pt x="624" y="44"/>
                  </a:cubicBezTo>
                  <a:cubicBezTo>
                    <a:pt x="566" y="14"/>
                    <a:pt x="506" y="0"/>
                    <a:pt x="4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5"/>
            <p:cNvSpPr/>
            <p:nvPr/>
          </p:nvSpPr>
          <p:spPr>
            <a:xfrm>
              <a:off x="4714484" y="4172309"/>
              <a:ext cx="65264" cy="56254"/>
            </a:xfrm>
            <a:custGeom>
              <a:avLst/>
              <a:gdLst/>
              <a:ahLst/>
              <a:cxnLst/>
              <a:rect l="l" t="t" r="r" b="b"/>
              <a:pathLst>
                <a:path w="891" h="768" extrusionOk="0">
                  <a:moveTo>
                    <a:pt x="448" y="0"/>
                  </a:moveTo>
                  <a:cubicBezTo>
                    <a:pt x="202" y="0"/>
                    <a:pt x="1" y="242"/>
                    <a:pt x="88" y="503"/>
                  </a:cubicBezTo>
                  <a:cubicBezTo>
                    <a:pt x="145" y="676"/>
                    <a:pt x="298" y="768"/>
                    <a:pt x="451" y="768"/>
                  </a:cubicBezTo>
                  <a:cubicBezTo>
                    <a:pt x="585" y="768"/>
                    <a:pt x="720" y="698"/>
                    <a:pt x="792" y="552"/>
                  </a:cubicBezTo>
                  <a:cubicBezTo>
                    <a:pt x="890" y="366"/>
                    <a:pt x="812" y="132"/>
                    <a:pt x="626" y="43"/>
                  </a:cubicBezTo>
                  <a:cubicBezTo>
                    <a:pt x="566" y="14"/>
                    <a:pt x="506" y="0"/>
                    <a:pt x="4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5"/>
            <p:cNvSpPr/>
            <p:nvPr/>
          </p:nvSpPr>
          <p:spPr>
            <a:xfrm>
              <a:off x="4178309" y="4182344"/>
              <a:ext cx="65190" cy="56401"/>
            </a:xfrm>
            <a:custGeom>
              <a:avLst/>
              <a:gdLst/>
              <a:ahLst/>
              <a:cxnLst/>
              <a:rect l="l" t="t" r="r" b="b"/>
              <a:pathLst>
                <a:path w="890" h="770" extrusionOk="0">
                  <a:moveTo>
                    <a:pt x="451" y="0"/>
                  </a:moveTo>
                  <a:cubicBezTo>
                    <a:pt x="208" y="0"/>
                    <a:pt x="0" y="242"/>
                    <a:pt x="87" y="503"/>
                  </a:cubicBezTo>
                  <a:cubicBezTo>
                    <a:pt x="145" y="678"/>
                    <a:pt x="300" y="769"/>
                    <a:pt x="455" y="769"/>
                  </a:cubicBezTo>
                  <a:cubicBezTo>
                    <a:pt x="587" y="769"/>
                    <a:pt x="720" y="702"/>
                    <a:pt x="792" y="562"/>
                  </a:cubicBezTo>
                  <a:cubicBezTo>
                    <a:pt x="890" y="376"/>
                    <a:pt x="811" y="141"/>
                    <a:pt x="625" y="44"/>
                  </a:cubicBezTo>
                  <a:cubicBezTo>
                    <a:pt x="567" y="14"/>
                    <a:pt x="508" y="0"/>
                    <a:pt x="4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5"/>
            <p:cNvSpPr/>
            <p:nvPr/>
          </p:nvSpPr>
          <p:spPr>
            <a:xfrm>
              <a:off x="4125937" y="4198825"/>
              <a:ext cx="65264" cy="56620"/>
            </a:xfrm>
            <a:custGeom>
              <a:avLst/>
              <a:gdLst/>
              <a:ahLst/>
              <a:cxnLst/>
              <a:rect l="l" t="t" r="r" b="b"/>
              <a:pathLst>
                <a:path w="891" h="773" extrusionOk="0">
                  <a:moveTo>
                    <a:pt x="451" y="0"/>
                  </a:moveTo>
                  <a:cubicBezTo>
                    <a:pt x="208" y="0"/>
                    <a:pt x="1" y="242"/>
                    <a:pt x="88" y="504"/>
                  </a:cubicBezTo>
                  <a:cubicBezTo>
                    <a:pt x="145" y="681"/>
                    <a:pt x="298" y="773"/>
                    <a:pt x="451" y="773"/>
                  </a:cubicBezTo>
                  <a:cubicBezTo>
                    <a:pt x="585" y="773"/>
                    <a:pt x="719" y="704"/>
                    <a:pt x="792" y="562"/>
                  </a:cubicBezTo>
                  <a:cubicBezTo>
                    <a:pt x="890" y="376"/>
                    <a:pt x="812" y="141"/>
                    <a:pt x="626" y="44"/>
                  </a:cubicBezTo>
                  <a:cubicBezTo>
                    <a:pt x="568" y="14"/>
                    <a:pt x="509" y="0"/>
                    <a:pt x="4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5"/>
            <p:cNvSpPr/>
            <p:nvPr/>
          </p:nvSpPr>
          <p:spPr>
            <a:xfrm>
              <a:off x="4156042" y="4072912"/>
              <a:ext cx="62407" cy="56620"/>
            </a:xfrm>
            <a:custGeom>
              <a:avLst/>
              <a:gdLst/>
              <a:ahLst/>
              <a:cxnLst/>
              <a:rect l="l" t="t" r="r" b="b"/>
              <a:pathLst>
                <a:path w="852" h="773" extrusionOk="0">
                  <a:moveTo>
                    <a:pt x="420" y="1"/>
                  </a:moveTo>
                  <a:cubicBezTo>
                    <a:pt x="205" y="1"/>
                    <a:pt x="0" y="189"/>
                    <a:pt x="29" y="441"/>
                  </a:cubicBezTo>
                  <a:cubicBezTo>
                    <a:pt x="59" y="649"/>
                    <a:pt x="238" y="772"/>
                    <a:pt x="418" y="772"/>
                  </a:cubicBezTo>
                  <a:cubicBezTo>
                    <a:pt x="527" y="772"/>
                    <a:pt x="637" y="727"/>
                    <a:pt x="714" y="627"/>
                  </a:cubicBezTo>
                  <a:cubicBezTo>
                    <a:pt x="851" y="451"/>
                    <a:pt x="812" y="216"/>
                    <a:pt x="646" y="79"/>
                  </a:cubicBezTo>
                  <a:cubicBezTo>
                    <a:pt x="576" y="25"/>
                    <a:pt x="497" y="1"/>
                    <a:pt x="4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5"/>
            <p:cNvSpPr/>
            <p:nvPr/>
          </p:nvSpPr>
          <p:spPr>
            <a:xfrm>
              <a:off x="4101032" y="4080090"/>
              <a:ext cx="62187" cy="56401"/>
            </a:xfrm>
            <a:custGeom>
              <a:avLst/>
              <a:gdLst/>
              <a:ahLst/>
              <a:cxnLst/>
              <a:rect l="l" t="t" r="r" b="b"/>
              <a:pathLst>
                <a:path w="849" h="770" extrusionOk="0">
                  <a:moveTo>
                    <a:pt x="421" y="0"/>
                  </a:moveTo>
                  <a:cubicBezTo>
                    <a:pt x="202" y="0"/>
                    <a:pt x="0" y="187"/>
                    <a:pt x="36" y="431"/>
                  </a:cubicBezTo>
                  <a:cubicBezTo>
                    <a:pt x="67" y="644"/>
                    <a:pt x="243" y="769"/>
                    <a:pt x="422" y="769"/>
                  </a:cubicBezTo>
                  <a:cubicBezTo>
                    <a:pt x="532" y="769"/>
                    <a:pt x="643" y="722"/>
                    <a:pt x="721" y="617"/>
                  </a:cubicBezTo>
                  <a:cubicBezTo>
                    <a:pt x="849" y="451"/>
                    <a:pt x="819" y="206"/>
                    <a:pt x="653" y="79"/>
                  </a:cubicBezTo>
                  <a:cubicBezTo>
                    <a:pt x="580" y="25"/>
                    <a:pt x="499" y="0"/>
                    <a:pt x="4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5"/>
            <p:cNvSpPr/>
            <p:nvPr/>
          </p:nvSpPr>
          <p:spPr>
            <a:xfrm>
              <a:off x="4143296" y="3957107"/>
              <a:ext cx="62187" cy="56474"/>
            </a:xfrm>
            <a:custGeom>
              <a:avLst/>
              <a:gdLst/>
              <a:ahLst/>
              <a:cxnLst/>
              <a:rect l="l" t="t" r="r" b="b"/>
              <a:pathLst>
                <a:path w="849" h="771" extrusionOk="0">
                  <a:moveTo>
                    <a:pt x="415" y="0"/>
                  </a:moveTo>
                  <a:cubicBezTo>
                    <a:pt x="199" y="0"/>
                    <a:pt x="1" y="187"/>
                    <a:pt x="37" y="437"/>
                  </a:cubicBezTo>
                  <a:cubicBezTo>
                    <a:pt x="61" y="649"/>
                    <a:pt x="238" y="771"/>
                    <a:pt x="419" y="771"/>
                  </a:cubicBezTo>
                  <a:cubicBezTo>
                    <a:pt x="530" y="771"/>
                    <a:pt x="643" y="724"/>
                    <a:pt x="722" y="623"/>
                  </a:cubicBezTo>
                  <a:cubicBezTo>
                    <a:pt x="849" y="456"/>
                    <a:pt x="820" y="212"/>
                    <a:pt x="653" y="85"/>
                  </a:cubicBezTo>
                  <a:cubicBezTo>
                    <a:pt x="579" y="26"/>
                    <a:pt x="496" y="0"/>
                    <a:pt x="4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5"/>
            <p:cNvSpPr/>
            <p:nvPr/>
          </p:nvSpPr>
          <p:spPr>
            <a:xfrm>
              <a:off x="4088800" y="3963919"/>
              <a:ext cx="62260" cy="56401"/>
            </a:xfrm>
            <a:custGeom>
              <a:avLst/>
              <a:gdLst/>
              <a:ahLst/>
              <a:cxnLst/>
              <a:rect l="l" t="t" r="r" b="b"/>
              <a:pathLst>
                <a:path w="850" h="770" extrusionOk="0">
                  <a:moveTo>
                    <a:pt x="421" y="1"/>
                  </a:moveTo>
                  <a:cubicBezTo>
                    <a:pt x="203" y="1"/>
                    <a:pt x="1" y="187"/>
                    <a:pt x="37" y="432"/>
                  </a:cubicBezTo>
                  <a:cubicBezTo>
                    <a:pt x="67" y="644"/>
                    <a:pt x="244" y="770"/>
                    <a:pt x="423" y="770"/>
                  </a:cubicBezTo>
                  <a:cubicBezTo>
                    <a:pt x="533" y="770"/>
                    <a:pt x="644" y="722"/>
                    <a:pt x="722" y="618"/>
                  </a:cubicBezTo>
                  <a:cubicBezTo>
                    <a:pt x="849" y="452"/>
                    <a:pt x="820" y="207"/>
                    <a:pt x="653" y="80"/>
                  </a:cubicBezTo>
                  <a:cubicBezTo>
                    <a:pt x="581" y="25"/>
                    <a:pt x="500" y="1"/>
                    <a:pt x="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5"/>
            <p:cNvSpPr/>
            <p:nvPr/>
          </p:nvSpPr>
          <p:spPr>
            <a:xfrm>
              <a:off x="4152599" y="3835296"/>
              <a:ext cx="62260" cy="56401"/>
            </a:xfrm>
            <a:custGeom>
              <a:avLst/>
              <a:gdLst/>
              <a:ahLst/>
              <a:cxnLst/>
              <a:rect l="l" t="t" r="r" b="b"/>
              <a:pathLst>
                <a:path w="850" h="770" extrusionOk="0">
                  <a:moveTo>
                    <a:pt x="416" y="0"/>
                  </a:moveTo>
                  <a:cubicBezTo>
                    <a:pt x="235" y="0"/>
                    <a:pt x="61" y="126"/>
                    <a:pt x="37" y="338"/>
                  </a:cubicBezTo>
                  <a:cubicBezTo>
                    <a:pt x="1" y="583"/>
                    <a:pt x="203" y="769"/>
                    <a:pt x="421" y="769"/>
                  </a:cubicBezTo>
                  <a:cubicBezTo>
                    <a:pt x="500" y="769"/>
                    <a:pt x="581" y="745"/>
                    <a:pt x="653" y="691"/>
                  </a:cubicBezTo>
                  <a:cubicBezTo>
                    <a:pt x="820" y="554"/>
                    <a:pt x="849" y="319"/>
                    <a:pt x="722" y="152"/>
                  </a:cubicBezTo>
                  <a:cubicBezTo>
                    <a:pt x="640" y="48"/>
                    <a:pt x="527" y="0"/>
                    <a:pt x="4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5"/>
            <p:cNvSpPr/>
            <p:nvPr/>
          </p:nvSpPr>
          <p:spPr>
            <a:xfrm>
              <a:off x="4098688" y="3827385"/>
              <a:ext cx="61674" cy="56547"/>
            </a:xfrm>
            <a:custGeom>
              <a:avLst/>
              <a:gdLst/>
              <a:ahLst/>
              <a:cxnLst/>
              <a:rect l="l" t="t" r="r" b="b"/>
              <a:pathLst>
                <a:path w="842" h="772" extrusionOk="0">
                  <a:moveTo>
                    <a:pt x="415" y="1"/>
                  </a:moveTo>
                  <a:cubicBezTo>
                    <a:pt x="236" y="1"/>
                    <a:pt x="59" y="127"/>
                    <a:pt x="29" y="339"/>
                  </a:cubicBezTo>
                  <a:cubicBezTo>
                    <a:pt x="0" y="589"/>
                    <a:pt x="196" y="771"/>
                    <a:pt x="411" y="771"/>
                  </a:cubicBezTo>
                  <a:cubicBezTo>
                    <a:pt x="490" y="771"/>
                    <a:pt x="572" y="746"/>
                    <a:pt x="646" y="691"/>
                  </a:cubicBezTo>
                  <a:cubicBezTo>
                    <a:pt x="812" y="564"/>
                    <a:pt x="841" y="319"/>
                    <a:pt x="714" y="153"/>
                  </a:cubicBezTo>
                  <a:cubicBezTo>
                    <a:pt x="636" y="48"/>
                    <a:pt x="525" y="1"/>
                    <a:pt x="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5"/>
            <p:cNvSpPr/>
            <p:nvPr/>
          </p:nvSpPr>
          <p:spPr>
            <a:xfrm>
              <a:off x="4176038" y="3720077"/>
              <a:ext cx="63872" cy="56620"/>
            </a:xfrm>
            <a:custGeom>
              <a:avLst/>
              <a:gdLst/>
              <a:ahLst/>
              <a:cxnLst/>
              <a:rect l="l" t="t" r="r" b="b"/>
              <a:pathLst>
                <a:path w="872" h="773" extrusionOk="0">
                  <a:moveTo>
                    <a:pt x="440" y="1"/>
                  </a:moveTo>
                  <a:cubicBezTo>
                    <a:pt x="283" y="1"/>
                    <a:pt x="133" y="96"/>
                    <a:pt x="79" y="257"/>
                  </a:cubicBezTo>
                  <a:cubicBezTo>
                    <a:pt x="1" y="453"/>
                    <a:pt x="108" y="668"/>
                    <a:pt x="304" y="747"/>
                  </a:cubicBezTo>
                  <a:cubicBezTo>
                    <a:pt x="348" y="764"/>
                    <a:pt x="393" y="772"/>
                    <a:pt x="438" y="772"/>
                  </a:cubicBezTo>
                  <a:cubicBezTo>
                    <a:pt x="593" y="772"/>
                    <a:pt x="740" y="673"/>
                    <a:pt x="793" y="522"/>
                  </a:cubicBezTo>
                  <a:cubicBezTo>
                    <a:pt x="872" y="326"/>
                    <a:pt x="774" y="101"/>
                    <a:pt x="568" y="22"/>
                  </a:cubicBezTo>
                  <a:cubicBezTo>
                    <a:pt x="526" y="8"/>
                    <a:pt x="483" y="1"/>
                    <a:pt x="4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5"/>
            <p:cNvSpPr/>
            <p:nvPr/>
          </p:nvSpPr>
          <p:spPr>
            <a:xfrm>
              <a:off x="4123813" y="3700959"/>
              <a:ext cx="65923" cy="56474"/>
            </a:xfrm>
            <a:custGeom>
              <a:avLst/>
              <a:gdLst/>
              <a:ahLst/>
              <a:cxnLst/>
              <a:rect l="l" t="t" r="r" b="b"/>
              <a:pathLst>
                <a:path w="900" h="771" extrusionOk="0">
                  <a:moveTo>
                    <a:pt x="464" y="0"/>
                  </a:moveTo>
                  <a:cubicBezTo>
                    <a:pt x="314" y="0"/>
                    <a:pt x="163" y="86"/>
                    <a:pt x="97" y="254"/>
                  </a:cubicBezTo>
                  <a:cubicBezTo>
                    <a:pt x="0" y="512"/>
                    <a:pt x="203" y="771"/>
                    <a:pt x="453" y="771"/>
                  </a:cubicBezTo>
                  <a:cubicBezTo>
                    <a:pt x="506" y="771"/>
                    <a:pt x="561" y="759"/>
                    <a:pt x="616" y="734"/>
                  </a:cubicBezTo>
                  <a:cubicBezTo>
                    <a:pt x="812" y="646"/>
                    <a:pt x="900" y="420"/>
                    <a:pt x="812" y="225"/>
                  </a:cubicBezTo>
                  <a:cubicBezTo>
                    <a:pt x="741" y="74"/>
                    <a:pt x="603" y="0"/>
                    <a:pt x="4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5"/>
            <p:cNvSpPr/>
            <p:nvPr/>
          </p:nvSpPr>
          <p:spPr>
            <a:xfrm>
              <a:off x="4369633" y="3407675"/>
              <a:ext cx="359206" cy="417291"/>
            </a:xfrm>
            <a:custGeom>
              <a:avLst/>
              <a:gdLst/>
              <a:ahLst/>
              <a:cxnLst/>
              <a:rect l="l" t="t" r="r" b="b"/>
              <a:pathLst>
                <a:path w="4904" h="5697" extrusionOk="0">
                  <a:moveTo>
                    <a:pt x="4903" y="1"/>
                  </a:moveTo>
                  <a:cubicBezTo>
                    <a:pt x="3798" y="715"/>
                    <a:pt x="2613" y="1342"/>
                    <a:pt x="1684" y="2281"/>
                  </a:cubicBezTo>
                  <a:cubicBezTo>
                    <a:pt x="901" y="3074"/>
                    <a:pt x="0" y="4522"/>
                    <a:pt x="382" y="5697"/>
                  </a:cubicBezTo>
                  <a:cubicBezTo>
                    <a:pt x="607" y="5472"/>
                    <a:pt x="705" y="5061"/>
                    <a:pt x="920" y="4806"/>
                  </a:cubicBezTo>
                  <a:cubicBezTo>
                    <a:pt x="1145" y="4522"/>
                    <a:pt x="1409" y="4278"/>
                    <a:pt x="1693" y="4052"/>
                  </a:cubicBezTo>
                  <a:cubicBezTo>
                    <a:pt x="2271" y="3593"/>
                    <a:pt x="2907" y="3211"/>
                    <a:pt x="3416" y="2682"/>
                  </a:cubicBezTo>
                  <a:cubicBezTo>
                    <a:pt x="4120" y="1939"/>
                    <a:pt x="4522" y="960"/>
                    <a:pt x="49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5"/>
            <p:cNvSpPr/>
            <p:nvPr/>
          </p:nvSpPr>
          <p:spPr>
            <a:xfrm>
              <a:off x="4576045" y="3548897"/>
              <a:ext cx="481822" cy="147081"/>
            </a:xfrm>
            <a:custGeom>
              <a:avLst/>
              <a:gdLst/>
              <a:ahLst/>
              <a:cxnLst/>
              <a:rect l="l" t="t" r="r" b="b"/>
              <a:pathLst>
                <a:path w="6578" h="2008" extrusionOk="0">
                  <a:moveTo>
                    <a:pt x="6578" y="1"/>
                  </a:moveTo>
                  <a:lnTo>
                    <a:pt x="6578" y="1"/>
                  </a:lnTo>
                  <a:cubicBezTo>
                    <a:pt x="5942" y="167"/>
                    <a:pt x="5266" y="138"/>
                    <a:pt x="4601" y="167"/>
                  </a:cubicBezTo>
                  <a:cubicBezTo>
                    <a:pt x="3847" y="206"/>
                    <a:pt x="3094" y="353"/>
                    <a:pt x="2379" y="598"/>
                  </a:cubicBezTo>
                  <a:cubicBezTo>
                    <a:pt x="1762" y="813"/>
                    <a:pt x="1" y="2007"/>
                    <a:pt x="1" y="2007"/>
                  </a:cubicBezTo>
                  <a:cubicBezTo>
                    <a:pt x="236" y="1909"/>
                    <a:pt x="480" y="1831"/>
                    <a:pt x="735" y="1782"/>
                  </a:cubicBezTo>
                  <a:cubicBezTo>
                    <a:pt x="1048" y="1713"/>
                    <a:pt x="1351" y="1635"/>
                    <a:pt x="1674" y="1606"/>
                  </a:cubicBezTo>
                  <a:cubicBezTo>
                    <a:pt x="2898" y="1488"/>
                    <a:pt x="4229" y="1694"/>
                    <a:pt x="5354" y="1087"/>
                  </a:cubicBezTo>
                  <a:cubicBezTo>
                    <a:pt x="5834" y="813"/>
                    <a:pt x="6255" y="441"/>
                    <a:pt x="65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5"/>
            <p:cNvSpPr/>
            <p:nvPr/>
          </p:nvSpPr>
          <p:spPr>
            <a:xfrm>
              <a:off x="4801136" y="3714437"/>
              <a:ext cx="496911" cy="325585"/>
            </a:xfrm>
            <a:custGeom>
              <a:avLst/>
              <a:gdLst/>
              <a:ahLst/>
              <a:cxnLst/>
              <a:rect l="l" t="t" r="r" b="b"/>
              <a:pathLst>
                <a:path w="6784" h="4445" extrusionOk="0">
                  <a:moveTo>
                    <a:pt x="439" y="0"/>
                  </a:moveTo>
                  <a:cubicBezTo>
                    <a:pt x="293" y="0"/>
                    <a:pt x="147" y="7"/>
                    <a:pt x="1" y="21"/>
                  </a:cubicBezTo>
                  <a:cubicBezTo>
                    <a:pt x="1978" y="1900"/>
                    <a:pt x="4278" y="3398"/>
                    <a:pt x="6783" y="4445"/>
                  </a:cubicBezTo>
                  <a:cubicBezTo>
                    <a:pt x="6000" y="3270"/>
                    <a:pt x="5110" y="2125"/>
                    <a:pt x="3974" y="1274"/>
                  </a:cubicBezTo>
                  <a:cubicBezTo>
                    <a:pt x="2956" y="519"/>
                    <a:pt x="1709"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5"/>
            <p:cNvSpPr/>
            <p:nvPr/>
          </p:nvSpPr>
          <p:spPr>
            <a:xfrm>
              <a:off x="4942358" y="3877267"/>
              <a:ext cx="314085" cy="520497"/>
            </a:xfrm>
            <a:custGeom>
              <a:avLst/>
              <a:gdLst/>
              <a:ahLst/>
              <a:cxnLst/>
              <a:rect l="l" t="t" r="r" b="b"/>
              <a:pathLst>
                <a:path w="4288" h="7106" extrusionOk="0">
                  <a:moveTo>
                    <a:pt x="1" y="0"/>
                  </a:moveTo>
                  <a:cubicBezTo>
                    <a:pt x="1078" y="2525"/>
                    <a:pt x="2487" y="5050"/>
                    <a:pt x="4288" y="7105"/>
                  </a:cubicBezTo>
                  <a:cubicBezTo>
                    <a:pt x="3945" y="5716"/>
                    <a:pt x="3603" y="4306"/>
                    <a:pt x="2947" y="3024"/>
                  </a:cubicBezTo>
                  <a:cubicBezTo>
                    <a:pt x="2291" y="1752"/>
                    <a:pt x="1312" y="57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5"/>
            <p:cNvSpPr/>
            <p:nvPr/>
          </p:nvSpPr>
          <p:spPr>
            <a:xfrm>
              <a:off x="4947412" y="3991973"/>
              <a:ext cx="113314" cy="616524"/>
            </a:xfrm>
            <a:custGeom>
              <a:avLst/>
              <a:gdLst/>
              <a:ahLst/>
              <a:cxnLst/>
              <a:rect l="l" t="t" r="r" b="b"/>
              <a:pathLst>
                <a:path w="1547" h="8417" extrusionOk="0">
                  <a:moveTo>
                    <a:pt x="421" y="0"/>
                  </a:moveTo>
                  <a:cubicBezTo>
                    <a:pt x="206" y="1419"/>
                    <a:pt x="0" y="2838"/>
                    <a:pt x="20" y="4267"/>
                  </a:cubicBezTo>
                  <a:cubicBezTo>
                    <a:pt x="40" y="5706"/>
                    <a:pt x="294" y="7154"/>
                    <a:pt x="960" y="8417"/>
                  </a:cubicBezTo>
                  <a:cubicBezTo>
                    <a:pt x="1469" y="7154"/>
                    <a:pt x="1547" y="5941"/>
                    <a:pt x="1429" y="4590"/>
                  </a:cubicBezTo>
                  <a:cubicBezTo>
                    <a:pt x="1292" y="3014"/>
                    <a:pt x="1106" y="1429"/>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5"/>
            <p:cNvSpPr/>
            <p:nvPr/>
          </p:nvSpPr>
          <p:spPr>
            <a:xfrm>
              <a:off x="4246283" y="3674370"/>
              <a:ext cx="739214" cy="829455"/>
            </a:xfrm>
            <a:custGeom>
              <a:avLst/>
              <a:gdLst/>
              <a:ahLst/>
              <a:cxnLst/>
              <a:rect l="l" t="t" r="r" b="b"/>
              <a:pathLst>
                <a:path w="10092" h="11324" fill="none" extrusionOk="0">
                  <a:moveTo>
                    <a:pt x="10091" y="4659"/>
                  </a:moveTo>
                  <a:cubicBezTo>
                    <a:pt x="9876" y="3582"/>
                    <a:pt x="9475" y="2535"/>
                    <a:pt x="8790" y="1684"/>
                  </a:cubicBezTo>
                  <a:cubicBezTo>
                    <a:pt x="8104" y="832"/>
                    <a:pt x="7096" y="206"/>
                    <a:pt x="6010" y="98"/>
                  </a:cubicBezTo>
                  <a:cubicBezTo>
                    <a:pt x="4924" y="0"/>
                    <a:pt x="3837" y="441"/>
                    <a:pt x="2996" y="1146"/>
                  </a:cubicBezTo>
                  <a:cubicBezTo>
                    <a:pt x="2164" y="1850"/>
                    <a:pt x="1577" y="2809"/>
                    <a:pt x="1146" y="3808"/>
                  </a:cubicBezTo>
                  <a:cubicBezTo>
                    <a:pt x="148" y="6156"/>
                    <a:pt x="1" y="8789"/>
                    <a:pt x="255" y="11324"/>
                  </a:cubicBezTo>
                  <a:cubicBezTo>
                    <a:pt x="373" y="9660"/>
                    <a:pt x="862" y="8045"/>
                    <a:pt x="1674" y="6597"/>
                  </a:cubicBezTo>
                  <a:cubicBezTo>
                    <a:pt x="2027" y="5951"/>
                    <a:pt x="2457" y="5334"/>
                    <a:pt x="3045" y="4884"/>
                  </a:cubicBezTo>
                  <a:cubicBezTo>
                    <a:pt x="3632" y="4434"/>
                    <a:pt x="4415" y="4209"/>
                    <a:pt x="5129" y="4405"/>
                  </a:cubicBezTo>
                  <a:cubicBezTo>
                    <a:pt x="5638" y="4561"/>
                    <a:pt x="6088" y="4884"/>
                    <a:pt x="6401" y="5325"/>
                  </a:cubicBezTo>
                  <a:cubicBezTo>
                    <a:pt x="6715" y="5765"/>
                    <a:pt x="6950" y="6244"/>
                    <a:pt x="7116" y="6763"/>
                  </a:cubicBezTo>
                  <a:cubicBezTo>
                    <a:pt x="7292" y="7282"/>
                    <a:pt x="7429" y="7810"/>
                    <a:pt x="7537" y="8349"/>
                  </a:cubicBezTo>
                </a:path>
              </a:pathLst>
            </a:custGeom>
            <a:noFill/>
            <a:ln w="4650"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5"/>
            <p:cNvSpPr/>
            <p:nvPr/>
          </p:nvSpPr>
          <p:spPr>
            <a:xfrm>
              <a:off x="4143809" y="3622071"/>
              <a:ext cx="121225" cy="881753"/>
            </a:xfrm>
            <a:custGeom>
              <a:avLst/>
              <a:gdLst/>
              <a:ahLst/>
              <a:cxnLst/>
              <a:rect l="l" t="t" r="r" b="b"/>
              <a:pathLst>
                <a:path w="1655" h="12038" fill="none" extrusionOk="0">
                  <a:moveTo>
                    <a:pt x="1253" y="0"/>
                  </a:moveTo>
                  <a:cubicBezTo>
                    <a:pt x="343" y="1566"/>
                    <a:pt x="0" y="3416"/>
                    <a:pt x="39" y="5226"/>
                  </a:cubicBezTo>
                  <a:cubicBezTo>
                    <a:pt x="88" y="7027"/>
                    <a:pt x="1116" y="10315"/>
                    <a:pt x="1654" y="12038"/>
                  </a:cubicBezTo>
                </a:path>
              </a:pathLst>
            </a:custGeom>
            <a:noFill/>
            <a:ln w="4650"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5"/>
            <p:cNvSpPr/>
            <p:nvPr/>
          </p:nvSpPr>
          <p:spPr>
            <a:xfrm>
              <a:off x="4401862" y="3413462"/>
              <a:ext cx="324120" cy="407915"/>
            </a:xfrm>
            <a:custGeom>
              <a:avLst/>
              <a:gdLst/>
              <a:ahLst/>
              <a:cxnLst/>
              <a:rect l="l" t="t" r="r" b="b"/>
              <a:pathLst>
                <a:path w="4425" h="5569" extrusionOk="0">
                  <a:moveTo>
                    <a:pt x="4424" y="0"/>
                  </a:moveTo>
                  <a:lnTo>
                    <a:pt x="4424" y="0"/>
                  </a:lnTo>
                  <a:cubicBezTo>
                    <a:pt x="3925" y="352"/>
                    <a:pt x="3455" y="744"/>
                    <a:pt x="3015" y="1165"/>
                  </a:cubicBezTo>
                  <a:cubicBezTo>
                    <a:pt x="2575" y="1585"/>
                    <a:pt x="2124" y="2006"/>
                    <a:pt x="1704" y="2447"/>
                  </a:cubicBezTo>
                  <a:cubicBezTo>
                    <a:pt x="1283" y="2877"/>
                    <a:pt x="832" y="3288"/>
                    <a:pt x="480" y="3807"/>
                  </a:cubicBezTo>
                  <a:cubicBezTo>
                    <a:pt x="304" y="4071"/>
                    <a:pt x="177" y="4355"/>
                    <a:pt x="98" y="4649"/>
                  </a:cubicBezTo>
                  <a:cubicBezTo>
                    <a:pt x="10" y="4952"/>
                    <a:pt x="1" y="5265"/>
                    <a:pt x="69" y="5569"/>
                  </a:cubicBezTo>
                  <a:cubicBezTo>
                    <a:pt x="40" y="5265"/>
                    <a:pt x="69" y="4962"/>
                    <a:pt x="177" y="4678"/>
                  </a:cubicBezTo>
                  <a:cubicBezTo>
                    <a:pt x="275" y="4394"/>
                    <a:pt x="421" y="4130"/>
                    <a:pt x="598" y="3895"/>
                  </a:cubicBezTo>
                  <a:cubicBezTo>
                    <a:pt x="950" y="3416"/>
                    <a:pt x="1410" y="3005"/>
                    <a:pt x="1841" y="2574"/>
                  </a:cubicBezTo>
                  <a:cubicBezTo>
                    <a:pt x="2271" y="2143"/>
                    <a:pt x="2692" y="1703"/>
                    <a:pt x="3113" y="1272"/>
                  </a:cubicBezTo>
                  <a:cubicBezTo>
                    <a:pt x="3543" y="832"/>
                    <a:pt x="3964" y="401"/>
                    <a:pt x="4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5"/>
            <p:cNvSpPr/>
            <p:nvPr/>
          </p:nvSpPr>
          <p:spPr>
            <a:xfrm>
              <a:off x="4586813" y="3556808"/>
              <a:ext cx="460287" cy="134116"/>
            </a:xfrm>
            <a:custGeom>
              <a:avLst/>
              <a:gdLst/>
              <a:ahLst/>
              <a:cxnLst/>
              <a:rect l="l" t="t" r="r" b="b"/>
              <a:pathLst>
                <a:path w="6284" h="1831" extrusionOk="0">
                  <a:moveTo>
                    <a:pt x="6284" y="0"/>
                  </a:moveTo>
                  <a:lnTo>
                    <a:pt x="6284" y="0"/>
                  </a:lnTo>
                  <a:cubicBezTo>
                    <a:pt x="6049" y="147"/>
                    <a:pt x="5785" y="235"/>
                    <a:pt x="5520" y="284"/>
                  </a:cubicBezTo>
                  <a:cubicBezTo>
                    <a:pt x="5256" y="343"/>
                    <a:pt x="4982" y="382"/>
                    <a:pt x="4718" y="431"/>
                  </a:cubicBezTo>
                  <a:cubicBezTo>
                    <a:pt x="4180" y="519"/>
                    <a:pt x="3632" y="617"/>
                    <a:pt x="3093" y="725"/>
                  </a:cubicBezTo>
                  <a:cubicBezTo>
                    <a:pt x="2555" y="832"/>
                    <a:pt x="2027" y="969"/>
                    <a:pt x="1498" y="1145"/>
                  </a:cubicBezTo>
                  <a:cubicBezTo>
                    <a:pt x="970" y="1322"/>
                    <a:pt x="470" y="1547"/>
                    <a:pt x="1" y="1831"/>
                  </a:cubicBezTo>
                  <a:cubicBezTo>
                    <a:pt x="500" y="1615"/>
                    <a:pt x="1009" y="1429"/>
                    <a:pt x="1537" y="1282"/>
                  </a:cubicBezTo>
                  <a:cubicBezTo>
                    <a:pt x="2066" y="1136"/>
                    <a:pt x="2594" y="1018"/>
                    <a:pt x="3132" y="911"/>
                  </a:cubicBezTo>
                  <a:cubicBezTo>
                    <a:pt x="3661" y="793"/>
                    <a:pt x="4209" y="695"/>
                    <a:pt x="4738" y="568"/>
                  </a:cubicBezTo>
                  <a:cubicBezTo>
                    <a:pt x="5012" y="509"/>
                    <a:pt x="5276" y="451"/>
                    <a:pt x="5540" y="372"/>
                  </a:cubicBezTo>
                  <a:cubicBezTo>
                    <a:pt x="5814" y="304"/>
                    <a:pt x="6059" y="177"/>
                    <a:pt x="62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5"/>
            <p:cNvSpPr/>
            <p:nvPr/>
          </p:nvSpPr>
          <p:spPr>
            <a:xfrm>
              <a:off x="4817690" y="3728134"/>
              <a:ext cx="478892" cy="308299"/>
            </a:xfrm>
            <a:custGeom>
              <a:avLst/>
              <a:gdLst/>
              <a:ahLst/>
              <a:cxnLst/>
              <a:rect l="l" t="t" r="r" b="b"/>
              <a:pathLst>
                <a:path w="6538" h="4209" extrusionOk="0">
                  <a:moveTo>
                    <a:pt x="0" y="0"/>
                  </a:moveTo>
                  <a:lnTo>
                    <a:pt x="0" y="0"/>
                  </a:lnTo>
                  <a:cubicBezTo>
                    <a:pt x="1184" y="539"/>
                    <a:pt x="2271" y="1253"/>
                    <a:pt x="3328" y="1997"/>
                  </a:cubicBezTo>
                  <a:cubicBezTo>
                    <a:pt x="4385" y="2751"/>
                    <a:pt x="5412" y="3553"/>
                    <a:pt x="6538" y="4209"/>
                  </a:cubicBezTo>
                  <a:cubicBezTo>
                    <a:pt x="5500" y="3426"/>
                    <a:pt x="4492" y="2604"/>
                    <a:pt x="3435" y="1850"/>
                  </a:cubicBezTo>
                  <a:cubicBezTo>
                    <a:pt x="2907" y="1469"/>
                    <a:pt x="2349" y="1116"/>
                    <a:pt x="1781" y="793"/>
                  </a:cubicBezTo>
                  <a:cubicBezTo>
                    <a:pt x="1214" y="470"/>
                    <a:pt x="617" y="206"/>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5"/>
            <p:cNvSpPr/>
            <p:nvPr/>
          </p:nvSpPr>
          <p:spPr>
            <a:xfrm>
              <a:off x="4955323" y="3892283"/>
              <a:ext cx="301120" cy="501892"/>
            </a:xfrm>
            <a:custGeom>
              <a:avLst/>
              <a:gdLst/>
              <a:ahLst/>
              <a:cxnLst/>
              <a:rect l="l" t="t" r="r" b="b"/>
              <a:pathLst>
                <a:path w="4111" h="6852" extrusionOk="0">
                  <a:moveTo>
                    <a:pt x="0" y="1"/>
                  </a:moveTo>
                  <a:lnTo>
                    <a:pt x="0" y="1"/>
                  </a:lnTo>
                  <a:cubicBezTo>
                    <a:pt x="382" y="549"/>
                    <a:pt x="764" y="1097"/>
                    <a:pt x="1106" y="1664"/>
                  </a:cubicBezTo>
                  <a:cubicBezTo>
                    <a:pt x="1449" y="2232"/>
                    <a:pt x="1781" y="2810"/>
                    <a:pt x="2104" y="3397"/>
                  </a:cubicBezTo>
                  <a:cubicBezTo>
                    <a:pt x="2427" y="3974"/>
                    <a:pt x="2750" y="4552"/>
                    <a:pt x="3083" y="5129"/>
                  </a:cubicBezTo>
                  <a:lnTo>
                    <a:pt x="3582" y="6000"/>
                  </a:lnTo>
                  <a:cubicBezTo>
                    <a:pt x="3758" y="6284"/>
                    <a:pt x="3925" y="6568"/>
                    <a:pt x="4111" y="6851"/>
                  </a:cubicBezTo>
                  <a:cubicBezTo>
                    <a:pt x="3964" y="6548"/>
                    <a:pt x="3807" y="6254"/>
                    <a:pt x="3660" y="5951"/>
                  </a:cubicBezTo>
                  <a:lnTo>
                    <a:pt x="3200" y="5070"/>
                  </a:lnTo>
                  <a:cubicBezTo>
                    <a:pt x="2897" y="4473"/>
                    <a:pt x="2584" y="3886"/>
                    <a:pt x="2261" y="3309"/>
                  </a:cubicBezTo>
                  <a:cubicBezTo>
                    <a:pt x="1928" y="2721"/>
                    <a:pt x="1586" y="2144"/>
                    <a:pt x="1214" y="1596"/>
                  </a:cubicBezTo>
                  <a:cubicBezTo>
                    <a:pt x="1028" y="1312"/>
                    <a:pt x="842" y="1038"/>
                    <a:pt x="636" y="774"/>
                  </a:cubicBezTo>
                  <a:cubicBezTo>
                    <a:pt x="431" y="510"/>
                    <a:pt x="225" y="245"/>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5"/>
            <p:cNvSpPr/>
            <p:nvPr/>
          </p:nvSpPr>
          <p:spPr>
            <a:xfrm>
              <a:off x="4985428" y="4017756"/>
              <a:ext cx="31570" cy="590009"/>
            </a:xfrm>
            <a:custGeom>
              <a:avLst/>
              <a:gdLst/>
              <a:ahLst/>
              <a:cxnLst/>
              <a:rect l="l" t="t" r="r" b="b"/>
              <a:pathLst>
                <a:path w="431" h="8055" extrusionOk="0">
                  <a:moveTo>
                    <a:pt x="0" y="0"/>
                  </a:moveTo>
                  <a:lnTo>
                    <a:pt x="0" y="0"/>
                  </a:lnTo>
                  <a:cubicBezTo>
                    <a:pt x="20" y="167"/>
                    <a:pt x="30" y="333"/>
                    <a:pt x="49" y="509"/>
                  </a:cubicBezTo>
                  <a:lnTo>
                    <a:pt x="88" y="1008"/>
                  </a:lnTo>
                  <a:lnTo>
                    <a:pt x="118" y="1517"/>
                  </a:lnTo>
                  <a:lnTo>
                    <a:pt x="127" y="2016"/>
                  </a:lnTo>
                  <a:cubicBezTo>
                    <a:pt x="127" y="2692"/>
                    <a:pt x="108" y="3357"/>
                    <a:pt x="108" y="4033"/>
                  </a:cubicBezTo>
                  <a:cubicBezTo>
                    <a:pt x="98" y="4708"/>
                    <a:pt x="98" y="5383"/>
                    <a:pt x="137" y="6058"/>
                  </a:cubicBezTo>
                  <a:lnTo>
                    <a:pt x="186" y="6558"/>
                  </a:lnTo>
                  <a:lnTo>
                    <a:pt x="245" y="7067"/>
                  </a:lnTo>
                  <a:lnTo>
                    <a:pt x="323" y="7566"/>
                  </a:lnTo>
                  <a:cubicBezTo>
                    <a:pt x="362" y="7722"/>
                    <a:pt x="401" y="7889"/>
                    <a:pt x="431" y="8055"/>
                  </a:cubicBezTo>
                  <a:cubicBezTo>
                    <a:pt x="411" y="7889"/>
                    <a:pt x="392" y="7722"/>
                    <a:pt x="372" y="7556"/>
                  </a:cubicBezTo>
                  <a:lnTo>
                    <a:pt x="333" y="7047"/>
                  </a:lnTo>
                  <a:lnTo>
                    <a:pt x="304" y="6548"/>
                  </a:lnTo>
                  <a:lnTo>
                    <a:pt x="284" y="6049"/>
                  </a:lnTo>
                  <a:cubicBezTo>
                    <a:pt x="274" y="5373"/>
                    <a:pt x="284" y="4708"/>
                    <a:pt x="294" y="4033"/>
                  </a:cubicBezTo>
                  <a:cubicBezTo>
                    <a:pt x="294" y="3357"/>
                    <a:pt x="304" y="2682"/>
                    <a:pt x="264" y="2007"/>
                  </a:cubicBezTo>
                  <a:lnTo>
                    <a:pt x="225" y="1498"/>
                  </a:lnTo>
                  <a:lnTo>
                    <a:pt x="176" y="999"/>
                  </a:lnTo>
                  <a:lnTo>
                    <a:pt x="98" y="500"/>
                  </a:lnTo>
                  <a:cubicBezTo>
                    <a:pt x="69" y="333"/>
                    <a:pt x="39" y="16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5"/>
            <p:cNvSpPr/>
            <p:nvPr/>
          </p:nvSpPr>
          <p:spPr>
            <a:xfrm>
              <a:off x="4766270" y="4256837"/>
              <a:ext cx="65776" cy="56694"/>
            </a:xfrm>
            <a:custGeom>
              <a:avLst/>
              <a:gdLst/>
              <a:ahLst/>
              <a:cxnLst/>
              <a:rect l="l" t="t" r="r" b="b"/>
              <a:pathLst>
                <a:path w="898" h="774" extrusionOk="0">
                  <a:moveTo>
                    <a:pt x="449" y="1"/>
                  </a:moveTo>
                  <a:cubicBezTo>
                    <a:pt x="206" y="1"/>
                    <a:pt x="0" y="243"/>
                    <a:pt x="95" y="504"/>
                  </a:cubicBezTo>
                  <a:cubicBezTo>
                    <a:pt x="153" y="682"/>
                    <a:pt x="305" y="773"/>
                    <a:pt x="459" y="773"/>
                  </a:cubicBezTo>
                  <a:cubicBezTo>
                    <a:pt x="593" y="773"/>
                    <a:pt x="727" y="704"/>
                    <a:pt x="800" y="563"/>
                  </a:cubicBezTo>
                  <a:cubicBezTo>
                    <a:pt x="898" y="367"/>
                    <a:pt x="819" y="142"/>
                    <a:pt x="624" y="44"/>
                  </a:cubicBezTo>
                  <a:cubicBezTo>
                    <a:pt x="566" y="14"/>
                    <a:pt x="506"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5"/>
            <p:cNvSpPr/>
            <p:nvPr/>
          </p:nvSpPr>
          <p:spPr>
            <a:xfrm>
              <a:off x="4200503" y="3602002"/>
              <a:ext cx="65264" cy="56547"/>
            </a:xfrm>
            <a:custGeom>
              <a:avLst/>
              <a:gdLst/>
              <a:ahLst/>
              <a:cxnLst/>
              <a:rect l="l" t="t" r="r" b="b"/>
              <a:pathLst>
                <a:path w="891" h="772" extrusionOk="0">
                  <a:moveTo>
                    <a:pt x="460" y="1"/>
                  </a:moveTo>
                  <a:cubicBezTo>
                    <a:pt x="309" y="1"/>
                    <a:pt x="158" y="87"/>
                    <a:pt x="97" y="254"/>
                  </a:cubicBezTo>
                  <a:cubicBezTo>
                    <a:pt x="0" y="513"/>
                    <a:pt x="203" y="771"/>
                    <a:pt x="453" y="771"/>
                  </a:cubicBezTo>
                  <a:cubicBezTo>
                    <a:pt x="506" y="771"/>
                    <a:pt x="561" y="760"/>
                    <a:pt x="616" y="734"/>
                  </a:cubicBezTo>
                  <a:cubicBezTo>
                    <a:pt x="812" y="646"/>
                    <a:pt x="890" y="421"/>
                    <a:pt x="812" y="225"/>
                  </a:cubicBezTo>
                  <a:cubicBezTo>
                    <a:pt x="741" y="74"/>
                    <a:pt x="600" y="1"/>
                    <a:pt x="4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 name="Google Shape;461;p5"/>
          <p:cNvGrpSpPr/>
          <p:nvPr/>
        </p:nvGrpSpPr>
        <p:grpSpPr>
          <a:xfrm rot="-5400000">
            <a:off x="8061525" y="-65412"/>
            <a:ext cx="1209247" cy="1200822"/>
            <a:chOff x="4088800" y="3407675"/>
            <a:chExt cx="1209247" cy="1200822"/>
          </a:xfrm>
        </p:grpSpPr>
        <p:sp>
          <p:nvSpPr>
            <p:cNvPr id="462" name="Google Shape;462;p5"/>
            <p:cNvSpPr/>
            <p:nvPr/>
          </p:nvSpPr>
          <p:spPr>
            <a:xfrm>
              <a:off x="4613328" y="3948244"/>
              <a:ext cx="56034" cy="55961"/>
            </a:xfrm>
            <a:custGeom>
              <a:avLst/>
              <a:gdLst/>
              <a:ahLst/>
              <a:cxnLst/>
              <a:rect l="l" t="t" r="r" b="b"/>
              <a:pathLst>
                <a:path w="765" h="764" extrusionOk="0">
                  <a:moveTo>
                    <a:pt x="382" y="0"/>
                  </a:moveTo>
                  <a:cubicBezTo>
                    <a:pt x="167" y="0"/>
                    <a:pt x="1" y="166"/>
                    <a:pt x="1" y="382"/>
                  </a:cubicBezTo>
                  <a:cubicBezTo>
                    <a:pt x="1" y="597"/>
                    <a:pt x="167" y="763"/>
                    <a:pt x="382" y="763"/>
                  </a:cubicBezTo>
                  <a:cubicBezTo>
                    <a:pt x="598" y="763"/>
                    <a:pt x="764" y="597"/>
                    <a:pt x="764" y="382"/>
                  </a:cubicBezTo>
                  <a:cubicBezTo>
                    <a:pt x="764" y="166"/>
                    <a:pt x="598" y="0"/>
                    <a:pt x="3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5"/>
            <p:cNvSpPr/>
            <p:nvPr/>
          </p:nvSpPr>
          <p:spPr>
            <a:xfrm>
              <a:off x="4587545" y="3999444"/>
              <a:ext cx="69512" cy="56694"/>
            </a:xfrm>
            <a:custGeom>
              <a:avLst/>
              <a:gdLst/>
              <a:ahLst/>
              <a:cxnLst/>
              <a:rect l="l" t="t" r="r" b="b"/>
              <a:pathLst>
                <a:path w="949" h="774" extrusionOk="0">
                  <a:moveTo>
                    <a:pt x="477" y="1"/>
                  </a:moveTo>
                  <a:cubicBezTo>
                    <a:pt x="425" y="1"/>
                    <a:pt x="373" y="12"/>
                    <a:pt x="323" y="35"/>
                  </a:cubicBezTo>
                  <a:cubicBezTo>
                    <a:pt x="0" y="172"/>
                    <a:pt x="20" y="622"/>
                    <a:pt x="343" y="750"/>
                  </a:cubicBezTo>
                  <a:cubicBezTo>
                    <a:pt x="388" y="766"/>
                    <a:pt x="434" y="774"/>
                    <a:pt x="477" y="774"/>
                  </a:cubicBezTo>
                  <a:cubicBezTo>
                    <a:pt x="742" y="774"/>
                    <a:pt x="949" y="490"/>
                    <a:pt x="823" y="221"/>
                  </a:cubicBezTo>
                  <a:cubicBezTo>
                    <a:pt x="758" y="84"/>
                    <a:pt x="619" y="1"/>
                    <a:pt x="4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5"/>
            <p:cNvSpPr/>
            <p:nvPr/>
          </p:nvSpPr>
          <p:spPr>
            <a:xfrm>
              <a:off x="4677127" y="3991167"/>
              <a:ext cx="66875" cy="56620"/>
            </a:xfrm>
            <a:custGeom>
              <a:avLst/>
              <a:gdLst/>
              <a:ahLst/>
              <a:cxnLst/>
              <a:rect l="l" t="t" r="r" b="b"/>
              <a:pathLst>
                <a:path w="913" h="773" extrusionOk="0">
                  <a:moveTo>
                    <a:pt x="508" y="1"/>
                  </a:moveTo>
                  <a:cubicBezTo>
                    <a:pt x="502" y="1"/>
                    <a:pt x="496" y="1"/>
                    <a:pt x="490" y="1"/>
                  </a:cubicBezTo>
                  <a:cubicBezTo>
                    <a:pt x="148" y="31"/>
                    <a:pt x="1" y="451"/>
                    <a:pt x="255" y="677"/>
                  </a:cubicBezTo>
                  <a:cubicBezTo>
                    <a:pt x="333" y="743"/>
                    <a:pt x="424" y="773"/>
                    <a:pt x="511" y="773"/>
                  </a:cubicBezTo>
                  <a:cubicBezTo>
                    <a:pt x="719" y="773"/>
                    <a:pt x="912" y="605"/>
                    <a:pt x="891" y="363"/>
                  </a:cubicBezTo>
                  <a:cubicBezTo>
                    <a:pt x="882" y="154"/>
                    <a:pt x="707" y="1"/>
                    <a:pt x="5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5"/>
            <p:cNvSpPr/>
            <p:nvPr/>
          </p:nvSpPr>
          <p:spPr>
            <a:xfrm>
              <a:off x="4640577" y="4032699"/>
              <a:ext cx="67021" cy="55961"/>
            </a:xfrm>
            <a:custGeom>
              <a:avLst/>
              <a:gdLst/>
              <a:ahLst/>
              <a:cxnLst/>
              <a:rect l="l" t="t" r="r" b="b"/>
              <a:pathLst>
                <a:path w="915" h="764" extrusionOk="0">
                  <a:moveTo>
                    <a:pt x="525" y="0"/>
                  </a:moveTo>
                  <a:cubicBezTo>
                    <a:pt x="513" y="0"/>
                    <a:pt x="502" y="1"/>
                    <a:pt x="490" y="2"/>
                  </a:cubicBezTo>
                  <a:cubicBezTo>
                    <a:pt x="147" y="21"/>
                    <a:pt x="1" y="442"/>
                    <a:pt x="265" y="667"/>
                  </a:cubicBezTo>
                  <a:cubicBezTo>
                    <a:pt x="340" y="734"/>
                    <a:pt x="428" y="764"/>
                    <a:pt x="515" y="764"/>
                  </a:cubicBezTo>
                  <a:cubicBezTo>
                    <a:pt x="720" y="764"/>
                    <a:pt x="915" y="595"/>
                    <a:pt x="901" y="354"/>
                  </a:cubicBezTo>
                  <a:cubicBezTo>
                    <a:pt x="883" y="151"/>
                    <a:pt x="716" y="0"/>
                    <a:pt x="5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5"/>
            <p:cNvSpPr/>
            <p:nvPr/>
          </p:nvSpPr>
          <p:spPr>
            <a:xfrm>
              <a:off x="4730012" y="4059947"/>
              <a:ext cx="66948" cy="56327"/>
            </a:xfrm>
            <a:custGeom>
              <a:avLst/>
              <a:gdLst/>
              <a:ahLst/>
              <a:cxnLst/>
              <a:rect l="l" t="t" r="r" b="b"/>
              <a:pathLst>
                <a:path w="914" h="769" extrusionOk="0">
                  <a:moveTo>
                    <a:pt x="496" y="1"/>
                  </a:moveTo>
                  <a:cubicBezTo>
                    <a:pt x="209" y="1"/>
                    <a:pt x="0" y="314"/>
                    <a:pt x="160" y="579"/>
                  </a:cubicBezTo>
                  <a:cubicBezTo>
                    <a:pt x="237" y="708"/>
                    <a:pt x="365" y="769"/>
                    <a:pt x="491" y="769"/>
                  </a:cubicBezTo>
                  <a:cubicBezTo>
                    <a:pt x="654" y="769"/>
                    <a:pt x="815" y="668"/>
                    <a:pt x="864" y="481"/>
                  </a:cubicBezTo>
                  <a:cubicBezTo>
                    <a:pt x="913" y="276"/>
                    <a:pt x="796" y="70"/>
                    <a:pt x="590" y="12"/>
                  </a:cubicBezTo>
                  <a:cubicBezTo>
                    <a:pt x="558" y="4"/>
                    <a:pt x="527" y="1"/>
                    <a:pt x="4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5"/>
            <p:cNvSpPr/>
            <p:nvPr/>
          </p:nvSpPr>
          <p:spPr>
            <a:xfrm>
              <a:off x="4682767" y="4087708"/>
              <a:ext cx="66875" cy="56547"/>
            </a:xfrm>
            <a:custGeom>
              <a:avLst/>
              <a:gdLst/>
              <a:ahLst/>
              <a:cxnLst/>
              <a:rect l="l" t="t" r="r" b="b"/>
              <a:pathLst>
                <a:path w="913" h="772" extrusionOk="0">
                  <a:moveTo>
                    <a:pt x="481" y="1"/>
                  </a:moveTo>
                  <a:cubicBezTo>
                    <a:pt x="204" y="1"/>
                    <a:pt x="1" y="319"/>
                    <a:pt x="159" y="582"/>
                  </a:cubicBezTo>
                  <a:cubicBezTo>
                    <a:pt x="236" y="711"/>
                    <a:pt x="364" y="772"/>
                    <a:pt x="490" y="772"/>
                  </a:cubicBezTo>
                  <a:cubicBezTo>
                    <a:pt x="653" y="772"/>
                    <a:pt x="814" y="671"/>
                    <a:pt x="863" y="484"/>
                  </a:cubicBezTo>
                  <a:cubicBezTo>
                    <a:pt x="912" y="279"/>
                    <a:pt x="795" y="63"/>
                    <a:pt x="580" y="14"/>
                  </a:cubicBezTo>
                  <a:cubicBezTo>
                    <a:pt x="546" y="5"/>
                    <a:pt x="513" y="1"/>
                    <a:pt x="4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5"/>
            <p:cNvSpPr/>
            <p:nvPr/>
          </p:nvSpPr>
          <p:spPr>
            <a:xfrm>
              <a:off x="4766270" y="4155096"/>
              <a:ext cx="65776" cy="56620"/>
            </a:xfrm>
            <a:custGeom>
              <a:avLst/>
              <a:gdLst/>
              <a:ahLst/>
              <a:cxnLst/>
              <a:rect l="l" t="t" r="r" b="b"/>
              <a:pathLst>
                <a:path w="898" h="773" extrusionOk="0">
                  <a:moveTo>
                    <a:pt x="449" y="0"/>
                  </a:moveTo>
                  <a:cubicBezTo>
                    <a:pt x="206" y="0"/>
                    <a:pt x="0" y="242"/>
                    <a:pt x="95" y="504"/>
                  </a:cubicBezTo>
                  <a:cubicBezTo>
                    <a:pt x="153" y="681"/>
                    <a:pt x="305" y="773"/>
                    <a:pt x="459" y="773"/>
                  </a:cubicBezTo>
                  <a:cubicBezTo>
                    <a:pt x="593" y="773"/>
                    <a:pt x="727" y="704"/>
                    <a:pt x="800" y="562"/>
                  </a:cubicBezTo>
                  <a:cubicBezTo>
                    <a:pt x="898" y="367"/>
                    <a:pt x="819" y="141"/>
                    <a:pt x="624" y="44"/>
                  </a:cubicBezTo>
                  <a:cubicBezTo>
                    <a:pt x="566" y="14"/>
                    <a:pt x="506" y="0"/>
                    <a:pt x="4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5"/>
            <p:cNvSpPr/>
            <p:nvPr/>
          </p:nvSpPr>
          <p:spPr>
            <a:xfrm>
              <a:off x="4714484" y="4172309"/>
              <a:ext cx="65264" cy="56254"/>
            </a:xfrm>
            <a:custGeom>
              <a:avLst/>
              <a:gdLst/>
              <a:ahLst/>
              <a:cxnLst/>
              <a:rect l="l" t="t" r="r" b="b"/>
              <a:pathLst>
                <a:path w="891" h="768" extrusionOk="0">
                  <a:moveTo>
                    <a:pt x="448" y="0"/>
                  </a:moveTo>
                  <a:cubicBezTo>
                    <a:pt x="202" y="0"/>
                    <a:pt x="1" y="242"/>
                    <a:pt x="88" y="503"/>
                  </a:cubicBezTo>
                  <a:cubicBezTo>
                    <a:pt x="145" y="676"/>
                    <a:pt x="298" y="768"/>
                    <a:pt x="451" y="768"/>
                  </a:cubicBezTo>
                  <a:cubicBezTo>
                    <a:pt x="585" y="768"/>
                    <a:pt x="720" y="698"/>
                    <a:pt x="792" y="552"/>
                  </a:cubicBezTo>
                  <a:cubicBezTo>
                    <a:pt x="890" y="366"/>
                    <a:pt x="812" y="132"/>
                    <a:pt x="626" y="43"/>
                  </a:cubicBezTo>
                  <a:cubicBezTo>
                    <a:pt x="566" y="14"/>
                    <a:pt x="506" y="0"/>
                    <a:pt x="4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5"/>
            <p:cNvSpPr/>
            <p:nvPr/>
          </p:nvSpPr>
          <p:spPr>
            <a:xfrm>
              <a:off x="4178309" y="4182344"/>
              <a:ext cx="65190" cy="56401"/>
            </a:xfrm>
            <a:custGeom>
              <a:avLst/>
              <a:gdLst/>
              <a:ahLst/>
              <a:cxnLst/>
              <a:rect l="l" t="t" r="r" b="b"/>
              <a:pathLst>
                <a:path w="890" h="770" extrusionOk="0">
                  <a:moveTo>
                    <a:pt x="451" y="0"/>
                  </a:moveTo>
                  <a:cubicBezTo>
                    <a:pt x="208" y="0"/>
                    <a:pt x="0" y="242"/>
                    <a:pt x="87" y="503"/>
                  </a:cubicBezTo>
                  <a:cubicBezTo>
                    <a:pt x="145" y="678"/>
                    <a:pt x="300" y="769"/>
                    <a:pt x="455" y="769"/>
                  </a:cubicBezTo>
                  <a:cubicBezTo>
                    <a:pt x="587" y="769"/>
                    <a:pt x="720" y="702"/>
                    <a:pt x="792" y="562"/>
                  </a:cubicBezTo>
                  <a:cubicBezTo>
                    <a:pt x="890" y="376"/>
                    <a:pt x="811" y="141"/>
                    <a:pt x="625" y="44"/>
                  </a:cubicBezTo>
                  <a:cubicBezTo>
                    <a:pt x="567" y="14"/>
                    <a:pt x="508" y="0"/>
                    <a:pt x="4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5"/>
            <p:cNvSpPr/>
            <p:nvPr/>
          </p:nvSpPr>
          <p:spPr>
            <a:xfrm>
              <a:off x="4125937" y="4198825"/>
              <a:ext cx="65264" cy="56620"/>
            </a:xfrm>
            <a:custGeom>
              <a:avLst/>
              <a:gdLst/>
              <a:ahLst/>
              <a:cxnLst/>
              <a:rect l="l" t="t" r="r" b="b"/>
              <a:pathLst>
                <a:path w="891" h="773" extrusionOk="0">
                  <a:moveTo>
                    <a:pt x="451" y="0"/>
                  </a:moveTo>
                  <a:cubicBezTo>
                    <a:pt x="208" y="0"/>
                    <a:pt x="1" y="242"/>
                    <a:pt x="88" y="504"/>
                  </a:cubicBezTo>
                  <a:cubicBezTo>
                    <a:pt x="145" y="681"/>
                    <a:pt x="298" y="773"/>
                    <a:pt x="451" y="773"/>
                  </a:cubicBezTo>
                  <a:cubicBezTo>
                    <a:pt x="585" y="773"/>
                    <a:pt x="719" y="704"/>
                    <a:pt x="792" y="562"/>
                  </a:cubicBezTo>
                  <a:cubicBezTo>
                    <a:pt x="890" y="376"/>
                    <a:pt x="812" y="141"/>
                    <a:pt x="626" y="44"/>
                  </a:cubicBezTo>
                  <a:cubicBezTo>
                    <a:pt x="568" y="14"/>
                    <a:pt x="509" y="0"/>
                    <a:pt x="4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5"/>
            <p:cNvSpPr/>
            <p:nvPr/>
          </p:nvSpPr>
          <p:spPr>
            <a:xfrm>
              <a:off x="4156042" y="4072912"/>
              <a:ext cx="62407" cy="56620"/>
            </a:xfrm>
            <a:custGeom>
              <a:avLst/>
              <a:gdLst/>
              <a:ahLst/>
              <a:cxnLst/>
              <a:rect l="l" t="t" r="r" b="b"/>
              <a:pathLst>
                <a:path w="852" h="773" extrusionOk="0">
                  <a:moveTo>
                    <a:pt x="420" y="1"/>
                  </a:moveTo>
                  <a:cubicBezTo>
                    <a:pt x="205" y="1"/>
                    <a:pt x="0" y="189"/>
                    <a:pt x="29" y="441"/>
                  </a:cubicBezTo>
                  <a:cubicBezTo>
                    <a:pt x="59" y="649"/>
                    <a:pt x="238" y="772"/>
                    <a:pt x="418" y="772"/>
                  </a:cubicBezTo>
                  <a:cubicBezTo>
                    <a:pt x="527" y="772"/>
                    <a:pt x="637" y="727"/>
                    <a:pt x="714" y="627"/>
                  </a:cubicBezTo>
                  <a:cubicBezTo>
                    <a:pt x="851" y="451"/>
                    <a:pt x="812" y="216"/>
                    <a:pt x="646" y="79"/>
                  </a:cubicBezTo>
                  <a:cubicBezTo>
                    <a:pt x="576" y="25"/>
                    <a:pt x="497" y="1"/>
                    <a:pt x="4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5"/>
            <p:cNvSpPr/>
            <p:nvPr/>
          </p:nvSpPr>
          <p:spPr>
            <a:xfrm>
              <a:off x="4101032" y="4080090"/>
              <a:ext cx="62187" cy="56401"/>
            </a:xfrm>
            <a:custGeom>
              <a:avLst/>
              <a:gdLst/>
              <a:ahLst/>
              <a:cxnLst/>
              <a:rect l="l" t="t" r="r" b="b"/>
              <a:pathLst>
                <a:path w="849" h="770" extrusionOk="0">
                  <a:moveTo>
                    <a:pt x="421" y="0"/>
                  </a:moveTo>
                  <a:cubicBezTo>
                    <a:pt x="202" y="0"/>
                    <a:pt x="0" y="187"/>
                    <a:pt x="36" y="431"/>
                  </a:cubicBezTo>
                  <a:cubicBezTo>
                    <a:pt x="67" y="644"/>
                    <a:pt x="243" y="769"/>
                    <a:pt x="422" y="769"/>
                  </a:cubicBezTo>
                  <a:cubicBezTo>
                    <a:pt x="532" y="769"/>
                    <a:pt x="643" y="722"/>
                    <a:pt x="721" y="617"/>
                  </a:cubicBezTo>
                  <a:cubicBezTo>
                    <a:pt x="849" y="451"/>
                    <a:pt x="819" y="206"/>
                    <a:pt x="653" y="79"/>
                  </a:cubicBezTo>
                  <a:cubicBezTo>
                    <a:pt x="580" y="25"/>
                    <a:pt x="499" y="0"/>
                    <a:pt x="4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5"/>
            <p:cNvSpPr/>
            <p:nvPr/>
          </p:nvSpPr>
          <p:spPr>
            <a:xfrm>
              <a:off x="4143296" y="3957107"/>
              <a:ext cx="62187" cy="56474"/>
            </a:xfrm>
            <a:custGeom>
              <a:avLst/>
              <a:gdLst/>
              <a:ahLst/>
              <a:cxnLst/>
              <a:rect l="l" t="t" r="r" b="b"/>
              <a:pathLst>
                <a:path w="849" h="771" extrusionOk="0">
                  <a:moveTo>
                    <a:pt x="415" y="0"/>
                  </a:moveTo>
                  <a:cubicBezTo>
                    <a:pt x="199" y="0"/>
                    <a:pt x="1" y="187"/>
                    <a:pt x="37" y="437"/>
                  </a:cubicBezTo>
                  <a:cubicBezTo>
                    <a:pt x="61" y="649"/>
                    <a:pt x="238" y="771"/>
                    <a:pt x="419" y="771"/>
                  </a:cubicBezTo>
                  <a:cubicBezTo>
                    <a:pt x="530" y="771"/>
                    <a:pt x="643" y="724"/>
                    <a:pt x="722" y="623"/>
                  </a:cubicBezTo>
                  <a:cubicBezTo>
                    <a:pt x="849" y="456"/>
                    <a:pt x="820" y="212"/>
                    <a:pt x="653" y="85"/>
                  </a:cubicBezTo>
                  <a:cubicBezTo>
                    <a:pt x="579" y="26"/>
                    <a:pt x="496" y="0"/>
                    <a:pt x="4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5"/>
            <p:cNvSpPr/>
            <p:nvPr/>
          </p:nvSpPr>
          <p:spPr>
            <a:xfrm>
              <a:off x="4088800" y="3963919"/>
              <a:ext cx="62260" cy="56401"/>
            </a:xfrm>
            <a:custGeom>
              <a:avLst/>
              <a:gdLst/>
              <a:ahLst/>
              <a:cxnLst/>
              <a:rect l="l" t="t" r="r" b="b"/>
              <a:pathLst>
                <a:path w="850" h="770" extrusionOk="0">
                  <a:moveTo>
                    <a:pt x="421" y="1"/>
                  </a:moveTo>
                  <a:cubicBezTo>
                    <a:pt x="203" y="1"/>
                    <a:pt x="1" y="187"/>
                    <a:pt x="37" y="432"/>
                  </a:cubicBezTo>
                  <a:cubicBezTo>
                    <a:pt x="67" y="644"/>
                    <a:pt x="244" y="770"/>
                    <a:pt x="423" y="770"/>
                  </a:cubicBezTo>
                  <a:cubicBezTo>
                    <a:pt x="533" y="770"/>
                    <a:pt x="644" y="722"/>
                    <a:pt x="722" y="618"/>
                  </a:cubicBezTo>
                  <a:cubicBezTo>
                    <a:pt x="849" y="452"/>
                    <a:pt x="820" y="207"/>
                    <a:pt x="653" y="80"/>
                  </a:cubicBezTo>
                  <a:cubicBezTo>
                    <a:pt x="581" y="25"/>
                    <a:pt x="500" y="1"/>
                    <a:pt x="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5"/>
            <p:cNvSpPr/>
            <p:nvPr/>
          </p:nvSpPr>
          <p:spPr>
            <a:xfrm>
              <a:off x="4152599" y="3835296"/>
              <a:ext cx="62260" cy="56401"/>
            </a:xfrm>
            <a:custGeom>
              <a:avLst/>
              <a:gdLst/>
              <a:ahLst/>
              <a:cxnLst/>
              <a:rect l="l" t="t" r="r" b="b"/>
              <a:pathLst>
                <a:path w="850" h="770" extrusionOk="0">
                  <a:moveTo>
                    <a:pt x="416" y="0"/>
                  </a:moveTo>
                  <a:cubicBezTo>
                    <a:pt x="235" y="0"/>
                    <a:pt x="61" y="126"/>
                    <a:pt x="37" y="338"/>
                  </a:cubicBezTo>
                  <a:cubicBezTo>
                    <a:pt x="1" y="583"/>
                    <a:pt x="203" y="769"/>
                    <a:pt x="421" y="769"/>
                  </a:cubicBezTo>
                  <a:cubicBezTo>
                    <a:pt x="500" y="769"/>
                    <a:pt x="581" y="745"/>
                    <a:pt x="653" y="691"/>
                  </a:cubicBezTo>
                  <a:cubicBezTo>
                    <a:pt x="820" y="554"/>
                    <a:pt x="849" y="319"/>
                    <a:pt x="722" y="152"/>
                  </a:cubicBezTo>
                  <a:cubicBezTo>
                    <a:pt x="640" y="48"/>
                    <a:pt x="527" y="0"/>
                    <a:pt x="4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5"/>
            <p:cNvSpPr/>
            <p:nvPr/>
          </p:nvSpPr>
          <p:spPr>
            <a:xfrm>
              <a:off x="4098688" y="3827385"/>
              <a:ext cx="61674" cy="56547"/>
            </a:xfrm>
            <a:custGeom>
              <a:avLst/>
              <a:gdLst/>
              <a:ahLst/>
              <a:cxnLst/>
              <a:rect l="l" t="t" r="r" b="b"/>
              <a:pathLst>
                <a:path w="842" h="772" extrusionOk="0">
                  <a:moveTo>
                    <a:pt x="415" y="1"/>
                  </a:moveTo>
                  <a:cubicBezTo>
                    <a:pt x="236" y="1"/>
                    <a:pt x="59" y="127"/>
                    <a:pt x="29" y="339"/>
                  </a:cubicBezTo>
                  <a:cubicBezTo>
                    <a:pt x="0" y="589"/>
                    <a:pt x="196" y="771"/>
                    <a:pt x="411" y="771"/>
                  </a:cubicBezTo>
                  <a:cubicBezTo>
                    <a:pt x="490" y="771"/>
                    <a:pt x="572" y="746"/>
                    <a:pt x="646" y="691"/>
                  </a:cubicBezTo>
                  <a:cubicBezTo>
                    <a:pt x="812" y="564"/>
                    <a:pt x="841" y="319"/>
                    <a:pt x="714" y="153"/>
                  </a:cubicBezTo>
                  <a:cubicBezTo>
                    <a:pt x="636" y="48"/>
                    <a:pt x="525" y="1"/>
                    <a:pt x="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5"/>
            <p:cNvSpPr/>
            <p:nvPr/>
          </p:nvSpPr>
          <p:spPr>
            <a:xfrm>
              <a:off x="4176038" y="3720077"/>
              <a:ext cx="63872" cy="56620"/>
            </a:xfrm>
            <a:custGeom>
              <a:avLst/>
              <a:gdLst/>
              <a:ahLst/>
              <a:cxnLst/>
              <a:rect l="l" t="t" r="r" b="b"/>
              <a:pathLst>
                <a:path w="872" h="773" extrusionOk="0">
                  <a:moveTo>
                    <a:pt x="440" y="1"/>
                  </a:moveTo>
                  <a:cubicBezTo>
                    <a:pt x="283" y="1"/>
                    <a:pt x="133" y="96"/>
                    <a:pt x="79" y="257"/>
                  </a:cubicBezTo>
                  <a:cubicBezTo>
                    <a:pt x="1" y="453"/>
                    <a:pt x="108" y="668"/>
                    <a:pt x="304" y="747"/>
                  </a:cubicBezTo>
                  <a:cubicBezTo>
                    <a:pt x="348" y="764"/>
                    <a:pt x="393" y="772"/>
                    <a:pt x="438" y="772"/>
                  </a:cubicBezTo>
                  <a:cubicBezTo>
                    <a:pt x="593" y="772"/>
                    <a:pt x="740" y="673"/>
                    <a:pt x="793" y="522"/>
                  </a:cubicBezTo>
                  <a:cubicBezTo>
                    <a:pt x="872" y="326"/>
                    <a:pt x="774" y="101"/>
                    <a:pt x="568" y="22"/>
                  </a:cubicBezTo>
                  <a:cubicBezTo>
                    <a:pt x="526" y="8"/>
                    <a:pt x="483" y="1"/>
                    <a:pt x="4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5"/>
            <p:cNvSpPr/>
            <p:nvPr/>
          </p:nvSpPr>
          <p:spPr>
            <a:xfrm>
              <a:off x="4123813" y="3700959"/>
              <a:ext cx="65923" cy="56474"/>
            </a:xfrm>
            <a:custGeom>
              <a:avLst/>
              <a:gdLst/>
              <a:ahLst/>
              <a:cxnLst/>
              <a:rect l="l" t="t" r="r" b="b"/>
              <a:pathLst>
                <a:path w="900" h="771" extrusionOk="0">
                  <a:moveTo>
                    <a:pt x="464" y="0"/>
                  </a:moveTo>
                  <a:cubicBezTo>
                    <a:pt x="314" y="0"/>
                    <a:pt x="163" y="86"/>
                    <a:pt x="97" y="254"/>
                  </a:cubicBezTo>
                  <a:cubicBezTo>
                    <a:pt x="0" y="512"/>
                    <a:pt x="203" y="771"/>
                    <a:pt x="453" y="771"/>
                  </a:cubicBezTo>
                  <a:cubicBezTo>
                    <a:pt x="506" y="771"/>
                    <a:pt x="561" y="759"/>
                    <a:pt x="616" y="734"/>
                  </a:cubicBezTo>
                  <a:cubicBezTo>
                    <a:pt x="812" y="646"/>
                    <a:pt x="900" y="420"/>
                    <a:pt x="812" y="225"/>
                  </a:cubicBezTo>
                  <a:cubicBezTo>
                    <a:pt x="741" y="74"/>
                    <a:pt x="603" y="0"/>
                    <a:pt x="4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5"/>
            <p:cNvSpPr/>
            <p:nvPr/>
          </p:nvSpPr>
          <p:spPr>
            <a:xfrm>
              <a:off x="4369633" y="3407675"/>
              <a:ext cx="359206" cy="417291"/>
            </a:xfrm>
            <a:custGeom>
              <a:avLst/>
              <a:gdLst/>
              <a:ahLst/>
              <a:cxnLst/>
              <a:rect l="l" t="t" r="r" b="b"/>
              <a:pathLst>
                <a:path w="4904" h="5697" extrusionOk="0">
                  <a:moveTo>
                    <a:pt x="4903" y="1"/>
                  </a:moveTo>
                  <a:cubicBezTo>
                    <a:pt x="3798" y="715"/>
                    <a:pt x="2613" y="1342"/>
                    <a:pt x="1684" y="2281"/>
                  </a:cubicBezTo>
                  <a:cubicBezTo>
                    <a:pt x="901" y="3074"/>
                    <a:pt x="0" y="4522"/>
                    <a:pt x="382" y="5697"/>
                  </a:cubicBezTo>
                  <a:cubicBezTo>
                    <a:pt x="607" y="5472"/>
                    <a:pt x="705" y="5061"/>
                    <a:pt x="920" y="4806"/>
                  </a:cubicBezTo>
                  <a:cubicBezTo>
                    <a:pt x="1145" y="4522"/>
                    <a:pt x="1409" y="4278"/>
                    <a:pt x="1693" y="4052"/>
                  </a:cubicBezTo>
                  <a:cubicBezTo>
                    <a:pt x="2271" y="3593"/>
                    <a:pt x="2907" y="3211"/>
                    <a:pt x="3416" y="2682"/>
                  </a:cubicBezTo>
                  <a:cubicBezTo>
                    <a:pt x="4120" y="1939"/>
                    <a:pt x="4522" y="960"/>
                    <a:pt x="49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5"/>
            <p:cNvSpPr/>
            <p:nvPr/>
          </p:nvSpPr>
          <p:spPr>
            <a:xfrm>
              <a:off x="4576045" y="3548897"/>
              <a:ext cx="481822" cy="147081"/>
            </a:xfrm>
            <a:custGeom>
              <a:avLst/>
              <a:gdLst/>
              <a:ahLst/>
              <a:cxnLst/>
              <a:rect l="l" t="t" r="r" b="b"/>
              <a:pathLst>
                <a:path w="6578" h="2008" extrusionOk="0">
                  <a:moveTo>
                    <a:pt x="6578" y="1"/>
                  </a:moveTo>
                  <a:lnTo>
                    <a:pt x="6578" y="1"/>
                  </a:lnTo>
                  <a:cubicBezTo>
                    <a:pt x="5942" y="167"/>
                    <a:pt x="5266" y="138"/>
                    <a:pt x="4601" y="167"/>
                  </a:cubicBezTo>
                  <a:cubicBezTo>
                    <a:pt x="3847" y="206"/>
                    <a:pt x="3094" y="353"/>
                    <a:pt x="2379" y="598"/>
                  </a:cubicBezTo>
                  <a:cubicBezTo>
                    <a:pt x="1762" y="813"/>
                    <a:pt x="1" y="2007"/>
                    <a:pt x="1" y="2007"/>
                  </a:cubicBezTo>
                  <a:cubicBezTo>
                    <a:pt x="236" y="1909"/>
                    <a:pt x="480" y="1831"/>
                    <a:pt x="735" y="1782"/>
                  </a:cubicBezTo>
                  <a:cubicBezTo>
                    <a:pt x="1048" y="1713"/>
                    <a:pt x="1351" y="1635"/>
                    <a:pt x="1674" y="1606"/>
                  </a:cubicBezTo>
                  <a:cubicBezTo>
                    <a:pt x="2898" y="1488"/>
                    <a:pt x="4229" y="1694"/>
                    <a:pt x="5354" y="1087"/>
                  </a:cubicBezTo>
                  <a:cubicBezTo>
                    <a:pt x="5834" y="813"/>
                    <a:pt x="6255" y="441"/>
                    <a:pt x="65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5"/>
            <p:cNvSpPr/>
            <p:nvPr/>
          </p:nvSpPr>
          <p:spPr>
            <a:xfrm>
              <a:off x="4801136" y="3714437"/>
              <a:ext cx="496911" cy="325585"/>
            </a:xfrm>
            <a:custGeom>
              <a:avLst/>
              <a:gdLst/>
              <a:ahLst/>
              <a:cxnLst/>
              <a:rect l="l" t="t" r="r" b="b"/>
              <a:pathLst>
                <a:path w="6784" h="4445" extrusionOk="0">
                  <a:moveTo>
                    <a:pt x="439" y="0"/>
                  </a:moveTo>
                  <a:cubicBezTo>
                    <a:pt x="293" y="0"/>
                    <a:pt x="147" y="7"/>
                    <a:pt x="1" y="21"/>
                  </a:cubicBezTo>
                  <a:cubicBezTo>
                    <a:pt x="1978" y="1900"/>
                    <a:pt x="4278" y="3398"/>
                    <a:pt x="6783" y="4445"/>
                  </a:cubicBezTo>
                  <a:cubicBezTo>
                    <a:pt x="6000" y="3270"/>
                    <a:pt x="5110" y="2125"/>
                    <a:pt x="3974" y="1274"/>
                  </a:cubicBezTo>
                  <a:cubicBezTo>
                    <a:pt x="2956" y="519"/>
                    <a:pt x="1709"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5"/>
            <p:cNvSpPr/>
            <p:nvPr/>
          </p:nvSpPr>
          <p:spPr>
            <a:xfrm>
              <a:off x="4942358" y="3877267"/>
              <a:ext cx="314085" cy="520497"/>
            </a:xfrm>
            <a:custGeom>
              <a:avLst/>
              <a:gdLst/>
              <a:ahLst/>
              <a:cxnLst/>
              <a:rect l="l" t="t" r="r" b="b"/>
              <a:pathLst>
                <a:path w="4288" h="7106" extrusionOk="0">
                  <a:moveTo>
                    <a:pt x="1" y="0"/>
                  </a:moveTo>
                  <a:cubicBezTo>
                    <a:pt x="1078" y="2525"/>
                    <a:pt x="2487" y="5050"/>
                    <a:pt x="4288" y="7105"/>
                  </a:cubicBezTo>
                  <a:cubicBezTo>
                    <a:pt x="3945" y="5716"/>
                    <a:pt x="3603" y="4306"/>
                    <a:pt x="2947" y="3024"/>
                  </a:cubicBezTo>
                  <a:cubicBezTo>
                    <a:pt x="2291" y="1752"/>
                    <a:pt x="1312" y="57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5"/>
            <p:cNvSpPr/>
            <p:nvPr/>
          </p:nvSpPr>
          <p:spPr>
            <a:xfrm>
              <a:off x="4947412" y="3991973"/>
              <a:ext cx="113314" cy="616524"/>
            </a:xfrm>
            <a:custGeom>
              <a:avLst/>
              <a:gdLst/>
              <a:ahLst/>
              <a:cxnLst/>
              <a:rect l="l" t="t" r="r" b="b"/>
              <a:pathLst>
                <a:path w="1547" h="8417" extrusionOk="0">
                  <a:moveTo>
                    <a:pt x="421" y="0"/>
                  </a:moveTo>
                  <a:cubicBezTo>
                    <a:pt x="206" y="1419"/>
                    <a:pt x="0" y="2838"/>
                    <a:pt x="20" y="4267"/>
                  </a:cubicBezTo>
                  <a:cubicBezTo>
                    <a:pt x="40" y="5706"/>
                    <a:pt x="294" y="7154"/>
                    <a:pt x="960" y="8417"/>
                  </a:cubicBezTo>
                  <a:cubicBezTo>
                    <a:pt x="1469" y="7154"/>
                    <a:pt x="1547" y="5941"/>
                    <a:pt x="1429" y="4590"/>
                  </a:cubicBezTo>
                  <a:cubicBezTo>
                    <a:pt x="1292" y="3014"/>
                    <a:pt x="1106" y="1429"/>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5"/>
            <p:cNvSpPr/>
            <p:nvPr/>
          </p:nvSpPr>
          <p:spPr>
            <a:xfrm>
              <a:off x="4246283" y="3674370"/>
              <a:ext cx="739214" cy="829455"/>
            </a:xfrm>
            <a:custGeom>
              <a:avLst/>
              <a:gdLst/>
              <a:ahLst/>
              <a:cxnLst/>
              <a:rect l="l" t="t" r="r" b="b"/>
              <a:pathLst>
                <a:path w="10092" h="11324" fill="none" extrusionOk="0">
                  <a:moveTo>
                    <a:pt x="10091" y="4659"/>
                  </a:moveTo>
                  <a:cubicBezTo>
                    <a:pt x="9876" y="3582"/>
                    <a:pt x="9475" y="2535"/>
                    <a:pt x="8790" y="1684"/>
                  </a:cubicBezTo>
                  <a:cubicBezTo>
                    <a:pt x="8104" y="832"/>
                    <a:pt x="7096" y="206"/>
                    <a:pt x="6010" y="98"/>
                  </a:cubicBezTo>
                  <a:cubicBezTo>
                    <a:pt x="4924" y="0"/>
                    <a:pt x="3837" y="441"/>
                    <a:pt x="2996" y="1146"/>
                  </a:cubicBezTo>
                  <a:cubicBezTo>
                    <a:pt x="2164" y="1850"/>
                    <a:pt x="1577" y="2809"/>
                    <a:pt x="1146" y="3808"/>
                  </a:cubicBezTo>
                  <a:cubicBezTo>
                    <a:pt x="148" y="6156"/>
                    <a:pt x="1" y="8789"/>
                    <a:pt x="255" y="11324"/>
                  </a:cubicBezTo>
                  <a:cubicBezTo>
                    <a:pt x="373" y="9660"/>
                    <a:pt x="862" y="8045"/>
                    <a:pt x="1674" y="6597"/>
                  </a:cubicBezTo>
                  <a:cubicBezTo>
                    <a:pt x="2027" y="5951"/>
                    <a:pt x="2457" y="5334"/>
                    <a:pt x="3045" y="4884"/>
                  </a:cubicBezTo>
                  <a:cubicBezTo>
                    <a:pt x="3632" y="4434"/>
                    <a:pt x="4415" y="4209"/>
                    <a:pt x="5129" y="4405"/>
                  </a:cubicBezTo>
                  <a:cubicBezTo>
                    <a:pt x="5638" y="4561"/>
                    <a:pt x="6088" y="4884"/>
                    <a:pt x="6401" y="5325"/>
                  </a:cubicBezTo>
                  <a:cubicBezTo>
                    <a:pt x="6715" y="5765"/>
                    <a:pt x="6950" y="6244"/>
                    <a:pt x="7116" y="6763"/>
                  </a:cubicBezTo>
                  <a:cubicBezTo>
                    <a:pt x="7292" y="7282"/>
                    <a:pt x="7429" y="7810"/>
                    <a:pt x="7537" y="8349"/>
                  </a:cubicBezTo>
                </a:path>
              </a:pathLst>
            </a:custGeom>
            <a:noFill/>
            <a:ln w="4650"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5"/>
            <p:cNvSpPr/>
            <p:nvPr/>
          </p:nvSpPr>
          <p:spPr>
            <a:xfrm>
              <a:off x="4143809" y="3622071"/>
              <a:ext cx="121225" cy="881753"/>
            </a:xfrm>
            <a:custGeom>
              <a:avLst/>
              <a:gdLst/>
              <a:ahLst/>
              <a:cxnLst/>
              <a:rect l="l" t="t" r="r" b="b"/>
              <a:pathLst>
                <a:path w="1655" h="12038" fill="none" extrusionOk="0">
                  <a:moveTo>
                    <a:pt x="1253" y="0"/>
                  </a:moveTo>
                  <a:cubicBezTo>
                    <a:pt x="343" y="1566"/>
                    <a:pt x="0" y="3416"/>
                    <a:pt x="39" y="5226"/>
                  </a:cubicBezTo>
                  <a:cubicBezTo>
                    <a:pt x="88" y="7027"/>
                    <a:pt x="1116" y="10315"/>
                    <a:pt x="1654" y="12038"/>
                  </a:cubicBezTo>
                </a:path>
              </a:pathLst>
            </a:custGeom>
            <a:noFill/>
            <a:ln w="4650"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5"/>
            <p:cNvSpPr/>
            <p:nvPr/>
          </p:nvSpPr>
          <p:spPr>
            <a:xfrm>
              <a:off x="4401862" y="3413462"/>
              <a:ext cx="324120" cy="407915"/>
            </a:xfrm>
            <a:custGeom>
              <a:avLst/>
              <a:gdLst/>
              <a:ahLst/>
              <a:cxnLst/>
              <a:rect l="l" t="t" r="r" b="b"/>
              <a:pathLst>
                <a:path w="4425" h="5569" extrusionOk="0">
                  <a:moveTo>
                    <a:pt x="4424" y="0"/>
                  </a:moveTo>
                  <a:lnTo>
                    <a:pt x="4424" y="0"/>
                  </a:lnTo>
                  <a:cubicBezTo>
                    <a:pt x="3925" y="352"/>
                    <a:pt x="3455" y="744"/>
                    <a:pt x="3015" y="1165"/>
                  </a:cubicBezTo>
                  <a:cubicBezTo>
                    <a:pt x="2575" y="1585"/>
                    <a:pt x="2124" y="2006"/>
                    <a:pt x="1704" y="2447"/>
                  </a:cubicBezTo>
                  <a:cubicBezTo>
                    <a:pt x="1283" y="2877"/>
                    <a:pt x="832" y="3288"/>
                    <a:pt x="480" y="3807"/>
                  </a:cubicBezTo>
                  <a:cubicBezTo>
                    <a:pt x="304" y="4071"/>
                    <a:pt x="177" y="4355"/>
                    <a:pt x="98" y="4649"/>
                  </a:cubicBezTo>
                  <a:cubicBezTo>
                    <a:pt x="10" y="4952"/>
                    <a:pt x="1" y="5265"/>
                    <a:pt x="69" y="5569"/>
                  </a:cubicBezTo>
                  <a:cubicBezTo>
                    <a:pt x="40" y="5265"/>
                    <a:pt x="69" y="4962"/>
                    <a:pt x="177" y="4678"/>
                  </a:cubicBezTo>
                  <a:cubicBezTo>
                    <a:pt x="275" y="4394"/>
                    <a:pt x="421" y="4130"/>
                    <a:pt x="598" y="3895"/>
                  </a:cubicBezTo>
                  <a:cubicBezTo>
                    <a:pt x="950" y="3416"/>
                    <a:pt x="1410" y="3005"/>
                    <a:pt x="1841" y="2574"/>
                  </a:cubicBezTo>
                  <a:cubicBezTo>
                    <a:pt x="2271" y="2143"/>
                    <a:pt x="2692" y="1703"/>
                    <a:pt x="3113" y="1272"/>
                  </a:cubicBezTo>
                  <a:cubicBezTo>
                    <a:pt x="3543" y="832"/>
                    <a:pt x="3964" y="401"/>
                    <a:pt x="4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5"/>
            <p:cNvSpPr/>
            <p:nvPr/>
          </p:nvSpPr>
          <p:spPr>
            <a:xfrm>
              <a:off x="4586813" y="3556808"/>
              <a:ext cx="460287" cy="134116"/>
            </a:xfrm>
            <a:custGeom>
              <a:avLst/>
              <a:gdLst/>
              <a:ahLst/>
              <a:cxnLst/>
              <a:rect l="l" t="t" r="r" b="b"/>
              <a:pathLst>
                <a:path w="6284" h="1831" extrusionOk="0">
                  <a:moveTo>
                    <a:pt x="6284" y="0"/>
                  </a:moveTo>
                  <a:lnTo>
                    <a:pt x="6284" y="0"/>
                  </a:lnTo>
                  <a:cubicBezTo>
                    <a:pt x="6049" y="147"/>
                    <a:pt x="5785" y="235"/>
                    <a:pt x="5520" y="284"/>
                  </a:cubicBezTo>
                  <a:cubicBezTo>
                    <a:pt x="5256" y="343"/>
                    <a:pt x="4982" y="382"/>
                    <a:pt x="4718" y="431"/>
                  </a:cubicBezTo>
                  <a:cubicBezTo>
                    <a:pt x="4180" y="519"/>
                    <a:pt x="3632" y="617"/>
                    <a:pt x="3093" y="725"/>
                  </a:cubicBezTo>
                  <a:cubicBezTo>
                    <a:pt x="2555" y="832"/>
                    <a:pt x="2027" y="969"/>
                    <a:pt x="1498" y="1145"/>
                  </a:cubicBezTo>
                  <a:cubicBezTo>
                    <a:pt x="970" y="1322"/>
                    <a:pt x="470" y="1547"/>
                    <a:pt x="1" y="1831"/>
                  </a:cubicBezTo>
                  <a:cubicBezTo>
                    <a:pt x="500" y="1615"/>
                    <a:pt x="1009" y="1429"/>
                    <a:pt x="1537" y="1282"/>
                  </a:cubicBezTo>
                  <a:cubicBezTo>
                    <a:pt x="2066" y="1136"/>
                    <a:pt x="2594" y="1018"/>
                    <a:pt x="3132" y="911"/>
                  </a:cubicBezTo>
                  <a:cubicBezTo>
                    <a:pt x="3661" y="793"/>
                    <a:pt x="4209" y="695"/>
                    <a:pt x="4738" y="568"/>
                  </a:cubicBezTo>
                  <a:cubicBezTo>
                    <a:pt x="5012" y="509"/>
                    <a:pt x="5276" y="451"/>
                    <a:pt x="5540" y="372"/>
                  </a:cubicBezTo>
                  <a:cubicBezTo>
                    <a:pt x="5814" y="304"/>
                    <a:pt x="6059" y="177"/>
                    <a:pt x="62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5"/>
            <p:cNvSpPr/>
            <p:nvPr/>
          </p:nvSpPr>
          <p:spPr>
            <a:xfrm>
              <a:off x="4817690" y="3728134"/>
              <a:ext cx="478892" cy="308299"/>
            </a:xfrm>
            <a:custGeom>
              <a:avLst/>
              <a:gdLst/>
              <a:ahLst/>
              <a:cxnLst/>
              <a:rect l="l" t="t" r="r" b="b"/>
              <a:pathLst>
                <a:path w="6538" h="4209" extrusionOk="0">
                  <a:moveTo>
                    <a:pt x="0" y="0"/>
                  </a:moveTo>
                  <a:lnTo>
                    <a:pt x="0" y="0"/>
                  </a:lnTo>
                  <a:cubicBezTo>
                    <a:pt x="1184" y="539"/>
                    <a:pt x="2271" y="1253"/>
                    <a:pt x="3328" y="1997"/>
                  </a:cubicBezTo>
                  <a:cubicBezTo>
                    <a:pt x="4385" y="2751"/>
                    <a:pt x="5412" y="3553"/>
                    <a:pt x="6538" y="4209"/>
                  </a:cubicBezTo>
                  <a:cubicBezTo>
                    <a:pt x="5500" y="3426"/>
                    <a:pt x="4492" y="2604"/>
                    <a:pt x="3435" y="1850"/>
                  </a:cubicBezTo>
                  <a:cubicBezTo>
                    <a:pt x="2907" y="1469"/>
                    <a:pt x="2349" y="1116"/>
                    <a:pt x="1781" y="793"/>
                  </a:cubicBezTo>
                  <a:cubicBezTo>
                    <a:pt x="1214" y="470"/>
                    <a:pt x="617" y="206"/>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5"/>
            <p:cNvSpPr/>
            <p:nvPr/>
          </p:nvSpPr>
          <p:spPr>
            <a:xfrm>
              <a:off x="4955323" y="3892283"/>
              <a:ext cx="301120" cy="501892"/>
            </a:xfrm>
            <a:custGeom>
              <a:avLst/>
              <a:gdLst/>
              <a:ahLst/>
              <a:cxnLst/>
              <a:rect l="l" t="t" r="r" b="b"/>
              <a:pathLst>
                <a:path w="4111" h="6852" extrusionOk="0">
                  <a:moveTo>
                    <a:pt x="0" y="1"/>
                  </a:moveTo>
                  <a:lnTo>
                    <a:pt x="0" y="1"/>
                  </a:lnTo>
                  <a:cubicBezTo>
                    <a:pt x="382" y="549"/>
                    <a:pt x="764" y="1097"/>
                    <a:pt x="1106" y="1664"/>
                  </a:cubicBezTo>
                  <a:cubicBezTo>
                    <a:pt x="1449" y="2232"/>
                    <a:pt x="1781" y="2810"/>
                    <a:pt x="2104" y="3397"/>
                  </a:cubicBezTo>
                  <a:cubicBezTo>
                    <a:pt x="2427" y="3974"/>
                    <a:pt x="2750" y="4552"/>
                    <a:pt x="3083" y="5129"/>
                  </a:cubicBezTo>
                  <a:lnTo>
                    <a:pt x="3582" y="6000"/>
                  </a:lnTo>
                  <a:cubicBezTo>
                    <a:pt x="3758" y="6284"/>
                    <a:pt x="3925" y="6568"/>
                    <a:pt x="4111" y="6851"/>
                  </a:cubicBezTo>
                  <a:cubicBezTo>
                    <a:pt x="3964" y="6548"/>
                    <a:pt x="3807" y="6254"/>
                    <a:pt x="3660" y="5951"/>
                  </a:cubicBezTo>
                  <a:lnTo>
                    <a:pt x="3200" y="5070"/>
                  </a:lnTo>
                  <a:cubicBezTo>
                    <a:pt x="2897" y="4473"/>
                    <a:pt x="2584" y="3886"/>
                    <a:pt x="2261" y="3309"/>
                  </a:cubicBezTo>
                  <a:cubicBezTo>
                    <a:pt x="1928" y="2721"/>
                    <a:pt x="1586" y="2144"/>
                    <a:pt x="1214" y="1596"/>
                  </a:cubicBezTo>
                  <a:cubicBezTo>
                    <a:pt x="1028" y="1312"/>
                    <a:pt x="842" y="1038"/>
                    <a:pt x="636" y="774"/>
                  </a:cubicBezTo>
                  <a:cubicBezTo>
                    <a:pt x="431" y="510"/>
                    <a:pt x="225" y="245"/>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5"/>
            <p:cNvSpPr/>
            <p:nvPr/>
          </p:nvSpPr>
          <p:spPr>
            <a:xfrm>
              <a:off x="4985428" y="4017756"/>
              <a:ext cx="31570" cy="590009"/>
            </a:xfrm>
            <a:custGeom>
              <a:avLst/>
              <a:gdLst/>
              <a:ahLst/>
              <a:cxnLst/>
              <a:rect l="l" t="t" r="r" b="b"/>
              <a:pathLst>
                <a:path w="431" h="8055" extrusionOk="0">
                  <a:moveTo>
                    <a:pt x="0" y="0"/>
                  </a:moveTo>
                  <a:lnTo>
                    <a:pt x="0" y="0"/>
                  </a:lnTo>
                  <a:cubicBezTo>
                    <a:pt x="20" y="167"/>
                    <a:pt x="30" y="333"/>
                    <a:pt x="49" y="509"/>
                  </a:cubicBezTo>
                  <a:lnTo>
                    <a:pt x="88" y="1008"/>
                  </a:lnTo>
                  <a:lnTo>
                    <a:pt x="118" y="1517"/>
                  </a:lnTo>
                  <a:lnTo>
                    <a:pt x="127" y="2016"/>
                  </a:lnTo>
                  <a:cubicBezTo>
                    <a:pt x="127" y="2692"/>
                    <a:pt x="108" y="3357"/>
                    <a:pt x="108" y="4033"/>
                  </a:cubicBezTo>
                  <a:cubicBezTo>
                    <a:pt x="98" y="4708"/>
                    <a:pt x="98" y="5383"/>
                    <a:pt x="137" y="6058"/>
                  </a:cubicBezTo>
                  <a:lnTo>
                    <a:pt x="186" y="6558"/>
                  </a:lnTo>
                  <a:lnTo>
                    <a:pt x="245" y="7067"/>
                  </a:lnTo>
                  <a:lnTo>
                    <a:pt x="323" y="7566"/>
                  </a:lnTo>
                  <a:cubicBezTo>
                    <a:pt x="362" y="7722"/>
                    <a:pt x="401" y="7889"/>
                    <a:pt x="431" y="8055"/>
                  </a:cubicBezTo>
                  <a:cubicBezTo>
                    <a:pt x="411" y="7889"/>
                    <a:pt x="392" y="7722"/>
                    <a:pt x="372" y="7556"/>
                  </a:cubicBezTo>
                  <a:lnTo>
                    <a:pt x="333" y="7047"/>
                  </a:lnTo>
                  <a:lnTo>
                    <a:pt x="304" y="6548"/>
                  </a:lnTo>
                  <a:lnTo>
                    <a:pt x="284" y="6049"/>
                  </a:lnTo>
                  <a:cubicBezTo>
                    <a:pt x="274" y="5373"/>
                    <a:pt x="284" y="4708"/>
                    <a:pt x="294" y="4033"/>
                  </a:cubicBezTo>
                  <a:cubicBezTo>
                    <a:pt x="294" y="3357"/>
                    <a:pt x="304" y="2682"/>
                    <a:pt x="264" y="2007"/>
                  </a:cubicBezTo>
                  <a:lnTo>
                    <a:pt x="225" y="1498"/>
                  </a:lnTo>
                  <a:lnTo>
                    <a:pt x="176" y="999"/>
                  </a:lnTo>
                  <a:lnTo>
                    <a:pt x="98" y="500"/>
                  </a:lnTo>
                  <a:cubicBezTo>
                    <a:pt x="69" y="333"/>
                    <a:pt x="39" y="16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5"/>
            <p:cNvSpPr/>
            <p:nvPr/>
          </p:nvSpPr>
          <p:spPr>
            <a:xfrm>
              <a:off x="4766270" y="4256837"/>
              <a:ext cx="65776" cy="56694"/>
            </a:xfrm>
            <a:custGeom>
              <a:avLst/>
              <a:gdLst/>
              <a:ahLst/>
              <a:cxnLst/>
              <a:rect l="l" t="t" r="r" b="b"/>
              <a:pathLst>
                <a:path w="898" h="774" extrusionOk="0">
                  <a:moveTo>
                    <a:pt x="449" y="1"/>
                  </a:moveTo>
                  <a:cubicBezTo>
                    <a:pt x="206" y="1"/>
                    <a:pt x="0" y="243"/>
                    <a:pt x="95" y="504"/>
                  </a:cubicBezTo>
                  <a:cubicBezTo>
                    <a:pt x="153" y="682"/>
                    <a:pt x="305" y="773"/>
                    <a:pt x="459" y="773"/>
                  </a:cubicBezTo>
                  <a:cubicBezTo>
                    <a:pt x="593" y="773"/>
                    <a:pt x="727" y="704"/>
                    <a:pt x="800" y="563"/>
                  </a:cubicBezTo>
                  <a:cubicBezTo>
                    <a:pt x="898" y="367"/>
                    <a:pt x="819" y="142"/>
                    <a:pt x="624" y="44"/>
                  </a:cubicBezTo>
                  <a:cubicBezTo>
                    <a:pt x="566" y="14"/>
                    <a:pt x="506"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5"/>
            <p:cNvSpPr/>
            <p:nvPr/>
          </p:nvSpPr>
          <p:spPr>
            <a:xfrm>
              <a:off x="4200503" y="3602002"/>
              <a:ext cx="65264" cy="56547"/>
            </a:xfrm>
            <a:custGeom>
              <a:avLst/>
              <a:gdLst/>
              <a:ahLst/>
              <a:cxnLst/>
              <a:rect l="l" t="t" r="r" b="b"/>
              <a:pathLst>
                <a:path w="891" h="772" extrusionOk="0">
                  <a:moveTo>
                    <a:pt x="460" y="1"/>
                  </a:moveTo>
                  <a:cubicBezTo>
                    <a:pt x="309" y="1"/>
                    <a:pt x="158" y="87"/>
                    <a:pt x="97" y="254"/>
                  </a:cubicBezTo>
                  <a:cubicBezTo>
                    <a:pt x="0" y="513"/>
                    <a:pt x="203" y="771"/>
                    <a:pt x="453" y="771"/>
                  </a:cubicBezTo>
                  <a:cubicBezTo>
                    <a:pt x="506" y="771"/>
                    <a:pt x="561" y="760"/>
                    <a:pt x="616" y="734"/>
                  </a:cubicBezTo>
                  <a:cubicBezTo>
                    <a:pt x="812" y="646"/>
                    <a:pt x="890" y="421"/>
                    <a:pt x="812" y="225"/>
                  </a:cubicBezTo>
                  <a:cubicBezTo>
                    <a:pt x="741" y="74"/>
                    <a:pt x="600" y="1"/>
                    <a:pt x="4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4"/>
        <p:cNvGrpSpPr/>
        <p:nvPr/>
      </p:nvGrpSpPr>
      <p:grpSpPr>
        <a:xfrm>
          <a:off x="0" y="0"/>
          <a:ext cx="0" cy="0"/>
          <a:chOff x="0" y="0"/>
          <a:chExt cx="0" cy="0"/>
        </a:xfrm>
      </p:grpSpPr>
      <p:sp>
        <p:nvSpPr>
          <p:cNvPr id="495" name="Google Shape;495;p6"/>
          <p:cNvSpPr/>
          <p:nvPr/>
        </p:nvSpPr>
        <p:spPr>
          <a:xfrm>
            <a:off x="0" y="0"/>
            <a:ext cx="9143730" cy="5226681"/>
          </a:xfrm>
          <a:custGeom>
            <a:avLst/>
            <a:gdLst/>
            <a:ahLst/>
            <a:cxnLst/>
            <a:rect l="l" t="t" r="r" b="b"/>
            <a:pathLst>
              <a:path w="285630" h="163270" extrusionOk="0">
                <a:moveTo>
                  <a:pt x="20389" y="107"/>
                </a:moveTo>
                <a:lnTo>
                  <a:pt x="20389" y="20402"/>
                </a:lnTo>
                <a:lnTo>
                  <a:pt x="107" y="20402"/>
                </a:lnTo>
                <a:lnTo>
                  <a:pt x="107" y="107"/>
                </a:lnTo>
                <a:close/>
                <a:moveTo>
                  <a:pt x="40791" y="107"/>
                </a:moveTo>
                <a:lnTo>
                  <a:pt x="40791" y="20402"/>
                </a:lnTo>
                <a:lnTo>
                  <a:pt x="20509" y="20402"/>
                </a:lnTo>
                <a:lnTo>
                  <a:pt x="20509" y="107"/>
                </a:lnTo>
                <a:close/>
                <a:moveTo>
                  <a:pt x="61180" y="107"/>
                </a:moveTo>
                <a:lnTo>
                  <a:pt x="61180" y="20402"/>
                </a:lnTo>
                <a:lnTo>
                  <a:pt x="40898" y="20402"/>
                </a:lnTo>
                <a:lnTo>
                  <a:pt x="40898" y="107"/>
                </a:lnTo>
                <a:close/>
                <a:moveTo>
                  <a:pt x="81582" y="107"/>
                </a:moveTo>
                <a:lnTo>
                  <a:pt x="81582" y="20402"/>
                </a:lnTo>
                <a:lnTo>
                  <a:pt x="61300" y="20402"/>
                </a:lnTo>
                <a:lnTo>
                  <a:pt x="61287" y="107"/>
                </a:lnTo>
                <a:close/>
                <a:moveTo>
                  <a:pt x="101971" y="107"/>
                </a:moveTo>
                <a:lnTo>
                  <a:pt x="101971" y="20402"/>
                </a:lnTo>
                <a:lnTo>
                  <a:pt x="81689" y="20402"/>
                </a:lnTo>
                <a:lnTo>
                  <a:pt x="81689" y="107"/>
                </a:lnTo>
                <a:close/>
                <a:moveTo>
                  <a:pt x="122359" y="107"/>
                </a:moveTo>
                <a:lnTo>
                  <a:pt x="122359" y="20402"/>
                </a:lnTo>
                <a:lnTo>
                  <a:pt x="102077" y="20402"/>
                </a:lnTo>
                <a:lnTo>
                  <a:pt x="102077" y="107"/>
                </a:lnTo>
                <a:close/>
                <a:moveTo>
                  <a:pt x="142762" y="107"/>
                </a:moveTo>
                <a:lnTo>
                  <a:pt x="142762" y="20402"/>
                </a:lnTo>
                <a:lnTo>
                  <a:pt x="122480" y="20402"/>
                </a:lnTo>
                <a:lnTo>
                  <a:pt x="122480" y="107"/>
                </a:lnTo>
                <a:close/>
                <a:moveTo>
                  <a:pt x="163150" y="107"/>
                </a:moveTo>
                <a:lnTo>
                  <a:pt x="163150" y="20402"/>
                </a:lnTo>
                <a:lnTo>
                  <a:pt x="142868" y="20402"/>
                </a:lnTo>
                <a:lnTo>
                  <a:pt x="142868" y="107"/>
                </a:lnTo>
                <a:close/>
                <a:moveTo>
                  <a:pt x="183552" y="107"/>
                </a:moveTo>
                <a:lnTo>
                  <a:pt x="183552" y="20402"/>
                </a:lnTo>
                <a:lnTo>
                  <a:pt x="163270" y="20402"/>
                </a:lnTo>
                <a:lnTo>
                  <a:pt x="163270" y="107"/>
                </a:lnTo>
                <a:close/>
                <a:moveTo>
                  <a:pt x="203941" y="107"/>
                </a:moveTo>
                <a:lnTo>
                  <a:pt x="203941" y="20402"/>
                </a:lnTo>
                <a:lnTo>
                  <a:pt x="183659" y="20402"/>
                </a:lnTo>
                <a:lnTo>
                  <a:pt x="183659" y="107"/>
                </a:lnTo>
                <a:close/>
                <a:moveTo>
                  <a:pt x="224330" y="107"/>
                </a:moveTo>
                <a:lnTo>
                  <a:pt x="224330" y="20402"/>
                </a:lnTo>
                <a:lnTo>
                  <a:pt x="204048" y="20402"/>
                </a:lnTo>
                <a:lnTo>
                  <a:pt x="204048" y="107"/>
                </a:lnTo>
                <a:close/>
                <a:moveTo>
                  <a:pt x="244732" y="107"/>
                </a:moveTo>
                <a:lnTo>
                  <a:pt x="244732" y="20402"/>
                </a:lnTo>
                <a:lnTo>
                  <a:pt x="224450" y="20402"/>
                </a:lnTo>
                <a:lnTo>
                  <a:pt x="224450" y="107"/>
                </a:lnTo>
                <a:close/>
                <a:moveTo>
                  <a:pt x="265121" y="107"/>
                </a:moveTo>
                <a:lnTo>
                  <a:pt x="265121" y="20402"/>
                </a:lnTo>
                <a:lnTo>
                  <a:pt x="244839" y="20402"/>
                </a:lnTo>
                <a:lnTo>
                  <a:pt x="244839" y="107"/>
                </a:lnTo>
                <a:close/>
                <a:moveTo>
                  <a:pt x="285523" y="107"/>
                </a:moveTo>
                <a:lnTo>
                  <a:pt x="285523" y="20402"/>
                </a:lnTo>
                <a:lnTo>
                  <a:pt x="265241" y="20402"/>
                </a:lnTo>
                <a:lnTo>
                  <a:pt x="265241" y="107"/>
                </a:lnTo>
                <a:close/>
                <a:moveTo>
                  <a:pt x="20389" y="20509"/>
                </a:moveTo>
                <a:lnTo>
                  <a:pt x="20389" y="40791"/>
                </a:lnTo>
                <a:lnTo>
                  <a:pt x="107" y="40791"/>
                </a:lnTo>
                <a:lnTo>
                  <a:pt x="107" y="20509"/>
                </a:lnTo>
                <a:close/>
                <a:moveTo>
                  <a:pt x="40791" y="20509"/>
                </a:moveTo>
                <a:lnTo>
                  <a:pt x="40791" y="40791"/>
                </a:lnTo>
                <a:lnTo>
                  <a:pt x="20509" y="40791"/>
                </a:lnTo>
                <a:lnTo>
                  <a:pt x="20509" y="20509"/>
                </a:lnTo>
                <a:close/>
                <a:moveTo>
                  <a:pt x="61180" y="20509"/>
                </a:moveTo>
                <a:lnTo>
                  <a:pt x="61193" y="40791"/>
                </a:lnTo>
                <a:lnTo>
                  <a:pt x="40898" y="40791"/>
                </a:lnTo>
                <a:lnTo>
                  <a:pt x="40898" y="20509"/>
                </a:lnTo>
                <a:close/>
                <a:moveTo>
                  <a:pt x="81582" y="20509"/>
                </a:moveTo>
                <a:lnTo>
                  <a:pt x="81582" y="40791"/>
                </a:lnTo>
                <a:lnTo>
                  <a:pt x="61300" y="40791"/>
                </a:lnTo>
                <a:lnTo>
                  <a:pt x="61300" y="20509"/>
                </a:lnTo>
                <a:close/>
                <a:moveTo>
                  <a:pt x="101971" y="20509"/>
                </a:moveTo>
                <a:lnTo>
                  <a:pt x="101984" y="40791"/>
                </a:lnTo>
                <a:lnTo>
                  <a:pt x="81689" y="40791"/>
                </a:lnTo>
                <a:lnTo>
                  <a:pt x="81689" y="20509"/>
                </a:lnTo>
                <a:close/>
                <a:moveTo>
                  <a:pt x="122359" y="20509"/>
                </a:moveTo>
                <a:lnTo>
                  <a:pt x="122373" y="40791"/>
                </a:lnTo>
                <a:lnTo>
                  <a:pt x="102077" y="40791"/>
                </a:lnTo>
                <a:lnTo>
                  <a:pt x="102077" y="20509"/>
                </a:lnTo>
                <a:close/>
                <a:moveTo>
                  <a:pt x="142762" y="20509"/>
                </a:moveTo>
                <a:lnTo>
                  <a:pt x="142762" y="40791"/>
                </a:lnTo>
                <a:lnTo>
                  <a:pt x="122480" y="40791"/>
                </a:lnTo>
                <a:lnTo>
                  <a:pt x="122480" y="20509"/>
                </a:lnTo>
                <a:close/>
                <a:moveTo>
                  <a:pt x="163150" y="20509"/>
                </a:moveTo>
                <a:lnTo>
                  <a:pt x="163164" y="40791"/>
                </a:lnTo>
                <a:lnTo>
                  <a:pt x="142868" y="40791"/>
                </a:lnTo>
                <a:lnTo>
                  <a:pt x="142868" y="20509"/>
                </a:lnTo>
                <a:close/>
                <a:moveTo>
                  <a:pt x="183552" y="20509"/>
                </a:moveTo>
                <a:lnTo>
                  <a:pt x="183552" y="40791"/>
                </a:lnTo>
                <a:lnTo>
                  <a:pt x="163270" y="40791"/>
                </a:lnTo>
                <a:lnTo>
                  <a:pt x="163270" y="20509"/>
                </a:lnTo>
                <a:close/>
                <a:moveTo>
                  <a:pt x="203941" y="20509"/>
                </a:moveTo>
                <a:lnTo>
                  <a:pt x="203955" y="40791"/>
                </a:lnTo>
                <a:lnTo>
                  <a:pt x="183659" y="40791"/>
                </a:lnTo>
                <a:lnTo>
                  <a:pt x="183659" y="20509"/>
                </a:lnTo>
                <a:close/>
                <a:moveTo>
                  <a:pt x="224330" y="20509"/>
                </a:moveTo>
                <a:lnTo>
                  <a:pt x="224343" y="40791"/>
                </a:lnTo>
                <a:lnTo>
                  <a:pt x="204048" y="40791"/>
                </a:lnTo>
                <a:lnTo>
                  <a:pt x="204048" y="20509"/>
                </a:lnTo>
                <a:close/>
                <a:moveTo>
                  <a:pt x="244732" y="20509"/>
                </a:moveTo>
                <a:lnTo>
                  <a:pt x="244732" y="40791"/>
                </a:lnTo>
                <a:lnTo>
                  <a:pt x="224450" y="40791"/>
                </a:lnTo>
                <a:lnTo>
                  <a:pt x="224450" y="20509"/>
                </a:lnTo>
                <a:close/>
                <a:moveTo>
                  <a:pt x="265121" y="20509"/>
                </a:moveTo>
                <a:lnTo>
                  <a:pt x="265121" y="40791"/>
                </a:lnTo>
                <a:lnTo>
                  <a:pt x="244839" y="40791"/>
                </a:lnTo>
                <a:lnTo>
                  <a:pt x="244839" y="20509"/>
                </a:lnTo>
                <a:close/>
                <a:moveTo>
                  <a:pt x="285523" y="20509"/>
                </a:moveTo>
                <a:lnTo>
                  <a:pt x="285523" y="40791"/>
                </a:lnTo>
                <a:lnTo>
                  <a:pt x="265241" y="40791"/>
                </a:lnTo>
                <a:lnTo>
                  <a:pt x="265241" y="20509"/>
                </a:lnTo>
                <a:close/>
                <a:moveTo>
                  <a:pt x="20389" y="40898"/>
                </a:moveTo>
                <a:lnTo>
                  <a:pt x="20389" y="61179"/>
                </a:lnTo>
                <a:lnTo>
                  <a:pt x="107" y="61179"/>
                </a:lnTo>
                <a:lnTo>
                  <a:pt x="107" y="40898"/>
                </a:lnTo>
                <a:close/>
                <a:moveTo>
                  <a:pt x="40791" y="40898"/>
                </a:moveTo>
                <a:lnTo>
                  <a:pt x="40791" y="61179"/>
                </a:lnTo>
                <a:lnTo>
                  <a:pt x="20509" y="61179"/>
                </a:lnTo>
                <a:lnTo>
                  <a:pt x="20509" y="40898"/>
                </a:lnTo>
                <a:close/>
                <a:moveTo>
                  <a:pt x="61180" y="40898"/>
                </a:moveTo>
                <a:lnTo>
                  <a:pt x="61180" y="61179"/>
                </a:lnTo>
                <a:lnTo>
                  <a:pt x="40898" y="61179"/>
                </a:lnTo>
                <a:lnTo>
                  <a:pt x="40898" y="40898"/>
                </a:lnTo>
                <a:close/>
                <a:moveTo>
                  <a:pt x="81582" y="40898"/>
                </a:moveTo>
                <a:lnTo>
                  <a:pt x="81582" y="61179"/>
                </a:lnTo>
                <a:lnTo>
                  <a:pt x="61300" y="61179"/>
                </a:lnTo>
                <a:lnTo>
                  <a:pt x="61300" y="40898"/>
                </a:lnTo>
                <a:close/>
                <a:moveTo>
                  <a:pt x="101971" y="40898"/>
                </a:moveTo>
                <a:lnTo>
                  <a:pt x="101971" y="61179"/>
                </a:lnTo>
                <a:lnTo>
                  <a:pt x="81689" y="61179"/>
                </a:lnTo>
                <a:lnTo>
                  <a:pt x="81689" y="40898"/>
                </a:lnTo>
                <a:close/>
                <a:moveTo>
                  <a:pt x="122359" y="40898"/>
                </a:moveTo>
                <a:lnTo>
                  <a:pt x="122359" y="61179"/>
                </a:lnTo>
                <a:lnTo>
                  <a:pt x="102077" y="61179"/>
                </a:lnTo>
                <a:lnTo>
                  <a:pt x="102077" y="40898"/>
                </a:lnTo>
                <a:close/>
                <a:moveTo>
                  <a:pt x="142762" y="40898"/>
                </a:moveTo>
                <a:lnTo>
                  <a:pt x="142762" y="61179"/>
                </a:lnTo>
                <a:lnTo>
                  <a:pt x="122480" y="61179"/>
                </a:lnTo>
                <a:lnTo>
                  <a:pt x="122480" y="40898"/>
                </a:lnTo>
                <a:close/>
                <a:moveTo>
                  <a:pt x="163150" y="40898"/>
                </a:moveTo>
                <a:lnTo>
                  <a:pt x="163150" y="61179"/>
                </a:lnTo>
                <a:lnTo>
                  <a:pt x="142868" y="61179"/>
                </a:lnTo>
                <a:lnTo>
                  <a:pt x="142868" y="40898"/>
                </a:lnTo>
                <a:close/>
                <a:moveTo>
                  <a:pt x="183552" y="40898"/>
                </a:moveTo>
                <a:lnTo>
                  <a:pt x="183552" y="61179"/>
                </a:lnTo>
                <a:lnTo>
                  <a:pt x="163270" y="61179"/>
                </a:lnTo>
                <a:lnTo>
                  <a:pt x="163270" y="40898"/>
                </a:lnTo>
                <a:close/>
                <a:moveTo>
                  <a:pt x="203941" y="40898"/>
                </a:moveTo>
                <a:lnTo>
                  <a:pt x="203941" y="61179"/>
                </a:lnTo>
                <a:lnTo>
                  <a:pt x="183659" y="61179"/>
                </a:lnTo>
                <a:lnTo>
                  <a:pt x="183659" y="40898"/>
                </a:lnTo>
                <a:close/>
                <a:moveTo>
                  <a:pt x="224330" y="40898"/>
                </a:moveTo>
                <a:lnTo>
                  <a:pt x="224330" y="61179"/>
                </a:lnTo>
                <a:lnTo>
                  <a:pt x="204048" y="61179"/>
                </a:lnTo>
                <a:lnTo>
                  <a:pt x="204048" y="40898"/>
                </a:lnTo>
                <a:close/>
                <a:moveTo>
                  <a:pt x="244732" y="40898"/>
                </a:moveTo>
                <a:lnTo>
                  <a:pt x="244732" y="61179"/>
                </a:lnTo>
                <a:lnTo>
                  <a:pt x="224450" y="61179"/>
                </a:lnTo>
                <a:lnTo>
                  <a:pt x="224450" y="40898"/>
                </a:lnTo>
                <a:close/>
                <a:moveTo>
                  <a:pt x="265121" y="40898"/>
                </a:moveTo>
                <a:lnTo>
                  <a:pt x="265121" y="61179"/>
                </a:lnTo>
                <a:lnTo>
                  <a:pt x="244839" y="61179"/>
                </a:lnTo>
                <a:lnTo>
                  <a:pt x="244839" y="40898"/>
                </a:lnTo>
                <a:close/>
                <a:moveTo>
                  <a:pt x="285523" y="40898"/>
                </a:moveTo>
                <a:lnTo>
                  <a:pt x="285523" y="61179"/>
                </a:lnTo>
                <a:lnTo>
                  <a:pt x="265241" y="61179"/>
                </a:lnTo>
                <a:lnTo>
                  <a:pt x="265241" y="40898"/>
                </a:lnTo>
                <a:close/>
                <a:moveTo>
                  <a:pt x="20389" y="61300"/>
                </a:moveTo>
                <a:lnTo>
                  <a:pt x="20389" y="81568"/>
                </a:lnTo>
                <a:lnTo>
                  <a:pt x="107" y="81568"/>
                </a:lnTo>
                <a:lnTo>
                  <a:pt x="107" y="61300"/>
                </a:lnTo>
                <a:close/>
                <a:moveTo>
                  <a:pt x="40791" y="61300"/>
                </a:moveTo>
                <a:lnTo>
                  <a:pt x="40791" y="81568"/>
                </a:lnTo>
                <a:lnTo>
                  <a:pt x="20509" y="81568"/>
                </a:lnTo>
                <a:lnTo>
                  <a:pt x="20509" y="61300"/>
                </a:lnTo>
                <a:close/>
                <a:moveTo>
                  <a:pt x="61180" y="61300"/>
                </a:moveTo>
                <a:lnTo>
                  <a:pt x="61180" y="81568"/>
                </a:lnTo>
                <a:lnTo>
                  <a:pt x="40898" y="81568"/>
                </a:lnTo>
                <a:lnTo>
                  <a:pt x="40898" y="61300"/>
                </a:lnTo>
                <a:close/>
                <a:moveTo>
                  <a:pt x="81582" y="61300"/>
                </a:moveTo>
                <a:lnTo>
                  <a:pt x="81582" y="81568"/>
                </a:lnTo>
                <a:lnTo>
                  <a:pt x="61300" y="81568"/>
                </a:lnTo>
                <a:lnTo>
                  <a:pt x="61300" y="61300"/>
                </a:lnTo>
                <a:close/>
                <a:moveTo>
                  <a:pt x="101971" y="61300"/>
                </a:moveTo>
                <a:lnTo>
                  <a:pt x="101971" y="81568"/>
                </a:lnTo>
                <a:lnTo>
                  <a:pt x="81689" y="81568"/>
                </a:lnTo>
                <a:lnTo>
                  <a:pt x="81689" y="61300"/>
                </a:lnTo>
                <a:close/>
                <a:moveTo>
                  <a:pt x="122359" y="61300"/>
                </a:moveTo>
                <a:lnTo>
                  <a:pt x="122359" y="81568"/>
                </a:lnTo>
                <a:lnTo>
                  <a:pt x="102077" y="81568"/>
                </a:lnTo>
                <a:lnTo>
                  <a:pt x="102077" y="61300"/>
                </a:lnTo>
                <a:close/>
                <a:moveTo>
                  <a:pt x="142762" y="61300"/>
                </a:moveTo>
                <a:lnTo>
                  <a:pt x="142762" y="81568"/>
                </a:lnTo>
                <a:lnTo>
                  <a:pt x="122480" y="81568"/>
                </a:lnTo>
                <a:lnTo>
                  <a:pt x="122480" y="61300"/>
                </a:lnTo>
                <a:close/>
                <a:moveTo>
                  <a:pt x="163150" y="61300"/>
                </a:moveTo>
                <a:lnTo>
                  <a:pt x="163150" y="81568"/>
                </a:lnTo>
                <a:lnTo>
                  <a:pt x="142868" y="81568"/>
                </a:lnTo>
                <a:lnTo>
                  <a:pt x="142868" y="61300"/>
                </a:lnTo>
                <a:close/>
                <a:moveTo>
                  <a:pt x="183552" y="61300"/>
                </a:moveTo>
                <a:lnTo>
                  <a:pt x="183552" y="81568"/>
                </a:lnTo>
                <a:lnTo>
                  <a:pt x="163270" y="81568"/>
                </a:lnTo>
                <a:lnTo>
                  <a:pt x="163270" y="61300"/>
                </a:lnTo>
                <a:close/>
                <a:moveTo>
                  <a:pt x="203941" y="61300"/>
                </a:moveTo>
                <a:lnTo>
                  <a:pt x="203941" y="81568"/>
                </a:lnTo>
                <a:lnTo>
                  <a:pt x="183659" y="81568"/>
                </a:lnTo>
                <a:lnTo>
                  <a:pt x="183659" y="61300"/>
                </a:lnTo>
                <a:close/>
                <a:moveTo>
                  <a:pt x="244732" y="61300"/>
                </a:moveTo>
                <a:lnTo>
                  <a:pt x="244732" y="81568"/>
                </a:lnTo>
                <a:lnTo>
                  <a:pt x="224450" y="81568"/>
                </a:lnTo>
                <a:lnTo>
                  <a:pt x="224450" y="61300"/>
                </a:lnTo>
                <a:close/>
                <a:moveTo>
                  <a:pt x="224330" y="61300"/>
                </a:moveTo>
                <a:lnTo>
                  <a:pt x="224330" y="81581"/>
                </a:lnTo>
                <a:lnTo>
                  <a:pt x="204048" y="81581"/>
                </a:lnTo>
                <a:lnTo>
                  <a:pt x="204048" y="61300"/>
                </a:lnTo>
                <a:close/>
                <a:moveTo>
                  <a:pt x="265121" y="61300"/>
                </a:moveTo>
                <a:lnTo>
                  <a:pt x="265121" y="81581"/>
                </a:lnTo>
                <a:lnTo>
                  <a:pt x="244839" y="81581"/>
                </a:lnTo>
                <a:lnTo>
                  <a:pt x="244839" y="61300"/>
                </a:lnTo>
                <a:close/>
                <a:moveTo>
                  <a:pt x="285523" y="61300"/>
                </a:moveTo>
                <a:lnTo>
                  <a:pt x="285523" y="81581"/>
                </a:lnTo>
                <a:lnTo>
                  <a:pt x="265241" y="81581"/>
                </a:lnTo>
                <a:lnTo>
                  <a:pt x="265241" y="61300"/>
                </a:lnTo>
                <a:close/>
                <a:moveTo>
                  <a:pt x="20389" y="81688"/>
                </a:moveTo>
                <a:lnTo>
                  <a:pt x="20389" y="101970"/>
                </a:lnTo>
                <a:lnTo>
                  <a:pt x="107" y="101970"/>
                </a:lnTo>
                <a:lnTo>
                  <a:pt x="107" y="81688"/>
                </a:lnTo>
                <a:close/>
                <a:moveTo>
                  <a:pt x="40791" y="81688"/>
                </a:moveTo>
                <a:lnTo>
                  <a:pt x="40791" y="101970"/>
                </a:lnTo>
                <a:lnTo>
                  <a:pt x="20509" y="101970"/>
                </a:lnTo>
                <a:lnTo>
                  <a:pt x="20509" y="81688"/>
                </a:lnTo>
                <a:close/>
                <a:moveTo>
                  <a:pt x="61180" y="81688"/>
                </a:moveTo>
                <a:lnTo>
                  <a:pt x="61180" y="101970"/>
                </a:lnTo>
                <a:lnTo>
                  <a:pt x="40898" y="101970"/>
                </a:lnTo>
                <a:lnTo>
                  <a:pt x="40898" y="81688"/>
                </a:lnTo>
                <a:close/>
                <a:moveTo>
                  <a:pt x="81582" y="81688"/>
                </a:moveTo>
                <a:lnTo>
                  <a:pt x="81582" y="101970"/>
                </a:lnTo>
                <a:lnTo>
                  <a:pt x="61300" y="101970"/>
                </a:lnTo>
                <a:lnTo>
                  <a:pt x="61300" y="81688"/>
                </a:lnTo>
                <a:close/>
                <a:moveTo>
                  <a:pt x="101971" y="81688"/>
                </a:moveTo>
                <a:lnTo>
                  <a:pt x="101971" y="101970"/>
                </a:lnTo>
                <a:lnTo>
                  <a:pt x="81689" y="101970"/>
                </a:lnTo>
                <a:lnTo>
                  <a:pt x="81689" y="81688"/>
                </a:lnTo>
                <a:close/>
                <a:moveTo>
                  <a:pt x="122359" y="81688"/>
                </a:moveTo>
                <a:lnTo>
                  <a:pt x="122359" y="101970"/>
                </a:lnTo>
                <a:lnTo>
                  <a:pt x="102077" y="101970"/>
                </a:lnTo>
                <a:lnTo>
                  <a:pt x="102077" y="81688"/>
                </a:lnTo>
                <a:close/>
                <a:moveTo>
                  <a:pt x="142762" y="81688"/>
                </a:moveTo>
                <a:lnTo>
                  <a:pt x="142762" y="101970"/>
                </a:lnTo>
                <a:lnTo>
                  <a:pt x="122480" y="101970"/>
                </a:lnTo>
                <a:lnTo>
                  <a:pt x="122480" y="81688"/>
                </a:lnTo>
                <a:close/>
                <a:moveTo>
                  <a:pt x="163150" y="81688"/>
                </a:moveTo>
                <a:lnTo>
                  <a:pt x="163150" y="101970"/>
                </a:lnTo>
                <a:lnTo>
                  <a:pt x="142868" y="101970"/>
                </a:lnTo>
                <a:lnTo>
                  <a:pt x="142868" y="81688"/>
                </a:lnTo>
                <a:close/>
                <a:moveTo>
                  <a:pt x="183552" y="81688"/>
                </a:moveTo>
                <a:lnTo>
                  <a:pt x="183552" y="101970"/>
                </a:lnTo>
                <a:lnTo>
                  <a:pt x="163270" y="101970"/>
                </a:lnTo>
                <a:lnTo>
                  <a:pt x="163270" y="81688"/>
                </a:lnTo>
                <a:close/>
                <a:moveTo>
                  <a:pt x="203941" y="81688"/>
                </a:moveTo>
                <a:lnTo>
                  <a:pt x="203941" y="101970"/>
                </a:lnTo>
                <a:lnTo>
                  <a:pt x="183659" y="101970"/>
                </a:lnTo>
                <a:lnTo>
                  <a:pt x="183659" y="81688"/>
                </a:lnTo>
                <a:close/>
                <a:moveTo>
                  <a:pt x="224330" y="81688"/>
                </a:moveTo>
                <a:lnTo>
                  <a:pt x="224330" y="101970"/>
                </a:lnTo>
                <a:lnTo>
                  <a:pt x="204048" y="101970"/>
                </a:lnTo>
                <a:lnTo>
                  <a:pt x="204048" y="81688"/>
                </a:lnTo>
                <a:close/>
                <a:moveTo>
                  <a:pt x="244732" y="81688"/>
                </a:moveTo>
                <a:lnTo>
                  <a:pt x="244732" y="101970"/>
                </a:lnTo>
                <a:lnTo>
                  <a:pt x="224450" y="101970"/>
                </a:lnTo>
                <a:lnTo>
                  <a:pt x="224450" y="81688"/>
                </a:lnTo>
                <a:close/>
                <a:moveTo>
                  <a:pt x="265121" y="81688"/>
                </a:moveTo>
                <a:lnTo>
                  <a:pt x="265121" y="101970"/>
                </a:lnTo>
                <a:lnTo>
                  <a:pt x="244839" y="101970"/>
                </a:lnTo>
                <a:lnTo>
                  <a:pt x="244839" y="81688"/>
                </a:lnTo>
                <a:close/>
                <a:moveTo>
                  <a:pt x="285523" y="81688"/>
                </a:moveTo>
                <a:lnTo>
                  <a:pt x="285523" y="101970"/>
                </a:lnTo>
                <a:lnTo>
                  <a:pt x="265241" y="101970"/>
                </a:lnTo>
                <a:lnTo>
                  <a:pt x="265241" y="81688"/>
                </a:lnTo>
                <a:close/>
                <a:moveTo>
                  <a:pt x="20389" y="102077"/>
                </a:moveTo>
                <a:lnTo>
                  <a:pt x="20389" y="122359"/>
                </a:lnTo>
                <a:lnTo>
                  <a:pt x="107" y="122359"/>
                </a:lnTo>
                <a:lnTo>
                  <a:pt x="107" y="102077"/>
                </a:lnTo>
                <a:close/>
                <a:moveTo>
                  <a:pt x="40791" y="102077"/>
                </a:moveTo>
                <a:lnTo>
                  <a:pt x="40791" y="122359"/>
                </a:lnTo>
                <a:lnTo>
                  <a:pt x="20509" y="122359"/>
                </a:lnTo>
                <a:lnTo>
                  <a:pt x="20509" y="102077"/>
                </a:lnTo>
                <a:close/>
                <a:moveTo>
                  <a:pt x="61180" y="102077"/>
                </a:moveTo>
                <a:lnTo>
                  <a:pt x="61180" y="122359"/>
                </a:lnTo>
                <a:lnTo>
                  <a:pt x="40898" y="122359"/>
                </a:lnTo>
                <a:lnTo>
                  <a:pt x="40898" y="102077"/>
                </a:lnTo>
                <a:close/>
                <a:moveTo>
                  <a:pt x="81582" y="102077"/>
                </a:moveTo>
                <a:lnTo>
                  <a:pt x="81582" y="122359"/>
                </a:lnTo>
                <a:lnTo>
                  <a:pt x="61300" y="122359"/>
                </a:lnTo>
                <a:lnTo>
                  <a:pt x="61300" y="102077"/>
                </a:lnTo>
                <a:close/>
                <a:moveTo>
                  <a:pt x="101971" y="102077"/>
                </a:moveTo>
                <a:lnTo>
                  <a:pt x="101971" y="122359"/>
                </a:lnTo>
                <a:lnTo>
                  <a:pt x="81689" y="122359"/>
                </a:lnTo>
                <a:lnTo>
                  <a:pt x="81702" y="102077"/>
                </a:lnTo>
                <a:close/>
                <a:moveTo>
                  <a:pt x="122359" y="102077"/>
                </a:moveTo>
                <a:lnTo>
                  <a:pt x="122359" y="122359"/>
                </a:lnTo>
                <a:lnTo>
                  <a:pt x="102077" y="122359"/>
                </a:lnTo>
                <a:lnTo>
                  <a:pt x="102091" y="102077"/>
                </a:lnTo>
                <a:close/>
                <a:moveTo>
                  <a:pt x="142762" y="102077"/>
                </a:moveTo>
                <a:lnTo>
                  <a:pt x="142762" y="122359"/>
                </a:lnTo>
                <a:lnTo>
                  <a:pt x="122480" y="122359"/>
                </a:lnTo>
                <a:lnTo>
                  <a:pt x="122480" y="102077"/>
                </a:lnTo>
                <a:close/>
                <a:moveTo>
                  <a:pt x="163164" y="102077"/>
                </a:moveTo>
                <a:lnTo>
                  <a:pt x="163164" y="122359"/>
                </a:lnTo>
                <a:lnTo>
                  <a:pt x="142868" y="122359"/>
                </a:lnTo>
                <a:lnTo>
                  <a:pt x="142882" y="102077"/>
                </a:lnTo>
                <a:close/>
                <a:moveTo>
                  <a:pt x="183552" y="102077"/>
                </a:moveTo>
                <a:lnTo>
                  <a:pt x="183552" y="122359"/>
                </a:lnTo>
                <a:lnTo>
                  <a:pt x="163270" y="122359"/>
                </a:lnTo>
                <a:lnTo>
                  <a:pt x="163270" y="102077"/>
                </a:lnTo>
                <a:close/>
                <a:moveTo>
                  <a:pt x="203955" y="102077"/>
                </a:moveTo>
                <a:lnTo>
                  <a:pt x="203955" y="122359"/>
                </a:lnTo>
                <a:lnTo>
                  <a:pt x="183659" y="122359"/>
                </a:lnTo>
                <a:lnTo>
                  <a:pt x="183659" y="102077"/>
                </a:lnTo>
                <a:close/>
                <a:moveTo>
                  <a:pt x="224343" y="102077"/>
                </a:moveTo>
                <a:lnTo>
                  <a:pt x="224343" y="122359"/>
                </a:lnTo>
                <a:lnTo>
                  <a:pt x="204048" y="122359"/>
                </a:lnTo>
                <a:lnTo>
                  <a:pt x="204061" y="102077"/>
                </a:lnTo>
                <a:close/>
                <a:moveTo>
                  <a:pt x="244732" y="102077"/>
                </a:moveTo>
                <a:lnTo>
                  <a:pt x="244732" y="122359"/>
                </a:lnTo>
                <a:lnTo>
                  <a:pt x="224450" y="122359"/>
                </a:lnTo>
                <a:lnTo>
                  <a:pt x="224450" y="102077"/>
                </a:lnTo>
                <a:close/>
                <a:moveTo>
                  <a:pt x="265121" y="102077"/>
                </a:moveTo>
                <a:lnTo>
                  <a:pt x="265121" y="122359"/>
                </a:lnTo>
                <a:lnTo>
                  <a:pt x="244839" y="122359"/>
                </a:lnTo>
                <a:lnTo>
                  <a:pt x="244839" y="102077"/>
                </a:lnTo>
                <a:close/>
                <a:moveTo>
                  <a:pt x="285523" y="102077"/>
                </a:moveTo>
                <a:lnTo>
                  <a:pt x="285523" y="122359"/>
                </a:lnTo>
                <a:lnTo>
                  <a:pt x="265241" y="122359"/>
                </a:lnTo>
                <a:lnTo>
                  <a:pt x="265241" y="102077"/>
                </a:lnTo>
                <a:close/>
                <a:moveTo>
                  <a:pt x="20389" y="122479"/>
                </a:moveTo>
                <a:lnTo>
                  <a:pt x="20389" y="142761"/>
                </a:lnTo>
                <a:lnTo>
                  <a:pt x="107" y="142761"/>
                </a:lnTo>
                <a:lnTo>
                  <a:pt x="107" y="122479"/>
                </a:lnTo>
                <a:close/>
                <a:moveTo>
                  <a:pt x="40791" y="122479"/>
                </a:moveTo>
                <a:lnTo>
                  <a:pt x="40791" y="142761"/>
                </a:lnTo>
                <a:lnTo>
                  <a:pt x="20509" y="142761"/>
                </a:lnTo>
                <a:lnTo>
                  <a:pt x="20509" y="122479"/>
                </a:lnTo>
                <a:close/>
                <a:moveTo>
                  <a:pt x="61180" y="122479"/>
                </a:moveTo>
                <a:lnTo>
                  <a:pt x="61180" y="142761"/>
                </a:lnTo>
                <a:lnTo>
                  <a:pt x="40898" y="142761"/>
                </a:lnTo>
                <a:lnTo>
                  <a:pt x="40898" y="122479"/>
                </a:lnTo>
                <a:close/>
                <a:moveTo>
                  <a:pt x="81582" y="122479"/>
                </a:moveTo>
                <a:lnTo>
                  <a:pt x="81582" y="142761"/>
                </a:lnTo>
                <a:lnTo>
                  <a:pt x="61300" y="142761"/>
                </a:lnTo>
                <a:lnTo>
                  <a:pt x="61300" y="122479"/>
                </a:lnTo>
                <a:close/>
                <a:moveTo>
                  <a:pt x="101971" y="122479"/>
                </a:moveTo>
                <a:lnTo>
                  <a:pt x="101971" y="142761"/>
                </a:lnTo>
                <a:lnTo>
                  <a:pt x="81689" y="142761"/>
                </a:lnTo>
                <a:lnTo>
                  <a:pt x="81689" y="122479"/>
                </a:lnTo>
                <a:close/>
                <a:moveTo>
                  <a:pt x="122359" y="122479"/>
                </a:moveTo>
                <a:lnTo>
                  <a:pt x="122359" y="142761"/>
                </a:lnTo>
                <a:lnTo>
                  <a:pt x="102077" y="142761"/>
                </a:lnTo>
                <a:lnTo>
                  <a:pt x="102077" y="122479"/>
                </a:lnTo>
                <a:close/>
                <a:moveTo>
                  <a:pt x="142762" y="122479"/>
                </a:moveTo>
                <a:lnTo>
                  <a:pt x="142762" y="142761"/>
                </a:lnTo>
                <a:lnTo>
                  <a:pt x="122480" y="142761"/>
                </a:lnTo>
                <a:lnTo>
                  <a:pt x="122480" y="122479"/>
                </a:lnTo>
                <a:close/>
                <a:moveTo>
                  <a:pt x="163150" y="122479"/>
                </a:moveTo>
                <a:lnTo>
                  <a:pt x="163150" y="142761"/>
                </a:lnTo>
                <a:lnTo>
                  <a:pt x="142868" y="142761"/>
                </a:lnTo>
                <a:lnTo>
                  <a:pt x="142868" y="122479"/>
                </a:lnTo>
                <a:close/>
                <a:moveTo>
                  <a:pt x="183552" y="122479"/>
                </a:moveTo>
                <a:lnTo>
                  <a:pt x="183552" y="142761"/>
                </a:lnTo>
                <a:lnTo>
                  <a:pt x="163270" y="142761"/>
                </a:lnTo>
                <a:lnTo>
                  <a:pt x="163270" y="122479"/>
                </a:lnTo>
                <a:close/>
                <a:moveTo>
                  <a:pt x="203941" y="122479"/>
                </a:moveTo>
                <a:lnTo>
                  <a:pt x="203941" y="142761"/>
                </a:lnTo>
                <a:lnTo>
                  <a:pt x="183659" y="142761"/>
                </a:lnTo>
                <a:lnTo>
                  <a:pt x="183659" y="122479"/>
                </a:lnTo>
                <a:close/>
                <a:moveTo>
                  <a:pt x="224330" y="122479"/>
                </a:moveTo>
                <a:lnTo>
                  <a:pt x="224330" y="142761"/>
                </a:lnTo>
                <a:lnTo>
                  <a:pt x="204048" y="142761"/>
                </a:lnTo>
                <a:lnTo>
                  <a:pt x="204048" y="122479"/>
                </a:lnTo>
                <a:close/>
                <a:moveTo>
                  <a:pt x="244732" y="122479"/>
                </a:moveTo>
                <a:lnTo>
                  <a:pt x="244732" y="142761"/>
                </a:lnTo>
                <a:lnTo>
                  <a:pt x="224450" y="142761"/>
                </a:lnTo>
                <a:lnTo>
                  <a:pt x="224450" y="122479"/>
                </a:lnTo>
                <a:close/>
                <a:moveTo>
                  <a:pt x="265121" y="122479"/>
                </a:moveTo>
                <a:lnTo>
                  <a:pt x="265121" y="142761"/>
                </a:lnTo>
                <a:lnTo>
                  <a:pt x="244839" y="142761"/>
                </a:lnTo>
                <a:lnTo>
                  <a:pt x="244839" y="122479"/>
                </a:lnTo>
                <a:close/>
                <a:moveTo>
                  <a:pt x="285523" y="122479"/>
                </a:moveTo>
                <a:lnTo>
                  <a:pt x="285523" y="142761"/>
                </a:lnTo>
                <a:lnTo>
                  <a:pt x="265241" y="142761"/>
                </a:lnTo>
                <a:lnTo>
                  <a:pt x="265241" y="122479"/>
                </a:lnTo>
                <a:close/>
                <a:moveTo>
                  <a:pt x="20389" y="142868"/>
                </a:moveTo>
                <a:lnTo>
                  <a:pt x="20389" y="163149"/>
                </a:lnTo>
                <a:lnTo>
                  <a:pt x="107" y="163149"/>
                </a:lnTo>
                <a:lnTo>
                  <a:pt x="107" y="142868"/>
                </a:lnTo>
                <a:close/>
                <a:moveTo>
                  <a:pt x="40791" y="142868"/>
                </a:moveTo>
                <a:lnTo>
                  <a:pt x="40791" y="163149"/>
                </a:lnTo>
                <a:lnTo>
                  <a:pt x="20509" y="163149"/>
                </a:lnTo>
                <a:lnTo>
                  <a:pt x="20509" y="142868"/>
                </a:lnTo>
                <a:close/>
                <a:moveTo>
                  <a:pt x="61180" y="142868"/>
                </a:moveTo>
                <a:lnTo>
                  <a:pt x="61180" y="163149"/>
                </a:lnTo>
                <a:lnTo>
                  <a:pt x="40898" y="163149"/>
                </a:lnTo>
                <a:lnTo>
                  <a:pt x="40898" y="142868"/>
                </a:lnTo>
                <a:close/>
                <a:moveTo>
                  <a:pt x="81582" y="142868"/>
                </a:moveTo>
                <a:lnTo>
                  <a:pt x="81582" y="163149"/>
                </a:lnTo>
                <a:lnTo>
                  <a:pt x="61300" y="163149"/>
                </a:lnTo>
                <a:lnTo>
                  <a:pt x="61300" y="142868"/>
                </a:lnTo>
                <a:close/>
                <a:moveTo>
                  <a:pt x="101971" y="142868"/>
                </a:moveTo>
                <a:lnTo>
                  <a:pt x="101971" y="163149"/>
                </a:lnTo>
                <a:lnTo>
                  <a:pt x="81689" y="163149"/>
                </a:lnTo>
                <a:lnTo>
                  <a:pt x="81689" y="142868"/>
                </a:lnTo>
                <a:close/>
                <a:moveTo>
                  <a:pt x="122359" y="142868"/>
                </a:moveTo>
                <a:lnTo>
                  <a:pt x="122359" y="163149"/>
                </a:lnTo>
                <a:lnTo>
                  <a:pt x="102077" y="163149"/>
                </a:lnTo>
                <a:lnTo>
                  <a:pt x="102077" y="142868"/>
                </a:lnTo>
                <a:close/>
                <a:moveTo>
                  <a:pt x="142762" y="142868"/>
                </a:moveTo>
                <a:lnTo>
                  <a:pt x="142762" y="163149"/>
                </a:lnTo>
                <a:lnTo>
                  <a:pt x="122480" y="163149"/>
                </a:lnTo>
                <a:lnTo>
                  <a:pt x="122480" y="142868"/>
                </a:lnTo>
                <a:close/>
                <a:moveTo>
                  <a:pt x="163150" y="142868"/>
                </a:moveTo>
                <a:lnTo>
                  <a:pt x="163150" y="163149"/>
                </a:lnTo>
                <a:lnTo>
                  <a:pt x="142868" y="163149"/>
                </a:lnTo>
                <a:lnTo>
                  <a:pt x="142868" y="142868"/>
                </a:lnTo>
                <a:close/>
                <a:moveTo>
                  <a:pt x="183552" y="142868"/>
                </a:moveTo>
                <a:lnTo>
                  <a:pt x="183552" y="163149"/>
                </a:lnTo>
                <a:lnTo>
                  <a:pt x="163270" y="163149"/>
                </a:lnTo>
                <a:lnTo>
                  <a:pt x="163270" y="142868"/>
                </a:lnTo>
                <a:close/>
                <a:moveTo>
                  <a:pt x="203941" y="142868"/>
                </a:moveTo>
                <a:lnTo>
                  <a:pt x="203941" y="163149"/>
                </a:lnTo>
                <a:lnTo>
                  <a:pt x="183659" y="163149"/>
                </a:lnTo>
                <a:lnTo>
                  <a:pt x="183659" y="142868"/>
                </a:lnTo>
                <a:close/>
                <a:moveTo>
                  <a:pt x="224330" y="142868"/>
                </a:moveTo>
                <a:lnTo>
                  <a:pt x="224330" y="163149"/>
                </a:lnTo>
                <a:lnTo>
                  <a:pt x="204048" y="163149"/>
                </a:lnTo>
                <a:lnTo>
                  <a:pt x="204048" y="142868"/>
                </a:lnTo>
                <a:close/>
                <a:moveTo>
                  <a:pt x="244732" y="142868"/>
                </a:moveTo>
                <a:lnTo>
                  <a:pt x="244732" y="163149"/>
                </a:lnTo>
                <a:lnTo>
                  <a:pt x="224450" y="163149"/>
                </a:lnTo>
                <a:lnTo>
                  <a:pt x="224450" y="142868"/>
                </a:lnTo>
                <a:close/>
                <a:moveTo>
                  <a:pt x="265121" y="142868"/>
                </a:moveTo>
                <a:lnTo>
                  <a:pt x="265121" y="163149"/>
                </a:lnTo>
                <a:lnTo>
                  <a:pt x="244839" y="163149"/>
                </a:lnTo>
                <a:lnTo>
                  <a:pt x="244839" y="142868"/>
                </a:lnTo>
                <a:close/>
                <a:moveTo>
                  <a:pt x="285523" y="142868"/>
                </a:moveTo>
                <a:lnTo>
                  <a:pt x="285523" y="163149"/>
                </a:lnTo>
                <a:lnTo>
                  <a:pt x="265241" y="163149"/>
                </a:lnTo>
                <a:lnTo>
                  <a:pt x="265241" y="142868"/>
                </a:lnTo>
                <a:close/>
                <a:moveTo>
                  <a:pt x="0" y="0"/>
                </a:moveTo>
                <a:lnTo>
                  <a:pt x="0" y="163270"/>
                </a:lnTo>
                <a:lnTo>
                  <a:pt x="285630" y="163270"/>
                </a:lnTo>
                <a:lnTo>
                  <a:pt x="2856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6"/>
          <p:cNvSpPr/>
          <p:nvPr/>
        </p:nvSpPr>
        <p:spPr>
          <a:xfrm>
            <a:off x="157275" y="202375"/>
            <a:ext cx="8829543" cy="4738784"/>
          </a:xfrm>
          <a:custGeom>
            <a:avLst/>
            <a:gdLst/>
            <a:ahLst/>
            <a:cxnLst/>
            <a:rect l="l" t="t" r="r" b="b"/>
            <a:pathLst>
              <a:path w="90513" h="48578" extrusionOk="0">
                <a:moveTo>
                  <a:pt x="2761" y="1"/>
                </a:moveTo>
                <a:cubicBezTo>
                  <a:pt x="2369" y="1"/>
                  <a:pt x="1941" y="108"/>
                  <a:pt x="1453" y="368"/>
                </a:cubicBezTo>
                <a:cubicBezTo>
                  <a:pt x="0" y="1144"/>
                  <a:pt x="2925" y="2895"/>
                  <a:pt x="2925" y="4546"/>
                </a:cubicBezTo>
                <a:cubicBezTo>
                  <a:pt x="2925" y="6177"/>
                  <a:pt x="935" y="6177"/>
                  <a:pt x="935" y="7828"/>
                </a:cubicBezTo>
                <a:cubicBezTo>
                  <a:pt x="935" y="9479"/>
                  <a:pt x="2925" y="9479"/>
                  <a:pt x="2925" y="11130"/>
                </a:cubicBezTo>
                <a:cubicBezTo>
                  <a:pt x="2925" y="12761"/>
                  <a:pt x="935" y="12781"/>
                  <a:pt x="935" y="14413"/>
                </a:cubicBezTo>
                <a:cubicBezTo>
                  <a:pt x="935" y="16064"/>
                  <a:pt x="2925" y="16064"/>
                  <a:pt x="2925" y="17715"/>
                </a:cubicBezTo>
                <a:cubicBezTo>
                  <a:pt x="2925" y="19346"/>
                  <a:pt x="935" y="19346"/>
                  <a:pt x="935" y="20997"/>
                </a:cubicBezTo>
                <a:cubicBezTo>
                  <a:pt x="935" y="22648"/>
                  <a:pt x="2925" y="22648"/>
                  <a:pt x="2925" y="24299"/>
                </a:cubicBezTo>
                <a:cubicBezTo>
                  <a:pt x="2925" y="25930"/>
                  <a:pt x="935" y="25930"/>
                  <a:pt x="935" y="27582"/>
                </a:cubicBezTo>
                <a:cubicBezTo>
                  <a:pt x="935" y="29233"/>
                  <a:pt x="2925" y="29233"/>
                  <a:pt x="2925" y="30884"/>
                </a:cubicBezTo>
                <a:cubicBezTo>
                  <a:pt x="2925" y="32515"/>
                  <a:pt x="935" y="32515"/>
                  <a:pt x="935" y="34166"/>
                </a:cubicBezTo>
                <a:cubicBezTo>
                  <a:pt x="935" y="35817"/>
                  <a:pt x="2925" y="35817"/>
                  <a:pt x="2925" y="37468"/>
                </a:cubicBezTo>
                <a:cubicBezTo>
                  <a:pt x="2925" y="39119"/>
                  <a:pt x="935" y="39099"/>
                  <a:pt x="935" y="40751"/>
                </a:cubicBezTo>
                <a:cubicBezTo>
                  <a:pt x="935" y="42402"/>
                  <a:pt x="2925" y="42402"/>
                  <a:pt x="2925" y="44053"/>
                </a:cubicBezTo>
                <a:cubicBezTo>
                  <a:pt x="2925" y="45684"/>
                  <a:pt x="0" y="47434"/>
                  <a:pt x="1453" y="48210"/>
                </a:cubicBezTo>
                <a:cubicBezTo>
                  <a:pt x="1945" y="48471"/>
                  <a:pt x="2375" y="48578"/>
                  <a:pt x="2768" y="48578"/>
                </a:cubicBezTo>
                <a:cubicBezTo>
                  <a:pt x="4564" y="48578"/>
                  <a:pt x="5570" y="46340"/>
                  <a:pt x="8117" y="46340"/>
                </a:cubicBezTo>
                <a:cubicBezTo>
                  <a:pt x="11220" y="46340"/>
                  <a:pt x="11220" y="48330"/>
                  <a:pt x="14303" y="48330"/>
                </a:cubicBezTo>
                <a:cubicBezTo>
                  <a:pt x="17407" y="48330"/>
                  <a:pt x="17407" y="46340"/>
                  <a:pt x="20490" y="46340"/>
                </a:cubicBezTo>
                <a:cubicBezTo>
                  <a:pt x="23593" y="46340"/>
                  <a:pt x="23593" y="48330"/>
                  <a:pt x="26696" y="48330"/>
                </a:cubicBezTo>
                <a:cubicBezTo>
                  <a:pt x="29780" y="48330"/>
                  <a:pt x="29780" y="46340"/>
                  <a:pt x="32883" y="46340"/>
                </a:cubicBezTo>
                <a:cubicBezTo>
                  <a:pt x="35966" y="46340"/>
                  <a:pt x="35966" y="48330"/>
                  <a:pt x="39070" y="48330"/>
                </a:cubicBezTo>
                <a:cubicBezTo>
                  <a:pt x="42173" y="48330"/>
                  <a:pt x="42153" y="46340"/>
                  <a:pt x="45256" y="46340"/>
                </a:cubicBezTo>
                <a:cubicBezTo>
                  <a:pt x="48360" y="46340"/>
                  <a:pt x="48360" y="48330"/>
                  <a:pt x="51443" y="48330"/>
                </a:cubicBezTo>
                <a:cubicBezTo>
                  <a:pt x="54546" y="48330"/>
                  <a:pt x="54546" y="46340"/>
                  <a:pt x="57630" y="46340"/>
                </a:cubicBezTo>
                <a:cubicBezTo>
                  <a:pt x="60733" y="46340"/>
                  <a:pt x="60733" y="48330"/>
                  <a:pt x="63836" y="48330"/>
                </a:cubicBezTo>
                <a:cubicBezTo>
                  <a:pt x="66919" y="48330"/>
                  <a:pt x="66919" y="46340"/>
                  <a:pt x="70023" y="46340"/>
                </a:cubicBezTo>
                <a:cubicBezTo>
                  <a:pt x="73106" y="46340"/>
                  <a:pt x="73106" y="48330"/>
                  <a:pt x="76209" y="48330"/>
                </a:cubicBezTo>
                <a:cubicBezTo>
                  <a:pt x="79293" y="48330"/>
                  <a:pt x="79293" y="46340"/>
                  <a:pt x="82396" y="46340"/>
                </a:cubicBezTo>
                <a:cubicBezTo>
                  <a:pt x="84943" y="46340"/>
                  <a:pt x="85949" y="48578"/>
                  <a:pt x="87745" y="48578"/>
                </a:cubicBezTo>
                <a:cubicBezTo>
                  <a:pt x="88137" y="48578"/>
                  <a:pt x="88568" y="48471"/>
                  <a:pt x="89060" y="48210"/>
                </a:cubicBezTo>
                <a:cubicBezTo>
                  <a:pt x="90492" y="47434"/>
                  <a:pt x="88244" y="46519"/>
                  <a:pt x="87628" y="44311"/>
                </a:cubicBezTo>
                <a:cubicBezTo>
                  <a:pt x="87170" y="42740"/>
                  <a:pt x="89577" y="42402"/>
                  <a:pt x="89577" y="40751"/>
                </a:cubicBezTo>
                <a:cubicBezTo>
                  <a:pt x="89577" y="39099"/>
                  <a:pt x="87588" y="39099"/>
                  <a:pt x="87588" y="37448"/>
                </a:cubicBezTo>
                <a:cubicBezTo>
                  <a:pt x="87588" y="35817"/>
                  <a:pt x="89577" y="35817"/>
                  <a:pt x="89577" y="34166"/>
                </a:cubicBezTo>
                <a:cubicBezTo>
                  <a:pt x="89577" y="32515"/>
                  <a:pt x="87588" y="32515"/>
                  <a:pt x="87588" y="30864"/>
                </a:cubicBezTo>
                <a:cubicBezTo>
                  <a:pt x="87588" y="29233"/>
                  <a:pt x="89577" y="29233"/>
                  <a:pt x="89577" y="27582"/>
                </a:cubicBezTo>
                <a:cubicBezTo>
                  <a:pt x="89577" y="25930"/>
                  <a:pt x="87588" y="25930"/>
                  <a:pt x="87588" y="24279"/>
                </a:cubicBezTo>
                <a:cubicBezTo>
                  <a:pt x="87588" y="22648"/>
                  <a:pt x="89577" y="22648"/>
                  <a:pt x="89577" y="20997"/>
                </a:cubicBezTo>
                <a:cubicBezTo>
                  <a:pt x="89577" y="19346"/>
                  <a:pt x="87588" y="19346"/>
                  <a:pt x="87588" y="17715"/>
                </a:cubicBezTo>
                <a:cubicBezTo>
                  <a:pt x="87588" y="16064"/>
                  <a:pt x="89577" y="16064"/>
                  <a:pt x="89577" y="14413"/>
                </a:cubicBezTo>
                <a:cubicBezTo>
                  <a:pt x="89577" y="12761"/>
                  <a:pt x="87588" y="12761"/>
                  <a:pt x="87588" y="11130"/>
                </a:cubicBezTo>
                <a:cubicBezTo>
                  <a:pt x="87588" y="9479"/>
                  <a:pt x="89577" y="9479"/>
                  <a:pt x="89577" y="7828"/>
                </a:cubicBezTo>
                <a:cubicBezTo>
                  <a:pt x="89577" y="6177"/>
                  <a:pt x="87588" y="6177"/>
                  <a:pt x="87588" y="4546"/>
                </a:cubicBezTo>
                <a:cubicBezTo>
                  <a:pt x="87588" y="2895"/>
                  <a:pt x="90512" y="1144"/>
                  <a:pt x="89060" y="368"/>
                </a:cubicBezTo>
                <a:cubicBezTo>
                  <a:pt x="88568" y="108"/>
                  <a:pt x="88137" y="1"/>
                  <a:pt x="87743" y="1"/>
                </a:cubicBezTo>
                <a:cubicBezTo>
                  <a:pt x="85943" y="1"/>
                  <a:pt x="84926" y="2238"/>
                  <a:pt x="82396" y="2238"/>
                </a:cubicBezTo>
                <a:cubicBezTo>
                  <a:pt x="79293" y="2238"/>
                  <a:pt x="79293" y="249"/>
                  <a:pt x="76189" y="249"/>
                </a:cubicBezTo>
                <a:cubicBezTo>
                  <a:pt x="73106" y="249"/>
                  <a:pt x="73106" y="2238"/>
                  <a:pt x="70003" y="2238"/>
                </a:cubicBezTo>
                <a:cubicBezTo>
                  <a:pt x="66900" y="2238"/>
                  <a:pt x="66919" y="249"/>
                  <a:pt x="63816" y="249"/>
                </a:cubicBezTo>
                <a:cubicBezTo>
                  <a:pt x="60713" y="249"/>
                  <a:pt x="60713" y="2238"/>
                  <a:pt x="57630" y="2238"/>
                </a:cubicBezTo>
                <a:cubicBezTo>
                  <a:pt x="54526" y="2238"/>
                  <a:pt x="54526" y="249"/>
                  <a:pt x="51443" y="249"/>
                </a:cubicBezTo>
                <a:cubicBezTo>
                  <a:pt x="48340" y="249"/>
                  <a:pt x="48340" y="2238"/>
                  <a:pt x="45236" y="2238"/>
                </a:cubicBezTo>
                <a:cubicBezTo>
                  <a:pt x="42153" y="2238"/>
                  <a:pt x="42153" y="249"/>
                  <a:pt x="39050" y="249"/>
                </a:cubicBezTo>
                <a:cubicBezTo>
                  <a:pt x="35966" y="249"/>
                  <a:pt x="35966" y="2238"/>
                  <a:pt x="32863" y="2238"/>
                </a:cubicBezTo>
                <a:cubicBezTo>
                  <a:pt x="29780" y="2238"/>
                  <a:pt x="29780" y="249"/>
                  <a:pt x="26677" y="249"/>
                </a:cubicBezTo>
                <a:cubicBezTo>
                  <a:pt x="23593" y="249"/>
                  <a:pt x="23593" y="2238"/>
                  <a:pt x="20490" y="2238"/>
                </a:cubicBezTo>
                <a:cubicBezTo>
                  <a:pt x="17387" y="2238"/>
                  <a:pt x="17387" y="249"/>
                  <a:pt x="14303" y="249"/>
                </a:cubicBezTo>
                <a:cubicBezTo>
                  <a:pt x="11200" y="249"/>
                  <a:pt x="11200" y="2238"/>
                  <a:pt x="8117" y="2238"/>
                </a:cubicBezTo>
                <a:cubicBezTo>
                  <a:pt x="5570" y="2238"/>
                  <a:pt x="4551" y="1"/>
                  <a:pt x="27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98" name="Google Shape;498;p6"/>
          <p:cNvGrpSpPr/>
          <p:nvPr/>
        </p:nvGrpSpPr>
        <p:grpSpPr>
          <a:xfrm rot="6672271" flipH="1">
            <a:off x="220363" y="-273026"/>
            <a:ext cx="876479" cy="1493636"/>
            <a:chOff x="2693650" y="1705075"/>
            <a:chExt cx="876475" cy="1493628"/>
          </a:xfrm>
        </p:grpSpPr>
        <p:sp>
          <p:nvSpPr>
            <p:cNvPr id="499" name="Google Shape;499;p6"/>
            <p:cNvSpPr/>
            <p:nvPr/>
          </p:nvSpPr>
          <p:spPr>
            <a:xfrm>
              <a:off x="2896636" y="2043150"/>
              <a:ext cx="449273" cy="1155553"/>
            </a:xfrm>
            <a:custGeom>
              <a:avLst/>
              <a:gdLst/>
              <a:ahLst/>
              <a:cxnLst/>
              <a:rect l="l" t="t" r="r" b="b"/>
              <a:pathLst>
                <a:path w="6412" h="16492" fill="none" extrusionOk="0">
                  <a:moveTo>
                    <a:pt x="1" y="0"/>
                  </a:moveTo>
                  <a:cubicBezTo>
                    <a:pt x="1440" y="1977"/>
                    <a:pt x="2477" y="4218"/>
                    <a:pt x="3074" y="6587"/>
                  </a:cubicBezTo>
                  <a:cubicBezTo>
                    <a:pt x="3319" y="7565"/>
                    <a:pt x="3485" y="8573"/>
                    <a:pt x="3710" y="9562"/>
                  </a:cubicBezTo>
                  <a:cubicBezTo>
                    <a:pt x="4268" y="11989"/>
                    <a:pt x="5178" y="14328"/>
                    <a:pt x="6411" y="16491"/>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6"/>
            <p:cNvSpPr/>
            <p:nvPr/>
          </p:nvSpPr>
          <p:spPr>
            <a:xfrm>
              <a:off x="3100322" y="2110344"/>
              <a:ext cx="43302" cy="358676"/>
            </a:xfrm>
            <a:custGeom>
              <a:avLst/>
              <a:gdLst/>
              <a:ahLst/>
              <a:cxnLst/>
              <a:rect l="l" t="t" r="r" b="b"/>
              <a:pathLst>
                <a:path w="618" h="5119" fill="none" extrusionOk="0">
                  <a:moveTo>
                    <a:pt x="30" y="5119"/>
                  </a:moveTo>
                  <a:cubicBezTo>
                    <a:pt x="1" y="3445"/>
                    <a:pt x="147" y="1605"/>
                    <a:pt x="617" y="0"/>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6"/>
            <p:cNvSpPr/>
            <p:nvPr/>
          </p:nvSpPr>
          <p:spPr>
            <a:xfrm>
              <a:off x="3153153" y="2383957"/>
              <a:ext cx="122828" cy="317546"/>
            </a:xfrm>
            <a:custGeom>
              <a:avLst/>
              <a:gdLst/>
              <a:ahLst/>
              <a:cxnLst/>
              <a:rect l="l" t="t" r="r" b="b"/>
              <a:pathLst>
                <a:path w="1753" h="4532" fill="none" extrusionOk="0">
                  <a:moveTo>
                    <a:pt x="0" y="4532"/>
                  </a:moveTo>
                  <a:cubicBezTo>
                    <a:pt x="431" y="2887"/>
                    <a:pt x="871" y="1449"/>
                    <a:pt x="1752" y="0"/>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6"/>
            <p:cNvSpPr/>
            <p:nvPr/>
          </p:nvSpPr>
          <p:spPr>
            <a:xfrm>
              <a:off x="3295110" y="2843389"/>
              <a:ext cx="89196" cy="263384"/>
            </a:xfrm>
            <a:custGeom>
              <a:avLst/>
              <a:gdLst/>
              <a:ahLst/>
              <a:cxnLst/>
              <a:rect l="l" t="t" r="r" b="b"/>
              <a:pathLst>
                <a:path w="1273" h="3759" fill="none" extrusionOk="0">
                  <a:moveTo>
                    <a:pt x="10" y="3759"/>
                  </a:moveTo>
                  <a:cubicBezTo>
                    <a:pt x="0" y="3152"/>
                    <a:pt x="206" y="2545"/>
                    <a:pt x="431" y="1968"/>
                  </a:cubicBezTo>
                  <a:cubicBezTo>
                    <a:pt x="685" y="1302"/>
                    <a:pt x="959" y="646"/>
                    <a:pt x="1272" y="0"/>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6"/>
            <p:cNvSpPr/>
            <p:nvPr/>
          </p:nvSpPr>
          <p:spPr>
            <a:xfrm>
              <a:off x="3052326" y="2774793"/>
              <a:ext cx="201654" cy="238720"/>
            </a:xfrm>
            <a:custGeom>
              <a:avLst/>
              <a:gdLst/>
              <a:ahLst/>
              <a:cxnLst/>
              <a:rect l="l" t="t" r="r" b="b"/>
              <a:pathLst>
                <a:path w="2878" h="3407" fill="none" extrusionOk="0">
                  <a:moveTo>
                    <a:pt x="1" y="1"/>
                  </a:moveTo>
                  <a:cubicBezTo>
                    <a:pt x="1028" y="1077"/>
                    <a:pt x="1987" y="2213"/>
                    <a:pt x="2878" y="3407"/>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6"/>
            <p:cNvSpPr/>
            <p:nvPr/>
          </p:nvSpPr>
          <p:spPr>
            <a:xfrm>
              <a:off x="2888438" y="2235134"/>
              <a:ext cx="239421" cy="338846"/>
            </a:xfrm>
            <a:custGeom>
              <a:avLst/>
              <a:gdLst/>
              <a:ahLst/>
              <a:cxnLst/>
              <a:rect l="l" t="t" r="r" b="b"/>
              <a:pathLst>
                <a:path w="3417" h="4836" fill="none" extrusionOk="0">
                  <a:moveTo>
                    <a:pt x="3416" y="4835"/>
                  </a:moveTo>
                  <a:cubicBezTo>
                    <a:pt x="2428" y="3211"/>
                    <a:pt x="1351" y="1351"/>
                    <a:pt x="0" y="0"/>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6"/>
            <p:cNvSpPr/>
            <p:nvPr/>
          </p:nvSpPr>
          <p:spPr>
            <a:xfrm>
              <a:off x="3191550" y="2586242"/>
              <a:ext cx="175589" cy="257218"/>
            </a:xfrm>
            <a:custGeom>
              <a:avLst/>
              <a:gdLst/>
              <a:ahLst/>
              <a:cxnLst/>
              <a:rect l="l" t="t" r="r" b="b"/>
              <a:pathLst>
                <a:path w="2506" h="3671" fill="none" extrusionOk="0">
                  <a:moveTo>
                    <a:pt x="0" y="3670"/>
                  </a:moveTo>
                  <a:cubicBezTo>
                    <a:pt x="490" y="2290"/>
                    <a:pt x="1380" y="911"/>
                    <a:pt x="2506" y="0"/>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6"/>
            <p:cNvSpPr/>
            <p:nvPr/>
          </p:nvSpPr>
          <p:spPr>
            <a:xfrm>
              <a:off x="3015330" y="2962013"/>
              <a:ext cx="309979" cy="200323"/>
            </a:xfrm>
            <a:custGeom>
              <a:avLst/>
              <a:gdLst/>
              <a:ahLst/>
              <a:cxnLst/>
              <a:rect l="l" t="t" r="r" b="b"/>
              <a:pathLst>
                <a:path w="4424" h="2859" fill="none" extrusionOk="0">
                  <a:moveTo>
                    <a:pt x="4424" y="2858"/>
                  </a:moveTo>
                  <a:cubicBezTo>
                    <a:pt x="3024" y="1782"/>
                    <a:pt x="1546" y="823"/>
                    <a:pt x="0" y="1"/>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6"/>
            <p:cNvSpPr/>
            <p:nvPr/>
          </p:nvSpPr>
          <p:spPr>
            <a:xfrm>
              <a:off x="3062626" y="1713974"/>
              <a:ext cx="181124" cy="521933"/>
            </a:xfrm>
            <a:custGeom>
              <a:avLst/>
              <a:gdLst/>
              <a:ahLst/>
              <a:cxnLst/>
              <a:rect l="l" t="t" r="r" b="b"/>
              <a:pathLst>
                <a:path w="2585" h="7449" extrusionOk="0">
                  <a:moveTo>
                    <a:pt x="2584" y="0"/>
                  </a:moveTo>
                  <a:lnTo>
                    <a:pt x="2584" y="0"/>
                  </a:lnTo>
                  <a:cubicBezTo>
                    <a:pt x="1909" y="1772"/>
                    <a:pt x="274" y="3181"/>
                    <a:pt x="79" y="5080"/>
                  </a:cubicBezTo>
                  <a:cubicBezTo>
                    <a:pt x="0" y="5912"/>
                    <a:pt x="216" y="6753"/>
                    <a:pt x="695" y="7448"/>
                  </a:cubicBezTo>
                  <a:cubicBezTo>
                    <a:pt x="734" y="6244"/>
                    <a:pt x="1116" y="5041"/>
                    <a:pt x="1527" y="3896"/>
                  </a:cubicBezTo>
                  <a:cubicBezTo>
                    <a:pt x="1977" y="2633"/>
                    <a:pt x="2476" y="1331"/>
                    <a:pt x="2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6"/>
            <p:cNvSpPr/>
            <p:nvPr/>
          </p:nvSpPr>
          <p:spPr>
            <a:xfrm>
              <a:off x="3111323" y="1705075"/>
              <a:ext cx="165289" cy="533564"/>
            </a:xfrm>
            <a:custGeom>
              <a:avLst/>
              <a:gdLst/>
              <a:ahLst/>
              <a:cxnLst/>
              <a:rect l="l" t="t" r="r" b="b"/>
              <a:pathLst>
                <a:path w="2359" h="7615" extrusionOk="0">
                  <a:moveTo>
                    <a:pt x="1938" y="0"/>
                  </a:moveTo>
                  <a:cubicBezTo>
                    <a:pt x="1918" y="39"/>
                    <a:pt x="1899" y="88"/>
                    <a:pt x="1889" y="127"/>
                  </a:cubicBezTo>
                  <a:cubicBezTo>
                    <a:pt x="1781" y="1458"/>
                    <a:pt x="1282" y="2750"/>
                    <a:pt x="832" y="4023"/>
                  </a:cubicBezTo>
                  <a:cubicBezTo>
                    <a:pt x="421" y="5168"/>
                    <a:pt x="39" y="6371"/>
                    <a:pt x="0" y="7575"/>
                  </a:cubicBezTo>
                  <a:cubicBezTo>
                    <a:pt x="10" y="7585"/>
                    <a:pt x="20" y="7605"/>
                    <a:pt x="30" y="7614"/>
                  </a:cubicBezTo>
                  <a:cubicBezTo>
                    <a:pt x="607" y="7008"/>
                    <a:pt x="1096" y="6313"/>
                    <a:pt x="1488" y="5569"/>
                  </a:cubicBezTo>
                  <a:cubicBezTo>
                    <a:pt x="2359" y="3925"/>
                    <a:pt x="2173" y="1850"/>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6"/>
            <p:cNvSpPr/>
            <p:nvPr/>
          </p:nvSpPr>
          <p:spPr>
            <a:xfrm>
              <a:off x="2744449" y="1805201"/>
              <a:ext cx="299048" cy="458101"/>
            </a:xfrm>
            <a:custGeom>
              <a:avLst/>
              <a:gdLst/>
              <a:ahLst/>
              <a:cxnLst/>
              <a:rect l="l" t="t" r="r" b="b"/>
              <a:pathLst>
                <a:path w="4268" h="6538" extrusionOk="0">
                  <a:moveTo>
                    <a:pt x="0" y="0"/>
                  </a:moveTo>
                  <a:cubicBezTo>
                    <a:pt x="499" y="1243"/>
                    <a:pt x="1351" y="2329"/>
                    <a:pt x="2163" y="3396"/>
                  </a:cubicBezTo>
                  <a:cubicBezTo>
                    <a:pt x="2897" y="4375"/>
                    <a:pt x="3621" y="5402"/>
                    <a:pt x="4023" y="6538"/>
                  </a:cubicBezTo>
                  <a:cubicBezTo>
                    <a:pt x="4267" y="5735"/>
                    <a:pt x="4228" y="4864"/>
                    <a:pt x="3895" y="4091"/>
                  </a:cubicBezTo>
                  <a:cubicBezTo>
                    <a:pt x="3152" y="2349"/>
                    <a:pt x="1165" y="149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6"/>
            <p:cNvSpPr/>
            <p:nvPr/>
          </p:nvSpPr>
          <p:spPr>
            <a:xfrm>
              <a:off x="2738283" y="1797634"/>
              <a:ext cx="288047" cy="469803"/>
            </a:xfrm>
            <a:custGeom>
              <a:avLst/>
              <a:gdLst/>
              <a:ahLst/>
              <a:cxnLst/>
              <a:rect l="l" t="t" r="r" b="b"/>
              <a:pathLst>
                <a:path w="4111" h="6705" extrusionOk="0">
                  <a:moveTo>
                    <a:pt x="0" y="0"/>
                  </a:moveTo>
                  <a:lnTo>
                    <a:pt x="0" y="0"/>
                  </a:lnTo>
                  <a:cubicBezTo>
                    <a:pt x="323" y="1840"/>
                    <a:pt x="764" y="3876"/>
                    <a:pt x="2085" y="5187"/>
                  </a:cubicBezTo>
                  <a:cubicBezTo>
                    <a:pt x="2682" y="5784"/>
                    <a:pt x="3357" y="6293"/>
                    <a:pt x="4091" y="6704"/>
                  </a:cubicBezTo>
                  <a:cubicBezTo>
                    <a:pt x="4101" y="6685"/>
                    <a:pt x="4111" y="6675"/>
                    <a:pt x="4111" y="6656"/>
                  </a:cubicBezTo>
                  <a:cubicBezTo>
                    <a:pt x="3709" y="5520"/>
                    <a:pt x="2985" y="4493"/>
                    <a:pt x="2251" y="3514"/>
                  </a:cubicBezTo>
                  <a:cubicBezTo>
                    <a:pt x="1439" y="2437"/>
                    <a:pt x="587" y="1351"/>
                    <a:pt x="88" y="108"/>
                  </a:cubicBez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6"/>
            <p:cNvSpPr/>
            <p:nvPr/>
          </p:nvSpPr>
          <p:spPr>
            <a:xfrm>
              <a:off x="2701918" y="2363357"/>
              <a:ext cx="436871" cy="505467"/>
            </a:xfrm>
            <a:custGeom>
              <a:avLst/>
              <a:gdLst/>
              <a:ahLst/>
              <a:cxnLst/>
              <a:rect l="l" t="t" r="r" b="b"/>
              <a:pathLst>
                <a:path w="6235" h="7214" extrusionOk="0">
                  <a:moveTo>
                    <a:pt x="0" y="1"/>
                  </a:moveTo>
                  <a:lnTo>
                    <a:pt x="0" y="1"/>
                  </a:lnTo>
                  <a:cubicBezTo>
                    <a:pt x="832" y="1410"/>
                    <a:pt x="2075" y="2575"/>
                    <a:pt x="3250" y="3729"/>
                  </a:cubicBezTo>
                  <a:cubicBezTo>
                    <a:pt x="4316" y="4777"/>
                    <a:pt x="5383" y="5902"/>
                    <a:pt x="6078" y="7214"/>
                  </a:cubicBezTo>
                  <a:cubicBezTo>
                    <a:pt x="6235" y="6186"/>
                    <a:pt x="6019" y="5139"/>
                    <a:pt x="5481" y="4258"/>
                  </a:cubicBezTo>
                  <a:cubicBezTo>
                    <a:pt x="4258" y="2271"/>
                    <a:pt x="1694" y="1606"/>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6"/>
            <p:cNvSpPr/>
            <p:nvPr/>
          </p:nvSpPr>
          <p:spPr>
            <a:xfrm>
              <a:off x="2693650" y="2355160"/>
              <a:ext cx="434208" cy="518499"/>
            </a:xfrm>
            <a:custGeom>
              <a:avLst/>
              <a:gdLst/>
              <a:ahLst/>
              <a:cxnLst/>
              <a:rect l="l" t="t" r="r" b="b"/>
              <a:pathLst>
                <a:path w="6197" h="7400" extrusionOk="0">
                  <a:moveTo>
                    <a:pt x="1" y="0"/>
                  </a:moveTo>
                  <a:lnTo>
                    <a:pt x="1" y="0"/>
                  </a:lnTo>
                  <a:cubicBezTo>
                    <a:pt x="725" y="2173"/>
                    <a:pt x="1635" y="4561"/>
                    <a:pt x="3475" y="5911"/>
                  </a:cubicBezTo>
                  <a:cubicBezTo>
                    <a:pt x="4307" y="6528"/>
                    <a:pt x="5217" y="7027"/>
                    <a:pt x="6186" y="7399"/>
                  </a:cubicBezTo>
                  <a:cubicBezTo>
                    <a:pt x="6196" y="7370"/>
                    <a:pt x="6196" y="7350"/>
                    <a:pt x="6196" y="7331"/>
                  </a:cubicBezTo>
                  <a:cubicBezTo>
                    <a:pt x="5501" y="6019"/>
                    <a:pt x="4434" y="4903"/>
                    <a:pt x="3368" y="3856"/>
                  </a:cubicBezTo>
                  <a:cubicBezTo>
                    <a:pt x="2193" y="2692"/>
                    <a:pt x="950" y="1537"/>
                    <a:pt x="118" y="127"/>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6"/>
            <p:cNvSpPr/>
            <p:nvPr/>
          </p:nvSpPr>
          <p:spPr>
            <a:xfrm>
              <a:off x="3151752" y="2073279"/>
              <a:ext cx="290150" cy="536997"/>
            </a:xfrm>
            <a:custGeom>
              <a:avLst/>
              <a:gdLst/>
              <a:ahLst/>
              <a:cxnLst/>
              <a:rect l="l" t="t" r="r" b="b"/>
              <a:pathLst>
                <a:path w="4141" h="7664" extrusionOk="0">
                  <a:moveTo>
                    <a:pt x="4141" y="1"/>
                  </a:moveTo>
                  <a:cubicBezTo>
                    <a:pt x="3005" y="1772"/>
                    <a:pt x="911" y="2937"/>
                    <a:pt x="275" y="4943"/>
                  </a:cubicBezTo>
                  <a:cubicBezTo>
                    <a:pt x="1" y="5834"/>
                    <a:pt x="50" y="6803"/>
                    <a:pt x="412" y="7664"/>
                  </a:cubicBezTo>
                  <a:cubicBezTo>
                    <a:pt x="725" y="6362"/>
                    <a:pt x="1410" y="5149"/>
                    <a:pt x="2115" y="3994"/>
                  </a:cubicBezTo>
                  <a:cubicBezTo>
                    <a:pt x="2898" y="2712"/>
                    <a:pt x="3720" y="1420"/>
                    <a:pt x="41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6"/>
            <p:cNvSpPr/>
            <p:nvPr/>
          </p:nvSpPr>
          <p:spPr>
            <a:xfrm>
              <a:off x="3180549" y="2063680"/>
              <a:ext cx="266817" cy="550030"/>
            </a:xfrm>
            <a:custGeom>
              <a:avLst/>
              <a:gdLst/>
              <a:ahLst/>
              <a:cxnLst/>
              <a:rect l="l" t="t" r="r" b="b"/>
              <a:pathLst>
                <a:path w="3808" h="7850" extrusionOk="0">
                  <a:moveTo>
                    <a:pt x="3808" y="1"/>
                  </a:moveTo>
                  <a:lnTo>
                    <a:pt x="3808" y="1"/>
                  </a:lnTo>
                  <a:cubicBezTo>
                    <a:pt x="3778" y="50"/>
                    <a:pt x="3749" y="89"/>
                    <a:pt x="3730" y="138"/>
                  </a:cubicBezTo>
                  <a:cubicBezTo>
                    <a:pt x="3309" y="1557"/>
                    <a:pt x="2487" y="2849"/>
                    <a:pt x="1704" y="4121"/>
                  </a:cubicBezTo>
                  <a:cubicBezTo>
                    <a:pt x="999" y="5276"/>
                    <a:pt x="314" y="6499"/>
                    <a:pt x="1" y="7801"/>
                  </a:cubicBezTo>
                  <a:cubicBezTo>
                    <a:pt x="11" y="7811"/>
                    <a:pt x="11" y="7830"/>
                    <a:pt x="20" y="7850"/>
                  </a:cubicBezTo>
                  <a:cubicBezTo>
                    <a:pt x="784" y="7312"/>
                    <a:pt x="1479" y="6675"/>
                    <a:pt x="2066" y="5961"/>
                  </a:cubicBezTo>
                  <a:cubicBezTo>
                    <a:pt x="3387" y="4366"/>
                    <a:pt x="3651" y="2066"/>
                    <a:pt x="3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6"/>
            <p:cNvSpPr/>
            <p:nvPr/>
          </p:nvSpPr>
          <p:spPr>
            <a:xfrm>
              <a:off x="3274510" y="2499148"/>
              <a:ext cx="290150" cy="536997"/>
            </a:xfrm>
            <a:custGeom>
              <a:avLst/>
              <a:gdLst/>
              <a:ahLst/>
              <a:cxnLst/>
              <a:rect l="l" t="t" r="r" b="b"/>
              <a:pathLst>
                <a:path w="4141" h="7664" extrusionOk="0">
                  <a:moveTo>
                    <a:pt x="4140" y="0"/>
                  </a:moveTo>
                  <a:lnTo>
                    <a:pt x="4140" y="0"/>
                  </a:lnTo>
                  <a:cubicBezTo>
                    <a:pt x="3015" y="1772"/>
                    <a:pt x="911" y="2936"/>
                    <a:pt x="275" y="4943"/>
                  </a:cubicBezTo>
                  <a:cubicBezTo>
                    <a:pt x="1" y="5833"/>
                    <a:pt x="49" y="6802"/>
                    <a:pt x="412" y="7664"/>
                  </a:cubicBezTo>
                  <a:cubicBezTo>
                    <a:pt x="725" y="6362"/>
                    <a:pt x="1410" y="5148"/>
                    <a:pt x="2115" y="3993"/>
                  </a:cubicBezTo>
                  <a:cubicBezTo>
                    <a:pt x="2897" y="2711"/>
                    <a:pt x="3720" y="1420"/>
                    <a:pt x="4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6"/>
            <p:cNvSpPr/>
            <p:nvPr/>
          </p:nvSpPr>
          <p:spPr>
            <a:xfrm>
              <a:off x="3303308" y="2489549"/>
              <a:ext cx="266817" cy="550030"/>
            </a:xfrm>
            <a:custGeom>
              <a:avLst/>
              <a:gdLst/>
              <a:ahLst/>
              <a:cxnLst/>
              <a:rect l="l" t="t" r="r" b="b"/>
              <a:pathLst>
                <a:path w="3808" h="7850" extrusionOk="0">
                  <a:moveTo>
                    <a:pt x="3808" y="0"/>
                  </a:moveTo>
                  <a:lnTo>
                    <a:pt x="3808" y="0"/>
                  </a:lnTo>
                  <a:cubicBezTo>
                    <a:pt x="3788" y="49"/>
                    <a:pt x="3759" y="88"/>
                    <a:pt x="3729" y="137"/>
                  </a:cubicBezTo>
                  <a:cubicBezTo>
                    <a:pt x="3309" y="1557"/>
                    <a:pt x="2486" y="2848"/>
                    <a:pt x="1704" y="4121"/>
                  </a:cubicBezTo>
                  <a:cubicBezTo>
                    <a:pt x="999" y="5276"/>
                    <a:pt x="314" y="6499"/>
                    <a:pt x="1" y="7791"/>
                  </a:cubicBezTo>
                  <a:cubicBezTo>
                    <a:pt x="10" y="7810"/>
                    <a:pt x="20" y="7830"/>
                    <a:pt x="30" y="7850"/>
                  </a:cubicBezTo>
                  <a:cubicBezTo>
                    <a:pt x="793" y="7311"/>
                    <a:pt x="1478" y="6675"/>
                    <a:pt x="2075" y="5961"/>
                  </a:cubicBezTo>
                  <a:cubicBezTo>
                    <a:pt x="3387" y="4365"/>
                    <a:pt x="3651" y="2065"/>
                    <a:pt x="38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6"/>
            <p:cNvSpPr/>
            <p:nvPr/>
          </p:nvSpPr>
          <p:spPr>
            <a:xfrm>
              <a:off x="3332806" y="2515614"/>
              <a:ext cx="108394" cy="102228"/>
            </a:xfrm>
            <a:custGeom>
              <a:avLst/>
              <a:gdLst/>
              <a:ahLst/>
              <a:cxnLst/>
              <a:rect l="l" t="t" r="r" b="b"/>
              <a:pathLst>
                <a:path w="1547" h="1459" extrusionOk="0">
                  <a:moveTo>
                    <a:pt x="1547" y="0"/>
                  </a:moveTo>
                  <a:lnTo>
                    <a:pt x="1547" y="0"/>
                  </a:lnTo>
                  <a:cubicBezTo>
                    <a:pt x="989" y="108"/>
                    <a:pt x="500" y="441"/>
                    <a:pt x="206" y="930"/>
                  </a:cubicBezTo>
                  <a:cubicBezTo>
                    <a:pt x="79" y="1136"/>
                    <a:pt x="0" y="1459"/>
                    <a:pt x="343" y="1459"/>
                  </a:cubicBezTo>
                  <a:cubicBezTo>
                    <a:pt x="349" y="1459"/>
                    <a:pt x="355" y="1459"/>
                    <a:pt x="362" y="1459"/>
                  </a:cubicBezTo>
                  <a:cubicBezTo>
                    <a:pt x="641" y="1459"/>
                    <a:pt x="944" y="1249"/>
                    <a:pt x="1116" y="1067"/>
                  </a:cubicBezTo>
                  <a:cubicBezTo>
                    <a:pt x="1380" y="773"/>
                    <a:pt x="1527" y="392"/>
                    <a:pt x="15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6"/>
            <p:cNvSpPr/>
            <p:nvPr/>
          </p:nvSpPr>
          <p:spPr>
            <a:xfrm>
              <a:off x="2945333" y="2917590"/>
              <a:ext cx="129905" cy="74201"/>
            </a:xfrm>
            <a:custGeom>
              <a:avLst/>
              <a:gdLst/>
              <a:ahLst/>
              <a:cxnLst/>
              <a:rect l="l" t="t" r="r" b="b"/>
              <a:pathLst>
                <a:path w="1854" h="1059" extrusionOk="0">
                  <a:moveTo>
                    <a:pt x="498" y="0"/>
                  </a:moveTo>
                  <a:cubicBezTo>
                    <a:pt x="330" y="0"/>
                    <a:pt x="163" y="26"/>
                    <a:pt x="1" y="77"/>
                  </a:cubicBezTo>
                  <a:cubicBezTo>
                    <a:pt x="285" y="566"/>
                    <a:pt x="764" y="918"/>
                    <a:pt x="1322" y="1036"/>
                  </a:cubicBezTo>
                  <a:cubicBezTo>
                    <a:pt x="1379" y="1050"/>
                    <a:pt x="1441" y="1059"/>
                    <a:pt x="1500" y="1059"/>
                  </a:cubicBezTo>
                  <a:cubicBezTo>
                    <a:pt x="1688" y="1059"/>
                    <a:pt x="1854" y="975"/>
                    <a:pt x="1772" y="723"/>
                  </a:cubicBezTo>
                  <a:cubicBezTo>
                    <a:pt x="1684" y="458"/>
                    <a:pt x="1391" y="233"/>
                    <a:pt x="1146" y="126"/>
                  </a:cubicBezTo>
                  <a:cubicBezTo>
                    <a:pt x="936" y="43"/>
                    <a:pt x="717" y="0"/>
                    <a:pt x="4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6"/>
            <p:cNvSpPr/>
            <p:nvPr/>
          </p:nvSpPr>
          <p:spPr>
            <a:xfrm>
              <a:off x="2823275" y="2190571"/>
              <a:ext cx="108535" cy="95712"/>
            </a:xfrm>
            <a:custGeom>
              <a:avLst/>
              <a:gdLst/>
              <a:ahLst/>
              <a:cxnLst/>
              <a:rect l="l" t="t" r="r" b="b"/>
              <a:pathLst>
                <a:path w="1549" h="1366" extrusionOk="0">
                  <a:moveTo>
                    <a:pt x="1" y="0"/>
                  </a:moveTo>
                  <a:cubicBezTo>
                    <a:pt x="148" y="548"/>
                    <a:pt x="519" y="1008"/>
                    <a:pt x="1019" y="1282"/>
                  </a:cubicBezTo>
                  <a:cubicBezTo>
                    <a:pt x="1110" y="1328"/>
                    <a:pt x="1222" y="1365"/>
                    <a:pt x="1318" y="1365"/>
                  </a:cubicBezTo>
                  <a:cubicBezTo>
                    <a:pt x="1447" y="1365"/>
                    <a:pt x="1548" y="1298"/>
                    <a:pt x="1537" y="1096"/>
                  </a:cubicBezTo>
                  <a:cubicBezTo>
                    <a:pt x="1527" y="822"/>
                    <a:pt x="1293" y="529"/>
                    <a:pt x="1087" y="362"/>
                  </a:cubicBezTo>
                  <a:cubicBezTo>
                    <a:pt x="774" y="118"/>
                    <a:pt x="392"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6"/>
            <p:cNvSpPr/>
            <p:nvPr/>
          </p:nvSpPr>
          <p:spPr>
            <a:xfrm>
              <a:off x="2950167" y="2468949"/>
              <a:ext cx="5535" cy="1471"/>
            </a:xfrm>
            <a:custGeom>
              <a:avLst/>
              <a:gdLst/>
              <a:ahLst/>
              <a:cxnLst/>
              <a:rect l="l" t="t" r="r" b="b"/>
              <a:pathLst>
                <a:path w="79" h="21" fill="none" extrusionOk="0">
                  <a:moveTo>
                    <a:pt x="0" y="20"/>
                  </a:moveTo>
                  <a:lnTo>
                    <a:pt x="79" y="1"/>
                  </a:lnTo>
                </a:path>
              </a:pathLst>
            </a:custGeom>
            <a:solidFill>
              <a:schemeClr val="accent2"/>
            </a:solidFill>
            <a:ln w="3425" cap="flat" cmpd="sng">
              <a:solidFill>
                <a:srgbClr val="D68C45"/>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6"/>
            <p:cNvSpPr/>
            <p:nvPr/>
          </p:nvSpPr>
          <p:spPr>
            <a:xfrm>
              <a:off x="2842544" y="2326012"/>
              <a:ext cx="177621" cy="157231"/>
            </a:xfrm>
            <a:custGeom>
              <a:avLst/>
              <a:gdLst/>
              <a:ahLst/>
              <a:cxnLst/>
              <a:rect l="l" t="t" r="r" b="b"/>
              <a:pathLst>
                <a:path w="2535" h="2244" extrusionOk="0">
                  <a:moveTo>
                    <a:pt x="1265" y="1"/>
                  </a:moveTo>
                  <a:cubicBezTo>
                    <a:pt x="598" y="1"/>
                    <a:pt x="1" y="614"/>
                    <a:pt x="166" y="1366"/>
                  </a:cubicBezTo>
                  <a:cubicBezTo>
                    <a:pt x="286" y="1929"/>
                    <a:pt x="772" y="2244"/>
                    <a:pt x="1264" y="2244"/>
                  </a:cubicBezTo>
                  <a:cubicBezTo>
                    <a:pt x="1619" y="2244"/>
                    <a:pt x="1976" y="2080"/>
                    <a:pt x="2202" y="1728"/>
                  </a:cubicBezTo>
                  <a:cubicBezTo>
                    <a:pt x="2535" y="1209"/>
                    <a:pt x="2388" y="514"/>
                    <a:pt x="1869" y="181"/>
                  </a:cubicBezTo>
                  <a:cubicBezTo>
                    <a:pt x="1674" y="56"/>
                    <a:pt x="1466" y="1"/>
                    <a:pt x="12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6"/>
            <p:cNvSpPr/>
            <p:nvPr/>
          </p:nvSpPr>
          <p:spPr>
            <a:xfrm>
              <a:off x="2960467" y="2340025"/>
              <a:ext cx="26766" cy="18218"/>
            </a:xfrm>
            <a:custGeom>
              <a:avLst/>
              <a:gdLst/>
              <a:ahLst/>
              <a:cxnLst/>
              <a:rect l="l" t="t" r="r" b="b"/>
              <a:pathLst>
                <a:path w="382" h="260" extrusionOk="0">
                  <a:moveTo>
                    <a:pt x="73" y="0"/>
                  </a:moveTo>
                  <a:cubicBezTo>
                    <a:pt x="49" y="0"/>
                    <a:pt x="30" y="7"/>
                    <a:pt x="20" y="20"/>
                  </a:cubicBezTo>
                  <a:cubicBezTo>
                    <a:pt x="0" y="69"/>
                    <a:pt x="49" y="148"/>
                    <a:pt x="137" y="206"/>
                  </a:cubicBezTo>
                  <a:cubicBezTo>
                    <a:pt x="196" y="242"/>
                    <a:pt x="251" y="259"/>
                    <a:pt x="292" y="259"/>
                  </a:cubicBezTo>
                  <a:cubicBezTo>
                    <a:pt x="320" y="259"/>
                    <a:pt x="341" y="251"/>
                    <a:pt x="352" y="236"/>
                  </a:cubicBezTo>
                  <a:cubicBezTo>
                    <a:pt x="382" y="197"/>
                    <a:pt x="323" y="118"/>
                    <a:pt x="235" y="60"/>
                  </a:cubicBezTo>
                  <a:cubicBezTo>
                    <a:pt x="178" y="22"/>
                    <a:pt x="117" y="0"/>
                    <a:pt x="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6"/>
            <p:cNvSpPr/>
            <p:nvPr/>
          </p:nvSpPr>
          <p:spPr>
            <a:xfrm>
              <a:off x="2961799" y="2408341"/>
              <a:ext cx="14504" cy="10300"/>
            </a:xfrm>
            <a:custGeom>
              <a:avLst/>
              <a:gdLst/>
              <a:ahLst/>
              <a:cxnLst/>
              <a:rect l="l" t="t" r="r" b="b"/>
              <a:pathLst>
                <a:path w="207" h="147" extrusionOk="0">
                  <a:moveTo>
                    <a:pt x="134" y="1"/>
                  </a:moveTo>
                  <a:cubicBezTo>
                    <a:pt x="113" y="1"/>
                    <a:pt x="91" y="6"/>
                    <a:pt x="69" y="14"/>
                  </a:cubicBezTo>
                  <a:cubicBezTo>
                    <a:pt x="30" y="44"/>
                    <a:pt x="1" y="83"/>
                    <a:pt x="1" y="132"/>
                  </a:cubicBezTo>
                  <a:cubicBezTo>
                    <a:pt x="20" y="142"/>
                    <a:pt x="42" y="146"/>
                    <a:pt x="66" y="146"/>
                  </a:cubicBezTo>
                  <a:cubicBezTo>
                    <a:pt x="89" y="146"/>
                    <a:pt x="113" y="142"/>
                    <a:pt x="138" y="132"/>
                  </a:cubicBezTo>
                  <a:cubicBezTo>
                    <a:pt x="177" y="112"/>
                    <a:pt x="206" y="73"/>
                    <a:pt x="206" y="24"/>
                  </a:cubicBezTo>
                  <a:cubicBezTo>
                    <a:pt x="185" y="8"/>
                    <a:pt x="160" y="1"/>
                    <a:pt x="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6"/>
            <p:cNvSpPr/>
            <p:nvPr/>
          </p:nvSpPr>
          <p:spPr>
            <a:xfrm>
              <a:off x="2974130" y="2421443"/>
              <a:ext cx="12472" cy="9880"/>
            </a:xfrm>
            <a:custGeom>
              <a:avLst/>
              <a:gdLst/>
              <a:ahLst/>
              <a:cxnLst/>
              <a:rect l="l" t="t" r="r" b="b"/>
              <a:pathLst>
                <a:path w="178" h="141" extrusionOk="0">
                  <a:moveTo>
                    <a:pt x="104" y="1"/>
                  </a:moveTo>
                  <a:cubicBezTo>
                    <a:pt x="50" y="1"/>
                    <a:pt x="1" y="45"/>
                    <a:pt x="1" y="111"/>
                  </a:cubicBezTo>
                  <a:cubicBezTo>
                    <a:pt x="20" y="130"/>
                    <a:pt x="43" y="141"/>
                    <a:pt x="67" y="141"/>
                  </a:cubicBezTo>
                  <a:cubicBezTo>
                    <a:pt x="81" y="141"/>
                    <a:pt x="95" y="138"/>
                    <a:pt x="109" y="131"/>
                  </a:cubicBezTo>
                  <a:cubicBezTo>
                    <a:pt x="148" y="111"/>
                    <a:pt x="177" y="82"/>
                    <a:pt x="177" y="33"/>
                  </a:cubicBezTo>
                  <a:cubicBezTo>
                    <a:pt x="155" y="11"/>
                    <a:pt x="129" y="1"/>
                    <a:pt x="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6"/>
            <p:cNvSpPr/>
            <p:nvPr/>
          </p:nvSpPr>
          <p:spPr>
            <a:xfrm>
              <a:off x="2946734" y="2447648"/>
              <a:ext cx="12262" cy="13173"/>
            </a:xfrm>
            <a:custGeom>
              <a:avLst/>
              <a:gdLst/>
              <a:ahLst/>
              <a:cxnLst/>
              <a:rect l="l" t="t" r="r" b="b"/>
              <a:pathLst>
                <a:path w="175" h="188" extrusionOk="0">
                  <a:moveTo>
                    <a:pt x="40" y="1"/>
                  </a:moveTo>
                  <a:cubicBezTo>
                    <a:pt x="37" y="1"/>
                    <a:pt x="33" y="1"/>
                    <a:pt x="30" y="1"/>
                  </a:cubicBezTo>
                  <a:cubicBezTo>
                    <a:pt x="0" y="31"/>
                    <a:pt x="0" y="80"/>
                    <a:pt x="10" y="119"/>
                  </a:cubicBezTo>
                  <a:cubicBezTo>
                    <a:pt x="30" y="148"/>
                    <a:pt x="59" y="178"/>
                    <a:pt x="108" y="187"/>
                  </a:cubicBezTo>
                  <a:cubicBezTo>
                    <a:pt x="174" y="121"/>
                    <a:pt x="131" y="1"/>
                    <a:pt x="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6"/>
            <p:cNvSpPr/>
            <p:nvPr/>
          </p:nvSpPr>
          <p:spPr>
            <a:xfrm>
              <a:off x="2919688" y="2453884"/>
              <a:ext cx="12052" cy="11211"/>
            </a:xfrm>
            <a:custGeom>
              <a:avLst/>
              <a:gdLst/>
              <a:ahLst/>
              <a:cxnLst/>
              <a:rect l="l" t="t" r="r" b="b"/>
              <a:pathLst>
                <a:path w="172" h="160" extrusionOk="0">
                  <a:moveTo>
                    <a:pt x="44" y="0"/>
                  </a:moveTo>
                  <a:cubicBezTo>
                    <a:pt x="47" y="0"/>
                    <a:pt x="50" y="1"/>
                    <a:pt x="53" y="1"/>
                  </a:cubicBezTo>
                  <a:lnTo>
                    <a:pt x="53" y="1"/>
                  </a:lnTo>
                  <a:cubicBezTo>
                    <a:pt x="54" y="1"/>
                    <a:pt x="54" y="1"/>
                    <a:pt x="54" y="0"/>
                  </a:cubicBezTo>
                  <a:close/>
                  <a:moveTo>
                    <a:pt x="53" y="1"/>
                  </a:moveTo>
                  <a:cubicBezTo>
                    <a:pt x="0" y="72"/>
                    <a:pt x="52" y="160"/>
                    <a:pt x="129" y="160"/>
                  </a:cubicBezTo>
                  <a:cubicBezTo>
                    <a:pt x="136" y="160"/>
                    <a:pt x="144" y="159"/>
                    <a:pt x="151" y="157"/>
                  </a:cubicBezTo>
                  <a:cubicBezTo>
                    <a:pt x="171" y="128"/>
                    <a:pt x="171" y="79"/>
                    <a:pt x="151" y="49"/>
                  </a:cubicBezTo>
                  <a:cubicBezTo>
                    <a:pt x="133" y="13"/>
                    <a:pt x="91" y="2"/>
                    <a:pt x="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6"/>
            <p:cNvSpPr/>
            <p:nvPr/>
          </p:nvSpPr>
          <p:spPr>
            <a:xfrm>
              <a:off x="2937135" y="2423055"/>
              <a:ext cx="8268" cy="9179"/>
            </a:xfrm>
            <a:custGeom>
              <a:avLst/>
              <a:gdLst/>
              <a:ahLst/>
              <a:cxnLst/>
              <a:rect l="l" t="t" r="r" b="b"/>
              <a:pathLst>
                <a:path w="118" h="131" extrusionOk="0">
                  <a:moveTo>
                    <a:pt x="50" y="0"/>
                  </a:moveTo>
                  <a:cubicBezTo>
                    <a:pt x="43" y="0"/>
                    <a:pt x="36" y="3"/>
                    <a:pt x="30" y="10"/>
                  </a:cubicBezTo>
                  <a:cubicBezTo>
                    <a:pt x="10" y="20"/>
                    <a:pt x="0" y="39"/>
                    <a:pt x="10" y="98"/>
                  </a:cubicBezTo>
                  <a:cubicBezTo>
                    <a:pt x="39" y="120"/>
                    <a:pt x="63" y="131"/>
                    <a:pt x="78" y="131"/>
                  </a:cubicBezTo>
                  <a:cubicBezTo>
                    <a:pt x="82" y="131"/>
                    <a:pt x="86" y="130"/>
                    <a:pt x="88" y="127"/>
                  </a:cubicBezTo>
                  <a:cubicBezTo>
                    <a:pt x="108" y="118"/>
                    <a:pt x="118" y="98"/>
                    <a:pt x="118" y="39"/>
                  </a:cubicBezTo>
                  <a:cubicBezTo>
                    <a:pt x="85" y="13"/>
                    <a:pt x="66" y="0"/>
                    <a:pt x="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6"/>
            <p:cNvSpPr/>
            <p:nvPr/>
          </p:nvSpPr>
          <p:spPr>
            <a:xfrm>
              <a:off x="2972098" y="2447018"/>
              <a:ext cx="9669" cy="9880"/>
            </a:xfrm>
            <a:custGeom>
              <a:avLst/>
              <a:gdLst/>
              <a:ahLst/>
              <a:cxnLst/>
              <a:rect l="l" t="t" r="r" b="b"/>
              <a:pathLst>
                <a:path w="138" h="141" extrusionOk="0">
                  <a:moveTo>
                    <a:pt x="98" y="1"/>
                  </a:moveTo>
                  <a:cubicBezTo>
                    <a:pt x="40" y="1"/>
                    <a:pt x="20" y="20"/>
                    <a:pt x="10" y="40"/>
                  </a:cubicBezTo>
                  <a:cubicBezTo>
                    <a:pt x="0" y="59"/>
                    <a:pt x="0" y="89"/>
                    <a:pt x="40" y="138"/>
                  </a:cubicBezTo>
                  <a:cubicBezTo>
                    <a:pt x="47" y="139"/>
                    <a:pt x="53" y="140"/>
                    <a:pt x="60" y="140"/>
                  </a:cubicBezTo>
                  <a:cubicBezTo>
                    <a:pt x="89" y="140"/>
                    <a:pt x="112" y="123"/>
                    <a:pt x="128" y="98"/>
                  </a:cubicBezTo>
                  <a:cubicBezTo>
                    <a:pt x="138" y="59"/>
                    <a:pt x="128" y="20"/>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6"/>
            <p:cNvSpPr/>
            <p:nvPr/>
          </p:nvSpPr>
          <p:spPr>
            <a:xfrm>
              <a:off x="2906936" y="2430552"/>
              <a:ext cx="9669" cy="10370"/>
            </a:xfrm>
            <a:custGeom>
              <a:avLst/>
              <a:gdLst/>
              <a:ahLst/>
              <a:cxnLst/>
              <a:rect l="l" t="t" r="r" b="b"/>
              <a:pathLst>
                <a:path w="138" h="148" extrusionOk="0">
                  <a:moveTo>
                    <a:pt x="59" y="1"/>
                  </a:moveTo>
                  <a:cubicBezTo>
                    <a:pt x="11" y="30"/>
                    <a:pt x="1" y="59"/>
                    <a:pt x="1" y="79"/>
                  </a:cubicBezTo>
                  <a:cubicBezTo>
                    <a:pt x="11" y="108"/>
                    <a:pt x="20" y="128"/>
                    <a:pt x="79" y="148"/>
                  </a:cubicBezTo>
                  <a:cubicBezTo>
                    <a:pt x="128" y="118"/>
                    <a:pt x="138" y="89"/>
                    <a:pt x="128" y="59"/>
                  </a:cubicBezTo>
                  <a:cubicBezTo>
                    <a:pt x="128" y="40"/>
                    <a:pt x="108" y="11"/>
                    <a:pt x="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6"/>
            <p:cNvSpPr/>
            <p:nvPr/>
          </p:nvSpPr>
          <p:spPr>
            <a:xfrm>
              <a:off x="2893062" y="2454235"/>
              <a:ext cx="11211" cy="9109"/>
            </a:xfrm>
            <a:custGeom>
              <a:avLst/>
              <a:gdLst/>
              <a:ahLst/>
              <a:cxnLst/>
              <a:rect l="l" t="t" r="r" b="b"/>
              <a:pathLst>
                <a:path w="160" h="130" extrusionOk="0">
                  <a:moveTo>
                    <a:pt x="73" y="0"/>
                  </a:moveTo>
                  <a:cubicBezTo>
                    <a:pt x="54" y="0"/>
                    <a:pt x="37" y="5"/>
                    <a:pt x="23" y="15"/>
                  </a:cubicBezTo>
                  <a:cubicBezTo>
                    <a:pt x="0" y="75"/>
                    <a:pt x="47" y="129"/>
                    <a:pt x="100" y="129"/>
                  </a:cubicBezTo>
                  <a:cubicBezTo>
                    <a:pt x="117" y="129"/>
                    <a:pt x="134" y="124"/>
                    <a:pt x="150" y="113"/>
                  </a:cubicBezTo>
                  <a:cubicBezTo>
                    <a:pt x="160" y="84"/>
                    <a:pt x="150" y="44"/>
                    <a:pt x="130" y="15"/>
                  </a:cubicBezTo>
                  <a:cubicBezTo>
                    <a:pt x="111" y="5"/>
                    <a:pt x="91" y="0"/>
                    <a:pt x="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6"/>
            <p:cNvSpPr/>
            <p:nvPr/>
          </p:nvSpPr>
          <p:spPr>
            <a:xfrm>
              <a:off x="2867628" y="2428520"/>
              <a:ext cx="13313" cy="11351"/>
            </a:xfrm>
            <a:custGeom>
              <a:avLst/>
              <a:gdLst/>
              <a:ahLst/>
              <a:cxnLst/>
              <a:rect l="l" t="t" r="r" b="b"/>
              <a:pathLst>
                <a:path w="190" h="162" extrusionOk="0">
                  <a:moveTo>
                    <a:pt x="53" y="0"/>
                  </a:moveTo>
                  <a:cubicBezTo>
                    <a:pt x="1" y="70"/>
                    <a:pt x="56" y="162"/>
                    <a:pt x="137" y="162"/>
                  </a:cubicBezTo>
                  <a:cubicBezTo>
                    <a:pt x="148" y="162"/>
                    <a:pt x="159" y="160"/>
                    <a:pt x="170" y="157"/>
                  </a:cubicBezTo>
                  <a:cubicBezTo>
                    <a:pt x="190" y="118"/>
                    <a:pt x="180" y="79"/>
                    <a:pt x="160" y="40"/>
                  </a:cubicBezTo>
                  <a:cubicBezTo>
                    <a:pt x="131" y="10"/>
                    <a:pt x="92" y="0"/>
                    <a:pt x="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6"/>
            <p:cNvSpPr/>
            <p:nvPr/>
          </p:nvSpPr>
          <p:spPr>
            <a:xfrm>
              <a:off x="2882272" y="2420953"/>
              <a:ext cx="8969" cy="8268"/>
            </a:xfrm>
            <a:custGeom>
              <a:avLst/>
              <a:gdLst/>
              <a:ahLst/>
              <a:cxnLst/>
              <a:rect l="l" t="t" r="r" b="b"/>
              <a:pathLst>
                <a:path w="128" h="118" extrusionOk="0">
                  <a:moveTo>
                    <a:pt x="30" y="1"/>
                  </a:moveTo>
                  <a:cubicBezTo>
                    <a:pt x="0" y="50"/>
                    <a:pt x="0" y="79"/>
                    <a:pt x="20" y="99"/>
                  </a:cubicBezTo>
                  <a:cubicBezTo>
                    <a:pt x="31" y="109"/>
                    <a:pt x="44" y="117"/>
                    <a:pt x="63" y="117"/>
                  </a:cubicBezTo>
                  <a:cubicBezTo>
                    <a:pt x="78" y="117"/>
                    <a:pt x="96" y="112"/>
                    <a:pt x="118" y="99"/>
                  </a:cubicBezTo>
                  <a:cubicBezTo>
                    <a:pt x="128" y="50"/>
                    <a:pt x="128" y="20"/>
                    <a:pt x="118" y="11"/>
                  </a:cubicBezTo>
                  <a:cubicBezTo>
                    <a:pt x="108" y="1"/>
                    <a:pt x="88" y="1"/>
                    <a:pt x="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6"/>
            <p:cNvSpPr/>
            <p:nvPr/>
          </p:nvSpPr>
          <p:spPr>
            <a:xfrm>
              <a:off x="2856207" y="2394257"/>
              <a:ext cx="13803" cy="17167"/>
            </a:xfrm>
            <a:custGeom>
              <a:avLst/>
              <a:gdLst/>
              <a:ahLst/>
              <a:cxnLst/>
              <a:rect l="l" t="t" r="r" b="b"/>
              <a:pathLst>
                <a:path w="197" h="245" extrusionOk="0">
                  <a:moveTo>
                    <a:pt x="108" y="0"/>
                  </a:moveTo>
                  <a:lnTo>
                    <a:pt x="108" y="0"/>
                  </a:lnTo>
                  <a:cubicBezTo>
                    <a:pt x="0" y="69"/>
                    <a:pt x="40" y="225"/>
                    <a:pt x="167" y="245"/>
                  </a:cubicBezTo>
                  <a:cubicBezTo>
                    <a:pt x="186" y="196"/>
                    <a:pt x="196" y="157"/>
                    <a:pt x="186" y="108"/>
                  </a:cubicBezTo>
                  <a:cubicBezTo>
                    <a:pt x="167" y="69"/>
                    <a:pt x="138" y="29"/>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6"/>
            <p:cNvSpPr/>
            <p:nvPr/>
          </p:nvSpPr>
          <p:spPr>
            <a:xfrm>
              <a:off x="2899579" y="2401474"/>
              <a:ext cx="12262" cy="9880"/>
            </a:xfrm>
            <a:custGeom>
              <a:avLst/>
              <a:gdLst/>
              <a:ahLst/>
              <a:cxnLst/>
              <a:rect l="l" t="t" r="r" b="b"/>
              <a:pathLst>
                <a:path w="175" h="141" extrusionOk="0">
                  <a:moveTo>
                    <a:pt x="78" y="1"/>
                  </a:moveTo>
                  <a:cubicBezTo>
                    <a:pt x="68" y="1"/>
                    <a:pt x="57" y="2"/>
                    <a:pt x="47" y="5"/>
                  </a:cubicBezTo>
                  <a:cubicBezTo>
                    <a:pt x="1" y="66"/>
                    <a:pt x="52" y="140"/>
                    <a:pt x="113" y="140"/>
                  </a:cubicBezTo>
                  <a:cubicBezTo>
                    <a:pt x="130" y="140"/>
                    <a:pt x="148" y="135"/>
                    <a:pt x="164" y="122"/>
                  </a:cubicBezTo>
                  <a:cubicBezTo>
                    <a:pt x="174" y="63"/>
                    <a:pt x="164" y="44"/>
                    <a:pt x="155" y="24"/>
                  </a:cubicBezTo>
                  <a:cubicBezTo>
                    <a:pt x="133" y="10"/>
                    <a:pt x="106" y="1"/>
                    <a:pt x="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6"/>
            <p:cNvSpPr/>
            <p:nvPr/>
          </p:nvSpPr>
          <p:spPr>
            <a:xfrm>
              <a:off x="2936434" y="2403856"/>
              <a:ext cx="9669" cy="9179"/>
            </a:xfrm>
            <a:custGeom>
              <a:avLst/>
              <a:gdLst/>
              <a:ahLst/>
              <a:cxnLst/>
              <a:rect l="l" t="t" r="r" b="b"/>
              <a:pathLst>
                <a:path w="138" h="131" extrusionOk="0">
                  <a:moveTo>
                    <a:pt x="59" y="0"/>
                  </a:moveTo>
                  <a:cubicBezTo>
                    <a:pt x="40" y="10"/>
                    <a:pt x="30" y="20"/>
                    <a:pt x="1" y="69"/>
                  </a:cubicBezTo>
                  <a:cubicBezTo>
                    <a:pt x="16" y="115"/>
                    <a:pt x="37" y="131"/>
                    <a:pt x="60" y="131"/>
                  </a:cubicBezTo>
                  <a:cubicBezTo>
                    <a:pt x="66" y="131"/>
                    <a:pt x="73" y="129"/>
                    <a:pt x="79" y="127"/>
                  </a:cubicBezTo>
                  <a:cubicBezTo>
                    <a:pt x="108" y="127"/>
                    <a:pt x="138" y="108"/>
                    <a:pt x="138" y="49"/>
                  </a:cubicBezTo>
                  <a:cubicBezTo>
                    <a:pt x="98" y="10"/>
                    <a:pt x="79" y="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6"/>
            <p:cNvSpPr/>
            <p:nvPr/>
          </p:nvSpPr>
          <p:spPr>
            <a:xfrm>
              <a:off x="2874494" y="2398321"/>
              <a:ext cx="13313" cy="10720"/>
            </a:xfrm>
            <a:custGeom>
              <a:avLst/>
              <a:gdLst/>
              <a:ahLst/>
              <a:cxnLst/>
              <a:rect l="l" t="t" r="r" b="b"/>
              <a:pathLst>
                <a:path w="190" h="153" extrusionOk="0">
                  <a:moveTo>
                    <a:pt x="82" y="1"/>
                  </a:moveTo>
                  <a:cubicBezTo>
                    <a:pt x="1" y="49"/>
                    <a:pt x="48" y="152"/>
                    <a:pt x="116" y="152"/>
                  </a:cubicBezTo>
                  <a:cubicBezTo>
                    <a:pt x="130" y="152"/>
                    <a:pt x="145" y="148"/>
                    <a:pt x="160" y="138"/>
                  </a:cubicBezTo>
                  <a:cubicBezTo>
                    <a:pt x="190" y="89"/>
                    <a:pt x="180" y="59"/>
                    <a:pt x="170" y="40"/>
                  </a:cubicBezTo>
                  <a:cubicBezTo>
                    <a:pt x="160" y="20"/>
                    <a:pt x="141" y="1"/>
                    <a:pt x="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6"/>
            <p:cNvSpPr/>
            <p:nvPr/>
          </p:nvSpPr>
          <p:spPr>
            <a:xfrm>
              <a:off x="2919968" y="2417940"/>
              <a:ext cx="11071" cy="9389"/>
            </a:xfrm>
            <a:custGeom>
              <a:avLst/>
              <a:gdLst/>
              <a:ahLst/>
              <a:cxnLst/>
              <a:rect l="l" t="t" r="r" b="b"/>
              <a:pathLst>
                <a:path w="158" h="134" extrusionOk="0">
                  <a:moveTo>
                    <a:pt x="83" y="1"/>
                  </a:moveTo>
                  <a:cubicBezTo>
                    <a:pt x="67" y="1"/>
                    <a:pt x="47" y="12"/>
                    <a:pt x="10" y="34"/>
                  </a:cubicBezTo>
                  <a:cubicBezTo>
                    <a:pt x="1" y="73"/>
                    <a:pt x="20" y="112"/>
                    <a:pt x="59" y="132"/>
                  </a:cubicBezTo>
                  <a:cubicBezTo>
                    <a:pt x="65" y="133"/>
                    <a:pt x="70" y="134"/>
                    <a:pt x="75" y="134"/>
                  </a:cubicBezTo>
                  <a:cubicBezTo>
                    <a:pt x="109" y="134"/>
                    <a:pt x="140" y="107"/>
                    <a:pt x="157" y="73"/>
                  </a:cubicBezTo>
                  <a:cubicBezTo>
                    <a:pt x="128" y="24"/>
                    <a:pt x="118" y="5"/>
                    <a:pt x="99" y="5"/>
                  </a:cubicBezTo>
                  <a:cubicBezTo>
                    <a:pt x="94" y="2"/>
                    <a:pt x="89"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6"/>
            <p:cNvSpPr/>
            <p:nvPr/>
          </p:nvSpPr>
          <p:spPr>
            <a:xfrm>
              <a:off x="2989265" y="2399582"/>
              <a:ext cx="9669" cy="8758"/>
            </a:xfrm>
            <a:custGeom>
              <a:avLst/>
              <a:gdLst/>
              <a:ahLst/>
              <a:cxnLst/>
              <a:rect l="l" t="t" r="r" b="b"/>
              <a:pathLst>
                <a:path w="138" h="125" extrusionOk="0">
                  <a:moveTo>
                    <a:pt x="61" y="1"/>
                  </a:moveTo>
                  <a:cubicBezTo>
                    <a:pt x="42" y="1"/>
                    <a:pt x="31" y="6"/>
                    <a:pt x="20" y="12"/>
                  </a:cubicBezTo>
                  <a:cubicBezTo>
                    <a:pt x="0" y="32"/>
                    <a:pt x="0" y="61"/>
                    <a:pt x="20" y="110"/>
                  </a:cubicBezTo>
                  <a:cubicBezTo>
                    <a:pt x="49" y="120"/>
                    <a:pt x="69" y="125"/>
                    <a:pt x="83" y="125"/>
                  </a:cubicBezTo>
                  <a:cubicBezTo>
                    <a:pt x="98" y="125"/>
                    <a:pt x="108" y="120"/>
                    <a:pt x="118" y="110"/>
                  </a:cubicBezTo>
                  <a:cubicBezTo>
                    <a:pt x="127" y="90"/>
                    <a:pt x="137" y="71"/>
                    <a:pt x="118" y="12"/>
                  </a:cubicBezTo>
                  <a:cubicBezTo>
                    <a:pt x="93" y="4"/>
                    <a:pt x="75" y="1"/>
                    <a:pt x="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6"/>
            <p:cNvSpPr/>
            <p:nvPr/>
          </p:nvSpPr>
          <p:spPr>
            <a:xfrm>
              <a:off x="2956333" y="2431673"/>
              <a:ext cx="6937" cy="8829"/>
            </a:xfrm>
            <a:custGeom>
              <a:avLst/>
              <a:gdLst/>
              <a:ahLst/>
              <a:cxnLst/>
              <a:rect l="l" t="t" r="r" b="b"/>
              <a:pathLst>
                <a:path w="99" h="126" extrusionOk="0">
                  <a:moveTo>
                    <a:pt x="34" y="1"/>
                  </a:moveTo>
                  <a:cubicBezTo>
                    <a:pt x="29" y="1"/>
                    <a:pt x="25" y="2"/>
                    <a:pt x="20" y="4"/>
                  </a:cubicBezTo>
                  <a:cubicBezTo>
                    <a:pt x="10" y="14"/>
                    <a:pt x="0" y="24"/>
                    <a:pt x="0" y="83"/>
                  </a:cubicBezTo>
                  <a:cubicBezTo>
                    <a:pt x="23" y="113"/>
                    <a:pt x="45" y="125"/>
                    <a:pt x="59" y="125"/>
                  </a:cubicBezTo>
                  <a:cubicBezTo>
                    <a:pt x="63" y="125"/>
                    <a:pt x="67" y="124"/>
                    <a:pt x="69" y="122"/>
                  </a:cubicBezTo>
                  <a:cubicBezTo>
                    <a:pt x="88" y="112"/>
                    <a:pt x="98" y="102"/>
                    <a:pt x="98" y="43"/>
                  </a:cubicBezTo>
                  <a:cubicBezTo>
                    <a:pt x="68" y="14"/>
                    <a:pt x="50" y="1"/>
                    <a:pt x="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6"/>
            <p:cNvSpPr/>
            <p:nvPr/>
          </p:nvSpPr>
          <p:spPr>
            <a:xfrm>
              <a:off x="2933001" y="2470350"/>
              <a:ext cx="13103" cy="9249"/>
            </a:xfrm>
            <a:custGeom>
              <a:avLst/>
              <a:gdLst/>
              <a:ahLst/>
              <a:cxnLst/>
              <a:rect l="l" t="t" r="r" b="b"/>
              <a:pathLst>
                <a:path w="187" h="132" extrusionOk="0">
                  <a:moveTo>
                    <a:pt x="79" y="0"/>
                  </a:moveTo>
                  <a:cubicBezTo>
                    <a:pt x="59" y="10"/>
                    <a:pt x="30" y="20"/>
                    <a:pt x="1" y="79"/>
                  </a:cubicBezTo>
                  <a:cubicBezTo>
                    <a:pt x="17" y="115"/>
                    <a:pt x="51" y="131"/>
                    <a:pt x="86" y="131"/>
                  </a:cubicBezTo>
                  <a:cubicBezTo>
                    <a:pt x="135" y="131"/>
                    <a:pt x="187" y="97"/>
                    <a:pt x="187" y="40"/>
                  </a:cubicBezTo>
                  <a:cubicBezTo>
                    <a:pt x="157" y="10"/>
                    <a:pt x="118"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6"/>
            <p:cNvSpPr/>
            <p:nvPr/>
          </p:nvSpPr>
          <p:spPr>
            <a:xfrm>
              <a:off x="2992698" y="2425787"/>
              <a:ext cx="11771" cy="9950"/>
            </a:xfrm>
            <a:custGeom>
              <a:avLst/>
              <a:gdLst/>
              <a:ahLst/>
              <a:cxnLst/>
              <a:rect l="l" t="t" r="r" b="b"/>
              <a:pathLst>
                <a:path w="168" h="142" extrusionOk="0">
                  <a:moveTo>
                    <a:pt x="98" y="0"/>
                  </a:moveTo>
                  <a:lnTo>
                    <a:pt x="98" y="0"/>
                  </a:lnTo>
                  <a:cubicBezTo>
                    <a:pt x="39" y="10"/>
                    <a:pt x="20" y="20"/>
                    <a:pt x="10" y="39"/>
                  </a:cubicBezTo>
                  <a:cubicBezTo>
                    <a:pt x="0" y="59"/>
                    <a:pt x="0" y="88"/>
                    <a:pt x="29" y="137"/>
                  </a:cubicBezTo>
                  <a:cubicBezTo>
                    <a:pt x="39" y="140"/>
                    <a:pt x="48" y="142"/>
                    <a:pt x="57" y="142"/>
                  </a:cubicBezTo>
                  <a:cubicBezTo>
                    <a:pt x="129" y="142"/>
                    <a:pt x="168" y="44"/>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6"/>
            <p:cNvSpPr/>
            <p:nvPr/>
          </p:nvSpPr>
          <p:spPr>
            <a:xfrm>
              <a:off x="2904904" y="2384518"/>
              <a:ext cx="9669" cy="7848"/>
            </a:xfrm>
            <a:custGeom>
              <a:avLst/>
              <a:gdLst/>
              <a:ahLst/>
              <a:cxnLst/>
              <a:rect l="l" t="t" r="r" b="b"/>
              <a:pathLst>
                <a:path w="138" h="112" extrusionOk="0">
                  <a:moveTo>
                    <a:pt x="81" y="1"/>
                  </a:moveTo>
                  <a:cubicBezTo>
                    <a:pt x="68" y="1"/>
                    <a:pt x="50" y="4"/>
                    <a:pt x="30" y="12"/>
                  </a:cubicBezTo>
                  <a:cubicBezTo>
                    <a:pt x="0" y="61"/>
                    <a:pt x="0" y="90"/>
                    <a:pt x="20" y="100"/>
                  </a:cubicBezTo>
                  <a:cubicBezTo>
                    <a:pt x="26" y="106"/>
                    <a:pt x="35" y="111"/>
                    <a:pt x="52" y="111"/>
                  </a:cubicBezTo>
                  <a:cubicBezTo>
                    <a:pt x="65" y="111"/>
                    <a:pt x="83" y="108"/>
                    <a:pt x="108" y="100"/>
                  </a:cubicBezTo>
                  <a:cubicBezTo>
                    <a:pt x="137" y="51"/>
                    <a:pt x="137" y="22"/>
                    <a:pt x="118" y="12"/>
                  </a:cubicBezTo>
                  <a:cubicBezTo>
                    <a:pt x="112" y="6"/>
                    <a:pt x="100" y="1"/>
                    <a:pt x="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6"/>
            <p:cNvSpPr/>
            <p:nvPr/>
          </p:nvSpPr>
          <p:spPr>
            <a:xfrm>
              <a:off x="3004540" y="3019958"/>
              <a:ext cx="184978" cy="157722"/>
            </a:xfrm>
            <a:custGeom>
              <a:avLst/>
              <a:gdLst/>
              <a:ahLst/>
              <a:cxnLst/>
              <a:rect l="l" t="t" r="r" b="b"/>
              <a:pathLst>
                <a:path w="2640" h="2251" extrusionOk="0">
                  <a:moveTo>
                    <a:pt x="1356" y="0"/>
                  </a:moveTo>
                  <a:cubicBezTo>
                    <a:pt x="600" y="0"/>
                    <a:pt x="0" y="793"/>
                    <a:pt x="340" y="1571"/>
                  </a:cubicBezTo>
                  <a:cubicBezTo>
                    <a:pt x="533" y="2025"/>
                    <a:pt x="950" y="2250"/>
                    <a:pt x="1368" y="2250"/>
                  </a:cubicBezTo>
                  <a:cubicBezTo>
                    <a:pt x="1797" y="2250"/>
                    <a:pt x="2226" y="2013"/>
                    <a:pt x="2415" y="1542"/>
                  </a:cubicBezTo>
                  <a:cubicBezTo>
                    <a:pt x="2640" y="965"/>
                    <a:pt x="2356" y="309"/>
                    <a:pt x="1779" y="84"/>
                  </a:cubicBezTo>
                  <a:cubicBezTo>
                    <a:pt x="1636" y="27"/>
                    <a:pt x="1493" y="0"/>
                    <a:pt x="13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6"/>
            <p:cNvSpPr/>
            <p:nvPr/>
          </p:nvSpPr>
          <p:spPr>
            <a:xfrm>
              <a:off x="3117489" y="3028156"/>
              <a:ext cx="27466" cy="15485"/>
            </a:xfrm>
            <a:custGeom>
              <a:avLst/>
              <a:gdLst/>
              <a:ahLst/>
              <a:cxnLst/>
              <a:rect l="l" t="t" r="r" b="b"/>
              <a:pathLst>
                <a:path w="392" h="221" extrusionOk="0">
                  <a:moveTo>
                    <a:pt x="104" y="1"/>
                  </a:moveTo>
                  <a:cubicBezTo>
                    <a:pt x="59" y="1"/>
                    <a:pt x="25" y="13"/>
                    <a:pt x="20" y="35"/>
                  </a:cubicBezTo>
                  <a:cubicBezTo>
                    <a:pt x="0" y="84"/>
                    <a:pt x="59" y="153"/>
                    <a:pt x="167" y="192"/>
                  </a:cubicBezTo>
                  <a:cubicBezTo>
                    <a:pt x="213" y="210"/>
                    <a:pt x="259" y="220"/>
                    <a:pt x="297" y="220"/>
                  </a:cubicBezTo>
                  <a:cubicBezTo>
                    <a:pt x="340" y="220"/>
                    <a:pt x="372" y="208"/>
                    <a:pt x="382" y="182"/>
                  </a:cubicBezTo>
                  <a:cubicBezTo>
                    <a:pt x="392" y="143"/>
                    <a:pt x="333" y="65"/>
                    <a:pt x="225" y="25"/>
                  </a:cubicBezTo>
                  <a:cubicBezTo>
                    <a:pt x="183" y="8"/>
                    <a:pt x="140" y="1"/>
                    <a:pt x="1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6"/>
            <p:cNvSpPr/>
            <p:nvPr/>
          </p:nvSpPr>
          <p:spPr>
            <a:xfrm>
              <a:off x="3132693" y="3094370"/>
              <a:ext cx="14224" cy="11771"/>
            </a:xfrm>
            <a:custGeom>
              <a:avLst/>
              <a:gdLst/>
              <a:ahLst/>
              <a:cxnLst/>
              <a:rect l="l" t="t" r="r" b="b"/>
              <a:pathLst>
                <a:path w="203" h="168" extrusionOk="0">
                  <a:moveTo>
                    <a:pt x="143" y="0"/>
                  </a:moveTo>
                  <a:cubicBezTo>
                    <a:pt x="65" y="0"/>
                    <a:pt x="0" y="69"/>
                    <a:pt x="8" y="157"/>
                  </a:cubicBezTo>
                  <a:cubicBezTo>
                    <a:pt x="26" y="164"/>
                    <a:pt x="43" y="167"/>
                    <a:pt x="60" y="167"/>
                  </a:cubicBezTo>
                  <a:cubicBezTo>
                    <a:pt x="138" y="167"/>
                    <a:pt x="202" y="99"/>
                    <a:pt x="194" y="10"/>
                  </a:cubicBezTo>
                  <a:cubicBezTo>
                    <a:pt x="177" y="3"/>
                    <a:pt x="159" y="0"/>
                    <a:pt x="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6"/>
            <p:cNvSpPr/>
            <p:nvPr/>
          </p:nvSpPr>
          <p:spPr>
            <a:xfrm>
              <a:off x="3146987" y="3105651"/>
              <a:ext cx="12402" cy="9669"/>
            </a:xfrm>
            <a:custGeom>
              <a:avLst/>
              <a:gdLst/>
              <a:ahLst/>
              <a:cxnLst/>
              <a:rect l="l" t="t" r="r" b="b"/>
              <a:pathLst>
                <a:path w="177" h="138" extrusionOk="0">
                  <a:moveTo>
                    <a:pt x="108" y="1"/>
                  </a:moveTo>
                  <a:cubicBezTo>
                    <a:pt x="88" y="1"/>
                    <a:pt x="69" y="6"/>
                    <a:pt x="49" y="16"/>
                  </a:cubicBezTo>
                  <a:cubicBezTo>
                    <a:pt x="20" y="45"/>
                    <a:pt x="0" y="84"/>
                    <a:pt x="10" y="123"/>
                  </a:cubicBezTo>
                  <a:cubicBezTo>
                    <a:pt x="30" y="133"/>
                    <a:pt x="49" y="138"/>
                    <a:pt x="69" y="138"/>
                  </a:cubicBezTo>
                  <a:cubicBezTo>
                    <a:pt x="88" y="138"/>
                    <a:pt x="108" y="133"/>
                    <a:pt x="127" y="123"/>
                  </a:cubicBezTo>
                  <a:cubicBezTo>
                    <a:pt x="157" y="104"/>
                    <a:pt x="176" y="55"/>
                    <a:pt x="167" y="16"/>
                  </a:cubicBezTo>
                  <a:cubicBezTo>
                    <a:pt x="147" y="6"/>
                    <a:pt x="127" y="1"/>
                    <a:pt x="1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6"/>
            <p:cNvSpPr/>
            <p:nvPr/>
          </p:nvSpPr>
          <p:spPr>
            <a:xfrm>
              <a:off x="3124986" y="3137391"/>
              <a:ext cx="11071" cy="11911"/>
            </a:xfrm>
            <a:custGeom>
              <a:avLst/>
              <a:gdLst/>
              <a:ahLst/>
              <a:cxnLst/>
              <a:rect l="l" t="t" r="r" b="b"/>
              <a:pathLst>
                <a:path w="158" h="170" extrusionOk="0">
                  <a:moveTo>
                    <a:pt x="41" y="1"/>
                  </a:moveTo>
                  <a:cubicBezTo>
                    <a:pt x="34" y="1"/>
                    <a:pt x="27" y="1"/>
                    <a:pt x="21" y="3"/>
                  </a:cubicBezTo>
                  <a:cubicBezTo>
                    <a:pt x="1" y="42"/>
                    <a:pt x="11" y="81"/>
                    <a:pt x="30" y="120"/>
                  </a:cubicBezTo>
                  <a:cubicBezTo>
                    <a:pt x="50" y="150"/>
                    <a:pt x="89" y="169"/>
                    <a:pt x="138" y="169"/>
                  </a:cubicBezTo>
                  <a:cubicBezTo>
                    <a:pt x="158" y="130"/>
                    <a:pt x="158" y="81"/>
                    <a:pt x="138" y="52"/>
                  </a:cubicBezTo>
                  <a:cubicBezTo>
                    <a:pt x="114" y="20"/>
                    <a:pt x="76" y="1"/>
                    <a:pt x="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6"/>
            <p:cNvSpPr/>
            <p:nvPr/>
          </p:nvSpPr>
          <p:spPr>
            <a:xfrm>
              <a:off x="3101023" y="3148252"/>
              <a:ext cx="11701" cy="10370"/>
            </a:xfrm>
            <a:custGeom>
              <a:avLst/>
              <a:gdLst/>
              <a:ahLst/>
              <a:cxnLst/>
              <a:rect l="l" t="t" r="r" b="b"/>
              <a:pathLst>
                <a:path w="167" h="148" extrusionOk="0">
                  <a:moveTo>
                    <a:pt x="49" y="1"/>
                  </a:moveTo>
                  <a:cubicBezTo>
                    <a:pt x="40" y="1"/>
                    <a:pt x="30" y="2"/>
                    <a:pt x="20" y="5"/>
                  </a:cubicBezTo>
                  <a:cubicBezTo>
                    <a:pt x="0" y="44"/>
                    <a:pt x="10" y="93"/>
                    <a:pt x="40" y="122"/>
                  </a:cubicBezTo>
                  <a:cubicBezTo>
                    <a:pt x="58" y="141"/>
                    <a:pt x="81" y="147"/>
                    <a:pt x="105" y="147"/>
                  </a:cubicBezTo>
                  <a:cubicBezTo>
                    <a:pt x="119" y="147"/>
                    <a:pt x="133" y="145"/>
                    <a:pt x="147" y="142"/>
                  </a:cubicBezTo>
                  <a:cubicBezTo>
                    <a:pt x="167" y="102"/>
                    <a:pt x="157" y="63"/>
                    <a:pt x="128" y="34"/>
                  </a:cubicBezTo>
                  <a:cubicBezTo>
                    <a:pt x="106" y="12"/>
                    <a:pt x="78" y="1"/>
                    <a:pt x="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6"/>
            <p:cNvSpPr/>
            <p:nvPr/>
          </p:nvSpPr>
          <p:spPr>
            <a:xfrm>
              <a:off x="3110622" y="3115180"/>
              <a:ext cx="8969" cy="8478"/>
            </a:xfrm>
            <a:custGeom>
              <a:avLst/>
              <a:gdLst/>
              <a:ahLst/>
              <a:cxnLst/>
              <a:rect l="l" t="t" r="r" b="b"/>
              <a:pathLst>
                <a:path w="128" h="121" extrusionOk="0">
                  <a:moveTo>
                    <a:pt x="46" y="1"/>
                  </a:moveTo>
                  <a:cubicBezTo>
                    <a:pt x="36" y="1"/>
                    <a:pt x="27" y="3"/>
                    <a:pt x="20" y="7"/>
                  </a:cubicBezTo>
                  <a:cubicBezTo>
                    <a:pt x="10" y="26"/>
                    <a:pt x="0" y="46"/>
                    <a:pt x="20" y="95"/>
                  </a:cubicBezTo>
                  <a:cubicBezTo>
                    <a:pt x="51" y="114"/>
                    <a:pt x="70" y="120"/>
                    <a:pt x="85" y="120"/>
                  </a:cubicBezTo>
                  <a:cubicBezTo>
                    <a:pt x="94" y="120"/>
                    <a:pt x="101" y="118"/>
                    <a:pt x="108" y="115"/>
                  </a:cubicBezTo>
                  <a:cubicBezTo>
                    <a:pt x="118" y="95"/>
                    <a:pt x="128" y="75"/>
                    <a:pt x="118" y="26"/>
                  </a:cubicBezTo>
                  <a:cubicBezTo>
                    <a:pt x="87" y="8"/>
                    <a:pt x="64" y="1"/>
                    <a:pt x="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6"/>
            <p:cNvSpPr/>
            <p:nvPr/>
          </p:nvSpPr>
          <p:spPr>
            <a:xfrm>
              <a:off x="3150420" y="3130735"/>
              <a:ext cx="9669" cy="11001"/>
            </a:xfrm>
            <a:custGeom>
              <a:avLst/>
              <a:gdLst/>
              <a:ahLst/>
              <a:cxnLst/>
              <a:rect l="l" t="t" r="r" b="b"/>
              <a:pathLst>
                <a:path w="138" h="157" extrusionOk="0">
                  <a:moveTo>
                    <a:pt x="78" y="0"/>
                  </a:moveTo>
                  <a:cubicBezTo>
                    <a:pt x="20" y="30"/>
                    <a:pt x="0" y="39"/>
                    <a:pt x="0" y="59"/>
                  </a:cubicBezTo>
                  <a:cubicBezTo>
                    <a:pt x="0" y="88"/>
                    <a:pt x="0" y="118"/>
                    <a:pt x="49" y="157"/>
                  </a:cubicBezTo>
                  <a:cubicBezTo>
                    <a:pt x="98" y="147"/>
                    <a:pt x="118" y="118"/>
                    <a:pt x="127" y="98"/>
                  </a:cubicBezTo>
                  <a:cubicBezTo>
                    <a:pt x="137" y="59"/>
                    <a:pt x="118" y="20"/>
                    <a:pt x="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6"/>
            <p:cNvSpPr/>
            <p:nvPr/>
          </p:nvSpPr>
          <p:spPr>
            <a:xfrm>
              <a:off x="3082525" y="3128002"/>
              <a:ext cx="10300" cy="10300"/>
            </a:xfrm>
            <a:custGeom>
              <a:avLst/>
              <a:gdLst/>
              <a:ahLst/>
              <a:cxnLst/>
              <a:rect l="l" t="t" r="r" b="b"/>
              <a:pathLst>
                <a:path w="147" h="147" extrusionOk="0">
                  <a:moveTo>
                    <a:pt x="49" y="0"/>
                  </a:moveTo>
                  <a:cubicBezTo>
                    <a:pt x="10" y="39"/>
                    <a:pt x="0" y="69"/>
                    <a:pt x="10" y="88"/>
                  </a:cubicBezTo>
                  <a:cubicBezTo>
                    <a:pt x="20" y="117"/>
                    <a:pt x="39" y="147"/>
                    <a:pt x="98" y="147"/>
                  </a:cubicBezTo>
                  <a:cubicBezTo>
                    <a:pt x="137" y="98"/>
                    <a:pt x="147" y="69"/>
                    <a:pt x="137" y="49"/>
                  </a:cubicBezTo>
                  <a:cubicBezTo>
                    <a:pt x="127" y="29"/>
                    <a:pt x="108" y="10"/>
                    <a:pt x="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6"/>
            <p:cNvSpPr/>
            <p:nvPr/>
          </p:nvSpPr>
          <p:spPr>
            <a:xfrm>
              <a:off x="3074257" y="3153086"/>
              <a:ext cx="10370" cy="9249"/>
            </a:xfrm>
            <a:custGeom>
              <a:avLst/>
              <a:gdLst/>
              <a:ahLst/>
              <a:cxnLst/>
              <a:rect l="l" t="t" r="r" b="b"/>
              <a:pathLst>
                <a:path w="148" h="132" extrusionOk="0">
                  <a:moveTo>
                    <a:pt x="79" y="0"/>
                  </a:moveTo>
                  <a:cubicBezTo>
                    <a:pt x="50" y="0"/>
                    <a:pt x="23" y="11"/>
                    <a:pt x="1" y="33"/>
                  </a:cubicBezTo>
                  <a:cubicBezTo>
                    <a:pt x="1" y="63"/>
                    <a:pt x="11" y="102"/>
                    <a:pt x="50" y="122"/>
                  </a:cubicBezTo>
                  <a:cubicBezTo>
                    <a:pt x="60" y="129"/>
                    <a:pt x="72" y="132"/>
                    <a:pt x="84" y="132"/>
                  </a:cubicBezTo>
                  <a:cubicBezTo>
                    <a:pt x="106" y="132"/>
                    <a:pt x="129" y="121"/>
                    <a:pt x="148" y="102"/>
                  </a:cubicBezTo>
                  <a:cubicBezTo>
                    <a:pt x="148" y="43"/>
                    <a:pt x="128" y="24"/>
                    <a:pt x="108" y="4"/>
                  </a:cubicBezTo>
                  <a:cubicBezTo>
                    <a:pt x="99" y="2"/>
                    <a:pt x="8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6"/>
            <p:cNvSpPr/>
            <p:nvPr/>
          </p:nvSpPr>
          <p:spPr>
            <a:xfrm>
              <a:off x="3044618" y="3133047"/>
              <a:ext cx="13663" cy="11071"/>
            </a:xfrm>
            <a:custGeom>
              <a:avLst/>
              <a:gdLst/>
              <a:ahLst/>
              <a:cxnLst/>
              <a:rect l="l" t="t" r="r" b="b"/>
              <a:pathLst>
                <a:path w="195" h="158" extrusionOk="0">
                  <a:moveTo>
                    <a:pt x="67" y="0"/>
                  </a:moveTo>
                  <a:cubicBezTo>
                    <a:pt x="55" y="0"/>
                    <a:pt x="44" y="2"/>
                    <a:pt x="32" y="6"/>
                  </a:cubicBezTo>
                  <a:cubicBezTo>
                    <a:pt x="1" y="85"/>
                    <a:pt x="58" y="157"/>
                    <a:pt x="122" y="157"/>
                  </a:cubicBezTo>
                  <a:cubicBezTo>
                    <a:pt x="138" y="157"/>
                    <a:pt x="154" y="153"/>
                    <a:pt x="169" y="143"/>
                  </a:cubicBezTo>
                  <a:cubicBezTo>
                    <a:pt x="194" y="68"/>
                    <a:pt x="134" y="0"/>
                    <a:pt x="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6"/>
            <p:cNvSpPr/>
            <p:nvPr/>
          </p:nvSpPr>
          <p:spPr>
            <a:xfrm>
              <a:off x="3056460" y="3123308"/>
              <a:ext cx="8969" cy="8688"/>
            </a:xfrm>
            <a:custGeom>
              <a:avLst/>
              <a:gdLst/>
              <a:ahLst/>
              <a:cxnLst/>
              <a:rect l="l" t="t" r="r" b="b"/>
              <a:pathLst>
                <a:path w="128" h="124" extrusionOk="0">
                  <a:moveTo>
                    <a:pt x="82" y="1"/>
                  </a:moveTo>
                  <a:cubicBezTo>
                    <a:pt x="69" y="1"/>
                    <a:pt x="49" y="3"/>
                    <a:pt x="20" y="8"/>
                  </a:cubicBezTo>
                  <a:cubicBezTo>
                    <a:pt x="0" y="57"/>
                    <a:pt x="10" y="96"/>
                    <a:pt x="30" y="106"/>
                  </a:cubicBezTo>
                  <a:cubicBezTo>
                    <a:pt x="39" y="116"/>
                    <a:pt x="52" y="123"/>
                    <a:pt x="68" y="123"/>
                  </a:cubicBezTo>
                  <a:cubicBezTo>
                    <a:pt x="83" y="123"/>
                    <a:pt x="103" y="116"/>
                    <a:pt x="128" y="96"/>
                  </a:cubicBezTo>
                  <a:cubicBezTo>
                    <a:pt x="128" y="38"/>
                    <a:pt x="128" y="28"/>
                    <a:pt x="108" y="8"/>
                  </a:cubicBezTo>
                  <a:cubicBezTo>
                    <a:pt x="103" y="3"/>
                    <a:pt x="96" y="1"/>
                    <a:pt x="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6"/>
            <p:cNvSpPr/>
            <p:nvPr/>
          </p:nvSpPr>
          <p:spPr>
            <a:xfrm>
              <a:off x="3029694" y="3101236"/>
              <a:ext cx="11071" cy="15835"/>
            </a:xfrm>
            <a:custGeom>
              <a:avLst/>
              <a:gdLst/>
              <a:ahLst/>
              <a:cxnLst/>
              <a:rect l="l" t="t" r="r" b="b"/>
              <a:pathLst>
                <a:path w="158" h="226" extrusionOk="0">
                  <a:moveTo>
                    <a:pt x="40" y="0"/>
                  </a:moveTo>
                  <a:cubicBezTo>
                    <a:pt x="1" y="49"/>
                    <a:pt x="1" y="108"/>
                    <a:pt x="20" y="157"/>
                  </a:cubicBezTo>
                  <a:cubicBezTo>
                    <a:pt x="50" y="196"/>
                    <a:pt x="89" y="225"/>
                    <a:pt x="147" y="225"/>
                  </a:cubicBezTo>
                  <a:cubicBezTo>
                    <a:pt x="157" y="186"/>
                    <a:pt x="157" y="137"/>
                    <a:pt x="138" y="98"/>
                  </a:cubicBezTo>
                  <a:cubicBezTo>
                    <a:pt x="118" y="59"/>
                    <a:pt x="79" y="20"/>
                    <a:pt x="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6"/>
            <p:cNvSpPr/>
            <p:nvPr/>
          </p:nvSpPr>
          <p:spPr>
            <a:xfrm>
              <a:off x="3070403" y="3100185"/>
              <a:ext cx="12192" cy="10090"/>
            </a:xfrm>
            <a:custGeom>
              <a:avLst/>
              <a:gdLst/>
              <a:ahLst/>
              <a:cxnLst/>
              <a:rect l="l" t="t" r="r" b="b"/>
              <a:pathLst>
                <a:path w="174" h="144" extrusionOk="0">
                  <a:moveTo>
                    <a:pt x="85" y="1"/>
                  </a:moveTo>
                  <a:cubicBezTo>
                    <a:pt x="68" y="1"/>
                    <a:pt x="51" y="6"/>
                    <a:pt x="36" y="15"/>
                  </a:cubicBezTo>
                  <a:lnTo>
                    <a:pt x="36" y="25"/>
                  </a:lnTo>
                  <a:cubicBezTo>
                    <a:pt x="1" y="82"/>
                    <a:pt x="53" y="144"/>
                    <a:pt x="106" y="144"/>
                  </a:cubicBezTo>
                  <a:cubicBezTo>
                    <a:pt x="127" y="144"/>
                    <a:pt x="147" y="135"/>
                    <a:pt x="163" y="113"/>
                  </a:cubicBezTo>
                  <a:cubicBezTo>
                    <a:pt x="173" y="54"/>
                    <a:pt x="154" y="35"/>
                    <a:pt x="134" y="15"/>
                  </a:cubicBezTo>
                  <a:cubicBezTo>
                    <a:pt x="119" y="6"/>
                    <a:pt x="102" y="1"/>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6"/>
            <p:cNvSpPr/>
            <p:nvPr/>
          </p:nvSpPr>
          <p:spPr>
            <a:xfrm>
              <a:off x="3106488" y="3096192"/>
              <a:ext cx="10370" cy="8899"/>
            </a:xfrm>
            <a:custGeom>
              <a:avLst/>
              <a:gdLst/>
              <a:ahLst/>
              <a:cxnLst/>
              <a:rect l="l" t="t" r="r" b="b"/>
              <a:pathLst>
                <a:path w="148" h="127" extrusionOk="0">
                  <a:moveTo>
                    <a:pt x="65" y="0"/>
                  </a:moveTo>
                  <a:cubicBezTo>
                    <a:pt x="59" y="0"/>
                    <a:pt x="55" y="1"/>
                    <a:pt x="50" y="4"/>
                  </a:cubicBezTo>
                  <a:cubicBezTo>
                    <a:pt x="30" y="4"/>
                    <a:pt x="20" y="23"/>
                    <a:pt x="1" y="72"/>
                  </a:cubicBezTo>
                  <a:cubicBezTo>
                    <a:pt x="22" y="114"/>
                    <a:pt x="47" y="126"/>
                    <a:pt x="68" y="126"/>
                  </a:cubicBezTo>
                  <a:cubicBezTo>
                    <a:pt x="76" y="126"/>
                    <a:pt x="83" y="124"/>
                    <a:pt x="89" y="121"/>
                  </a:cubicBezTo>
                  <a:cubicBezTo>
                    <a:pt x="118" y="111"/>
                    <a:pt x="148" y="92"/>
                    <a:pt x="138" y="33"/>
                  </a:cubicBezTo>
                  <a:cubicBezTo>
                    <a:pt x="101" y="11"/>
                    <a:pt x="81" y="0"/>
                    <a:pt x="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6"/>
            <p:cNvSpPr/>
            <p:nvPr/>
          </p:nvSpPr>
          <p:spPr>
            <a:xfrm>
              <a:off x="3047561" y="3102357"/>
              <a:ext cx="10300" cy="9459"/>
            </a:xfrm>
            <a:custGeom>
              <a:avLst/>
              <a:gdLst/>
              <a:ahLst/>
              <a:cxnLst/>
              <a:rect l="l" t="t" r="r" b="b"/>
              <a:pathLst>
                <a:path w="147" h="135" extrusionOk="0">
                  <a:moveTo>
                    <a:pt x="61" y="0"/>
                  </a:moveTo>
                  <a:cubicBezTo>
                    <a:pt x="49" y="0"/>
                    <a:pt x="35" y="1"/>
                    <a:pt x="20" y="4"/>
                  </a:cubicBezTo>
                  <a:cubicBezTo>
                    <a:pt x="0" y="33"/>
                    <a:pt x="0" y="82"/>
                    <a:pt x="29" y="112"/>
                  </a:cubicBezTo>
                  <a:cubicBezTo>
                    <a:pt x="46" y="128"/>
                    <a:pt x="65" y="135"/>
                    <a:pt x="85" y="135"/>
                  </a:cubicBezTo>
                  <a:cubicBezTo>
                    <a:pt x="102" y="135"/>
                    <a:pt x="119" y="130"/>
                    <a:pt x="137" y="121"/>
                  </a:cubicBezTo>
                  <a:cubicBezTo>
                    <a:pt x="147" y="63"/>
                    <a:pt x="137" y="43"/>
                    <a:pt x="127" y="23"/>
                  </a:cubicBezTo>
                  <a:cubicBezTo>
                    <a:pt x="113" y="9"/>
                    <a:pt x="93" y="0"/>
                    <a:pt x="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6"/>
            <p:cNvSpPr/>
            <p:nvPr/>
          </p:nvSpPr>
          <p:spPr>
            <a:xfrm>
              <a:off x="3093455" y="3112868"/>
              <a:ext cx="10370" cy="8969"/>
            </a:xfrm>
            <a:custGeom>
              <a:avLst/>
              <a:gdLst/>
              <a:ahLst/>
              <a:cxnLst/>
              <a:rect l="l" t="t" r="r" b="b"/>
              <a:pathLst>
                <a:path w="148" h="128" extrusionOk="0">
                  <a:moveTo>
                    <a:pt x="79" y="1"/>
                  </a:moveTo>
                  <a:cubicBezTo>
                    <a:pt x="60" y="1"/>
                    <a:pt x="40" y="10"/>
                    <a:pt x="1" y="50"/>
                  </a:cubicBezTo>
                  <a:cubicBezTo>
                    <a:pt x="1" y="89"/>
                    <a:pt x="20" y="118"/>
                    <a:pt x="69" y="128"/>
                  </a:cubicBezTo>
                  <a:cubicBezTo>
                    <a:pt x="108" y="128"/>
                    <a:pt x="148" y="99"/>
                    <a:pt x="148" y="59"/>
                  </a:cubicBezTo>
                  <a:cubicBezTo>
                    <a:pt x="118" y="10"/>
                    <a:pt x="99"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6"/>
            <p:cNvSpPr/>
            <p:nvPr/>
          </p:nvSpPr>
          <p:spPr>
            <a:xfrm>
              <a:off x="3157217" y="3081758"/>
              <a:ext cx="9669" cy="8128"/>
            </a:xfrm>
            <a:custGeom>
              <a:avLst/>
              <a:gdLst/>
              <a:ahLst/>
              <a:cxnLst/>
              <a:rect l="l" t="t" r="r" b="b"/>
              <a:pathLst>
                <a:path w="138" h="116" extrusionOk="0">
                  <a:moveTo>
                    <a:pt x="68" y="0"/>
                  </a:moveTo>
                  <a:cubicBezTo>
                    <a:pt x="36" y="0"/>
                    <a:pt x="18" y="10"/>
                    <a:pt x="11" y="24"/>
                  </a:cubicBezTo>
                  <a:cubicBezTo>
                    <a:pt x="1" y="43"/>
                    <a:pt x="1" y="63"/>
                    <a:pt x="40" y="112"/>
                  </a:cubicBezTo>
                  <a:cubicBezTo>
                    <a:pt x="53" y="115"/>
                    <a:pt x="65" y="116"/>
                    <a:pt x="75" y="116"/>
                  </a:cubicBezTo>
                  <a:cubicBezTo>
                    <a:pt x="103" y="116"/>
                    <a:pt x="121" y="107"/>
                    <a:pt x="128" y="92"/>
                  </a:cubicBezTo>
                  <a:cubicBezTo>
                    <a:pt x="138" y="73"/>
                    <a:pt x="138" y="43"/>
                    <a:pt x="109" y="4"/>
                  </a:cubicBezTo>
                  <a:cubicBezTo>
                    <a:pt x="93" y="2"/>
                    <a:pt x="79" y="0"/>
                    <a:pt x="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6"/>
            <p:cNvSpPr/>
            <p:nvPr/>
          </p:nvSpPr>
          <p:spPr>
            <a:xfrm>
              <a:off x="3131222" y="3119734"/>
              <a:ext cx="7567" cy="8688"/>
            </a:xfrm>
            <a:custGeom>
              <a:avLst/>
              <a:gdLst/>
              <a:ahLst/>
              <a:cxnLst/>
              <a:rect l="l" t="t" r="r" b="b"/>
              <a:pathLst>
                <a:path w="108" h="124" extrusionOk="0">
                  <a:moveTo>
                    <a:pt x="35" y="0"/>
                  </a:moveTo>
                  <a:cubicBezTo>
                    <a:pt x="28" y="0"/>
                    <a:pt x="23" y="3"/>
                    <a:pt x="20" y="10"/>
                  </a:cubicBezTo>
                  <a:cubicBezTo>
                    <a:pt x="0" y="20"/>
                    <a:pt x="0" y="40"/>
                    <a:pt x="10" y="89"/>
                  </a:cubicBezTo>
                  <a:cubicBezTo>
                    <a:pt x="36" y="115"/>
                    <a:pt x="58" y="123"/>
                    <a:pt x="72" y="123"/>
                  </a:cubicBezTo>
                  <a:cubicBezTo>
                    <a:pt x="79" y="123"/>
                    <a:pt x="85" y="121"/>
                    <a:pt x="88" y="118"/>
                  </a:cubicBezTo>
                  <a:cubicBezTo>
                    <a:pt x="98" y="108"/>
                    <a:pt x="108" y="89"/>
                    <a:pt x="98" y="30"/>
                  </a:cubicBezTo>
                  <a:cubicBezTo>
                    <a:pt x="66" y="11"/>
                    <a:pt x="47" y="0"/>
                    <a:pt x="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6"/>
            <p:cNvSpPr/>
            <p:nvPr/>
          </p:nvSpPr>
          <p:spPr>
            <a:xfrm>
              <a:off x="3116087" y="3161494"/>
              <a:ext cx="13103" cy="9599"/>
            </a:xfrm>
            <a:custGeom>
              <a:avLst/>
              <a:gdLst/>
              <a:ahLst/>
              <a:cxnLst/>
              <a:rect l="l" t="t" r="r" b="b"/>
              <a:pathLst>
                <a:path w="187" h="137" extrusionOk="0">
                  <a:moveTo>
                    <a:pt x="114" y="1"/>
                  </a:moveTo>
                  <a:cubicBezTo>
                    <a:pt x="99" y="1"/>
                    <a:pt x="84" y="4"/>
                    <a:pt x="69" y="11"/>
                  </a:cubicBezTo>
                  <a:cubicBezTo>
                    <a:pt x="30" y="21"/>
                    <a:pt x="11" y="60"/>
                    <a:pt x="1" y="90"/>
                  </a:cubicBezTo>
                  <a:cubicBezTo>
                    <a:pt x="22" y="118"/>
                    <a:pt x="54" y="136"/>
                    <a:pt x="85" y="136"/>
                  </a:cubicBezTo>
                  <a:cubicBezTo>
                    <a:pt x="97" y="136"/>
                    <a:pt x="108" y="134"/>
                    <a:pt x="118" y="129"/>
                  </a:cubicBezTo>
                  <a:cubicBezTo>
                    <a:pt x="157" y="109"/>
                    <a:pt x="187" y="60"/>
                    <a:pt x="177" y="21"/>
                  </a:cubicBezTo>
                  <a:cubicBezTo>
                    <a:pt x="159" y="9"/>
                    <a:pt x="137" y="1"/>
                    <a:pt x="1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6"/>
            <p:cNvSpPr/>
            <p:nvPr/>
          </p:nvSpPr>
          <p:spPr>
            <a:xfrm>
              <a:off x="3166186" y="3106001"/>
              <a:ext cx="9669" cy="10370"/>
            </a:xfrm>
            <a:custGeom>
              <a:avLst/>
              <a:gdLst/>
              <a:ahLst/>
              <a:cxnLst/>
              <a:rect l="l" t="t" r="r" b="b"/>
              <a:pathLst>
                <a:path w="138" h="148" extrusionOk="0">
                  <a:moveTo>
                    <a:pt x="88" y="1"/>
                  </a:moveTo>
                  <a:cubicBezTo>
                    <a:pt x="30" y="20"/>
                    <a:pt x="10" y="40"/>
                    <a:pt x="10" y="60"/>
                  </a:cubicBezTo>
                  <a:cubicBezTo>
                    <a:pt x="0" y="79"/>
                    <a:pt x="10" y="108"/>
                    <a:pt x="39" y="148"/>
                  </a:cubicBezTo>
                  <a:cubicBezTo>
                    <a:pt x="98" y="148"/>
                    <a:pt x="127" y="128"/>
                    <a:pt x="137" y="99"/>
                  </a:cubicBezTo>
                  <a:cubicBezTo>
                    <a:pt x="137" y="69"/>
                    <a:pt x="137" y="30"/>
                    <a:pt x="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6"/>
            <p:cNvSpPr/>
            <p:nvPr/>
          </p:nvSpPr>
          <p:spPr>
            <a:xfrm>
              <a:off x="3072225" y="3082949"/>
              <a:ext cx="8969" cy="8338"/>
            </a:xfrm>
            <a:custGeom>
              <a:avLst/>
              <a:gdLst/>
              <a:ahLst/>
              <a:cxnLst/>
              <a:rect l="l" t="t" r="r" b="b"/>
              <a:pathLst>
                <a:path w="128" h="119" extrusionOk="0">
                  <a:moveTo>
                    <a:pt x="76" y="0"/>
                  </a:moveTo>
                  <a:cubicBezTo>
                    <a:pt x="61" y="0"/>
                    <a:pt x="39" y="5"/>
                    <a:pt x="10" y="17"/>
                  </a:cubicBezTo>
                  <a:cubicBezTo>
                    <a:pt x="0" y="75"/>
                    <a:pt x="0" y="95"/>
                    <a:pt x="10" y="105"/>
                  </a:cubicBezTo>
                  <a:cubicBezTo>
                    <a:pt x="19" y="114"/>
                    <a:pt x="28" y="118"/>
                    <a:pt x="39" y="118"/>
                  </a:cubicBezTo>
                  <a:cubicBezTo>
                    <a:pt x="53" y="118"/>
                    <a:pt x="71" y="111"/>
                    <a:pt x="98" y="95"/>
                  </a:cubicBezTo>
                  <a:cubicBezTo>
                    <a:pt x="128" y="46"/>
                    <a:pt x="118" y="17"/>
                    <a:pt x="98" y="7"/>
                  </a:cubicBezTo>
                  <a:cubicBezTo>
                    <a:pt x="94" y="3"/>
                    <a:pt x="87" y="0"/>
                    <a:pt x="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6"/>
            <p:cNvSpPr/>
            <p:nvPr/>
          </p:nvSpPr>
          <p:spPr>
            <a:xfrm>
              <a:off x="3229246" y="2654347"/>
              <a:ext cx="209362" cy="157582"/>
            </a:xfrm>
            <a:custGeom>
              <a:avLst/>
              <a:gdLst/>
              <a:ahLst/>
              <a:cxnLst/>
              <a:rect l="l" t="t" r="r" b="b"/>
              <a:pathLst>
                <a:path w="2988" h="2249" extrusionOk="0">
                  <a:moveTo>
                    <a:pt x="1496" y="0"/>
                  </a:moveTo>
                  <a:cubicBezTo>
                    <a:pt x="1219" y="0"/>
                    <a:pt x="941" y="103"/>
                    <a:pt x="725" y="310"/>
                  </a:cubicBezTo>
                  <a:cubicBezTo>
                    <a:pt x="1" y="996"/>
                    <a:pt x="470" y="2209"/>
                    <a:pt x="1459" y="2248"/>
                  </a:cubicBezTo>
                  <a:cubicBezTo>
                    <a:pt x="1471" y="2249"/>
                    <a:pt x="1483" y="2249"/>
                    <a:pt x="1495" y="2249"/>
                  </a:cubicBezTo>
                  <a:cubicBezTo>
                    <a:pt x="2470" y="2249"/>
                    <a:pt x="2987" y="1075"/>
                    <a:pt x="2320" y="359"/>
                  </a:cubicBezTo>
                  <a:cubicBezTo>
                    <a:pt x="2097" y="121"/>
                    <a:pt x="1796" y="0"/>
                    <a:pt x="14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6"/>
            <p:cNvSpPr/>
            <p:nvPr/>
          </p:nvSpPr>
          <p:spPr>
            <a:xfrm>
              <a:off x="3277943" y="2668010"/>
              <a:ext cx="24734" cy="20880"/>
            </a:xfrm>
            <a:custGeom>
              <a:avLst/>
              <a:gdLst/>
              <a:ahLst/>
              <a:cxnLst/>
              <a:rect l="l" t="t" r="r" b="b"/>
              <a:pathLst>
                <a:path w="353" h="298" extrusionOk="0">
                  <a:moveTo>
                    <a:pt x="283" y="0"/>
                  </a:moveTo>
                  <a:cubicBezTo>
                    <a:pt x="242" y="0"/>
                    <a:pt x="180" y="31"/>
                    <a:pt x="118" y="86"/>
                  </a:cubicBezTo>
                  <a:cubicBezTo>
                    <a:pt x="40" y="164"/>
                    <a:pt x="0" y="252"/>
                    <a:pt x="40" y="282"/>
                  </a:cubicBezTo>
                  <a:cubicBezTo>
                    <a:pt x="48" y="293"/>
                    <a:pt x="60" y="297"/>
                    <a:pt x="75" y="297"/>
                  </a:cubicBezTo>
                  <a:cubicBezTo>
                    <a:pt x="116" y="297"/>
                    <a:pt x="178" y="263"/>
                    <a:pt x="235" y="213"/>
                  </a:cubicBezTo>
                  <a:cubicBezTo>
                    <a:pt x="323" y="135"/>
                    <a:pt x="353" y="47"/>
                    <a:pt x="323" y="18"/>
                  </a:cubicBezTo>
                  <a:cubicBezTo>
                    <a:pt x="315" y="6"/>
                    <a:pt x="301" y="0"/>
                    <a:pt x="2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6"/>
            <p:cNvSpPr/>
            <p:nvPr/>
          </p:nvSpPr>
          <p:spPr>
            <a:xfrm>
              <a:off x="3347170" y="2690432"/>
              <a:ext cx="10370" cy="15905"/>
            </a:xfrm>
            <a:custGeom>
              <a:avLst/>
              <a:gdLst/>
              <a:ahLst/>
              <a:cxnLst/>
              <a:rect l="l" t="t" r="r" b="b"/>
              <a:pathLst>
                <a:path w="148" h="227" extrusionOk="0">
                  <a:moveTo>
                    <a:pt x="50" y="1"/>
                  </a:moveTo>
                  <a:cubicBezTo>
                    <a:pt x="21" y="40"/>
                    <a:pt x="1" y="79"/>
                    <a:pt x="11" y="128"/>
                  </a:cubicBezTo>
                  <a:cubicBezTo>
                    <a:pt x="21" y="167"/>
                    <a:pt x="60" y="206"/>
                    <a:pt x="99" y="226"/>
                  </a:cubicBezTo>
                  <a:cubicBezTo>
                    <a:pt x="128" y="187"/>
                    <a:pt x="148" y="148"/>
                    <a:pt x="138" y="99"/>
                  </a:cubicBezTo>
                  <a:cubicBezTo>
                    <a:pt x="128" y="50"/>
                    <a:pt x="89" y="2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6"/>
            <p:cNvSpPr/>
            <p:nvPr/>
          </p:nvSpPr>
          <p:spPr>
            <a:xfrm>
              <a:off x="3363005" y="2684266"/>
              <a:ext cx="11001" cy="12472"/>
            </a:xfrm>
            <a:custGeom>
              <a:avLst/>
              <a:gdLst/>
              <a:ahLst/>
              <a:cxnLst/>
              <a:rect l="l" t="t" r="r" b="b"/>
              <a:pathLst>
                <a:path w="157" h="178" extrusionOk="0">
                  <a:moveTo>
                    <a:pt x="49" y="1"/>
                  </a:moveTo>
                  <a:cubicBezTo>
                    <a:pt x="20" y="20"/>
                    <a:pt x="0" y="60"/>
                    <a:pt x="0" y="99"/>
                  </a:cubicBezTo>
                  <a:cubicBezTo>
                    <a:pt x="10" y="138"/>
                    <a:pt x="39" y="167"/>
                    <a:pt x="78" y="177"/>
                  </a:cubicBezTo>
                  <a:cubicBezTo>
                    <a:pt x="157" y="138"/>
                    <a:pt x="147" y="20"/>
                    <a:pt x="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6"/>
            <p:cNvSpPr/>
            <p:nvPr/>
          </p:nvSpPr>
          <p:spPr>
            <a:xfrm>
              <a:off x="3380802" y="2720140"/>
              <a:ext cx="13803" cy="9459"/>
            </a:xfrm>
            <a:custGeom>
              <a:avLst/>
              <a:gdLst/>
              <a:ahLst/>
              <a:cxnLst/>
              <a:rect l="l" t="t" r="r" b="b"/>
              <a:pathLst>
                <a:path w="197" h="135" extrusionOk="0">
                  <a:moveTo>
                    <a:pt x="100" y="0"/>
                  </a:moveTo>
                  <a:cubicBezTo>
                    <a:pt x="52" y="0"/>
                    <a:pt x="6" y="31"/>
                    <a:pt x="1" y="86"/>
                  </a:cubicBezTo>
                  <a:cubicBezTo>
                    <a:pt x="20" y="115"/>
                    <a:pt x="59" y="135"/>
                    <a:pt x="98" y="135"/>
                  </a:cubicBezTo>
                  <a:cubicBezTo>
                    <a:pt x="138" y="125"/>
                    <a:pt x="177" y="96"/>
                    <a:pt x="196" y="57"/>
                  </a:cubicBezTo>
                  <a:cubicBezTo>
                    <a:pt x="175" y="18"/>
                    <a:pt x="137" y="0"/>
                    <a:pt x="1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6"/>
            <p:cNvSpPr/>
            <p:nvPr/>
          </p:nvSpPr>
          <p:spPr>
            <a:xfrm>
              <a:off x="3380802" y="2745855"/>
              <a:ext cx="11701" cy="9389"/>
            </a:xfrm>
            <a:custGeom>
              <a:avLst/>
              <a:gdLst/>
              <a:ahLst/>
              <a:cxnLst/>
              <a:rect l="l" t="t" r="r" b="b"/>
              <a:pathLst>
                <a:path w="167" h="134" extrusionOk="0">
                  <a:moveTo>
                    <a:pt x="81" y="0"/>
                  </a:moveTo>
                  <a:cubicBezTo>
                    <a:pt x="73" y="0"/>
                    <a:pt x="66" y="1"/>
                    <a:pt x="59" y="3"/>
                  </a:cubicBezTo>
                  <a:cubicBezTo>
                    <a:pt x="20" y="22"/>
                    <a:pt x="1" y="52"/>
                    <a:pt x="1" y="101"/>
                  </a:cubicBezTo>
                  <a:cubicBezTo>
                    <a:pt x="15" y="123"/>
                    <a:pt x="46" y="134"/>
                    <a:pt x="78" y="134"/>
                  </a:cubicBezTo>
                  <a:cubicBezTo>
                    <a:pt x="88" y="134"/>
                    <a:pt x="98" y="132"/>
                    <a:pt x="108" y="130"/>
                  </a:cubicBezTo>
                  <a:cubicBezTo>
                    <a:pt x="138" y="110"/>
                    <a:pt x="167" y="81"/>
                    <a:pt x="167" y="42"/>
                  </a:cubicBezTo>
                  <a:cubicBezTo>
                    <a:pt x="151" y="18"/>
                    <a:pt x="115" y="0"/>
                    <a:pt x="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6"/>
            <p:cNvSpPr/>
            <p:nvPr/>
          </p:nvSpPr>
          <p:spPr>
            <a:xfrm>
              <a:off x="3354037" y="2724064"/>
              <a:ext cx="10370" cy="8969"/>
            </a:xfrm>
            <a:custGeom>
              <a:avLst/>
              <a:gdLst/>
              <a:ahLst/>
              <a:cxnLst/>
              <a:rect l="l" t="t" r="r" b="b"/>
              <a:pathLst>
                <a:path w="148" h="128" extrusionOk="0">
                  <a:moveTo>
                    <a:pt x="60" y="1"/>
                  </a:moveTo>
                  <a:cubicBezTo>
                    <a:pt x="11" y="40"/>
                    <a:pt x="1" y="59"/>
                    <a:pt x="11" y="79"/>
                  </a:cubicBezTo>
                  <a:cubicBezTo>
                    <a:pt x="20" y="98"/>
                    <a:pt x="30" y="118"/>
                    <a:pt x="89" y="128"/>
                  </a:cubicBezTo>
                  <a:cubicBezTo>
                    <a:pt x="138" y="89"/>
                    <a:pt x="148" y="69"/>
                    <a:pt x="138" y="49"/>
                  </a:cubicBezTo>
                  <a:cubicBezTo>
                    <a:pt x="128" y="30"/>
                    <a:pt x="118" y="10"/>
                    <a:pt x="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6"/>
            <p:cNvSpPr/>
            <p:nvPr/>
          </p:nvSpPr>
          <p:spPr>
            <a:xfrm>
              <a:off x="3386268" y="2695126"/>
              <a:ext cx="10370" cy="9459"/>
            </a:xfrm>
            <a:custGeom>
              <a:avLst/>
              <a:gdLst/>
              <a:ahLst/>
              <a:cxnLst/>
              <a:rect l="l" t="t" r="r" b="b"/>
              <a:pathLst>
                <a:path w="148" h="135" extrusionOk="0">
                  <a:moveTo>
                    <a:pt x="61" y="0"/>
                  </a:moveTo>
                  <a:cubicBezTo>
                    <a:pt x="42" y="0"/>
                    <a:pt x="25" y="7"/>
                    <a:pt x="11" y="22"/>
                  </a:cubicBezTo>
                  <a:cubicBezTo>
                    <a:pt x="1" y="81"/>
                    <a:pt x="11" y="100"/>
                    <a:pt x="30" y="120"/>
                  </a:cubicBezTo>
                  <a:cubicBezTo>
                    <a:pt x="40" y="130"/>
                    <a:pt x="52" y="135"/>
                    <a:pt x="69" y="135"/>
                  </a:cubicBezTo>
                  <a:cubicBezTo>
                    <a:pt x="86" y="135"/>
                    <a:pt x="108" y="130"/>
                    <a:pt x="138" y="120"/>
                  </a:cubicBezTo>
                  <a:cubicBezTo>
                    <a:pt x="148" y="81"/>
                    <a:pt x="138" y="42"/>
                    <a:pt x="118" y="22"/>
                  </a:cubicBezTo>
                  <a:cubicBezTo>
                    <a:pt x="99" y="7"/>
                    <a:pt x="79" y="0"/>
                    <a:pt x="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6"/>
            <p:cNvSpPr/>
            <p:nvPr/>
          </p:nvSpPr>
          <p:spPr>
            <a:xfrm>
              <a:off x="3354737" y="2754894"/>
              <a:ext cx="10370" cy="9039"/>
            </a:xfrm>
            <a:custGeom>
              <a:avLst/>
              <a:gdLst/>
              <a:ahLst/>
              <a:cxnLst/>
              <a:rect l="l" t="t" r="r" b="b"/>
              <a:pathLst>
                <a:path w="148" h="129" extrusionOk="0">
                  <a:moveTo>
                    <a:pt x="79" y="1"/>
                  </a:moveTo>
                  <a:cubicBezTo>
                    <a:pt x="59" y="1"/>
                    <a:pt x="30" y="11"/>
                    <a:pt x="1" y="60"/>
                  </a:cubicBezTo>
                  <a:cubicBezTo>
                    <a:pt x="20" y="109"/>
                    <a:pt x="40" y="128"/>
                    <a:pt x="69" y="128"/>
                  </a:cubicBezTo>
                  <a:cubicBezTo>
                    <a:pt x="98" y="128"/>
                    <a:pt x="118" y="118"/>
                    <a:pt x="147" y="69"/>
                  </a:cubicBezTo>
                  <a:cubicBezTo>
                    <a:pt x="128" y="21"/>
                    <a:pt x="108"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6"/>
            <p:cNvSpPr/>
            <p:nvPr/>
          </p:nvSpPr>
          <p:spPr>
            <a:xfrm>
              <a:off x="3373235" y="2772410"/>
              <a:ext cx="11071" cy="8969"/>
            </a:xfrm>
            <a:custGeom>
              <a:avLst/>
              <a:gdLst/>
              <a:ahLst/>
              <a:cxnLst/>
              <a:rect l="l" t="t" r="r" b="b"/>
              <a:pathLst>
                <a:path w="158" h="128" extrusionOk="0">
                  <a:moveTo>
                    <a:pt x="78" y="1"/>
                  </a:moveTo>
                  <a:cubicBezTo>
                    <a:pt x="62" y="1"/>
                    <a:pt x="50" y="5"/>
                    <a:pt x="40" y="15"/>
                  </a:cubicBezTo>
                  <a:cubicBezTo>
                    <a:pt x="11" y="45"/>
                    <a:pt x="1" y="84"/>
                    <a:pt x="11" y="113"/>
                  </a:cubicBezTo>
                  <a:cubicBezTo>
                    <a:pt x="30" y="123"/>
                    <a:pt x="50" y="128"/>
                    <a:pt x="68" y="128"/>
                  </a:cubicBezTo>
                  <a:cubicBezTo>
                    <a:pt x="86" y="128"/>
                    <a:pt x="104" y="123"/>
                    <a:pt x="118" y="113"/>
                  </a:cubicBezTo>
                  <a:cubicBezTo>
                    <a:pt x="138" y="103"/>
                    <a:pt x="157" y="74"/>
                    <a:pt x="138" y="15"/>
                  </a:cubicBezTo>
                  <a:cubicBezTo>
                    <a:pt x="113" y="5"/>
                    <a:pt x="94" y="1"/>
                    <a:pt x="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6"/>
            <p:cNvSpPr/>
            <p:nvPr/>
          </p:nvSpPr>
          <p:spPr>
            <a:xfrm>
              <a:off x="3343106" y="2789507"/>
              <a:ext cx="12892" cy="9529"/>
            </a:xfrm>
            <a:custGeom>
              <a:avLst/>
              <a:gdLst/>
              <a:ahLst/>
              <a:cxnLst/>
              <a:rect l="l" t="t" r="r" b="b"/>
              <a:pathLst>
                <a:path w="184" h="136" extrusionOk="0">
                  <a:moveTo>
                    <a:pt x="111" y="0"/>
                  </a:moveTo>
                  <a:cubicBezTo>
                    <a:pt x="97" y="0"/>
                    <a:pt x="83" y="2"/>
                    <a:pt x="69" y="6"/>
                  </a:cubicBezTo>
                  <a:cubicBezTo>
                    <a:pt x="30" y="26"/>
                    <a:pt x="0" y="65"/>
                    <a:pt x="0" y="104"/>
                  </a:cubicBezTo>
                  <a:cubicBezTo>
                    <a:pt x="19" y="126"/>
                    <a:pt x="45" y="136"/>
                    <a:pt x="71" y="136"/>
                  </a:cubicBezTo>
                  <a:cubicBezTo>
                    <a:pt x="127" y="136"/>
                    <a:pt x="183" y="92"/>
                    <a:pt x="176" y="26"/>
                  </a:cubicBezTo>
                  <a:cubicBezTo>
                    <a:pt x="158" y="7"/>
                    <a:pt x="135" y="0"/>
                    <a:pt x="1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6"/>
            <p:cNvSpPr/>
            <p:nvPr/>
          </p:nvSpPr>
          <p:spPr>
            <a:xfrm>
              <a:off x="3338972" y="2775914"/>
              <a:ext cx="8969" cy="9249"/>
            </a:xfrm>
            <a:custGeom>
              <a:avLst/>
              <a:gdLst/>
              <a:ahLst/>
              <a:cxnLst/>
              <a:rect l="l" t="t" r="r" b="b"/>
              <a:pathLst>
                <a:path w="128" h="132" extrusionOk="0">
                  <a:moveTo>
                    <a:pt x="45" y="1"/>
                  </a:moveTo>
                  <a:cubicBezTo>
                    <a:pt x="40" y="1"/>
                    <a:pt x="35" y="2"/>
                    <a:pt x="30" y="4"/>
                  </a:cubicBezTo>
                  <a:cubicBezTo>
                    <a:pt x="20" y="14"/>
                    <a:pt x="10" y="34"/>
                    <a:pt x="1" y="92"/>
                  </a:cubicBezTo>
                  <a:cubicBezTo>
                    <a:pt x="20" y="119"/>
                    <a:pt x="40" y="132"/>
                    <a:pt x="59" y="132"/>
                  </a:cubicBezTo>
                  <a:cubicBezTo>
                    <a:pt x="69" y="132"/>
                    <a:pt x="79" y="128"/>
                    <a:pt x="89" y="122"/>
                  </a:cubicBezTo>
                  <a:cubicBezTo>
                    <a:pt x="118" y="112"/>
                    <a:pt x="128" y="83"/>
                    <a:pt x="118" y="34"/>
                  </a:cubicBezTo>
                  <a:cubicBezTo>
                    <a:pt x="81" y="12"/>
                    <a:pt x="61" y="1"/>
                    <a:pt x="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6"/>
            <p:cNvSpPr/>
            <p:nvPr/>
          </p:nvSpPr>
          <p:spPr>
            <a:xfrm>
              <a:off x="3308142" y="2792660"/>
              <a:ext cx="17167" cy="8618"/>
            </a:xfrm>
            <a:custGeom>
              <a:avLst/>
              <a:gdLst/>
              <a:ahLst/>
              <a:cxnLst/>
              <a:rect l="l" t="t" r="r" b="b"/>
              <a:pathLst>
                <a:path w="245" h="123" extrusionOk="0">
                  <a:moveTo>
                    <a:pt x="118" y="0"/>
                  </a:moveTo>
                  <a:cubicBezTo>
                    <a:pt x="69" y="0"/>
                    <a:pt x="29" y="20"/>
                    <a:pt x="0" y="49"/>
                  </a:cubicBezTo>
                  <a:cubicBezTo>
                    <a:pt x="25" y="98"/>
                    <a:pt x="71" y="123"/>
                    <a:pt x="119" y="123"/>
                  </a:cubicBezTo>
                  <a:cubicBezTo>
                    <a:pt x="166" y="123"/>
                    <a:pt x="215" y="98"/>
                    <a:pt x="245" y="49"/>
                  </a:cubicBezTo>
                  <a:cubicBezTo>
                    <a:pt x="206" y="10"/>
                    <a:pt x="166" y="0"/>
                    <a:pt x="1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6"/>
            <p:cNvSpPr/>
            <p:nvPr/>
          </p:nvSpPr>
          <p:spPr>
            <a:xfrm>
              <a:off x="3324538" y="2751881"/>
              <a:ext cx="11841" cy="9319"/>
            </a:xfrm>
            <a:custGeom>
              <a:avLst/>
              <a:gdLst/>
              <a:ahLst/>
              <a:cxnLst/>
              <a:rect l="l" t="t" r="r" b="b"/>
              <a:pathLst>
                <a:path w="169" h="133" extrusionOk="0">
                  <a:moveTo>
                    <a:pt x="83" y="1"/>
                  </a:moveTo>
                  <a:cubicBezTo>
                    <a:pt x="69" y="1"/>
                    <a:pt x="59" y="6"/>
                    <a:pt x="50" y="15"/>
                  </a:cubicBezTo>
                  <a:cubicBezTo>
                    <a:pt x="30" y="24"/>
                    <a:pt x="1" y="44"/>
                    <a:pt x="1" y="103"/>
                  </a:cubicBezTo>
                  <a:cubicBezTo>
                    <a:pt x="22" y="124"/>
                    <a:pt x="46" y="133"/>
                    <a:pt x="70" y="133"/>
                  </a:cubicBezTo>
                  <a:cubicBezTo>
                    <a:pt x="122" y="133"/>
                    <a:pt x="168" y="86"/>
                    <a:pt x="148" y="24"/>
                  </a:cubicBezTo>
                  <a:cubicBezTo>
                    <a:pt x="121" y="8"/>
                    <a:pt x="100"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6"/>
            <p:cNvSpPr/>
            <p:nvPr/>
          </p:nvSpPr>
          <p:spPr>
            <a:xfrm>
              <a:off x="3336240" y="2718599"/>
              <a:ext cx="8969" cy="10370"/>
            </a:xfrm>
            <a:custGeom>
              <a:avLst/>
              <a:gdLst/>
              <a:ahLst/>
              <a:cxnLst/>
              <a:rect l="l" t="t" r="r" b="b"/>
              <a:pathLst>
                <a:path w="128" h="148" extrusionOk="0">
                  <a:moveTo>
                    <a:pt x="59" y="0"/>
                  </a:moveTo>
                  <a:cubicBezTo>
                    <a:pt x="10" y="30"/>
                    <a:pt x="0" y="49"/>
                    <a:pt x="0" y="69"/>
                  </a:cubicBezTo>
                  <a:cubicBezTo>
                    <a:pt x="0" y="88"/>
                    <a:pt x="10" y="98"/>
                    <a:pt x="49" y="147"/>
                  </a:cubicBezTo>
                  <a:cubicBezTo>
                    <a:pt x="108" y="137"/>
                    <a:pt x="128" y="108"/>
                    <a:pt x="128" y="79"/>
                  </a:cubicBezTo>
                  <a:cubicBezTo>
                    <a:pt x="128" y="49"/>
                    <a:pt x="118" y="2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6"/>
            <p:cNvSpPr/>
            <p:nvPr/>
          </p:nvSpPr>
          <p:spPr>
            <a:xfrm>
              <a:off x="3315640" y="2775213"/>
              <a:ext cx="11071" cy="9249"/>
            </a:xfrm>
            <a:custGeom>
              <a:avLst/>
              <a:gdLst/>
              <a:ahLst/>
              <a:cxnLst/>
              <a:rect l="l" t="t" r="r" b="b"/>
              <a:pathLst>
                <a:path w="158" h="132" extrusionOk="0">
                  <a:moveTo>
                    <a:pt x="76" y="1"/>
                  </a:moveTo>
                  <a:cubicBezTo>
                    <a:pt x="70" y="1"/>
                    <a:pt x="64" y="2"/>
                    <a:pt x="59" y="5"/>
                  </a:cubicBezTo>
                  <a:cubicBezTo>
                    <a:pt x="40" y="14"/>
                    <a:pt x="20" y="24"/>
                    <a:pt x="1" y="83"/>
                  </a:cubicBezTo>
                  <a:cubicBezTo>
                    <a:pt x="20" y="122"/>
                    <a:pt x="59" y="132"/>
                    <a:pt x="99" y="132"/>
                  </a:cubicBezTo>
                  <a:cubicBezTo>
                    <a:pt x="138" y="112"/>
                    <a:pt x="157" y="73"/>
                    <a:pt x="157" y="34"/>
                  </a:cubicBezTo>
                  <a:cubicBezTo>
                    <a:pt x="121" y="12"/>
                    <a:pt x="95"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6"/>
            <p:cNvSpPr/>
            <p:nvPr/>
          </p:nvSpPr>
          <p:spPr>
            <a:xfrm>
              <a:off x="3345839" y="2737797"/>
              <a:ext cx="12542" cy="10230"/>
            </a:xfrm>
            <a:custGeom>
              <a:avLst/>
              <a:gdLst/>
              <a:ahLst/>
              <a:cxnLst/>
              <a:rect l="l" t="t" r="r" b="b"/>
              <a:pathLst>
                <a:path w="179" h="146" extrusionOk="0">
                  <a:moveTo>
                    <a:pt x="98" y="0"/>
                  </a:moveTo>
                  <a:lnTo>
                    <a:pt x="98" y="0"/>
                  </a:lnTo>
                  <a:cubicBezTo>
                    <a:pt x="40" y="10"/>
                    <a:pt x="20" y="20"/>
                    <a:pt x="10" y="39"/>
                  </a:cubicBezTo>
                  <a:cubicBezTo>
                    <a:pt x="0" y="49"/>
                    <a:pt x="0" y="69"/>
                    <a:pt x="20" y="127"/>
                  </a:cubicBezTo>
                  <a:cubicBezTo>
                    <a:pt x="36" y="140"/>
                    <a:pt x="52" y="145"/>
                    <a:pt x="67" y="145"/>
                  </a:cubicBezTo>
                  <a:cubicBezTo>
                    <a:pt x="134" y="145"/>
                    <a:pt x="178" y="40"/>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6"/>
            <p:cNvSpPr/>
            <p:nvPr/>
          </p:nvSpPr>
          <p:spPr>
            <a:xfrm>
              <a:off x="3343807" y="2667590"/>
              <a:ext cx="9669" cy="8128"/>
            </a:xfrm>
            <a:custGeom>
              <a:avLst/>
              <a:gdLst/>
              <a:ahLst/>
              <a:cxnLst/>
              <a:rect l="l" t="t" r="r" b="b"/>
              <a:pathLst>
                <a:path w="138" h="116" extrusionOk="0">
                  <a:moveTo>
                    <a:pt x="74" y="0"/>
                  </a:moveTo>
                  <a:cubicBezTo>
                    <a:pt x="64" y="0"/>
                    <a:pt x="52" y="1"/>
                    <a:pt x="39" y="4"/>
                  </a:cubicBezTo>
                  <a:cubicBezTo>
                    <a:pt x="10" y="53"/>
                    <a:pt x="0" y="73"/>
                    <a:pt x="20" y="92"/>
                  </a:cubicBezTo>
                  <a:cubicBezTo>
                    <a:pt x="27" y="106"/>
                    <a:pt x="39" y="116"/>
                    <a:pt x="68" y="116"/>
                  </a:cubicBezTo>
                  <a:cubicBezTo>
                    <a:pt x="79" y="116"/>
                    <a:pt x="92" y="114"/>
                    <a:pt x="108" y="112"/>
                  </a:cubicBezTo>
                  <a:cubicBezTo>
                    <a:pt x="137" y="73"/>
                    <a:pt x="137" y="43"/>
                    <a:pt x="127" y="24"/>
                  </a:cubicBezTo>
                  <a:cubicBezTo>
                    <a:pt x="120" y="9"/>
                    <a:pt x="102" y="0"/>
                    <a:pt x="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6"/>
            <p:cNvSpPr/>
            <p:nvPr/>
          </p:nvSpPr>
          <p:spPr>
            <a:xfrm>
              <a:off x="3366369" y="2709000"/>
              <a:ext cx="9739" cy="7567"/>
            </a:xfrm>
            <a:custGeom>
              <a:avLst/>
              <a:gdLst/>
              <a:ahLst/>
              <a:cxnLst/>
              <a:rect l="l" t="t" r="r" b="b"/>
              <a:pathLst>
                <a:path w="139" h="108" extrusionOk="0">
                  <a:moveTo>
                    <a:pt x="69" y="0"/>
                  </a:moveTo>
                  <a:cubicBezTo>
                    <a:pt x="21" y="30"/>
                    <a:pt x="1" y="49"/>
                    <a:pt x="11" y="59"/>
                  </a:cubicBezTo>
                  <a:cubicBezTo>
                    <a:pt x="11" y="79"/>
                    <a:pt x="30" y="98"/>
                    <a:pt x="79" y="108"/>
                  </a:cubicBezTo>
                  <a:cubicBezTo>
                    <a:pt x="138" y="79"/>
                    <a:pt x="138" y="59"/>
                    <a:pt x="138" y="49"/>
                  </a:cubicBezTo>
                  <a:cubicBezTo>
                    <a:pt x="138" y="30"/>
                    <a:pt x="118" y="10"/>
                    <a:pt x="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6"/>
            <p:cNvSpPr/>
            <p:nvPr/>
          </p:nvSpPr>
          <p:spPr>
            <a:xfrm>
              <a:off x="3400001" y="2735065"/>
              <a:ext cx="11701" cy="13733"/>
            </a:xfrm>
            <a:custGeom>
              <a:avLst/>
              <a:gdLst/>
              <a:ahLst/>
              <a:cxnLst/>
              <a:rect l="l" t="t" r="r" b="b"/>
              <a:pathLst>
                <a:path w="167" h="196" extrusionOk="0">
                  <a:moveTo>
                    <a:pt x="59" y="0"/>
                  </a:moveTo>
                  <a:lnTo>
                    <a:pt x="59" y="0"/>
                  </a:lnTo>
                  <a:cubicBezTo>
                    <a:pt x="30" y="20"/>
                    <a:pt x="10" y="49"/>
                    <a:pt x="1" y="88"/>
                  </a:cubicBezTo>
                  <a:cubicBezTo>
                    <a:pt x="1" y="127"/>
                    <a:pt x="20" y="166"/>
                    <a:pt x="49" y="196"/>
                  </a:cubicBezTo>
                  <a:cubicBezTo>
                    <a:pt x="157" y="176"/>
                    <a:pt x="167" y="2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6"/>
            <p:cNvSpPr/>
            <p:nvPr/>
          </p:nvSpPr>
          <p:spPr>
            <a:xfrm>
              <a:off x="3371203" y="2670252"/>
              <a:ext cx="9669" cy="8758"/>
            </a:xfrm>
            <a:custGeom>
              <a:avLst/>
              <a:gdLst/>
              <a:ahLst/>
              <a:cxnLst/>
              <a:rect l="l" t="t" r="r" b="b"/>
              <a:pathLst>
                <a:path w="138" h="125" extrusionOk="0">
                  <a:moveTo>
                    <a:pt x="59" y="0"/>
                  </a:moveTo>
                  <a:cubicBezTo>
                    <a:pt x="42" y="0"/>
                    <a:pt x="25" y="5"/>
                    <a:pt x="10" y="15"/>
                  </a:cubicBezTo>
                  <a:cubicBezTo>
                    <a:pt x="0" y="74"/>
                    <a:pt x="10" y="103"/>
                    <a:pt x="20" y="113"/>
                  </a:cubicBezTo>
                  <a:cubicBezTo>
                    <a:pt x="31" y="118"/>
                    <a:pt x="46" y="124"/>
                    <a:pt x="66" y="124"/>
                  </a:cubicBezTo>
                  <a:cubicBezTo>
                    <a:pt x="80" y="124"/>
                    <a:pt x="97" y="121"/>
                    <a:pt x="118" y="113"/>
                  </a:cubicBezTo>
                  <a:cubicBezTo>
                    <a:pt x="138" y="83"/>
                    <a:pt x="138" y="44"/>
                    <a:pt x="108" y="15"/>
                  </a:cubicBezTo>
                  <a:cubicBezTo>
                    <a:pt x="93" y="5"/>
                    <a:pt x="76" y="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
            <p:cNvSpPr/>
            <p:nvPr/>
          </p:nvSpPr>
          <p:spPr>
            <a:xfrm>
              <a:off x="3309474" y="2745084"/>
              <a:ext cx="7637" cy="9459"/>
            </a:xfrm>
            <a:custGeom>
              <a:avLst/>
              <a:gdLst/>
              <a:ahLst/>
              <a:cxnLst/>
              <a:rect l="l" t="t" r="r" b="b"/>
              <a:pathLst>
                <a:path w="109" h="135" extrusionOk="0">
                  <a:moveTo>
                    <a:pt x="44" y="0"/>
                  </a:moveTo>
                  <a:cubicBezTo>
                    <a:pt x="39" y="0"/>
                    <a:pt x="35" y="2"/>
                    <a:pt x="30" y="4"/>
                  </a:cubicBezTo>
                  <a:cubicBezTo>
                    <a:pt x="10" y="14"/>
                    <a:pt x="1" y="33"/>
                    <a:pt x="1" y="92"/>
                  </a:cubicBezTo>
                  <a:cubicBezTo>
                    <a:pt x="31" y="122"/>
                    <a:pt x="55" y="135"/>
                    <a:pt x="73" y="135"/>
                  </a:cubicBezTo>
                  <a:cubicBezTo>
                    <a:pt x="79" y="135"/>
                    <a:pt x="84" y="133"/>
                    <a:pt x="89" y="131"/>
                  </a:cubicBezTo>
                  <a:cubicBezTo>
                    <a:pt x="99" y="121"/>
                    <a:pt x="108" y="102"/>
                    <a:pt x="108" y="43"/>
                  </a:cubicBezTo>
                  <a:cubicBezTo>
                    <a:pt x="78" y="13"/>
                    <a:pt x="60" y="0"/>
                    <a:pt x="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87"/>
        <p:cNvGrpSpPr/>
        <p:nvPr/>
      </p:nvGrpSpPr>
      <p:grpSpPr>
        <a:xfrm>
          <a:off x="0" y="0"/>
          <a:ext cx="0" cy="0"/>
          <a:chOff x="0" y="0"/>
          <a:chExt cx="0" cy="0"/>
        </a:xfrm>
      </p:grpSpPr>
      <p:grpSp>
        <p:nvGrpSpPr>
          <p:cNvPr id="588" name="Google Shape;588;p7"/>
          <p:cNvGrpSpPr/>
          <p:nvPr/>
        </p:nvGrpSpPr>
        <p:grpSpPr>
          <a:xfrm>
            <a:off x="3753119" y="-239525"/>
            <a:ext cx="6256331" cy="9461932"/>
            <a:chOff x="3855994" y="-239525"/>
            <a:chExt cx="6256331" cy="9461932"/>
          </a:xfrm>
        </p:grpSpPr>
        <p:sp>
          <p:nvSpPr>
            <p:cNvPr id="589" name="Google Shape;589;p7"/>
            <p:cNvSpPr/>
            <p:nvPr/>
          </p:nvSpPr>
          <p:spPr>
            <a:xfrm rot="-5400000" flipH="1">
              <a:off x="3721068" y="2831151"/>
              <a:ext cx="9461932" cy="3320581"/>
            </a:xfrm>
            <a:custGeom>
              <a:avLst/>
              <a:gdLst/>
              <a:ahLst/>
              <a:cxnLst/>
              <a:rect l="l" t="t" r="r" b="b"/>
              <a:pathLst>
                <a:path w="129204" h="45343" extrusionOk="0">
                  <a:moveTo>
                    <a:pt x="126822" y="1"/>
                  </a:moveTo>
                  <a:cubicBezTo>
                    <a:pt x="124947" y="1"/>
                    <a:pt x="124223" y="1705"/>
                    <a:pt x="121605" y="1705"/>
                  </a:cubicBezTo>
                  <a:cubicBezTo>
                    <a:pt x="118422" y="1705"/>
                    <a:pt x="118422" y="213"/>
                    <a:pt x="115259" y="213"/>
                  </a:cubicBezTo>
                  <a:cubicBezTo>
                    <a:pt x="112096" y="213"/>
                    <a:pt x="112096" y="1705"/>
                    <a:pt x="108933" y="1705"/>
                  </a:cubicBezTo>
                  <a:cubicBezTo>
                    <a:pt x="105770" y="1705"/>
                    <a:pt x="105750" y="213"/>
                    <a:pt x="102587" y="213"/>
                  </a:cubicBezTo>
                  <a:cubicBezTo>
                    <a:pt x="99424" y="213"/>
                    <a:pt x="99424" y="1705"/>
                    <a:pt x="96261" y="1705"/>
                  </a:cubicBezTo>
                  <a:cubicBezTo>
                    <a:pt x="93099" y="1705"/>
                    <a:pt x="93099" y="213"/>
                    <a:pt x="89936" y="213"/>
                  </a:cubicBezTo>
                  <a:cubicBezTo>
                    <a:pt x="86753" y="213"/>
                    <a:pt x="86753" y="1705"/>
                    <a:pt x="83590" y="1705"/>
                  </a:cubicBezTo>
                  <a:cubicBezTo>
                    <a:pt x="80427" y="1705"/>
                    <a:pt x="80427" y="213"/>
                    <a:pt x="77264" y="213"/>
                  </a:cubicBezTo>
                  <a:cubicBezTo>
                    <a:pt x="74101" y="213"/>
                    <a:pt x="74101" y="1705"/>
                    <a:pt x="70938" y="1705"/>
                  </a:cubicBezTo>
                  <a:cubicBezTo>
                    <a:pt x="67755" y="1705"/>
                    <a:pt x="67755" y="213"/>
                    <a:pt x="64592" y="213"/>
                  </a:cubicBezTo>
                  <a:cubicBezTo>
                    <a:pt x="61429" y="213"/>
                    <a:pt x="61429" y="1705"/>
                    <a:pt x="58266" y="1705"/>
                  </a:cubicBezTo>
                  <a:cubicBezTo>
                    <a:pt x="55104" y="1705"/>
                    <a:pt x="55104" y="213"/>
                    <a:pt x="51941" y="213"/>
                  </a:cubicBezTo>
                  <a:cubicBezTo>
                    <a:pt x="48758" y="213"/>
                    <a:pt x="48758" y="1705"/>
                    <a:pt x="45595" y="1705"/>
                  </a:cubicBezTo>
                  <a:cubicBezTo>
                    <a:pt x="42432" y="1705"/>
                    <a:pt x="42432" y="213"/>
                    <a:pt x="39269" y="213"/>
                  </a:cubicBezTo>
                  <a:cubicBezTo>
                    <a:pt x="36106" y="213"/>
                    <a:pt x="36106" y="1705"/>
                    <a:pt x="32943" y="1705"/>
                  </a:cubicBezTo>
                  <a:cubicBezTo>
                    <a:pt x="29760" y="1705"/>
                    <a:pt x="29760" y="213"/>
                    <a:pt x="26597" y="213"/>
                  </a:cubicBezTo>
                  <a:cubicBezTo>
                    <a:pt x="23434" y="213"/>
                    <a:pt x="23434" y="1705"/>
                    <a:pt x="20271" y="1705"/>
                  </a:cubicBezTo>
                  <a:cubicBezTo>
                    <a:pt x="17108" y="1705"/>
                    <a:pt x="17108" y="213"/>
                    <a:pt x="13946" y="213"/>
                  </a:cubicBezTo>
                  <a:cubicBezTo>
                    <a:pt x="10763" y="213"/>
                    <a:pt x="10763" y="1705"/>
                    <a:pt x="7600" y="1705"/>
                  </a:cubicBezTo>
                  <a:cubicBezTo>
                    <a:pt x="4976" y="1705"/>
                    <a:pt x="4241" y="8"/>
                    <a:pt x="2364" y="8"/>
                  </a:cubicBezTo>
                  <a:cubicBezTo>
                    <a:pt x="1978" y="8"/>
                    <a:pt x="1544" y="79"/>
                    <a:pt x="1035" y="253"/>
                  </a:cubicBezTo>
                  <a:cubicBezTo>
                    <a:pt x="1" y="611"/>
                    <a:pt x="2030" y="2043"/>
                    <a:pt x="2030" y="3137"/>
                  </a:cubicBezTo>
                  <a:cubicBezTo>
                    <a:pt x="2030" y="4231"/>
                    <a:pt x="538" y="4231"/>
                    <a:pt x="538" y="5305"/>
                  </a:cubicBezTo>
                  <a:cubicBezTo>
                    <a:pt x="538" y="6399"/>
                    <a:pt x="2030" y="6399"/>
                    <a:pt x="2030" y="7474"/>
                  </a:cubicBezTo>
                  <a:cubicBezTo>
                    <a:pt x="2030" y="8568"/>
                    <a:pt x="538" y="8568"/>
                    <a:pt x="538" y="9662"/>
                  </a:cubicBezTo>
                  <a:cubicBezTo>
                    <a:pt x="538" y="10736"/>
                    <a:pt x="2030" y="10736"/>
                    <a:pt x="2030" y="11830"/>
                  </a:cubicBezTo>
                  <a:cubicBezTo>
                    <a:pt x="2030" y="12904"/>
                    <a:pt x="538" y="12904"/>
                    <a:pt x="538" y="13998"/>
                  </a:cubicBezTo>
                  <a:cubicBezTo>
                    <a:pt x="538" y="15073"/>
                    <a:pt x="2030" y="15092"/>
                    <a:pt x="2030" y="16167"/>
                  </a:cubicBezTo>
                  <a:cubicBezTo>
                    <a:pt x="2030" y="17261"/>
                    <a:pt x="538" y="17261"/>
                    <a:pt x="538" y="18335"/>
                  </a:cubicBezTo>
                  <a:cubicBezTo>
                    <a:pt x="538" y="19429"/>
                    <a:pt x="2030" y="19429"/>
                    <a:pt x="2030" y="20503"/>
                  </a:cubicBezTo>
                  <a:cubicBezTo>
                    <a:pt x="2030" y="21597"/>
                    <a:pt x="538" y="21597"/>
                    <a:pt x="538" y="22692"/>
                  </a:cubicBezTo>
                  <a:cubicBezTo>
                    <a:pt x="538" y="23766"/>
                    <a:pt x="2030" y="23766"/>
                    <a:pt x="2030" y="24860"/>
                  </a:cubicBezTo>
                  <a:cubicBezTo>
                    <a:pt x="2030" y="25934"/>
                    <a:pt x="538" y="25934"/>
                    <a:pt x="538" y="27028"/>
                  </a:cubicBezTo>
                  <a:cubicBezTo>
                    <a:pt x="538" y="28102"/>
                    <a:pt x="2030" y="28102"/>
                    <a:pt x="2030" y="29196"/>
                  </a:cubicBezTo>
                  <a:cubicBezTo>
                    <a:pt x="2030" y="30291"/>
                    <a:pt x="538" y="30291"/>
                    <a:pt x="538" y="31365"/>
                  </a:cubicBezTo>
                  <a:cubicBezTo>
                    <a:pt x="538" y="32459"/>
                    <a:pt x="2030" y="32459"/>
                    <a:pt x="2030" y="33533"/>
                  </a:cubicBezTo>
                  <a:cubicBezTo>
                    <a:pt x="2030" y="34627"/>
                    <a:pt x="538" y="34627"/>
                    <a:pt x="538" y="35701"/>
                  </a:cubicBezTo>
                  <a:cubicBezTo>
                    <a:pt x="538" y="36795"/>
                    <a:pt x="2030" y="36795"/>
                    <a:pt x="2030" y="37890"/>
                  </a:cubicBezTo>
                  <a:cubicBezTo>
                    <a:pt x="2030" y="38964"/>
                    <a:pt x="538" y="38964"/>
                    <a:pt x="538" y="40058"/>
                  </a:cubicBezTo>
                  <a:cubicBezTo>
                    <a:pt x="538" y="41132"/>
                    <a:pt x="2030" y="41132"/>
                    <a:pt x="2030" y="42226"/>
                  </a:cubicBezTo>
                  <a:cubicBezTo>
                    <a:pt x="2030" y="43300"/>
                    <a:pt x="1" y="44753"/>
                    <a:pt x="1035" y="45091"/>
                  </a:cubicBezTo>
                  <a:cubicBezTo>
                    <a:pt x="1549" y="45269"/>
                    <a:pt x="1987" y="45343"/>
                    <a:pt x="2375" y="45343"/>
                  </a:cubicBezTo>
                  <a:cubicBezTo>
                    <a:pt x="4244" y="45343"/>
                    <a:pt x="4981" y="43639"/>
                    <a:pt x="7600" y="43639"/>
                  </a:cubicBezTo>
                  <a:cubicBezTo>
                    <a:pt x="10783" y="43639"/>
                    <a:pt x="10783" y="45131"/>
                    <a:pt x="13946" y="45131"/>
                  </a:cubicBezTo>
                  <a:cubicBezTo>
                    <a:pt x="17108" y="45131"/>
                    <a:pt x="17108" y="43639"/>
                    <a:pt x="20271" y="43639"/>
                  </a:cubicBezTo>
                  <a:cubicBezTo>
                    <a:pt x="23434" y="43639"/>
                    <a:pt x="23434" y="45131"/>
                    <a:pt x="26617" y="45131"/>
                  </a:cubicBezTo>
                  <a:cubicBezTo>
                    <a:pt x="29780" y="45131"/>
                    <a:pt x="29780" y="43639"/>
                    <a:pt x="32943" y="43639"/>
                  </a:cubicBezTo>
                  <a:cubicBezTo>
                    <a:pt x="36106" y="43639"/>
                    <a:pt x="36106" y="45131"/>
                    <a:pt x="39269" y="45131"/>
                  </a:cubicBezTo>
                  <a:cubicBezTo>
                    <a:pt x="42452" y="45131"/>
                    <a:pt x="42452" y="43639"/>
                    <a:pt x="45615" y="43639"/>
                  </a:cubicBezTo>
                  <a:cubicBezTo>
                    <a:pt x="48778" y="43639"/>
                    <a:pt x="48778" y="45131"/>
                    <a:pt x="51941" y="45131"/>
                  </a:cubicBezTo>
                  <a:cubicBezTo>
                    <a:pt x="55104" y="45131"/>
                    <a:pt x="55104" y="43639"/>
                    <a:pt x="58266" y="43639"/>
                  </a:cubicBezTo>
                  <a:cubicBezTo>
                    <a:pt x="61429" y="43639"/>
                    <a:pt x="61449" y="45131"/>
                    <a:pt x="64612" y="45131"/>
                  </a:cubicBezTo>
                  <a:cubicBezTo>
                    <a:pt x="67775" y="45131"/>
                    <a:pt x="67775" y="43639"/>
                    <a:pt x="70938" y="43639"/>
                  </a:cubicBezTo>
                  <a:cubicBezTo>
                    <a:pt x="74101" y="43639"/>
                    <a:pt x="74101" y="45131"/>
                    <a:pt x="77264" y="45131"/>
                  </a:cubicBezTo>
                  <a:cubicBezTo>
                    <a:pt x="80447" y="45131"/>
                    <a:pt x="80447" y="43639"/>
                    <a:pt x="83610" y="43639"/>
                  </a:cubicBezTo>
                  <a:cubicBezTo>
                    <a:pt x="86773" y="43639"/>
                    <a:pt x="86773" y="45131"/>
                    <a:pt x="89936" y="45131"/>
                  </a:cubicBezTo>
                  <a:cubicBezTo>
                    <a:pt x="93099" y="45131"/>
                    <a:pt x="93099" y="43639"/>
                    <a:pt x="96261" y="43639"/>
                  </a:cubicBezTo>
                  <a:cubicBezTo>
                    <a:pt x="99444" y="43639"/>
                    <a:pt x="99424" y="45131"/>
                    <a:pt x="102607" y="45131"/>
                  </a:cubicBezTo>
                  <a:cubicBezTo>
                    <a:pt x="105770" y="45131"/>
                    <a:pt x="105770" y="43639"/>
                    <a:pt x="108933" y="43639"/>
                  </a:cubicBezTo>
                  <a:cubicBezTo>
                    <a:pt x="112096" y="43639"/>
                    <a:pt x="112096" y="45131"/>
                    <a:pt x="115259" y="45131"/>
                  </a:cubicBezTo>
                  <a:cubicBezTo>
                    <a:pt x="118422" y="45131"/>
                    <a:pt x="118422" y="43639"/>
                    <a:pt x="121605" y="43639"/>
                  </a:cubicBezTo>
                  <a:cubicBezTo>
                    <a:pt x="124223" y="43639"/>
                    <a:pt x="124960" y="45343"/>
                    <a:pt x="126829" y="45343"/>
                  </a:cubicBezTo>
                  <a:cubicBezTo>
                    <a:pt x="127218" y="45343"/>
                    <a:pt x="127656" y="45269"/>
                    <a:pt x="128169" y="45091"/>
                  </a:cubicBezTo>
                  <a:cubicBezTo>
                    <a:pt x="129204" y="44753"/>
                    <a:pt x="127612" y="43937"/>
                    <a:pt x="127195" y="42405"/>
                  </a:cubicBezTo>
                  <a:cubicBezTo>
                    <a:pt x="126936" y="41371"/>
                    <a:pt x="128667" y="41132"/>
                    <a:pt x="128667" y="40038"/>
                  </a:cubicBezTo>
                  <a:cubicBezTo>
                    <a:pt x="128667" y="38964"/>
                    <a:pt x="127175" y="38964"/>
                    <a:pt x="127175" y="37870"/>
                  </a:cubicBezTo>
                  <a:cubicBezTo>
                    <a:pt x="127175" y="36795"/>
                    <a:pt x="128667" y="36795"/>
                    <a:pt x="128667" y="35701"/>
                  </a:cubicBezTo>
                  <a:cubicBezTo>
                    <a:pt x="128667" y="34607"/>
                    <a:pt x="127175" y="34607"/>
                    <a:pt x="127175" y="33533"/>
                  </a:cubicBezTo>
                  <a:cubicBezTo>
                    <a:pt x="127175" y="32439"/>
                    <a:pt x="128667" y="32439"/>
                    <a:pt x="128667" y="31365"/>
                  </a:cubicBezTo>
                  <a:cubicBezTo>
                    <a:pt x="128667" y="30271"/>
                    <a:pt x="127175" y="30271"/>
                    <a:pt x="127175" y="29196"/>
                  </a:cubicBezTo>
                  <a:cubicBezTo>
                    <a:pt x="127175" y="28102"/>
                    <a:pt x="128667" y="28102"/>
                    <a:pt x="128667" y="27008"/>
                  </a:cubicBezTo>
                  <a:cubicBezTo>
                    <a:pt x="128667" y="25934"/>
                    <a:pt x="127175" y="25934"/>
                    <a:pt x="127175" y="24840"/>
                  </a:cubicBezTo>
                  <a:cubicBezTo>
                    <a:pt x="127175" y="23766"/>
                    <a:pt x="128667" y="23766"/>
                    <a:pt x="128667" y="22672"/>
                  </a:cubicBezTo>
                  <a:cubicBezTo>
                    <a:pt x="128667" y="21597"/>
                    <a:pt x="127175" y="21578"/>
                    <a:pt x="127175" y="20503"/>
                  </a:cubicBezTo>
                  <a:cubicBezTo>
                    <a:pt x="127175" y="19409"/>
                    <a:pt x="128667" y="19409"/>
                    <a:pt x="128667" y="18335"/>
                  </a:cubicBezTo>
                  <a:cubicBezTo>
                    <a:pt x="128667" y="17241"/>
                    <a:pt x="127175" y="17241"/>
                    <a:pt x="127175" y="16167"/>
                  </a:cubicBezTo>
                  <a:cubicBezTo>
                    <a:pt x="127175" y="15073"/>
                    <a:pt x="128667" y="15073"/>
                    <a:pt x="128667" y="13978"/>
                  </a:cubicBezTo>
                  <a:cubicBezTo>
                    <a:pt x="128667" y="12904"/>
                    <a:pt x="127175" y="12904"/>
                    <a:pt x="127175" y="11810"/>
                  </a:cubicBezTo>
                  <a:cubicBezTo>
                    <a:pt x="127175" y="10736"/>
                    <a:pt x="128667" y="10736"/>
                    <a:pt x="128667" y="9642"/>
                  </a:cubicBezTo>
                  <a:cubicBezTo>
                    <a:pt x="128667" y="8568"/>
                    <a:pt x="127175" y="8568"/>
                    <a:pt x="127175" y="7474"/>
                  </a:cubicBezTo>
                  <a:cubicBezTo>
                    <a:pt x="127175" y="6399"/>
                    <a:pt x="128667" y="6379"/>
                    <a:pt x="128667" y="5305"/>
                  </a:cubicBezTo>
                  <a:cubicBezTo>
                    <a:pt x="128667" y="4211"/>
                    <a:pt x="127175" y="4211"/>
                    <a:pt x="127175" y="3137"/>
                  </a:cubicBezTo>
                  <a:cubicBezTo>
                    <a:pt x="127175" y="2043"/>
                    <a:pt x="129204" y="611"/>
                    <a:pt x="128169" y="253"/>
                  </a:cubicBezTo>
                  <a:cubicBezTo>
                    <a:pt x="127652" y="74"/>
                    <a:pt x="127212" y="1"/>
                    <a:pt x="126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7"/>
            <p:cNvSpPr/>
            <p:nvPr/>
          </p:nvSpPr>
          <p:spPr>
            <a:xfrm rot="-5400000" flipH="1">
              <a:off x="785318" y="2831151"/>
              <a:ext cx="9461932" cy="3320581"/>
            </a:xfrm>
            <a:custGeom>
              <a:avLst/>
              <a:gdLst/>
              <a:ahLst/>
              <a:cxnLst/>
              <a:rect l="l" t="t" r="r" b="b"/>
              <a:pathLst>
                <a:path w="129204" h="45343" extrusionOk="0">
                  <a:moveTo>
                    <a:pt x="126822" y="1"/>
                  </a:moveTo>
                  <a:cubicBezTo>
                    <a:pt x="124947" y="1"/>
                    <a:pt x="124223" y="1705"/>
                    <a:pt x="121605" y="1705"/>
                  </a:cubicBezTo>
                  <a:cubicBezTo>
                    <a:pt x="118422" y="1705"/>
                    <a:pt x="118422" y="213"/>
                    <a:pt x="115259" y="213"/>
                  </a:cubicBezTo>
                  <a:cubicBezTo>
                    <a:pt x="112096" y="213"/>
                    <a:pt x="112096" y="1705"/>
                    <a:pt x="108933" y="1705"/>
                  </a:cubicBezTo>
                  <a:cubicBezTo>
                    <a:pt x="105770" y="1705"/>
                    <a:pt x="105750" y="213"/>
                    <a:pt x="102587" y="213"/>
                  </a:cubicBezTo>
                  <a:cubicBezTo>
                    <a:pt x="99424" y="213"/>
                    <a:pt x="99424" y="1705"/>
                    <a:pt x="96261" y="1705"/>
                  </a:cubicBezTo>
                  <a:cubicBezTo>
                    <a:pt x="93099" y="1705"/>
                    <a:pt x="93099" y="213"/>
                    <a:pt x="89936" y="213"/>
                  </a:cubicBezTo>
                  <a:cubicBezTo>
                    <a:pt x="86753" y="213"/>
                    <a:pt x="86753" y="1705"/>
                    <a:pt x="83590" y="1705"/>
                  </a:cubicBezTo>
                  <a:cubicBezTo>
                    <a:pt x="80427" y="1705"/>
                    <a:pt x="80427" y="213"/>
                    <a:pt x="77264" y="213"/>
                  </a:cubicBezTo>
                  <a:cubicBezTo>
                    <a:pt x="74101" y="213"/>
                    <a:pt x="74101" y="1705"/>
                    <a:pt x="70938" y="1705"/>
                  </a:cubicBezTo>
                  <a:cubicBezTo>
                    <a:pt x="67755" y="1705"/>
                    <a:pt x="67755" y="213"/>
                    <a:pt x="64592" y="213"/>
                  </a:cubicBezTo>
                  <a:cubicBezTo>
                    <a:pt x="61429" y="213"/>
                    <a:pt x="61429" y="1705"/>
                    <a:pt x="58266" y="1705"/>
                  </a:cubicBezTo>
                  <a:cubicBezTo>
                    <a:pt x="55104" y="1705"/>
                    <a:pt x="55104" y="213"/>
                    <a:pt x="51941" y="213"/>
                  </a:cubicBezTo>
                  <a:cubicBezTo>
                    <a:pt x="48758" y="213"/>
                    <a:pt x="48758" y="1705"/>
                    <a:pt x="45595" y="1705"/>
                  </a:cubicBezTo>
                  <a:cubicBezTo>
                    <a:pt x="42432" y="1705"/>
                    <a:pt x="42432" y="213"/>
                    <a:pt x="39269" y="213"/>
                  </a:cubicBezTo>
                  <a:cubicBezTo>
                    <a:pt x="36106" y="213"/>
                    <a:pt x="36106" y="1705"/>
                    <a:pt x="32943" y="1705"/>
                  </a:cubicBezTo>
                  <a:cubicBezTo>
                    <a:pt x="29760" y="1705"/>
                    <a:pt x="29760" y="213"/>
                    <a:pt x="26597" y="213"/>
                  </a:cubicBezTo>
                  <a:cubicBezTo>
                    <a:pt x="23434" y="213"/>
                    <a:pt x="23434" y="1705"/>
                    <a:pt x="20271" y="1705"/>
                  </a:cubicBezTo>
                  <a:cubicBezTo>
                    <a:pt x="17108" y="1705"/>
                    <a:pt x="17108" y="213"/>
                    <a:pt x="13946" y="213"/>
                  </a:cubicBezTo>
                  <a:cubicBezTo>
                    <a:pt x="10763" y="213"/>
                    <a:pt x="10763" y="1705"/>
                    <a:pt x="7600" y="1705"/>
                  </a:cubicBezTo>
                  <a:cubicBezTo>
                    <a:pt x="4976" y="1705"/>
                    <a:pt x="4241" y="8"/>
                    <a:pt x="2364" y="8"/>
                  </a:cubicBezTo>
                  <a:cubicBezTo>
                    <a:pt x="1978" y="8"/>
                    <a:pt x="1544" y="79"/>
                    <a:pt x="1035" y="253"/>
                  </a:cubicBezTo>
                  <a:cubicBezTo>
                    <a:pt x="1" y="611"/>
                    <a:pt x="2030" y="2043"/>
                    <a:pt x="2030" y="3137"/>
                  </a:cubicBezTo>
                  <a:cubicBezTo>
                    <a:pt x="2030" y="4231"/>
                    <a:pt x="538" y="4231"/>
                    <a:pt x="538" y="5305"/>
                  </a:cubicBezTo>
                  <a:cubicBezTo>
                    <a:pt x="538" y="6399"/>
                    <a:pt x="2030" y="6399"/>
                    <a:pt x="2030" y="7474"/>
                  </a:cubicBezTo>
                  <a:cubicBezTo>
                    <a:pt x="2030" y="8568"/>
                    <a:pt x="538" y="8568"/>
                    <a:pt x="538" y="9662"/>
                  </a:cubicBezTo>
                  <a:cubicBezTo>
                    <a:pt x="538" y="10736"/>
                    <a:pt x="2030" y="10736"/>
                    <a:pt x="2030" y="11830"/>
                  </a:cubicBezTo>
                  <a:cubicBezTo>
                    <a:pt x="2030" y="12904"/>
                    <a:pt x="538" y="12904"/>
                    <a:pt x="538" y="13998"/>
                  </a:cubicBezTo>
                  <a:cubicBezTo>
                    <a:pt x="538" y="15073"/>
                    <a:pt x="2030" y="15092"/>
                    <a:pt x="2030" y="16167"/>
                  </a:cubicBezTo>
                  <a:cubicBezTo>
                    <a:pt x="2030" y="17261"/>
                    <a:pt x="538" y="17261"/>
                    <a:pt x="538" y="18335"/>
                  </a:cubicBezTo>
                  <a:cubicBezTo>
                    <a:pt x="538" y="19429"/>
                    <a:pt x="2030" y="19429"/>
                    <a:pt x="2030" y="20503"/>
                  </a:cubicBezTo>
                  <a:cubicBezTo>
                    <a:pt x="2030" y="21597"/>
                    <a:pt x="538" y="21597"/>
                    <a:pt x="538" y="22692"/>
                  </a:cubicBezTo>
                  <a:cubicBezTo>
                    <a:pt x="538" y="23766"/>
                    <a:pt x="2030" y="23766"/>
                    <a:pt x="2030" y="24860"/>
                  </a:cubicBezTo>
                  <a:cubicBezTo>
                    <a:pt x="2030" y="25934"/>
                    <a:pt x="538" y="25934"/>
                    <a:pt x="538" y="27028"/>
                  </a:cubicBezTo>
                  <a:cubicBezTo>
                    <a:pt x="538" y="28102"/>
                    <a:pt x="2030" y="28102"/>
                    <a:pt x="2030" y="29196"/>
                  </a:cubicBezTo>
                  <a:cubicBezTo>
                    <a:pt x="2030" y="30291"/>
                    <a:pt x="538" y="30291"/>
                    <a:pt x="538" y="31365"/>
                  </a:cubicBezTo>
                  <a:cubicBezTo>
                    <a:pt x="538" y="32459"/>
                    <a:pt x="2030" y="32459"/>
                    <a:pt x="2030" y="33533"/>
                  </a:cubicBezTo>
                  <a:cubicBezTo>
                    <a:pt x="2030" y="34627"/>
                    <a:pt x="538" y="34627"/>
                    <a:pt x="538" y="35701"/>
                  </a:cubicBezTo>
                  <a:cubicBezTo>
                    <a:pt x="538" y="36795"/>
                    <a:pt x="2030" y="36795"/>
                    <a:pt x="2030" y="37890"/>
                  </a:cubicBezTo>
                  <a:cubicBezTo>
                    <a:pt x="2030" y="38964"/>
                    <a:pt x="538" y="38964"/>
                    <a:pt x="538" y="40058"/>
                  </a:cubicBezTo>
                  <a:cubicBezTo>
                    <a:pt x="538" y="41132"/>
                    <a:pt x="2030" y="41132"/>
                    <a:pt x="2030" y="42226"/>
                  </a:cubicBezTo>
                  <a:cubicBezTo>
                    <a:pt x="2030" y="43300"/>
                    <a:pt x="1" y="44753"/>
                    <a:pt x="1035" y="45091"/>
                  </a:cubicBezTo>
                  <a:cubicBezTo>
                    <a:pt x="1549" y="45269"/>
                    <a:pt x="1987" y="45343"/>
                    <a:pt x="2375" y="45343"/>
                  </a:cubicBezTo>
                  <a:cubicBezTo>
                    <a:pt x="4244" y="45343"/>
                    <a:pt x="4981" y="43639"/>
                    <a:pt x="7600" y="43639"/>
                  </a:cubicBezTo>
                  <a:cubicBezTo>
                    <a:pt x="10783" y="43639"/>
                    <a:pt x="10783" y="45131"/>
                    <a:pt x="13946" y="45131"/>
                  </a:cubicBezTo>
                  <a:cubicBezTo>
                    <a:pt x="17108" y="45131"/>
                    <a:pt x="17108" y="43639"/>
                    <a:pt x="20271" y="43639"/>
                  </a:cubicBezTo>
                  <a:cubicBezTo>
                    <a:pt x="23434" y="43639"/>
                    <a:pt x="23434" y="45131"/>
                    <a:pt x="26617" y="45131"/>
                  </a:cubicBezTo>
                  <a:cubicBezTo>
                    <a:pt x="29780" y="45131"/>
                    <a:pt x="29780" y="43639"/>
                    <a:pt x="32943" y="43639"/>
                  </a:cubicBezTo>
                  <a:cubicBezTo>
                    <a:pt x="36106" y="43639"/>
                    <a:pt x="36106" y="45131"/>
                    <a:pt x="39269" y="45131"/>
                  </a:cubicBezTo>
                  <a:cubicBezTo>
                    <a:pt x="42452" y="45131"/>
                    <a:pt x="42452" y="43639"/>
                    <a:pt x="45615" y="43639"/>
                  </a:cubicBezTo>
                  <a:cubicBezTo>
                    <a:pt x="48778" y="43639"/>
                    <a:pt x="48778" y="45131"/>
                    <a:pt x="51941" y="45131"/>
                  </a:cubicBezTo>
                  <a:cubicBezTo>
                    <a:pt x="55104" y="45131"/>
                    <a:pt x="55104" y="43639"/>
                    <a:pt x="58266" y="43639"/>
                  </a:cubicBezTo>
                  <a:cubicBezTo>
                    <a:pt x="61429" y="43639"/>
                    <a:pt x="61449" y="45131"/>
                    <a:pt x="64612" y="45131"/>
                  </a:cubicBezTo>
                  <a:cubicBezTo>
                    <a:pt x="67775" y="45131"/>
                    <a:pt x="67775" y="43639"/>
                    <a:pt x="70938" y="43639"/>
                  </a:cubicBezTo>
                  <a:cubicBezTo>
                    <a:pt x="74101" y="43639"/>
                    <a:pt x="74101" y="45131"/>
                    <a:pt x="77264" y="45131"/>
                  </a:cubicBezTo>
                  <a:cubicBezTo>
                    <a:pt x="80447" y="45131"/>
                    <a:pt x="80447" y="43639"/>
                    <a:pt x="83610" y="43639"/>
                  </a:cubicBezTo>
                  <a:cubicBezTo>
                    <a:pt x="86773" y="43639"/>
                    <a:pt x="86773" y="45131"/>
                    <a:pt x="89936" y="45131"/>
                  </a:cubicBezTo>
                  <a:cubicBezTo>
                    <a:pt x="93099" y="45131"/>
                    <a:pt x="93099" y="43639"/>
                    <a:pt x="96261" y="43639"/>
                  </a:cubicBezTo>
                  <a:cubicBezTo>
                    <a:pt x="99444" y="43639"/>
                    <a:pt x="99424" y="45131"/>
                    <a:pt x="102607" y="45131"/>
                  </a:cubicBezTo>
                  <a:cubicBezTo>
                    <a:pt x="105770" y="45131"/>
                    <a:pt x="105770" y="43639"/>
                    <a:pt x="108933" y="43639"/>
                  </a:cubicBezTo>
                  <a:cubicBezTo>
                    <a:pt x="112096" y="43639"/>
                    <a:pt x="112096" y="45131"/>
                    <a:pt x="115259" y="45131"/>
                  </a:cubicBezTo>
                  <a:cubicBezTo>
                    <a:pt x="118422" y="45131"/>
                    <a:pt x="118422" y="43639"/>
                    <a:pt x="121605" y="43639"/>
                  </a:cubicBezTo>
                  <a:cubicBezTo>
                    <a:pt x="124223" y="43639"/>
                    <a:pt x="124960" y="45343"/>
                    <a:pt x="126829" y="45343"/>
                  </a:cubicBezTo>
                  <a:cubicBezTo>
                    <a:pt x="127218" y="45343"/>
                    <a:pt x="127656" y="45269"/>
                    <a:pt x="128169" y="45091"/>
                  </a:cubicBezTo>
                  <a:cubicBezTo>
                    <a:pt x="129204" y="44753"/>
                    <a:pt x="127612" y="43937"/>
                    <a:pt x="127195" y="42405"/>
                  </a:cubicBezTo>
                  <a:cubicBezTo>
                    <a:pt x="126936" y="41371"/>
                    <a:pt x="128667" y="41132"/>
                    <a:pt x="128667" y="40038"/>
                  </a:cubicBezTo>
                  <a:cubicBezTo>
                    <a:pt x="128667" y="38964"/>
                    <a:pt x="127175" y="38964"/>
                    <a:pt x="127175" y="37870"/>
                  </a:cubicBezTo>
                  <a:cubicBezTo>
                    <a:pt x="127175" y="36795"/>
                    <a:pt x="128667" y="36795"/>
                    <a:pt x="128667" y="35701"/>
                  </a:cubicBezTo>
                  <a:cubicBezTo>
                    <a:pt x="128667" y="34607"/>
                    <a:pt x="127175" y="34607"/>
                    <a:pt x="127175" y="33533"/>
                  </a:cubicBezTo>
                  <a:cubicBezTo>
                    <a:pt x="127175" y="32439"/>
                    <a:pt x="128667" y="32439"/>
                    <a:pt x="128667" y="31365"/>
                  </a:cubicBezTo>
                  <a:cubicBezTo>
                    <a:pt x="128667" y="30271"/>
                    <a:pt x="127175" y="30271"/>
                    <a:pt x="127175" y="29196"/>
                  </a:cubicBezTo>
                  <a:cubicBezTo>
                    <a:pt x="127175" y="28102"/>
                    <a:pt x="128667" y="28102"/>
                    <a:pt x="128667" y="27008"/>
                  </a:cubicBezTo>
                  <a:cubicBezTo>
                    <a:pt x="128667" y="25934"/>
                    <a:pt x="127175" y="25934"/>
                    <a:pt x="127175" y="24840"/>
                  </a:cubicBezTo>
                  <a:cubicBezTo>
                    <a:pt x="127175" y="23766"/>
                    <a:pt x="128667" y="23766"/>
                    <a:pt x="128667" y="22672"/>
                  </a:cubicBezTo>
                  <a:cubicBezTo>
                    <a:pt x="128667" y="21597"/>
                    <a:pt x="127175" y="21578"/>
                    <a:pt x="127175" y="20503"/>
                  </a:cubicBezTo>
                  <a:cubicBezTo>
                    <a:pt x="127175" y="19409"/>
                    <a:pt x="128667" y="19409"/>
                    <a:pt x="128667" y="18335"/>
                  </a:cubicBezTo>
                  <a:cubicBezTo>
                    <a:pt x="128667" y="17241"/>
                    <a:pt x="127175" y="17241"/>
                    <a:pt x="127175" y="16167"/>
                  </a:cubicBezTo>
                  <a:cubicBezTo>
                    <a:pt x="127175" y="15073"/>
                    <a:pt x="128667" y="15073"/>
                    <a:pt x="128667" y="13978"/>
                  </a:cubicBezTo>
                  <a:cubicBezTo>
                    <a:pt x="128667" y="12904"/>
                    <a:pt x="127175" y="12904"/>
                    <a:pt x="127175" y="11810"/>
                  </a:cubicBezTo>
                  <a:cubicBezTo>
                    <a:pt x="127175" y="10736"/>
                    <a:pt x="128667" y="10736"/>
                    <a:pt x="128667" y="9642"/>
                  </a:cubicBezTo>
                  <a:cubicBezTo>
                    <a:pt x="128667" y="8568"/>
                    <a:pt x="127175" y="8568"/>
                    <a:pt x="127175" y="7474"/>
                  </a:cubicBezTo>
                  <a:cubicBezTo>
                    <a:pt x="127175" y="6399"/>
                    <a:pt x="128667" y="6379"/>
                    <a:pt x="128667" y="5305"/>
                  </a:cubicBezTo>
                  <a:cubicBezTo>
                    <a:pt x="128667" y="4211"/>
                    <a:pt x="127175" y="4211"/>
                    <a:pt x="127175" y="3137"/>
                  </a:cubicBezTo>
                  <a:cubicBezTo>
                    <a:pt x="127175" y="2043"/>
                    <a:pt x="129204" y="611"/>
                    <a:pt x="128169" y="253"/>
                  </a:cubicBezTo>
                  <a:cubicBezTo>
                    <a:pt x="127652" y="74"/>
                    <a:pt x="127212" y="1"/>
                    <a:pt x="126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1" name="Google Shape;591;p7"/>
          <p:cNvSpPr/>
          <p:nvPr/>
        </p:nvSpPr>
        <p:spPr>
          <a:xfrm>
            <a:off x="0" y="0"/>
            <a:ext cx="9143730" cy="5226681"/>
          </a:xfrm>
          <a:custGeom>
            <a:avLst/>
            <a:gdLst/>
            <a:ahLst/>
            <a:cxnLst/>
            <a:rect l="l" t="t" r="r" b="b"/>
            <a:pathLst>
              <a:path w="285630" h="163270" extrusionOk="0">
                <a:moveTo>
                  <a:pt x="20389" y="107"/>
                </a:moveTo>
                <a:lnTo>
                  <a:pt x="20389" y="20402"/>
                </a:lnTo>
                <a:lnTo>
                  <a:pt x="107" y="20402"/>
                </a:lnTo>
                <a:lnTo>
                  <a:pt x="107" y="107"/>
                </a:lnTo>
                <a:close/>
                <a:moveTo>
                  <a:pt x="40791" y="107"/>
                </a:moveTo>
                <a:lnTo>
                  <a:pt x="40791" y="20402"/>
                </a:lnTo>
                <a:lnTo>
                  <a:pt x="20509" y="20402"/>
                </a:lnTo>
                <a:lnTo>
                  <a:pt x="20509" y="107"/>
                </a:lnTo>
                <a:close/>
                <a:moveTo>
                  <a:pt x="61180" y="107"/>
                </a:moveTo>
                <a:lnTo>
                  <a:pt x="61180" y="20402"/>
                </a:lnTo>
                <a:lnTo>
                  <a:pt x="40898" y="20402"/>
                </a:lnTo>
                <a:lnTo>
                  <a:pt x="40898" y="107"/>
                </a:lnTo>
                <a:close/>
                <a:moveTo>
                  <a:pt x="81582" y="107"/>
                </a:moveTo>
                <a:lnTo>
                  <a:pt x="81582" y="20402"/>
                </a:lnTo>
                <a:lnTo>
                  <a:pt x="61300" y="20402"/>
                </a:lnTo>
                <a:lnTo>
                  <a:pt x="61287" y="107"/>
                </a:lnTo>
                <a:close/>
                <a:moveTo>
                  <a:pt x="101971" y="107"/>
                </a:moveTo>
                <a:lnTo>
                  <a:pt x="101971" y="20402"/>
                </a:lnTo>
                <a:lnTo>
                  <a:pt x="81689" y="20402"/>
                </a:lnTo>
                <a:lnTo>
                  <a:pt x="81689" y="107"/>
                </a:lnTo>
                <a:close/>
                <a:moveTo>
                  <a:pt x="122359" y="107"/>
                </a:moveTo>
                <a:lnTo>
                  <a:pt x="122359" y="20402"/>
                </a:lnTo>
                <a:lnTo>
                  <a:pt x="102077" y="20402"/>
                </a:lnTo>
                <a:lnTo>
                  <a:pt x="102077" y="107"/>
                </a:lnTo>
                <a:close/>
                <a:moveTo>
                  <a:pt x="142762" y="107"/>
                </a:moveTo>
                <a:lnTo>
                  <a:pt x="142762" y="20402"/>
                </a:lnTo>
                <a:lnTo>
                  <a:pt x="122480" y="20402"/>
                </a:lnTo>
                <a:lnTo>
                  <a:pt x="122480" y="107"/>
                </a:lnTo>
                <a:close/>
                <a:moveTo>
                  <a:pt x="163150" y="107"/>
                </a:moveTo>
                <a:lnTo>
                  <a:pt x="163150" y="20402"/>
                </a:lnTo>
                <a:lnTo>
                  <a:pt x="142868" y="20402"/>
                </a:lnTo>
                <a:lnTo>
                  <a:pt x="142868" y="107"/>
                </a:lnTo>
                <a:close/>
                <a:moveTo>
                  <a:pt x="183552" y="107"/>
                </a:moveTo>
                <a:lnTo>
                  <a:pt x="183552" y="20402"/>
                </a:lnTo>
                <a:lnTo>
                  <a:pt x="163270" y="20402"/>
                </a:lnTo>
                <a:lnTo>
                  <a:pt x="163270" y="107"/>
                </a:lnTo>
                <a:close/>
                <a:moveTo>
                  <a:pt x="203941" y="107"/>
                </a:moveTo>
                <a:lnTo>
                  <a:pt x="203941" y="20402"/>
                </a:lnTo>
                <a:lnTo>
                  <a:pt x="183659" y="20402"/>
                </a:lnTo>
                <a:lnTo>
                  <a:pt x="183659" y="107"/>
                </a:lnTo>
                <a:close/>
                <a:moveTo>
                  <a:pt x="224330" y="107"/>
                </a:moveTo>
                <a:lnTo>
                  <a:pt x="224330" y="20402"/>
                </a:lnTo>
                <a:lnTo>
                  <a:pt x="204048" y="20402"/>
                </a:lnTo>
                <a:lnTo>
                  <a:pt x="204048" y="107"/>
                </a:lnTo>
                <a:close/>
                <a:moveTo>
                  <a:pt x="244732" y="107"/>
                </a:moveTo>
                <a:lnTo>
                  <a:pt x="244732" y="20402"/>
                </a:lnTo>
                <a:lnTo>
                  <a:pt x="224450" y="20402"/>
                </a:lnTo>
                <a:lnTo>
                  <a:pt x="224450" y="107"/>
                </a:lnTo>
                <a:close/>
                <a:moveTo>
                  <a:pt x="265121" y="107"/>
                </a:moveTo>
                <a:lnTo>
                  <a:pt x="265121" y="20402"/>
                </a:lnTo>
                <a:lnTo>
                  <a:pt x="244839" y="20402"/>
                </a:lnTo>
                <a:lnTo>
                  <a:pt x="244839" y="107"/>
                </a:lnTo>
                <a:close/>
                <a:moveTo>
                  <a:pt x="285523" y="107"/>
                </a:moveTo>
                <a:lnTo>
                  <a:pt x="285523" y="20402"/>
                </a:lnTo>
                <a:lnTo>
                  <a:pt x="265241" y="20402"/>
                </a:lnTo>
                <a:lnTo>
                  <a:pt x="265241" y="107"/>
                </a:lnTo>
                <a:close/>
                <a:moveTo>
                  <a:pt x="20389" y="20509"/>
                </a:moveTo>
                <a:lnTo>
                  <a:pt x="20389" y="40791"/>
                </a:lnTo>
                <a:lnTo>
                  <a:pt x="107" y="40791"/>
                </a:lnTo>
                <a:lnTo>
                  <a:pt x="107" y="20509"/>
                </a:lnTo>
                <a:close/>
                <a:moveTo>
                  <a:pt x="40791" y="20509"/>
                </a:moveTo>
                <a:lnTo>
                  <a:pt x="40791" y="40791"/>
                </a:lnTo>
                <a:lnTo>
                  <a:pt x="20509" y="40791"/>
                </a:lnTo>
                <a:lnTo>
                  <a:pt x="20509" y="20509"/>
                </a:lnTo>
                <a:close/>
                <a:moveTo>
                  <a:pt x="61180" y="20509"/>
                </a:moveTo>
                <a:lnTo>
                  <a:pt x="61193" y="40791"/>
                </a:lnTo>
                <a:lnTo>
                  <a:pt x="40898" y="40791"/>
                </a:lnTo>
                <a:lnTo>
                  <a:pt x="40898" y="20509"/>
                </a:lnTo>
                <a:close/>
                <a:moveTo>
                  <a:pt x="81582" y="20509"/>
                </a:moveTo>
                <a:lnTo>
                  <a:pt x="81582" y="40791"/>
                </a:lnTo>
                <a:lnTo>
                  <a:pt x="61300" y="40791"/>
                </a:lnTo>
                <a:lnTo>
                  <a:pt x="61300" y="20509"/>
                </a:lnTo>
                <a:close/>
                <a:moveTo>
                  <a:pt x="101971" y="20509"/>
                </a:moveTo>
                <a:lnTo>
                  <a:pt x="101984" y="40791"/>
                </a:lnTo>
                <a:lnTo>
                  <a:pt x="81689" y="40791"/>
                </a:lnTo>
                <a:lnTo>
                  <a:pt x="81689" y="20509"/>
                </a:lnTo>
                <a:close/>
                <a:moveTo>
                  <a:pt x="122359" y="20509"/>
                </a:moveTo>
                <a:lnTo>
                  <a:pt x="122373" y="40791"/>
                </a:lnTo>
                <a:lnTo>
                  <a:pt x="102077" y="40791"/>
                </a:lnTo>
                <a:lnTo>
                  <a:pt x="102077" y="20509"/>
                </a:lnTo>
                <a:close/>
                <a:moveTo>
                  <a:pt x="142762" y="20509"/>
                </a:moveTo>
                <a:lnTo>
                  <a:pt x="142762" y="40791"/>
                </a:lnTo>
                <a:lnTo>
                  <a:pt x="122480" y="40791"/>
                </a:lnTo>
                <a:lnTo>
                  <a:pt x="122480" y="20509"/>
                </a:lnTo>
                <a:close/>
                <a:moveTo>
                  <a:pt x="163150" y="20509"/>
                </a:moveTo>
                <a:lnTo>
                  <a:pt x="163164" y="40791"/>
                </a:lnTo>
                <a:lnTo>
                  <a:pt x="142868" y="40791"/>
                </a:lnTo>
                <a:lnTo>
                  <a:pt x="142868" y="20509"/>
                </a:lnTo>
                <a:close/>
                <a:moveTo>
                  <a:pt x="183552" y="20509"/>
                </a:moveTo>
                <a:lnTo>
                  <a:pt x="183552" y="40791"/>
                </a:lnTo>
                <a:lnTo>
                  <a:pt x="163270" y="40791"/>
                </a:lnTo>
                <a:lnTo>
                  <a:pt x="163270" y="20509"/>
                </a:lnTo>
                <a:close/>
                <a:moveTo>
                  <a:pt x="203941" y="20509"/>
                </a:moveTo>
                <a:lnTo>
                  <a:pt x="203955" y="40791"/>
                </a:lnTo>
                <a:lnTo>
                  <a:pt x="183659" y="40791"/>
                </a:lnTo>
                <a:lnTo>
                  <a:pt x="183659" y="20509"/>
                </a:lnTo>
                <a:close/>
                <a:moveTo>
                  <a:pt x="224330" y="20509"/>
                </a:moveTo>
                <a:lnTo>
                  <a:pt x="224343" y="40791"/>
                </a:lnTo>
                <a:lnTo>
                  <a:pt x="204048" y="40791"/>
                </a:lnTo>
                <a:lnTo>
                  <a:pt x="204048" y="20509"/>
                </a:lnTo>
                <a:close/>
                <a:moveTo>
                  <a:pt x="244732" y="20509"/>
                </a:moveTo>
                <a:lnTo>
                  <a:pt x="244732" y="40791"/>
                </a:lnTo>
                <a:lnTo>
                  <a:pt x="224450" y="40791"/>
                </a:lnTo>
                <a:lnTo>
                  <a:pt x="224450" y="20509"/>
                </a:lnTo>
                <a:close/>
                <a:moveTo>
                  <a:pt x="265121" y="20509"/>
                </a:moveTo>
                <a:lnTo>
                  <a:pt x="265121" y="40791"/>
                </a:lnTo>
                <a:lnTo>
                  <a:pt x="244839" y="40791"/>
                </a:lnTo>
                <a:lnTo>
                  <a:pt x="244839" y="20509"/>
                </a:lnTo>
                <a:close/>
                <a:moveTo>
                  <a:pt x="285523" y="20509"/>
                </a:moveTo>
                <a:lnTo>
                  <a:pt x="285523" y="40791"/>
                </a:lnTo>
                <a:lnTo>
                  <a:pt x="265241" y="40791"/>
                </a:lnTo>
                <a:lnTo>
                  <a:pt x="265241" y="20509"/>
                </a:lnTo>
                <a:close/>
                <a:moveTo>
                  <a:pt x="20389" y="40898"/>
                </a:moveTo>
                <a:lnTo>
                  <a:pt x="20389" y="61179"/>
                </a:lnTo>
                <a:lnTo>
                  <a:pt x="107" y="61179"/>
                </a:lnTo>
                <a:lnTo>
                  <a:pt x="107" y="40898"/>
                </a:lnTo>
                <a:close/>
                <a:moveTo>
                  <a:pt x="40791" y="40898"/>
                </a:moveTo>
                <a:lnTo>
                  <a:pt x="40791" y="61179"/>
                </a:lnTo>
                <a:lnTo>
                  <a:pt x="20509" y="61179"/>
                </a:lnTo>
                <a:lnTo>
                  <a:pt x="20509" y="40898"/>
                </a:lnTo>
                <a:close/>
                <a:moveTo>
                  <a:pt x="61180" y="40898"/>
                </a:moveTo>
                <a:lnTo>
                  <a:pt x="61180" y="61179"/>
                </a:lnTo>
                <a:lnTo>
                  <a:pt x="40898" y="61179"/>
                </a:lnTo>
                <a:lnTo>
                  <a:pt x="40898" y="40898"/>
                </a:lnTo>
                <a:close/>
                <a:moveTo>
                  <a:pt x="81582" y="40898"/>
                </a:moveTo>
                <a:lnTo>
                  <a:pt x="81582" y="61179"/>
                </a:lnTo>
                <a:lnTo>
                  <a:pt x="61300" y="61179"/>
                </a:lnTo>
                <a:lnTo>
                  <a:pt x="61300" y="40898"/>
                </a:lnTo>
                <a:close/>
                <a:moveTo>
                  <a:pt x="101971" y="40898"/>
                </a:moveTo>
                <a:lnTo>
                  <a:pt x="101971" y="61179"/>
                </a:lnTo>
                <a:lnTo>
                  <a:pt x="81689" y="61179"/>
                </a:lnTo>
                <a:lnTo>
                  <a:pt x="81689" y="40898"/>
                </a:lnTo>
                <a:close/>
                <a:moveTo>
                  <a:pt x="122359" y="40898"/>
                </a:moveTo>
                <a:lnTo>
                  <a:pt x="122359" y="61179"/>
                </a:lnTo>
                <a:lnTo>
                  <a:pt x="102077" y="61179"/>
                </a:lnTo>
                <a:lnTo>
                  <a:pt x="102077" y="40898"/>
                </a:lnTo>
                <a:close/>
                <a:moveTo>
                  <a:pt x="142762" y="40898"/>
                </a:moveTo>
                <a:lnTo>
                  <a:pt x="142762" y="61179"/>
                </a:lnTo>
                <a:lnTo>
                  <a:pt x="122480" y="61179"/>
                </a:lnTo>
                <a:lnTo>
                  <a:pt x="122480" y="40898"/>
                </a:lnTo>
                <a:close/>
                <a:moveTo>
                  <a:pt x="163150" y="40898"/>
                </a:moveTo>
                <a:lnTo>
                  <a:pt x="163150" y="61179"/>
                </a:lnTo>
                <a:lnTo>
                  <a:pt x="142868" y="61179"/>
                </a:lnTo>
                <a:lnTo>
                  <a:pt x="142868" y="40898"/>
                </a:lnTo>
                <a:close/>
                <a:moveTo>
                  <a:pt x="183552" y="40898"/>
                </a:moveTo>
                <a:lnTo>
                  <a:pt x="183552" y="61179"/>
                </a:lnTo>
                <a:lnTo>
                  <a:pt x="163270" y="61179"/>
                </a:lnTo>
                <a:lnTo>
                  <a:pt x="163270" y="40898"/>
                </a:lnTo>
                <a:close/>
                <a:moveTo>
                  <a:pt x="203941" y="40898"/>
                </a:moveTo>
                <a:lnTo>
                  <a:pt x="203941" y="61179"/>
                </a:lnTo>
                <a:lnTo>
                  <a:pt x="183659" y="61179"/>
                </a:lnTo>
                <a:lnTo>
                  <a:pt x="183659" y="40898"/>
                </a:lnTo>
                <a:close/>
                <a:moveTo>
                  <a:pt x="224330" y="40898"/>
                </a:moveTo>
                <a:lnTo>
                  <a:pt x="224330" y="61179"/>
                </a:lnTo>
                <a:lnTo>
                  <a:pt x="204048" y="61179"/>
                </a:lnTo>
                <a:lnTo>
                  <a:pt x="204048" y="40898"/>
                </a:lnTo>
                <a:close/>
                <a:moveTo>
                  <a:pt x="244732" y="40898"/>
                </a:moveTo>
                <a:lnTo>
                  <a:pt x="244732" y="61179"/>
                </a:lnTo>
                <a:lnTo>
                  <a:pt x="224450" y="61179"/>
                </a:lnTo>
                <a:lnTo>
                  <a:pt x="224450" y="40898"/>
                </a:lnTo>
                <a:close/>
                <a:moveTo>
                  <a:pt x="265121" y="40898"/>
                </a:moveTo>
                <a:lnTo>
                  <a:pt x="265121" y="61179"/>
                </a:lnTo>
                <a:lnTo>
                  <a:pt x="244839" y="61179"/>
                </a:lnTo>
                <a:lnTo>
                  <a:pt x="244839" y="40898"/>
                </a:lnTo>
                <a:close/>
                <a:moveTo>
                  <a:pt x="285523" y="40898"/>
                </a:moveTo>
                <a:lnTo>
                  <a:pt x="285523" y="61179"/>
                </a:lnTo>
                <a:lnTo>
                  <a:pt x="265241" y="61179"/>
                </a:lnTo>
                <a:lnTo>
                  <a:pt x="265241" y="40898"/>
                </a:lnTo>
                <a:close/>
                <a:moveTo>
                  <a:pt x="20389" y="61300"/>
                </a:moveTo>
                <a:lnTo>
                  <a:pt x="20389" y="81568"/>
                </a:lnTo>
                <a:lnTo>
                  <a:pt x="107" y="81568"/>
                </a:lnTo>
                <a:lnTo>
                  <a:pt x="107" y="61300"/>
                </a:lnTo>
                <a:close/>
                <a:moveTo>
                  <a:pt x="40791" y="61300"/>
                </a:moveTo>
                <a:lnTo>
                  <a:pt x="40791" y="81568"/>
                </a:lnTo>
                <a:lnTo>
                  <a:pt x="20509" y="81568"/>
                </a:lnTo>
                <a:lnTo>
                  <a:pt x="20509" y="61300"/>
                </a:lnTo>
                <a:close/>
                <a:moveTo>
                  <a:pt x="61180" y="61300"/>
                </a:moveTo>
                <a:lnTo>
                  <a:pt x="61180" y="81568"/>
                </a:lnTo>
                <a:lnTo>
                  <a:pt x="40898" y="81568"/>
                </a:lnTo>
                <a:lnTo>
                  <a:pt x="40898" y="61300"/>
                </a:lnTo>
                <a:close/>
                <a:moveTo>
                  <a:pt x="81582" y="61300"/>
                </a:moveTo>
                <a:lnTo>
                  <a:pt x="81582" y="81568"/>
                </a:lnTo>
                <a:lnTo>
                  <a:pt x="61300" y="81568"/>
                </a:lnTo>
                <a:lnTo>
                  <a:pt x="61300" y="61300"/>
                </a:lnTo>
                <a:close/>
                <a:moveTo>
                  <a:pt x="101971" y="61300"/>
                </a:moveTo>
                <a:lnTo>
                  <a:pt x="101971" y="81568"/>
                </a:lnTo>
                <a:lnTo>
                  <a:pt x="81689" y="81568"/>
                </a:lnTo>
                <a:lnTo>
                  <a:pt x="81689" y="61300"/>
                </a:lnTo>
                <a:close/>
                <a:moveTo>
                  <a:pt x="122359" y="61300"/>
                </a:moveTo>
                <a:lnTo>
                  <a:pt x="122359" y="81568"/>
                </a:lnTo>
                <a:lnTo>
                  <a:pt x="102077" y="81568"/>
                </a:lnTo>
                <a:lnTo>
                  <a:pt x="102077" y="61300"/>
                </a:lnTo>
                <a:close/>
                <a:moveTo>
                  <a:pt x="142762" y="61300"/>
                </a:moveTo>
                <a:lnTo>
                  <a:pt x="142762" y="81568"/>
                </a:lnTo>
                <a:lnTo>
                  <a:pt x="122480" y="81568"/>
                </a:lnTo>
                <a:lnTo>
                  <a:pt x="122480" y="61300"/>
                </a:lnTo>
                <a:close/>
                <a:moveTo>
                  <a:pt x="163150" y="61300"/>
                </a:moveTo>
                <a:lnTo>
                  <a:pt x="163150" y="81568"/>
                </a:lnTo>
                <a:lnTo>
                  <a:pt x="142868" y="81568"/>
                </a:lnTo>
                <a:lnTo>
                  <a:pt x="142868" y="61300"/>
                </a:lnTo>
                <a:close/>
                <a:moveTo>
                  <a:pt x="183552" y="61300"/>
                </a:moveTo>
                <a:lnTo>
                  <a:pt x="183552" y="81568"/>
                </a:lnTo>
                <a:lnTo>
                  <a:pt x="163270" y="81568"/>
                </a:lnTo>
                <a:lnTo>
                  <a:pt x="163270" y="61300"/>
                </a:lnTo>
                <a:close/>
                <a:moveTo>
                  <a:pt x="203941" y="61300"/>
                </a:moveTo>
                <a:lnTo>
                  <a:pt x="203941" y="81568"/>
                </a:lnTo>
                <a:lnTo>
                  <a:pt x="183659" y="81568"/>
                </a:lnTo>
                <a:lnTo>
                  <a:pt x="183659" y="61300"/>
                </a:lnTo>
                <a:close/>
                <a:moveTo>
                  <a:pt x="244732" y="61300"/>
                </a:moveTo>
                <a:lnTo>
                  <a:pt x="244732" y="81568"/>
                </a:lnTo>
                <a:lnTo>
                  <a:pt x="224450" y="81568"/>
                </a:lnTo>
                <a:lnTo>
                  <a:pt x="224450" y="61300"/>
                </a:lnTo>
                <a:close/>
                <a:moveTo>
                  <a:pt x="224330" y="61300"/>
                </a:moveTo>
                <a:lnTo>
                  <a:pt x="224330" y="81581"/>
                </a:lnTo>
                <a:lnTo>
                  <a:pt x="204048" y="81581"/>
                </a:lnTo>
                <a:lnTo>
                  <a:pt x="204048" y="61300"/>
                </a:lnTo>
                <a:close/>
                <a:moveTo>
                  <a:pt x="265121" y="61300"/>
                </a:moveTo>
                <a:lnTo>
                  <a:pt x="265121" y="81581"/>
                </a:lnTo>
                <a:lnTo>
                  <a:pt x="244839" y="81581"/>
                </a:lnTo>
                <a:lnTo>
                  <a:pt x="244839" y="61300"/>
                </a:lnTo>
                <a:close/>
                <a:moveTo>
                  <a:pt x="285523" y="61300"/>
                </a:moveTo>
                <a:lnTo>
                  <a:pt x="285523" y="81581"/>
                </a:lnTo>
                <a:lnTo>
                  <a:pt x="265241" y="81581"/>
                </a:lnTo>
                <a:lnTo>
                  <a:pt x="265241" y="61300"/>
                </a:lnTo>
                <a:close/>
                <a:moveTo>
                  <a:pt x="20389" y="81688"/>
                </a:moveTo>
                <a:lnTo>
                  <a:pt x="20389" y="101970"/>
                </a:lnTo>
                <a:lnTo>
                  <a:pt x="107" y="101970"/>
                </a:lnTo>
                <a:lnTo>
                  <a:pt x="107" y="81688"/>
                </a:lnTo>
                <a:close/>
                <a:moveTo>
                  <a:pt x="40791" y="81688"/>
                </a:moveTo>
                <a:lnTo>
                  <a:pt x="40791" y="101970"/>
                </a:lnTo>
                <a:lnTo>
                  <a:pt x="20509" y="101970"/>
                </a:lnTo>
                <a:lnTo>
                  <a:pt x="20509" y="81688"/>
                </a:lnTo>
                <a:close/>
                <a:moveTo>
                  <a:pt x="61180" y="81688"/>
                </a:moveTo>
                <a:lnTo>
                  <a:pt x="61180" y="101970"/>
                </a:lnTo>
                <a:lnTo>
                  <a:pt x="40898" y="101970"/>
                </a:lnTo>
                <a:lnTo>
                  <a:pt x="40898" y="81688"/>
                </a:lnTo>
                <a:close/>
                <a:moveTo>
                  <a:pt x="81582" y="81688"/>
                </a:moveTo>
                <a:lnTo>
                  <a:pt x="81582" y="101970"/>
                </a:lnTo>
                <a:lnTo>
                  <a:pt x="61300" y="101970"/>
                </a:lnTo>
                <a:lnTo>
                  <a:pt x="61300" y="81688"/>
                </a:lnTo>
                <a:close/>
                <a:moveTo>
                  <a:pt x="101971" y="81688"/>
                </a:moveTo>
                <a:lnTo>
                  <a:pt x="101971" y="101970"/>
                </a:lnTo>
                <a:lnTo>
                  <a:pt x="81689" y="101970"/>
                </a:lnTo>
                <a:lnTo>
                  <a:pt x="81689" y="81688"/>
                </a:lnTo>
                <a:close/>
                <a:moveTo>
                  <a:pt x="122359" y="81688"/>
                </a:moveTo>
                <a:lnTo>
                  <a:pt x="122359" y="101970"/>
                </a:lnTo>
                <a:lnTo>
                  <a:pt x="102077" y="101970"/>
                </a:lnTo>
                <a:lnTo>
                  <a:pt x="102077" y="81688"/>
                </a:lnTo>
                <a:close/>
                <a:moveTo>
                  <a:pt x="142762" y="81688"/>
                </a:moveTo>
                <a:lnTo>
                  <a:pt x="142762" y="101970"/>
                </a:lnTo>
                <a:lnTo>
                  <a:pt x="122480" y="101970"/>
                </a:lnTo>
                <a:lnTo>
                  <a:pt x="122480" y="81688"/>
                </a:lnTo>
                <a:close/>
                <a:moveTo>
                  <a:pt x="163150" y="81688"/>
                </a:moveTo>
                <a:lnTo>
                  <a:pt x="163150" y="101970"/>
                </a:lnTo>
                <a:lnTo>
                  <a:pt x="142868" y="101970"/>
                </a:lnTo>
                <a:lnTo>
                  <a:pt x="142868" y="81688"/>
                </a:lnTo>
                <a:close/>
                <a:moveTo>
                  <a:pt x="183552" y="81688"/>
                </a:moveTo>
                <a:lnTo>
                  <a:pt x="183552" y="101970"/>
                </a:lnTo>
                <a:lnTo>
                  <a:pt x="163270" y="101970"/>
                </a:lnTo>
                <a:lnTo>
                  <a:pt x="163270" y="81688"/>
                </a:lnTo>
                <a:close/>
                <a:moveTo>
                  <a:pt x="203941" y="81688"/>
                </a:moveTo>
                <a:lnTo>
                  <a:pt x="203941" y="101970"/>
                </a:lnTo>
                <a:lnTo>
                  <a:pt x="183659" y="101970"/>
                </a:lnTo>
                <a:lnTo>
                  <a:pt x="183659" y="81688"/>
                </a:lnTo>
                <a:close/>
                <a:moveTo>
                  <a:pt x="224330" y="81688"/>
                </a:moveTo>
                <a:lnTo>
                  <a:pt x="224330" y="101970"/>
                </a:lnTo>
                <a:lnTo>
                  <a:pt x="204048" y="101970"/>
                </a:lnTo>
                <a:lnTo>
                  <a:pt x="204048" y="81688"/>
                </a:lnTo>
                <a:close/>
                <a:moveTo>
                  <a:pt x="244732" y="81688"/>
                </a:moveTo>
                <a:lnTo>
                  <a:pt x="244732" y="101970"/>
                </a:lnTo>
                <a:lnTo>
                  <a:pt x="224450" y="101970"/>
                </a:lnTo>
                <a:lnTo>
                  <a:pt x="224450" y="81688"/>
                </a:lnTo>
                <a:close/>
                <a:moveTo>
                  <a:pt x="265121" y="81688"/>
                </a:moveTo>
                <a:lnTo>
                  <a:pt x="265121" y="101970"/>
                </a:lnTo>
                <a:lnTo>
                  <a:pt x="244839" y="101970"/>
                </a:lnTo>
                <a:lnTo>
                  <a:pt x="244839" y="81688"/>
                </a:lnTo>
                <a:close/>
                <a:moveTo>
                  <a:pt x="285523" y="81688"/>
                </a:moveTo>
                <a:lnTo>
                  <a:pt x="285523" y="101970"/>
                </a:lnTo>
                <a:lnTo>
                  <a:pt x="265241" y="101970"/>
                </a:lnTo>
                <a:lnTo>
                  <a:pt x="265241" y="81688"/>
                </a:lnTo>
                <a:close/>
                <a:moveTo>
                  <a:pt x="20389" y="102077"/>
                </a:moveTo>
                <a:lnTo>
                  <a:pt x="20389" y="122359"/>
                </a:lnTo>
                <a:lnTo>
                  <a:pt x="107" y="122359"/>
                </a:lnTo>
                <a:lnTo>
                  <a:pt x="107" y="102077"/>
                </a:lnTo>
                <a:close/>
                <a:moveTo>
                  <a:pt x="40791" y="102077"/>
                </a:moveTo>
                <a:lnTo>
                  <a:pt x="40791" y="122359"/>
                </a:lnTo>
                <a:lnTo>
                  <a:pt x="20509" y="122359"/>
                </a:lnTo>
                <a:lnTo>
                  <a:pt x="20509" y="102077"/>
                </a:lnTo>
                <a:close/>
                <a:moveTo>
                  <a:pt x="61180" y="102077"/>
                </a:moveTo>
                <a:lnTo>
                  <a:pt x="61180" y="122359"/>
                </a:lnTo>
                <a:lnTo>
                  <a:pt x="40898" y="122359"/>
                </a:lnTo>
                <a:lnTo>
                  <a:pt x="40898" y="102077"/>
                </a:lnTo>
                <a:close/>
                <a:moveTo>
                  <a:pt x="81582" y="102077"/>
                </a:moveTo>
                <a:lnTo>
                  <a:pt x="81582" y="122359"/>
                </a:lnTo>
                <a:lnTo>
                  <a:pt x="61300" y="122359"/>
                </a:lnTo>
                <a:lnTo>
                  <a:pt x="61300" y="102077"/>
                </a:lnTo>
                <a:close/>
                <a:moveTo>
                  <a:pt x="101971" y="102077"/>
                </a:moveTo>
                <a:lnTo>
                  <a:pt x="101971" y="122359"/>
                </a:lnTo>
                <a:lnTo>
                  <a:pt x="81689" y="122359"/>
                </a:lnTo>
                <a:lnTo>
                  <a:pt x="81702" y="102077"/>
                </a:lnTo>
                <a:close/>
                <a:moveTo>
                  <a:pt x="122359" y="102077"/>
                </a:moveTo>
                <a:lnTo>
                  <a:pt x="122359" y="122359"/>
                </a:lnTo>
                <a:lnTo>
                  <a:pt x="102077" y="122359"/>
                </a:lnTo>
                <a:lnTo>
                  <a:pt x="102091" y="102077"/>
                </a:lnTo>
                <a:close/>
                <a:moveTo>
                  <a:pt x="142762" y="102077"/>
                </a:moveTo>
                <a:lnTo>
                  <a:pt x="142762" y="122359"/>
                </a:lnTo>
                <a:lnTo>
                  <a:pt x="122480" y="122359"/>
                </a:lnTo>
                <a:lnTo>
                  <a:pt x="122480" y="102077"/>
                </a:lnTo>
                <a:close/>
                <a:moveTo>
                  <a:pt x="163164" y="102077"/>
                </a:moveTo>
                <a:lnTo>
                  <a:pt x="163164" y="122359"/>
                </a:lnTo>
                <a:lnTo>
                  <a:pt x="142868" y="122359"/>
                </a:lnTo>
                <a:lnTo>
                  <a:pt x="142882" y="102077"/>
                </a:lnTo>
                <a:close/>
                <a:moveTo>
                  <a:pt x="183552" y="102077"/>
                </a:moveTo>
                <a:lnTo>
                  <a:pt x="183552" y="122359"/>
                </a:lnTo>
                <a:lnTo>
                  <a:pt x="163270" y="122359"/>
                </a:lnTo>
                <a:lnTo>
                  <a:pt x="163270" y="102077"/>
                </a:lnTo>
                <a:close/>
                <a:moveTo>
                  <a:pt x="203955" y="102077"/>
                </a:moveTo>
                <a:lnTo>
                  <a:pt x="203955" y="122359"/>
                </a:lnTo>
                <a:lnTo>
                  <a:pt x="183659" y="122359"/>
                </a:lnTo>
                <a:lnTo>
                  <a:pt x="183659" y="102077"/>
                </a:lnTo>
                <a:close/>
                <a:moveTo>
                  <a:pt x="224343" y="102077"/>
                </a:moveTo>
                <a:lnTo>
                  <a:pt x="224343" y="122359"/>
                </a:lnTo>
                <a:lnTo>
                  <a:pt x="204048" y="122359"/>
                </a:lnTo>
                <a:lnTo>
                  <a:pt x="204061" y="102077"/>
                </a:lnTo>
                <a:close/>
                <a:moveTo>
                  <a:pt x="244732" y="102077"/>
                </a:moveTo>
                <a:lnTo>
                  <a:pt x="244732" y="122359"/>
                </a:lnTo>
                <a:lnTo>
                  <a:pt x="224450" y="122359"/>
                </a:lnTo>
                <a:lnTo>
                  <a:pt x="224450" y="102077"/>
                </a:lnTo>
                <a:close/>
                <a:moveTo>
                  <a:pt x="265121" y="102077"/>
                </a:moveTo>
                <a:lnTo>
                  <a:pt x="265121" y="122359"/>
                </a:lnTo>
                <a:lnTo>
                  <a:pt x="244839" y="122359"/>
                </a:lnTo>
                <a:lnTo>
                  <a:pt x="244839" y="102077"/>
                </a:lnTo>
                <a:close/>
                <a:moveTo>
                  <a:pt x="285523" y="102077"/>
                </a:moveTo>
                <a:lnTo>
                  <a:pt x="285523" y="122359"/>
                </a:lnTo>
                <a:lnTo>
                  <a:pt x="265241" y="122359"/>
                </a:lnTo>
                <a:lnTo>
                  <a:pt x="265241" y="102077"/>
                </a:lnTo>
                <a:close/>
                <a:moveTo>
                  <a:pt x="20389" y="122479"/>
                </a:moveTo>
                <a:lnTo>
                  <a:pt x="20389" y="142761"/>
                </a:lnTo>
                <a:lnTo>
                  <a:pt x="107" y="142761"/>
                </a:lnTo>
                <a:lnTo>
                  <a:pt x="107" y="122479"/>
                </a:lnTo>
                <a:close/>
                <a:moveTo>
                  <a:pt x="40791" y="122479"/>
                </a:moveTo>
                <a:lnTo>
                  <a:pt x="40791" y="142761"/>
                </a:lnTo>
                <a:lnTo>
                  <a:pt x="20509" y="142761"/>
                </a:lnTo>
                <a:lnTo>
                  <a:pt x="20509" y="122479"/>
                </a:lnTo>
                <a:close/>
                <a:moveTo>
                  <a:pt x="61180" y="122479"/>
                </a:moveTo>
                <a:lnTo>
                  <a:pt x="61180" y="142761"/>
                </a:lnTo>
                <a:lnTo>
                  <a:pt x="40898" y="142761"/>
                </a:lnTo>
                <a:lnTo>
                  <a:pt x="40898" y="122479"/>
                </a:lnTo>
                <a:close/>
                <a:moveTo>
                  <a:pt x="81582" y="122479"/>
                </a:moveTo>
                <a:lnTo>
                  <a:pt x="81582" y="142761"/>
                </a:lnTo>
                <a:lnTo>
                  <a:pt x="61300" y="142761"/>
                </a:lnTo>
                <a:lnTo>
                  <a:pt x="61300" y="122479"/>
                </a:lnTo>
                <a:close/>
                <a:moveTo>
                  <a:pt x="101971" y="122479"/>
                </a:moveTo>
                <a:lnTo>
                  <a:pt x="101971" y="142761"/>
                </a:lnTo>
                <a:lnTo>
                  <a:pt x="81689" y="142761"/>
                </a:lnTo>
                <a:lnTo>
                  <a:pt x="81689" y="122479"/>
                </a:lnTo>
                <a:close/>
                <a:moveTo>
                  <a:pt x="122359" y="122479"/>
                </a:moveTo>
                <a:lnTo>
                  <a:pt x="122359" y="142761"/>
                </a:lnTo>
                <a:lnTo>
                  <a:pt x="102077" y="142761"/>
                </a:lnTo>
                <a:lnTo>
                  <a:pt x="102077" y="122479"/>
                </a:lnTo>
                <a:close/>
                <a:moveTo>
                  <a:pt x="142762" y="122479"/>
                </a:moveTo>
                <a:lnTo>
                  <a:pt x="142762" y="142761"/>
                </a:lnTo>
                <a:lnTo>
                  <a:pt x="122480" y="142761"/>
                </a:lnTo>
                <a:lnTo>
                  <a:pt x="122480" y="122479"/>
                </a:lnTo>
                <a:close/>
                <a:moveTo>
                  <a:pt x="163150" y="122479"/>
                </a:moveTo>
                <a:lnTo>
                  <a:pt x="163150" y="142761"/>
                </a:lnTo>
                <a:lnTo>
                  <a:pt x="142868" y="142761"/>
                </a:lnTo>
                <a:lnTo>
                  <a:pt x="142868" y="122479"/>
                </a:lnTo>
                <a:close/>
                <a:moveTo>
                  <a:pt x="183552" y="122479"/>
                </a:moveTo>
                <a:lnTo>
                  <a:pt x="183552" y="142761"/>
                </a:lnTo>
                <a:lnTo>
                  <a:pt x="163270" y="142761"/>
                </a:lnTo>
                <a:lnTo>
                  <a:pt x="163270" y="122479"/>
                </a:lnTo>
                <a:close/>
                <a:moveTo>
                  <a:pt x="203941" y="122479"/>
                </a:moveTo>
                <a:lnTo>
                  <a:pt x="203941" y="142761"/>
                </a:lnTo>
                <a:lnTo>
                  <a:pt x="183659" y="142761"/>
                </a:lnTo>
                <a:lnTo>
                  <a:pt x="183659" y="122479"/>
                </a:lnTo>
                <a:close/>
                <a:moveTo>
                  <a:pt x="224330" y="122479"/>
                </a:moveTo>
                <a:lnTo>
                  <a:pt x="224330" y="142761"/>
                </a:lnTo>
                <a:lnTo>
                  <a:pt x="204048" y="142761"/>
                </a:lnTo>
                <a:lnTo>
                  <a:pt x="204048" y="122479"/>
                </a:lnTo>
                <a:close/>
                <a:moveTo>
                  <a:pt x="244732" y="122479"/>
                </a:moveTo>
                <a:lnTo>
                  <a:pt x="244732" y="142761"/>
                </a:lnTo>
                <a:lnTo>
                  <a:pt x="224450" y="142761"/>
                </a:lnTo>
                <a:lnTo>
                  <a:pt x="224450" y="122479"/>
                </a:lnTo>
                <a:close/>
                <a:moveTo>
                  <a:pt x="265121" y="122479"/>
                </a:moveTo>
                <a:lnTo>
                  <a:pt x="265121" y="142761"/>
                </a:lnTo>
                <a:lnTo>
                  <a:pt x="244839" y="142761"/>
                </a:lnTo>
                <a:lnTo>
                  <a:pt x="244839" y="122479"/>
                </a:lnTo>
                <a:close/>
                <a:moveTo>
                  <a:pt x="285523" y="122479"/>
                </a:moveTo>
                <a:lnTo>
                  <a:pt x="285523" y="142761"/>
                </a:lnTo>
                <a:lnTo>
                  <a:pt x="265241" y="142761"/>
                </a:lnTo>
                <a:lnTo>
                  <a:pt x="265241" y="122479"/>
                </a:lnTo>
                <a:close/>
                <a:moveTo>
                  <a:pt x="20389" y="142868"/>
                </a:moveTo>
                <a:lnTo>
                  <a:pt x="20389" y="163149"/>
                </a:lnTo>
                <a:lnTo>
                  <a:pt x="107" y="163149"/>
                </a:lnTo>
                <a:lnTo>
                  <a:pt x="107" y="142868"/>
                </a:lnTo>
                <a:close/>
                <a:moveTo>
                  <a:pt x="40791" y="142868"/>
                </a:moveTo>
                <a:lnTo>
                  <a:pt x="40791" y="163149"/>
                </a:lnTo>
                <a:lnTo>
                  <a:pt x="20509" y="163149"/>
                </a:lnTo>
                <a:lnTo>
                  <a:pt x="20509" y="142868"/>
                </a:lnTo>
                <a:close/>
                <a:moveTo>
                  <a:pt x="61180" y="142868"/>
                </a:moveTo>
                <a:lnTo>
                  <a:pt x="61180" y="163149"/>
                </a:lnTo>
                <a:lnTo>
                  <a:pt x="40898" y="163149"/>
                </a:lnTo>
                <a:lnTo>
                  <a:pt x="40898" y="142868"/>
                </a:lnTo>
                <a:close/>
                <a:moveTo>
                  <a:pt x="81582" y="142868"/>
                </a:moveTo>
                <a:lnTo>
                  <a:pt x="81582" y="163149"/>
                </a:lnTo>
                <a:lnTo>
                  <a:pt x="61300" y="163149"/>
                </a:lnTo>
                <a:lnTo>
                  <a:pt x="61300" y="142868"/>
                </a:lnTo>
                <a:close/>
                <a:moveTo>
                  <a:pt x="101971" y="142868"/>
                </a:moveTo>
                <a:lnTo>
                  <a:pt x="101971" y="163149"/>
                </a:lnTo>
                <a:lnTo>
                  <a:pt x="81689" y="163149"/>
                </a:lnTo>
                <a:lnTo>
                  <a:pt x="81689" y="142868"/>
                </a:lnTo>
                <a:close/>
                <a:moveTo>
                  <a:pt x="122359" y="142868"/>
                </a:moveTo>
                <a:lnTo>
                  <a:pt x="122359" y="163149"/>
                </a:lnTo>
                <a:lnTo>
                  <a:pt x="102077" y="163149"/>
                </a:lnTo>
                <a:lnTo>
                  <a:pt x="102077" y="142868"/>
                </a:lnTo>
                <a:close/>
                <a:moveTo>
                  <a:pt x="142762" y="142868"/>
                </a:moveTo>
                <a:lnTo>
                  <a:pt x="142762" y="163149"/>
                </a:lnTo>
                <a:lnTo>
                  <a:pt x="122480" y="163149"/>
                </a:lnTo>
                <a:lnTo>
                  <a:pt x="122480" y="142868"/>
                </a:lnTo>
                <a:close/>
                <a:moveTo>
                  <a:pt x="163150" y="142868"/>
                </a:moveTo>
                <a:lnTo>
                  <a:pt x="163150" y="163149"/>
                </a:lnTo>
                <a:lnTo>
                  <a:pt x="142868" y="163149"/>
                </a:lnTo>
                <a:lnTo>
                  <a:pt x="142868" y="142868"/>
                </a:lnTo>
                <a:close/>
                <a:moveTo>
                  <a:pt x="183552" y="142868"/>
                </a:moveTo>
                <a:lnTo>
                  <a:pt x="183552" y="163149"/>
                </a:lnTo>
                <a:lnTo>
                  <a:pt x="163270" y="163149"/>
                </a:lnTo>
                <a:lnTo>
                  <a:pt x="163270" y="142868"/>
                </a:lnTo>
                <a:close/>
                <a:moveTo>
                  <a:pt x="203941" y="142868"/>
                </a:moveTo>
                <a:lnTo>
                  <a:pt x="203941" y="163149"/>
                </a:lnTo>
                <a:lnTo>
                  <a:pt x="183659" y="163149"/>
                </a:lnTo>
                <a:lnTo>
                  <a:pt x="183659" y="142868"/>
                </a:lnTo>
                <a:close/>
                <a:moveTo>
                  <a:pt x="224330" y="142868"/>
                </a:moveTo>
                <a:lnTo>
                  <a:pt x="224330" y="163149"/>
                </a:lnTo>
                <a:lnTo>
                  <a:pt x="204048" y="163149"/>
                </a:lnTo>
                <a:lnTo>
                  <a:pt x="204048" y="142868"/>
                </a:lnTo>
                <a:close/>
                <a:moveTo>
                  <a:pt x="244732" y="142868"/>
                </a:moveTo>
                <a:lnTo>
                  <a:pt x="244732" y="163149"/>
                </a:lnTo>
                <a:lnTo>
                  <a:pt x="224450" y="163149"/>
                </a:lnTo>
                <a:lnTo>
                  <a:pt x="224450" y="142868"/>
                </a:lnTo>
                <a:close/>
                <a:moveTo>
                  <a:pt x="265121" y="142868"/>
                </a:moveTo>
                <a:lnTo>
                  <a:pt x="265121" y="163149"/>
                </a:lnTo>
                <a:lnTo>
                  <a:pt x="244839" y="163149"/>
                </a:lnTo>
                <a:lnTo>
                  <a:pt x="244839" y="142868"/>
                </a:lnTo>
                <a:close/>
                <a:moveTo>
                  <a:pt x="285523" y="142868"/>
                </a:moveTo>
                <a:lnTo>
                  <a:pt x="285523" y="163149"/>
                </a:lnTo>
                <a:lnTo>
                  <a:pt x="265241" y="163149"/>
                </a:lnTo>
                <a:lnTo>
                  <a:pt x="265241" y="142868"/>
                </a:lnTo>
                <a:close/>
                <a:moveTo>
                  <a:pt x="0" y="0"/>
                </a:moveTo>
                <a:lnTo>
                  <a:pt x="0" y="163270"/>
                </a:lnTo>
                <a:lnTo>
                  <a:pt x="285630" y="163270"/>
                </a:lnTo>
                <a:lnTo>
                  <a:pt x="2856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7"/>
          <p:cNvSpPr txBox="1">
            <a:spLocks noGrp="1"/>
          </p:cNvSpPr>
          <p:nvPr>
            <p:ph type="title"/>
          </p:nvPr>
        </p:nvSpPr>
        <p:spPr>
          <a:xfrm>
            <a:off x="4289600" y="1017975"/>
            <a:ext cx="41394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93" name="Google Shape;593;p7"/>
          <p:cNvSpPr txBox="1">
            <a:spLocks noGrp="1"/>
          </p:cNvSpPr>
          <p:nvPr>
            <p:ph type="body" idx="1"/>
          </p:nvPr>
        </p:nvSpPr>
        <p:spPr>
          <a:xfrm>
            <a:off x="4289600" y="1590675"/>
            <a:ext cx="3322200" cy="2978100"/>
          </a:xfrm>
          <a:prstGeom prst="rect">
            <a:avLst/>
          </a:prstGeom>
        </p:spPr>
        <p:txBody>
          <a:bodyPr spcFirstLastPara="1" wrap="square" lIns="91425" tIns="91425" rIns="91425" bIns="91425" anchor="ctr" anchorCtr="0">
            <a:noAutofit/>
          </a:bodyPr>
          <a:lstStyle>
            <a:lvl1pPr marL="457200" lvl="0" indent="-292100" rtl="0">
              <a:lnSpc>
                <a:spcPct val="100000"/>
              </a:lnSpc>
              <a:spcBef>
                <a:spcPts val="0"/>
              </a:spcBef>
              <a:spcAft>
                <a:spcPts val="0"/>
              </a:spcAft>
              <a:buClr>
                <a:srgbClr val="595959"/>
              </a:buClr>
              <a:buSzPts val="1000"/>
              <a:buFont typeface="Anaheim"/>
              <a:buChar char="●"/>
              <a:defRPr sz="1400">
                <a:solidFill>
                  <a:srgbClr val="434343"/>
                </a:solidFill>
              </a:defRPr>
            </a:lvl1pPr>
            <a:lvl2pPr marL="914400" lvl="1" indent="-317500" rtl="0">
              <a:lnSpc>
                <a:spcPct val="115000"/>
              </a:lnSpc>
              <a:spcBef>
                <a:spcPts val="0"/>
              </a:spcBef>
              <a:spcAft>
                <a:spcPts val="0"/>
              </a:spcAft>
              <a:buClr>
                <a:srgbClr val="595959"/>
              </a:buClr>
              <a:buSzPts val="1400"/>
              <a:buFont typeface="Anaheim"/>
              <a:buChar char="○"/>
              <a:defRPr>
                <a:solidFill>
                  <a:srgbClr val="434343"/>
                </a:solidFill>
              </a:defRPr>
            </a:lvl2pPr>
            <a:lvl3pPr marL="1371600" lvl="2" indent="-317500" rtl="0">
              <a:lnSpc>
                <a:spcPct val="115000"/>
              </a:lnSpc>
              <a:spcBef>
                <a:spcPts val="0"/>
              </a:spcBef>
              <a:spcAft>
                <a:spcPts val="0"/>
              </a:spcAft>
              <a:buClr>
                <a:srgbClr val="595959"/>
              </a:buClr>
              <a:buSzPts val="1400"/>
              <a:buFont typeface="Anaheim"/>
              <a:buChar char="■"/>
              <a:defRPr>
                <a:solidFill>
                  <a:srgbClr val="434343"/>
                </a:solidFill>
              </a:defRPr>
            </a:lvl3pPr>
            <a:lvl4pPr marL="1828800" lvl="3" indent="-317500" rtl="0">
              <a:lnSpc>
                <a:spcPct val="115000"/>
              </a:lnSpc>
              <a:spcBef>
                <a:spcPts val="0"/>
              </a:spcBef>
              <a:spcAft>
                <a:spcPts val="0"/>
              </a:spcAft>
              <a:buClr>
                <a:srgbClr val="595959"/>
              </a:buClr>
              <a:buSzPts val="1400"/>
              <a:buFont typeface="Anaheim"/>
              <a:buChar char="●"/>
              <a:defRPr>
                <a:solidFill>
                  <a:srgbClr val="434343"/>
                </a:solidFill>
              </a:defRPr>
            </a:lvl4pPr>
            <a:lvl5pPr marL="2286000" lvl="4" indent="-317500" rtl="0">
              <a:lnSpc>
                <a:spcPct val="115000"/>
              </a:lnSpc>
              <a:spcBef>
                <a:spcPts val="0"/>
              </a:spcBef>
              <a:spcAft>
                <a:spcPts val="0"/>
              </a:spcAft>
              <a:buClr>
                <a:srgbClr val="595959"/>
              </a:buClr>
              <a:buSzPts val="1400"/>
              <a:buFont typeface="Anaheim"/>
              <a:buChar char="○"/>
              <a:defRPr>
                <a:solidFill>
                  <a:srgbClr val="434343"/>
                </a:solidFill>
              </a:defRPr>
            </a:lvl5pPr>
            <a:lvl6pPr marL="2743200" lvl="5" indent="-317500" rtl="0">
              <a:lnSpc>
                <a:spcPct val="115000"/>
              </a:lnSpc>
              <a:spcBef>
                <a:spcPts val="0"/>
              </a:spcBef>
              <a:spcAft>
                <a:spcPts val="0"/>
              </a:spcAft>
              <a:buClr>
                <a:srgbClr val="595959"/>
              </a:buClr>
              <a:buSzPts val="1400"/>
              <a:buFont typeface="Anaheim"/>
              <a:buChar char="■"/>
              <a:defRPr>
                <a:solidFill>
                  <a:srgbClr val="434343"/>
                </a:solidFill>
              </a:defRPr>
            </a:lvl6pPr>
            <a:lvl7pPr marL="3200400" lvl="6" indent="-317500" rtl="0">
              <a:lnSpc>
                <a:spcPct val="115000"/>
              </a:lnSpc>
              <a:spcBef>
                <a:spcPts val="0"/>
              </a:spcBef>
              <a:spcAft>
                <a:spcPts val="0"/>
              </a:spcAft>
              <a:buClr>
                <a:srgbClr val="595959"/>
              </a:buClr>
              <a:buSzPts val="1400"/>
              <a:buFont typeface="Anaheim"/>
              <a:buChar char="●"/>
              <a:defRPr>
                <a:solidFill>
                  <a:srgbClr val="434343"/>
                </a:solidFill>
              </a:defRPr>
            </a:lvl7pPr>
            <a:lvl8pPr marL="3657600" lvl="7" indent="-317500" rtl="0">
              <a:lnSpc>
                <a:spcPct val="115000"/>
              </a:lnSpc>
              <a:spcBef>
                <a:spcPts val="0"/>
              </a:spcBef>
              <a:spcAft>
                <a:spcPts val="0"/>
              </a:spcAft>
              <a:buClr>
                <a:srgbClr val="595959"/>
              </a:buClr>
              <a:buSzPts val="1400"/>
              <a:buFont typeface="Anaheim"/>
              <a:buChar char="○"/>
              <a:defRPr>
                <a:solidFill>
                  <a:srgbClr val="434343"/>
                </a:solidFill>
              </a:defRPr>
            </a:lvl8pPr>
            <a:lvl9pPr marL="4114800" lvl="8" indent="-317500" rtl="0">
              <a:lnSpc>
                <a:spcPct val="115000"/>
              </a:lnSpc>
              <a:spcBef>
                <a:spcPts val="0"/>
              </a:spcBef>
              <a:spcAft>
                <a:spcPts val="0"/>
              </a:spcAft>
              <a:buClr>
                <a:srgbClr val="595959"/>
              </a:buClr>
              <a:buSzPts val="1400"/>
              <a:buFont typeface="Anaheim"/>
              <a:buChar char="■"/>
              <a:defRPr>
                <a:solidFill>
                  <a:srgbClr val="434343"/>
                </a:solidFill>
              </a:defRPr>
            </a:lvl9pPr>
          </a:lstStyle>
          <a:p>
            <a:endParaRPr/>
          </a:p>
        </p:txBody>
      </p:sp>
      <p:grpSp>
        <p:nvGrpSpPr>
          <p:cNvPr id="594" name="Google Shape;594;p7"/>
          <p:cNvGrpSpPr/>
          <p:nvPr/>
        </p:nvGrpSpPr>
        <p:grpSpPr>
          <a:xfrm rot="-6672271">
            <a:off x="8059913" y="-273026"/>
            <a:ext cx="876479" cy="1493636"/>
            <a:chOff x="2693650" y="1705075"/>
            <a:chExt cx="876475" cy="1493628"/>
          </a:xfrm>
        </p:grpSpPr>
        <p:sp>
          <p:nvSpPr>
            <p:cNvPr id="595" name="Google Shape;595;p7"/>
            <p:cNvSpPr/>
            <p:nvPr/>
          </p:nvSpPr>
          <p:spPr>
            <a:xfrm>
              <a:off x="2896636" y="2043150"/>
              <a:ext cx="449273" cy="1155553"/>
            </a:xfrm>
            <a:custGeom>
              <a:avLst/>
              <a:gdLst/>
              <a:ahLst/>
              <a:cxnLst/>
              <a:rect l="l" t="t" r="r" b="b"/>
              <a:pathLst>
                <a:path w="6412" h="16492" fill="none" extrusionOk="0">
                  <a:moveTo>
                    <a:pt x="1" y="0"/>
                  </a:moveTo>
                  <a:cubicBezTo>
                    <a:pt x="1440" y="1977"/>
                    <a:pt x="2477" y="4218"/>
                    <a:pt x="3074" y="6587"/>
                  </a:cubicBezTo>
                  <a:cubicBezTo>
                    <a:pt x="3319" y="7565"/>
                    <a:pt x="3485" y="8573"/>
                    <a:pt x="3710" y="9562"/>
                  </a:cubicBezTo>
                  <a:cubicBezTo>
                    <a:pt x="4268" y="11989"/>
                    <a:pt x="5178" y="14328"/>
                    <a:pt x="6411" y="16491"/>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7"/>
            <p:cNvSpPr/>
            <p:nvPr/>
          </p:nvSpPr>
          <p:spPr>
            <a:xfrm>
              <a:off x="3100322" y="2110344"/>
              <a:ext cx="43302" cy="358676"/>
            </a:xfrm>
            <a:custGeom>
              <a:avLst/>
              <a:gdLst/>
              <a:ahLst/>
              <a:cxnLst/>
              <a:rect l="l" t="t" r="r" b="b"/>
              <a:pathLst>
                <a:path w="618" h="5119" fill="none" extrusionOk="0">
                  <a:moveTo>
                    <a:pt x="30" y="5119"/>
                  </a:moveTo>
                  <a:cubicBezTo>
                    <a:pt x="1" y="3445"/>
                    <a:pt x="147" y="1605"/>
                    <a:pt x="617" y="0"/>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7"/>
            <p:cNvSpPr/>
            <p:nvPr/>
          </p:nvSpPr>
          <p:spPr>
            <a:xfrm>
              <a:off x="3153153" y="2383957"/>
              <a:ext cx="122828" cy="317546"/>
            </a:xfrm>
            <a:custGeom>
              <a:avLst/>
              <a:gdLst/>
              <a:ahLst/>
              <a:cxnLst/>
              <a:rect l="l" t="t" r="r" b="b"/>
              <a:pathLst>
                <a:path w="1753" h="4532" fill="none" extrusionOk="0">
                  <a:moveTo>
                    <a:pt x="0" y="4532"/>
                  </a:moveTo>
                  <a:cubicBezTo>
                    <a:pt x="431" y="2887"/>
                    <a:pt x="871" y="1449"/>
                    <a:pt x="1752" y="0"/>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7"/>
            <p:cNvSpPr/>
            <p:nvPr/>
          </p:nvSpPr>
          <p:spPr>
            <a:xfrm>
              <a:off x="3295110" y="2843389"/>
              <a:ext cx="89196" cy="263384"/>
            </a:xfrm>
            <a:custGeom>
              <a:avLst/>
              <a:gdLst/>
              <a:ahLst/>
              <a:cxnLst/>
              <a:rect l="l" t="t" r="r" b="b"/>
              <a:pathLst>
                <a:path w="1273" h="3759" fill="none" extrusionOk="0">
                  <a:moveTo>
                    <a:pt x="10" y="3759"/>
                  </a:moveTo>
                  <a:cubicBezTo>
                    <a:pt x="0" y="3152"/>
                    <a:pt x="206" y="2545"/>
                    <a:pt x="431" y="1968"/>
                  </a:cubicBezTo>
                  <a:cubicBezTo>
                    <a:pt x="685" y="1302"/>
                    <a:pt x="959" y="646"/>
                    <a:pt x="1272" y="0"/>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7"/>
            <p:cNvSpPr/>
            <p:nvPr/>
          </p:nvSpPr>
          <p:spPr>
            <a:xfrm>
              <a:off x="3052326" y="2774793"/>
              <a:ext cx="201654" cy="238720"/>
            </a:xfrm>
            <a:custGeom>
              <a:avLst/>
              <a:gdLst/>
              <a:ahLst/>
              <a:cxnLst/>
              <a:rect l="l" t="t" r="r" b="b"/>
              <a:pathLst>
                <a:path w="2878" h="3407" fill="none" extrusionOk="0">
                  <a:moveTo>
                    <a:pt x="1" y="1"/>
                  </a:moveTo>
                  <a:cubicBezTo>
                    <a:pt x="1028" y="1077"/>
                    <a:pt x="1987" y="2213"/>
                    <a:pt x="2878" y="3407"/>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7"/>
            <p:cNvSpPr/>
            <p:nvPr/>
          </p:nvSpPr>
          <p:spPr>
            <a:xfrm>
              <a:off x="2888438" y="2235134"/>
              <a:ext cx="239421" cy="338846"/>
            </a:xfrm>
            <a:custGeom>
              <a:avLst/>
              <a:gdLst/>
              <a:ahLst/>
              <a:cxnLst/>
              <a:rect l="l" t="t" r="r" b="b"/>
              <a:pathLst>
                <a:path w="3417" h="4836" fill="none" extrusionOk="0">
                  <a:moveTo>
                    <a:pt x="3416" y="4835"/>
                  </a:moveTo>
                  <a:cubicBezTo>
                    <a:pt x="2428" y="3211"/>
                    <a:pt x="1351" y="1351"/>
                    <a:pt x="0" y="0"/>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7"/>
            <p:cNvSpPr/>
            <p:nvPr/>
          </p:nvSpPr>
          <p:spPr>
            <a:xfrm>
              <a:off x="3191550" y="2586242"/>
              <a:ext cx="175589" cy="257218"/>
            </a:xfrm>
            <a:custGeom>
              <a:avLst/>
              <a:gdLst/>
              <a:ahLst/>
              <a:cxnLst/>
              <a:rect l="l" t="t" r="r" b="b"/>
              <a:pathLst>
                <a:path w="2506" h="3671" fill="none" extrusionOk="0">
                  <a:moveTo>
                    <a:pt x="0" y="3670"/>
                  </a:moveTo>
                  <a:cubicBezTo>
                    <a:pt x="490" y="2290"/>
                    <a:pt x="1380" y="911"/>
                    <a:pt x="2506" y="0"/>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7"/>
            <p:cNvSpPr/>
            <p:nvPr/>
          </p:nvSpPr>
          <p:spPr>
            <a:xfrm>
              <a:off x="3015330" y="2962013"/>
              <a:ext cx="309979" cy="200323"/>
            </a:xfrm>
            <a:custGeom>
              <a:avLst/>
              <a:gdLst/>
              <a:ahLst/>
              <a:cxnLst/>
              <a:rect l="l" t="t" r="r" b="b"/>
              <a:pathLst>
                <a:path w="4424" h="2859" fill="none" extrusionOk="0">
                  <a:moveTo>
                    <a:pt x="4424" y="2858"/>
                  </a:moveTo>
                  <a:cubicBezTo>
                    <a:pt x="3024" y="1782"/>
                    <a:pt x="1546" y="823"/>
                    <a:pt x="0" y="1"/>
                  </a:cubicBezTo>
                </a:path>
              </a:pathLst>
            </a:custGeom>
            <a:noFill/>
            <a:ln w="4650" cap="flat" cmpd="sng">
              <a:solidFill>
                <a:schemeClr val="accent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7"/>
            <p:cNvSpPr/>
            <p:nvPr/>
          </p:nvSpPr>
          <p:spPr>
            <a:xfrm>
              <a:off x="3062626" y="1713974"/>
              <a:ext cx="181124" cy="521933"/>
            </a:xfrm>
            <a:custGeom>
              <a:avLst/>
              <a:gdLst/>
              <a:ahLst/>
              <a:cxnLst/>
              <a:rect l="l" t="t" r="r" b="b"/>
              <a:pathLst>
                <a:path w="2585" h="7449" extrusionOk="0">
                  <a:moveTo>
                    <a:pt x="2584" y="0"/>
                  </a:moveTo>
                  <a:lnTo>
                    <a:pt x="2584" y="0"/>
                  </a:lnTo>
                  <a:cubicBezTo>
                    <a:pt x="1909" y="1772"/>
                    <a:pt x="274" y="3181"/>
                    <a:pt x="79" y="5080"/>
                  </a:cubicBezTo>
                  <a:cubicBezTo>
                    <a:pt x="0" y="5912"/>
                    <a:pt x="216" y="6753"/>
                    <a:pt x="695" y="7448"/>
                  </a:cubicBezTo>
                  <a:cubicBezTo>
                    <a:pt x="734" y="6244"/>
                    <a:pt x="1116" y="5041"/>
                    <a:pt x="1527" y="3896"/>
                  </a:cubicBezTo>
                  <a:cubicBezTo>
                    <a:pt x="1977" y="2633"/>
                    <a:pt x="2476" y="1331"/>
                    <a:pt x="2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7"/>
            <p:cNvSpPr/>
            <p:nvPr/>
          </p:nvSpPr>
          <p:spPr>
            <a:xfrm>
              <a:off x="3111323" y="1705075"/>
              <a:ext cx="165289" cy="533564"/>
            </a:xfrm>
            <a:custGeom>
              <a:avLst/>
              <a:gdLst/>
              <a:ahLst/>
              <a:cxnLst/>
              <a:rect l="l" t="t" r="r" b="b"/>
              <a:pathLst>
                <a:path w="2359" h="7615" extrusionOk="0">
                  <a:moveTo>
                    <a:pt x="1938" y="0"/>
                  </a:moveTo>
                  <a:cubicBezTo>
                    <a:pt x="1918" y="39"/>
                    <a:pt x="1899" y="88"/>
                    <a:pt x="1889" y="127"/>
                  </a:cubicBezTo>
                  <a:cubicBezTo>
                    <a:pt x="1781" y="1458"/>
                    <a:pt x="1282" y="2750"/>
                    <a:pt x="832" y="4023"/>
                  </a:cubicBezTo>
                  <a:cubicBezTo>
                    <a:pt x="421" y="5168"/>
                    <a:pt x="39" y="6371"/>
                    <a:pt x="0" y="7575"/>
                  </a:cubicBezTo>
                  <a:cubicBezTo>
                    <a:pt x="10" y="7585"/>
                    <a:pt x="20" y="7605"/>
                    <a:pt x="30" y="7614"/>
                  </a:cubicBezTo>
                  <a:cubicBezTo>
                    <a:pt x="607" y="7008"/>
                    <a:pt x="1096" y="6313"/>
                    <a:pt x="1488" y="5569"/>
                  </a:cubicBezTo>
                  <a:cubicBezTo>
                    <a:pt x="2359" y="3925"/>
                    <a:pt x="2173" y="1850"/>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7"/>
            <p:cNvSpPr/>
            <p:nvPr/>
          </p:nvSpPr>
          <p:spPr>
            <a:xfrm>
              <a:off x="2744449" y="1805201"/>
              <a:ext cx="299048" cy="458101"/>
            </a:xfrm>
            <a:custGeom>
              <a:avLst/>
              <a:gdLst/>
              <a:ahLst/>
              <a:cxnLst/>
              <a:rect l="l" t="t" r="r" b="b"/>
              <a:pathLst>
                <a:path w="4268" h="6538" extrusionOk="0">
                  <a:moveTo>
                    <a:pt x="0" y="0"/>
                  </a:moveTo>
                  <a:cubicBezTo>
                    <a:pt x="499" y="1243"/>
                    <a:pt x="1351" y="2329"/>
                    <a:pt x="2163" y="3396"/>
                  </a:cubicBezTo>
                  <a:cubicBezTo>
                    <a:pt x="2897" y="4375"/>
                    <a:pt x="3621" y="5402"/>
                    <a:pt x="4023" y="6538"/>
                  </a:cubicBezTo>
                  <a:cubicBezTo>
                    <a:pt x="4267" y="5735"/>
                    <a:pt x="4228" y="4864"/>
                    <a:pt x="3895" y="4091"/>
                  </a:cubicBezTo>
                  <a:cubicBezTo>
                    <a:pt x="3152" y="2349"/>
                    <a:pt x="1165" y="149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7"/>
            <p:cNvSpPr/>
            <p:nvPr/>
          </p:nvSpPr>
          <p:spPr>
            <a:xfrm>
              <a:off x="2738283" y="1797634"/>
              <a:ext cx="288047" cy="469803"/>
            </a:xfrm>
            <a:custGeom>
              <a:avLst/>
              <a:gdLst/>
              <a:ahLst/>
              <a:cxnLst/>
              <a:rect l="l" t="t" r="r" b="b"/>
              <a:pathLst>
                <a:path w="4111" h="6705" extrusionOk="0">
                  <a:moveTo>
                    <a:pt x="0" y="0"/>
                  </a:moveTo>
                  <a:lnTo>
                    <a:pt x="0" y="0"/>
                  </a:lnTo>
                  <a:cubicBezTo>
                    <a:pt x="323" y="1840"/>
                    <a:pt x="764" y="3876"/>
                    <a:pt x="2085" y="5187"/>
                  </a:cubicBezTo>
                  <a:cubicBezTo>
                    <a:pt x="2682" y="5784"/>
                    <a:pt x="3357" y="6293"/>
                    <a:pt x="4091" y="6704"/>
                  </a:cubicBezTo>
                  <a:cubicBezTo>
                    <a:pt x="4101" y="6685"/>
                    <a:pt x="4111" y="6675"/>
                    <a:pt x="4111" y="6656"/>
                  </a:cubicBezTo>
                  <a:cubicBezTo>
                    <a:pt x="3709" y="5520"/>
                    <a:pt x="2985" y="4493"/>
                    <a:pt x="2251" y="3514"/>
                  </a:cubicBezTo>
                  <a:cubicBezTo>
                    <a:pt x="1439" y="2437"/>
                    <a:pt x="587" y="1351"/>
                    <a:pt x="88" y="108"/>
                  </a:cubicBez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7"/>
            <p:cNvSpPr/>
            <p:nvPr/>
          </p:nvSpPr>
          <p:spPr>
            <a:xfrm>
              <a:off x="2701918" y="2363357"/>
              <a:ext cx="436871" cy="505467"/>
            </a:xfrm>
            <a:custGeom>
              <a:avLst/>
              <a:gdLst/>
              <a:ahLst/>
              <a:cxnLst/>
              <a:rect l="l" t="t" r="r" b="b"/>
              <a:pathLst>
                <a:path w="6235" h="7214" extrusionOk="0">
                  <a:moveTo>
                    <a:pt x="0" y="1"/>
                  </a:moveTo>
                  <a:lnTo>
                    <a:pt x="0" y="1"/>
                  </a:lnTo>
                  <a:cubicBezTo>
                    <a:pt x="832" y="1410"/>
                    <a:pt x="2075" y="2575"/>
                    <a:pt x="3250" y="3729"/>
                  </a:cubicBezTo>
                  <a:cubicBezTo>
                    <a:pt x="4316" y="4777"/>
                    <a:pt x="5383" y="5902"/>
                    <a:pt x="6078" y="7214"/>
                  </a:cubicBezTo>
                  <a:cubicBezTo>
                    <a:pt x="6235" y="6186"/>
                    <a:pt x="6019" y="5139"/>
                    <a:pt x="5481" y="4258"/>
                  </a:cubicBezTo>
                  <a:cubicBezTo>
                    <a:pt x="4258" y="2271"/>
                    <a:pt x="1694" y="1606"/>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7"/>
            <p:cNvSpPr/>
            <p:nvPr/>
          </p:nvSpPr>
          <p:spPr>
            <a:xfrm>
              <a:off x="2693650" y="2355160"/>
              <a:ext cx="434208" cy="518499"/>
            </a:xfrm>
            <a:custGeom>
              <a:avLst/>
              <a:gdLst/>
              <a:ahLst/>
              <a:cxnLst/>
              <a:rect l="l" t="t" r="r" b="b"/>
              <a:pathLst>
                <a:path w="6197" h="7400" extrusionOk="0">
                  <a:moveTo>
                    <a:pt x="1" y="0"/>
                  </a:moveTo>
                  <a:lnTo>
                    <a:pt x="1" y="0"/>
                  </a:lnTo>
                  <a:cubicBezTo>
                    <a:pt x="725" y="2173"/>
                    <a:pt x="1635" y="4561"/>
                    <a:pt x="3475" y="5911"/>
                  </a:cubicBezTo>
                  <a:cubicBezTo>
                    <a:pt x="4307" y="6528"/>
                    <a:pt x="5217" y="7027"/>
                    <a:pt x="6186" y="7399"/>
                  </a:cubicBezTo>
                  <a:cubicBezTo>
                    <a:pt x="6196" y="7370"/>
                    <a:pt x="6196" y="7350"/>
                    <a:pt x="6196" y="7331"/>
                  </a:cubicBezTo>
                  <a:cubicBezTo>
                    <a:pt x="5501" y="6019"/>
                    <a:pt x="4434" y="4903"/>
                    <a:pt x="3368" y="3856"/>
                  </a:cubicBezTo>
                  <a:cubicBezTo>
                    <a:pt x="2193" y="2692"/>
                    <a:pt x="950" y="1537"/>
                    <a:pt x="118" y="127"/>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7"/>
            <p:cNvSpPr/>
            <p:nvPr/>
          </p:nvSpPr>
          <p:spPr>
            <a:xfrm>
              <a:off x="3151752" y="2073279"/>
              <a:ext cx="290150" cy="536997"/>
            </a:xfrm>
            <a:custGeom>
              <a:avLst/>
              <a:gdLst/>
              <a:ahLst/>
              <a:cxnLst/>
              <a:rect l="l" t="t" r="r" b="b"/>
              <a:pathLst>
                <a:path w="4141" h="7664" extrusionOk="0">
                  <a:moveTo>
                    <a:pt x="4141" y="1"/>
                  </a:moveTo>
                  <a:cubicBezTo>
                    <a:pt x="3005" y="1772"/>
                    <a:pt x="911" y="2937"/>
                    <a:pt x="275" y="4943"/>
                  </a:cubicBezTo>
                  <a:cubicBezTo>
                    <a:pt x="1" y="5834"/>
                    <a:pt x="50" y="6803"/>
                    <a:pt x="412" y="7664"/>
                  </a:cubicBezTo>
                  <a:cubicBezTo>
                    <a:pt x="725" y="6362"/>
                    <a:pt x="1410" y="5149"/>
                    <a:pt x="2115" y="3994"/>
                  </a:cubicBezTo>
                  <a:cubicBezTo>
                    <a:pt x="2898" y="2712"/>
                    <a:pt x="3720" y="1420"/>
                    <a:pt x="41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7"/>
            <p:cNvSpPr/>
            <p:nvPr/>
          </p:nvSpPr>
          <p:spPr>
            <a:xfrm>
              <a:off x="3180549" y="2063680"/>
              <a:ext cx="266817" cy="550030"/>
            </a:xfrm>
            <a:custGeom>
              <a:avLst/>
              <a:gdLst/>
              <a:ahLst/>
              <a:cxnLst/>
              <a:rect l="l" t="t" r="r" b="b"/>
              <a:pathLst>
                <a:path w="3808" h="7850" extrusionOk="0">
                  <a:moveTo>
                    <a:pt x="3808" y="1"/>
                  </a:moveTo>
                  <a:lnTo>
                    <a:pt x="3808" y="1"/>
                  </a:lnTo>
                  <a:cubicBezTo>
                    <a:pt x="3778" y="50"/>
                    <a:pt x="3749" y="89"/>
                    <a:pt x="3730" y="138"/>
                  </a:cubicBezTo>
                  <a:cubicBezTo>
                    <a:pt x="3309" y="1557"/>
                    <a:pt x="2487" y="2849"/>
                    <a:pt x="1704" y="4121"/>
                  </a:cubicBezTo>
                  <a:cubicBezTo>
                    <a:pt x="999" y="5276"/>
                    <a:pt x="314" y="6499"/>
                    <a:pt x="1" y="7801"/>
                  </a:cubicBezTo>
                  <a:cubicBezTo>
                    <a:pt x="11" y="7811"/>
                    <a:pt x="11" y="7830"/>
                    <a:pt x="20" y="7850"/>
                  </a:cubicBezTo>
                  <a:cubicBezTo>
                    <a:pt x="784" y="7312"/>
                    <a:pt x="1479" y="6675"/>
                    <a:pt x="2066" y="5961"/>
                  </a:cubicBezTo>
                  <a:cubicBezTo>
                    <a:pt x="3387" y="4366"/>
                    <a:pt x="3651" y="2066"/>
                    <a:pt x="3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7"/>
            <p:cNvSpPr/>
            <p:nvPr/>
          </p:nvSpPr>
          <p:spPr>
            <a:xfrm>
              <a:off x="3274510" y="2499148"/>
              <a:ext cx="290150" cy="536997"/>
            </a:xfrm>
            <a:custGeom>
              <a:avLst/>
              <a:gdLst/>
              <a:ahLst/>
              <a:cxnLst/>
              <a:rect l="l" t="t" r="r" b="b"/>
              <a:pathLst>
                <a:path w="4141" h="7664" extrusionOk="0">
                  <a:moveTo>
                    <a:pt x="4140" y="0"/>
                  </a:moveTo>
                  <a:lnTo>
                    <a:pt x="4140" y="0"/>
                  </a:lnTo>
                  <a:cubicBezTo>
                    <a:pt x="3015" y="1772"/>
                    <a:pt x="911" y="2936"/>
                    <a:pt x="275" y="4943"/>
                  </a:cubicBezTo>
                  <a:cubicBezTo>
                    <a:pt x="1" y="5833"/>
                    <a:pt x="49" y="6802"/>
                    <a:pt x="412" y="7664"/>
                  </a:cubicBezTo>
                  <a:cubicBezTo>
                    <a:pt x="725" y="6362"/>
                    <a:pt x="1410" y="5148"/>
                    <a:pt x="2115" y="3993"/>
                  </a:cubicBezTo>
                  <a:cubicBezTo>
                    <a:pt x="2897" y="2711"/>
                    <a:pt x="3720" y="1420"/>
                    <a:pt x="4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7"/>
            <p:cNvSpPr/>
            <p:nvPr/>
          </p:nvSpPr>
          <p:spPr>
            <a:xfrm>
              <a:off x="3303308" y="2489549"/>
              <a:ext cx="266817" cy="550030"/>
            </a:xfrm>
            <a:custGeom>
              <a:avLst/>
              <a:gdLst/>
              <a:ahLst/>
              <a:cxnLst/>
              <a:rect l="l" t="t" r="r" b="b"/>
              <a:pathLst>
                <a:path w="3808" h="7850" extrusionOk="0">
                  <a:moveTo>
                    <a:pt x="3808" y="0"/>
                  </a:moveTo>
                  <a:lnTo>
                    <a:pt x="3808" y="0"/>
                  </a:lnTo>
                  <a:cubicBezTo>
                    <a:pt x="3788" y="49"/>
                    <a:pt x="3759" y="88"/>
                    <a:pt x="3729" y="137"/>
                  </a:cubicBezTo>
                  <a:cubicBezTo>
                    <a:pt x="3309" y="1557"/>
                    <a:pt x="2486" y="2848"/>
                    <a:pt x="1704" y="4121"/>
                  </a:cubicBezTo>
                  <a:cubicBezTo>
                    <a:pt x="999" y="5276"/>
                    <a:pt x="314" y="6499"/>
                    <a:pt x="1" y="7791"/>
                  </a:cubicBezTo>
                  <a:cubicBezTo>
                    <a:pt x="10" y="7810"/>
                    <a:pt x="20" y="7830"/>
                    <a:pt x="30" y="7850"/>
                  </a:cubicBezTo>
                  <a:cubicBezTo>
                    <a:pt x="793" y="7311"/>
                    <a:pt x="1478" y="6675"/>
                    <a:pt x="2075" y="5961"/>
                  </a:cubicBezTo>
                  <a:cubicBezTo>
                    <a:pt x="3387" y="4365"/>
                    <a:pt x="3651" y="2065"/>
                    <a:pt x="38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7"/>
            <p:cNvSpPr/>
            <p:nvPr/>
          </p:nvSpPr>
          <p:spPr>
            <a:xfrm>
              <a:off x="3332806" y="2515614"/>
              <a:ext cx="108394" cy="102228"/>
            </a:xfrm>
            <a:custGeom>
              <a:avLst/>
              <a:gdLst/>
              <a:ahLst/>
              <a:cxnLst/>
              <a:rect l="l" t="t" r="r" b="b"/>
              <a:pathLst>
                <a:path w="1547" h="1459" extrusionOk="0">
                  <a:moveTo>
                    <a:pt x="1547" y="0"/>
                  </a:moveTo>
                  <a:lnTo>
                    <a:pt x="1547" y="0"/>
                  </a:lnTo>
                  <a:cubicBezTo>
                    <a:pt x="989" y="108"/>
                    <a:pt x="500" y="441"/>
                    <a:pt x="206" y="930"/>
                  </a:cubicBezTo>
                  <a:cubicBezTo>
                    <a:pt x="79" y="1136"/>
                    <a:pt x="0" y="1459"/>
                    <a:pt x="343" y="1459"/>
                  </a:cubicBezTo>
                  <a:cubicBezTo>
                    <a:pt x="349" y="1459"/>
                    <a:pt x="355" y="1459"/>
                    <a:pt x="362" y="1459"/>
                  </a:cubicBezTo>
                  <a:cubicBezTo>
                    <a:pt x="641" y="1459"/>
                    <a:pt x="944" y="1249"/>
                    <a:pt x="1116" y="1067"/>
                  </a:cubicBezTo>
                  <a:cubicBezTo>
                    <a:pt x="1380" y="773"/>
                    <a:pt x="1527" y="392"/>
                    <a:pt x="15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7"/>
            <p:cNvSpPr/>
            <p:nvPr/>
          </p:nvSpPr>
          <p:spPr>
            <a:xfrm>
              <a:off x="2945333" y="2917590"/>
              <a:ext cx="129905" cy="74201"/>
            </a:xfrm>
            <a:custGeom>
              <a:avLst/>
              <a:gdLst/>
              <a:ahLst/>
              <a:cxnLst/>
              <a:rect l="l" t="t" r="r" b="b"/>
              <a:pathLst>
                <a:path w="1854" h="1059" extrusionOk="0">
                  <a:moveTo>
                    <a:pt x="498" y="0"/>
                  </a:moveTo>
                  <a:cubicBezTo>
                    <a:pt x="330" y="0"/>
                    <a:pt x="163" y="26"/>
                    <a:pt x="1" y="77"/>
                  </a:cubicBezTo>
                  <a:cubicBezTo>
                    <a:pt x="285" y="566"/>
                    <a:pt x="764" y="918"/>
                    <a:pt x="1322" y="1036"/>
                  </a:cubicBezTo>
                  <a:cubicBezTo>
                    <a:pt x="1379" y="1050"/>
                    <a:pt x="1441" y="1059"/>
                    <a:pt x="1500" y="1059"/>
                  </a:cubicBezTo>
                  <a:cubicBezTo>
                    <a:pt x="1688" y="1059"/>
                    <a:pt x="1854" y="975"/>
                    <a:pt x="1772" y="723"/>
                  </a:cubicBezTo>
                  <a:cubicBezTo>
                    <a:pt x="1684" y="458"/>
                    <a:pt x="1391" y="233"/>
                    <a:pt x="1146" y="126"/>
                  </a:cubicBezTo>
                  <a:cubicBezTo>
                    <a:pt x="936" y="43"/>
                    <a:pt x="717" y="0"/>
                    <a:pt x="4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7"/>
            <p:cNvSpPr/>
            <p:nvPr/>
          </p:nvSpPr>
          <p:spPr>
            <a:xfrm>
              <a:off x="2823275" y="2190571"/>
              <a:ext cx="108535" cy="95712"/>
            </a:xfrm>
            <a:custGeom>
              <a:avLst/>
              <a:gdLst/>
              <a:ahLst/>
              <a:cxnLst/>
              <a:rect l="l" t="t" r="r" b="b"/>
              <a:pathLst>
                <a:path w="1549" h="1366" extrusionOk="0">
                  <a:moveTo>
                    <a:pt x="1" y="0"/>
                  </a:moveTo>
                  <a:cubicBezTo>
                    <a:pt x="148" y="548"/>
                    <a:pt x="519" y="1008"/>
                    <a:pt x="1019" y="1282"/>
                  </a:cubicBezTo>
                  <a:cubicBezTo>
                    <a:pt x="1110" y="1328"/>
                    <a:pt x="1222" y="1365"/>
                    <a:pt x="1318" y="1365"/>
                  </a:cubicBezTo>
                  <a:cubicBezTo>
                    <a:pt x="1447" y="1365"/>
                    <a:pt x="1548" y="1298"/>
                    <a:pt x="1537" y="1096"/>
                  </a:cubicBezTo>
                  <a:cubicBezTo>
                    <a:pt x="1527" y="822"/>
                    <a:pt x="1293" y="529"/>
                    <a:pt x="1087" y="362"/>
                  </a:cubicBezTo>
                  <a:cubicBezTo>
                    <a:pt x="774" y="118"/>
                    <a:pt x="392"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7"/>
            <p:cNvSpPr/>
            <p:nvPr/>
          </p:nvSpPr>
          <p:spPr>
            <a:xfrm>
              <a:off x="2950167" y="2468949"/>
              <a:ext cx="5535" cy="1471"/>
            </a:xfrm>
            <a:custGeom>
              <a:avLst/>
              <a:gdLst/>
              <a:ahLst/>
              <a:cxnLst/>
              <a:rect l="l" t="t" r="r" b="b"/>
              <a:pathLst>
                <a:path w="79" h="21" fill="none" extrusionOk="0">
                  <a:moveTo>
                    <a:pt x="0" y="20"/>
                  </a:moveTo>
                  <a:lnTo>
                    <a:pt x="79" y="1"/>
                  </a:lnTo>
                </a:path>
              </a:pathLst>
            </a:custGeom>
            <a:solidFill>
              <a:schemeClr val="accent2"/>
            </a:solidFill>
            <a:ln w="3425" cap="flat" cmpd="sng">
              <a:solidFill>
                <a:srgbClr val="D68C45"/>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7"/>
            <p:cNvSpPr/>
            <p:nvPr/>
          </p:nvSpPr>
          <p:spPr>
            <a:xfrm>
              <a:off x="2842544" y="2326012"/>
              <a:ext cx="177621" cy="157231"/>
            </a:xfrm>
            <a:custGeom>
              <a:avLst/>
              <a:gdLst/>
              <a:ahLst/>
              <a:cxnLst/>
              <a:rect l="l" t="t" r="r" b="b"/>
              <a:pathLst>
                <a:path w="2535" h="2244" extrusionOk="0">
                  <a:moveTo>
                    <a:pt x="1265" y="1"/>
                  </a:moveTo>
                  <a:cubicBezTo>
                    <a:pt x="598" y="1"/>
                    <a:pt x="1" y="614"/>
                    <a:pt x="166" y="1366"/>
                  </a:cubicBezTo>
                  <a:cubicBezTo>
                    <a:pt x="286" y="1929"/>
                    <a:pt x="772" y="2244"/>
                    <a:pt x="1264" y="2244"/>
                  </a:cubicBezTo>
                  <a:cubicBezTo>
                    <a:pt x="1619" y="2244"/>
                    <a:pt x="1976" y="2080"/>
                    <a:pt x="2202" y="1728"/>
                  </a:cubicBezTo>
                  <a:cubicBezTo>
                    <a:pt x="2535" y="1209"/>
                    <a:pt x="2388" y="514"/>
                    <a:pt x="1869" y="181"/>
                  </a:cubicBezTo>
                  <a:cubicBezTo>
                    <a:pt x="1674" y="56"/>
                    <a:pt x="1466" y="1"/>
                    <a:pt x="12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7"/>
            <p:cNvSpPr/>
            <p:nvPr/>
          </p:nvSpPr>
          <p:spPr>
            <a:xfrm>
              <a:off x="2960467" y="2340025"/>
              <a:ext cx="26766" cy="18218"/>
            </a:xfrm>
            <a:custGeom>
              <a:avLst/>
              <a:gdLst/>
              <a:ahLst/>
              <a:cxnLst/>
              <a:rect l="l" t="t" r="r" b="b"/>
              <a:pathLst>
                <a:path w="382" h="260" extrusionOk="0">
                  <a:moveTo>
                    <a:pt x="73" y="0"/>
                  </a:moveTo>
                  <a:cubicBezTo>
                    <a:pt x="49" y="0"/>
                    <a:pt x="30" y="7"/>
                    <a:pt x="20" y="20"/>
                  </a:cubicBezTo>
                  <a:cubicBezTo>
                    <a:pt x="0" y="69"/>
                    <a:pt x="49" y="148"/>
                    <a:pt x="137" y="206"/>
                  </a:cubicBezTo>
                  <a:cubicBezTo>
                    <a:pt x="196" y="242"/>
                    <a:pt x="251" y="259"/>
                    <a:pt x="292" y="259"/>
                  </a:cubicBezTo>
                  <a:cubicBezTo>
                    <a:pt x="320" y="259"/>
                    <a:pt x="341" y="251"/>
                    <a:pt x="352" y="236"/>
                  </a:cubicBezTo>
                  <a:cubicBezTo>
                    <a:pt x="382" y="197"/>
                    <a:pt x="323" y="118"/>
                    <a:pt x="235" y="60"/>
                  </a:cubicBezTo>
                  <a:cubicBezTo>
                    <a:pt x="178" y="22"/>
                    <a:pt x="117" y="0"/>
                    <a:pt x="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7"/>
            <p:cNvSpPr/>
            <p:nvPr/>
          </p:nvSpPr>
          <p:spPr>
            <a:xfrm>
              <a:off x="2961799" y="2408341"/>
              <a:ext cx="14504" cy="10300"/>
            </a:xfrm>
            <a:custGeom>
              <a:avLst/>
              <a:gdLst/>
              <a:ahLst/>
              <a:cxnLst/>
              <a:rect l="l" t="t" r="r" b="b"/>
              <a:pathLst>
                <a:path w="207" h="147" extrusionOk="0">
                  <a:moveTo>
                    <a:pt x="134" y="1"/>
                  </a:moveTo>
                  <a:cubicBezTo>
                    <a:pt x="113" y="1"/>
                    <a:pt x="91" y="6"/>
                    <a:pt x="69" y="14"/>
                  </a:cubicBezTo>
                  <a:cubicBezTo>
                    <a:pt x="30" y="44"/>
                    <a:pt x="1" y="83"/>
                    <a:pt x="1" y="132"/>
                  </a:cubicBezTo>
                  <a:cubicBezTo>
                    <a:pt x="20" y="142"/>
                    <a:pt x="42" y="146"/>
                    <a:pt x="66" y="146"/>
                  </a:cubicBezTo>
                  <a:cubicBezTo>
                    <a:pt x="89" y="146"/>
                    <a:pt x="113" y="142"/>
                    <a:pt x="138" y="132"/>
                  </a:cubicBezTo>
                  <a:cubicBezTo>
                    <a:pt x="177" y="112"/>
                    <a:pt x="206" y="73"/>
                    <a:pt x="206" y="24"/>
                  </a:cubicBezTo>
                  <a:cubicBezTo>
                    <a:pt x="185" y="8"/>
                    <a:pt x="160" y="1"/>
                    <a:pt x="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7"/>
            <p:cNvSpPr/>
            <p:nvPr/>
          </p:nvSpPr>
          <p:spPr>
            <a:xfrm>
              <a:off x="2974130" y="2421443"/>
              <a:ext cx="12472" cy="9880"/>
            </a:xfrm>
            <a:custGeom>
              <a:avLst/>
              <a:gdLst/>
              <a:ahLst/>
              <a:cxnLst/>
              <a:rect l="l" t="t" r="r" b="b"/>
              <a:pathLst>
                <a:path w="178" h="141" extrusionOk="0">
                  <a:moveTo>
                    <a:pt x="104" y="1"/>
                  </a:moveTo>
                  <a:cubicBezTo>
                    <a:pt x="50" y="1"/>
                    <a:pt x="1" y="45"/>
                    <a:pt x="1" y="111"/>
                  </a:cubicBezTo>
                  <a:cubicBezTo>
                    <a:pt x="20" y="130"/>
                    <a:pt x="43" y="141"/>
                    <a:pt x="67" y="141"/>
                  </a:cubicBezTo>
                  <a:cubicBezTo>
                    <a:pt x="81" y="141"/>
                    <a:pt x="95" y="138"/>
                    <a:pt x="109" y="131"/>
                  </a:cubicBezTo>
                  <a:cubicBezTo>
                    <a:pt x="148" y="111"/>
                    <a:pt x="177" y="82"/>
                    <a:pt x="177" y="33"/>
                  </a:cubicBezTo>
                  <a:cubicBezTo>
                    <a:pt x="155" y="11"/>
                    <a:pt x="129" y="1"/>
                    <a:pt x="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7"/>
            <p:cNvSpPr/>
            <p:nvPr/>
          </p:nvSpPr>
          <p:spPr>
            <a:xfrm>
              <a:off x="2946734" y="2447648"/>
              <a:ext cx="12262" cy="13173"/>
            </a:xfrm>
            <a:custGeom>
              <a:avLst/>
              <a:gdLst/>
              <a:ahLst/>
              <a:cxnLst/>
              <a:rect l="l" t="t" r="r" b="b"/>
              <a:pathLst>
                <a:path w="175" h="188" extrusionOk="0">
                  <a:moveTo>
                    <a:pt x="40" y="1"/>
                  </a:moveTo>
                  <a:cubicBezTo>
                    <a:pt x="37" y="1"/>
                    <a:pt x="33" y="1"/>
                    <a:pt x="30" y="1"/>
                  </a:cubicBezTo>
                  <a:cubicBezTo>
                    <a:pt x="0" y="31"/>
                    <a:pt x="0" y="80"/>
                    <a:pt x="10" y="119"/>
                  </a:cubicBezTo>
                  <a:cubicBezTo>
                    <a:pt x="30" y="148"/>
                    <a:pt x="59" y="178"/>
                    <a:pt x="108" y="187"/>
                  </a:cubicBezTo>
                  <a:cubicBezTo>
                    <a:pt x="174" y="121"/>
                    <a:pt x="131" y="1"/>
                    <a:pt x="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7"/>
            <p:cNvSpPr/>
            <p:nvPr/>
          </p:nvSpPr>
          <p:spPr>
            <a:xfrm>
              <a:off x="2919688" y="2453884"/>
              <a:ext cx="12052" cy="11211"/>
            </a:xfrm>
            <a:custGeom>
              <a:avLst/>
              <a:gdLst/>
              <a:ahLst/>
              <a:cxnLst/>
              <a:rect l="l" t="t" r="r" b="b"/>
              <a:pathLst>
                <a:path w="172" h="160" extrusionOk="0">
                  <a:moveTo>
                    <a:pt x="44" y="0"/>
                  </a:moveTo>
                  <a:cubicBezTo>
                    <a:pt x="47" y="0"/>
                    <a:pt x="50" y="1"/>
                    <a:pt x="53" y="1"/>
                  </a:cubicBezTo>
                  <a:lnTo>
                    <a:pt x="53" y="1"/>
                  </a:lnTo>
                  <a:cubicBezTo>
                    <a:pt x="54" y="1"/>
                    <a:pt x="54" y="1"/>
                    <a:pt x="54" y="0"/>
                  </a:cubicBezTo>
                  <a:close/>
                  <a:moveTo>
                    <a:pt x="53" y="1"/>
                  </a:moveTo>
                  <a:cubicBezTo>
                    <a:pt x="0" y="72"/>
                    <a:pt x="52" y="160"/>
                    <a:pt x="129" y="160"/>
                  </a:cubicBezTo>
                  <a:cubicBezTo>
                    <a:pt x="136" y="160"/>
                    <a:pt x="144" y="159"/>
                    <a:pt x="151" y="157"/>
                  </a:cubicBezTo>
                  <a:cubicBezTo>
                    <a:pt x="171" y="128"/>
                    <a:pt x="171" y="79"/>
                    <a:pt x="151" y="49"/>
                  </a:cubicBezTo>
                  <a:cubicBezTo>
                    <a:pt x="133" y="13"/>
                    <a:pt x="91" y="2"/>
                    <a:pt x="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7"/>
            <p:cNvSpPr/>
            <p:nvPr/>
          </p:nvSpPr>
          <p:spPr>
            <a:xfrm>
              <a:off x="2937135" y="2423055"/>
              <a:ext cx="8268" cy="9179"/>
            </a:xfrm>
            <a:custGeom>
              <a:avLst/>
              <a:gdLst/>
              <a:ahLst/>
              <a:cxnLst/>
              <a:rect l="l" t="t" r="r" b="b"/>
              <a:pathLst>
                <a:path w="118" h="131" extrusionOk="0">
                  <a:moveTo>
                    <a:pt x="50" y="0"/>
                  </a:moveTo>
                  <a:cubicBezTo>
                    <a:pt x="43" y="0"/>
                    <a:pt x="36" y="3"/>
                    <a:pt x="30" y="10"/>
                  </a:cubicBezTo>
                  <a:cubicBezTo>
                    <a:pt x="10" y="20"/>
                    <a:pt x="0" y="39"/>
                    <a:pt x="10" y="98"/>
                  </a:cubicBezTo>
                  <a:cubicBezTo>
                    <a:pt x="39" y="120"/>
                    <a:pt x="63" y="131"/>
                    <a:pt x="78" y="131"/>
                  </a:cubicBezTo>
                  <a:cubicBezTo>
                    <a:pt x="82" y="131"/>
                    <a:pt x="86" y="130"/>
                    <a:pt x="88" y="127"/>
                  </a:cubicBezTo>
                  <a:cubicBezTo>
                    <a:pt x="108" y="118"/>
                    <a:pt x="118" y="98"/>
                    <a:pt x="118" y="39"/>
                  </a:cubicBezTo>
                  <a:cubicBezTo>
                    <a:pt x="85" y="13"/>
                    <a:pt x="66" y="0"/>
                    <a:pt x="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7"/>
            <p:cNvSpPr/>
            <p:nvPr/>
          </p:nvSpPr>
          <p:spPr>
            <a:xfrm>
              <a:off x="2972098" y="2447018"/>
              <a:ext cx="9669" cy="9880"/>
            </a:xfrm>
            <a:custGeom>
              <a:avLst/>
              <a:gdLst/>
              <a:ahLst/>
              <a:cxnLst/>
              <a:rect l="l" t="t" r="r" b="b"/>
              <a:pathLst>
                <a:path w="138" h="141" extrusionOk="0">
                  <a:moveTo>
                    <a:pt x="98" y="1"/>
                  </a:moveTo>
                  <a:cubicBezTo>
                    <a:pt x="40" y="1"/>
                    <a:pt x="20" y="20"/>
                    <a:pt x="10" y="40"/>
                  </a:cubicBezTo>
                  <a:cubicBezTo>
                    <a:pt x="0" y="59"/>
                    <a:pt x="0" y="89"/>
                    <a:pt x="40" y="138"/>
                  </a:cubicBezTo>
                  <a:cubicBezTo>
                    <a:pt x="47" y="139"/>
                    <a:pt x="53" y="140"/>
                    <a:pt x="60" y="140"/>
                  </a:cubicBezTo>
                  <a:cubicBezTo>
                    <a:pt x="89" y="140"/>
                    <a:pt x="112" y="123"/>
                    <a:pt x="128" y="98"/>
                  </a:cubicBezTo>
                  <a:cubicBezTo>
                    <a:pt x="138" y="59"/>
                    <a:pt x="128" y="20"/>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7"/>
            <p:cNvSpPr/>
            <p:nvPr/>
          </p:nvSpPr>
          <p:spPr>
            <a:xfrm>
              <a:off x="2906936" y="2430552"/>
              <a:ext cx="9669" cy="10370"/>
            </a:xfrm>
            <a:custGeom>
              <a:avLst/>
              <a:gdLst/>
              <a:ahLst/>
              <a:cxnLst/>
              <a:rect l="l" t="t" r="r" b="b"/>
              <a:pathLst>
                <a:path w="138" h="148" extrusionOk="0">
                  <a:moveTo>
                    <a:pt x="59" y="1"/>
                  </a:moveTo>
                  <a:cubicBezTo>
                    <a:pt x="11" y="30"/>
                    <a:pt x="1" y="59"/>
                    <a:pt x="1" y="79"/>
                  </a:cubicBezTo>
                  <a:cubicBezTo>
                    <a:pt x="11" y="108"/>
                    <a:pt x="20" y="128"/>
                    <a:pt x="79" y="148"/>
                  </a:cubicBezTo>
                  <a:cubicBezTo>
                    <a:pt x="128" y="118"/>
                    <a:pt x="138" y="89"/>
                    <a:pt x="128" y="59"/>
                  </a:cubicBezTo>
                  <a:cubicBezTo>
                    <a:pt x="128" y="40"/>
                    <a:pt x="108" y="11"/>
                    <a:pt x="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7"/>
            <p:cNvSpPr/>
            <p:nvPr/>
          </p:nvSpPr>
          <p:spPr>
            <a:xfrm>
              <a:off x="2893062" y="2454235"/>
              <a:ext cx="11211" cy="9109"/>
            </a:xfrm>
            <a:custGeom>
              <a:avLst/>
              <a:gdLst/>
              <a:ahLst/>
              <a:cxnLst/>
              <a:rect l="l" t="t" r="r" b="b"/>
              <a:pathLst>
                <a:path w="160" h="130" extrusionOk="0">
                  <a:moveTo>
                    <a:pt x="73" y="0"/>
                  </a:moveTo>
                  <a:cubicBezTo>
                    <a:pt x="54" y="0"/>
                    <a:pt x="37" y="5"/>
                    <a:pt x="23" y="15"/>
                  </a:cubicBezTo>
                  <a:cubicBezTo>
                    <a:pt x="0" y="75"/>
                    <a:pt x="47" y="129"/>
                    <a:pt x="100" y="129"/>
                  </a:cubicBezTo>
                  <a:cubicBezTo>
                    <a:pt x="117" y="129"/>
                    <a:pt x="134" y="124"/>
                    <a:pt x="150" y="113"/>
                  </a:cubicBezTo>
                  <a:cubicBezTo>
                    <a:pt x="160" y="84"/>
                    <a:pt x="150" y="44"/>
                    <a:pt x="130" y="15"/>
                  </a:cubicBezTo>
                  <a:cubicBezTo>
                    <a:pt x="111" y="5"/>
                    <a:pt x="91" y="0"/>
                    <a:pt x="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7"/>
            <p:cNvSpPr/>
            <p:nvPr/>
          </p:nvSpPr>
          <p:spPr>
            <a:xfrm>
              <a:off x="2867628" y="2428520"/>
              <a:ext cx="13313" cy="11351"/>
            </a:xfrm>
            <a:custGeom>
              <a:avLst/>
              <a:gdLst/>
              <a:ahLst/>
              <a:cxnLst/>
              <a:rect l="l" t="t" r="r" b="b"/>
              <a:pathLst>
                <a:path w="190" h="162" extrusionOk="0">
                  <a:moveTo>
                    <a:pt x="53" y="0"/>
                  </a:moveTo>
                  <a:cubicBezTo>
                    <a:pt x="1" y="70"/>
                    <a:pt x="56" y="162"/>
                    <a:pt x="137" y="162"/>
                  </a:cubicBezTo>
                  <a:cubicBezTo>
                    <a:pt x="148" y="162"/>
                    <a:pt x="159" y="160"/>
                    <a:pt x="170" y="157"/>
                  </a:cubicBezTo>
                  <a:cubicBezTo>
                    <a:pt x="190" y="118"/>
                    <a:pt x="180" y="79"/>
                    <a:pt x="160" y="40"/>
                  </a:cubicBezTo>
                  <a:cubicBezTo>
                    <a:pt x="131" y="10"/>
                    <a:pt x="92" y="0"/>
                    <a:pt x="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7"/>
            <p:cNvSpPr/>
            <p:nvPr/>
          </p:nvSpPr>
          <p:spPr>
            <a:xfrm>
              <a:off x="2882272" y="2420953"/>
              <a:ext cx="8969" cy="8268"/>
            </a:xfrm>
            <a:custGeom>
              <a:avLst/>
              <a:gdLst/>
              <a:ahLst/>
              <a:cxnLst/>
              <a:rect l="l" t="t" r="r" b="b"/>
              <a:pathLst>
                <a:path w="128" h="118" extrusionOk="0">
                  <a:moveTo>
                    <a:pt x="30" y="1"/>
                  </a:moveTo>
                  <a:cubicBezTo>
                    <a:pt x="0" y="50"/>
                    <a:pt x="0" y="79"/>
                    <a:pt x="20" y="99"/>
                  </a:cubicBezTo>
                  <a:cubicBezTo>
                    <a:pt x="31" y="109"/>
                    <a:pt x="44" y="117"/>
                    <a:pt x="63" y="117"/>
                  </a:cubicBezTo>
                  <a:cubicBezTo>
                    <a:pt x="78" y="117"/>
                    <a:pt x="96" y="112"/>
                    <a:pt x="118" y="99"/>
                  </a:cubicBezTo>
                  <a:cubicBezTo>
                    <a:pt x="128" y="50"/>
                    <a:pt x="128" y="20"/>
                    <a:pt x="118" y="11"/>
                  </a:cubicBezTo>
                  <a:cubicBezTo>
                    <a:pt x="108" y="1"/>
                    <a:pt x="88" y="1"/>
                    <a:pt x="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7"/>
            <p:cNvSpPr/>
            <p:nvPr/>
          </p:nvSpPr>
          <p:spPr>
            <a:xfrm>
              <a:off x="2856207" y="2394257"/>
              <a:ext cx="13803" cy="17167"/>
            </a:xfrm>
            <a:custGeom>
              <a:avLst/>
              <a:gdLst/>
              <a:ahLst/>
              <a:cxnLst/>
              <a:rect l="l" t="t" r="r" b="b"/>
              <a:pathLst>
                <a:path w="197" h="245" extrusionOk="0">
                  <a:moveTo>
                    <a:pt x="108" y="0"/>
                  </a:moveTo>
                  <a:lnTo>
                    <a:pt x="108" y="0"/>
                  </a:lnTo>
                  <a:cubicBezTo>
                    <a:pt x="0" y="69"/>
                    <a:pt x="40" y="225"/>
                    <a:pt x="167" y="245"/>
                  </a:cubicBezTo>
                  <a:cubicBezTo>
                    <a:pt x="186" y="196"/>
                    <a:pt x="196" y="157"/>
                    <a:pt x="186" y="108"/>
                  </a:cubicBezTo>
                  <a:cubicBezTo>
                    <a:pt x="167" y="69"/>
                    <a:pt x="138" y="29"/>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7"/>
            <p:cNvSpPr/>
            <p:nvPr/>
          </p:nvSpPr>
          <p:spPr>
            <a:xfrm>
              <a:off x="2899579" y="2401474"/>
              <a:ext cx="12262" cy="9880"/>
            </a:xfrm>
            <a:custGeom>
              <a:avLst/>
              <a:gdLst/>
              <a:ahLst/>
              <a:cxnLst/>
              <a:rect l="l" t="t" r="r" b="b"/>
              <a:pathLst>
                <a:path w="175" h="141" extrusionOk="0">
                  <a:moveTo>
                    <a:pt x="78" y="1"/>
                  </a:moveTo>
                  <a:cubicBezTo>
                    <a:pt x="68" y="1"/>
                    <a:pt x="57" y="2"/>
                    <a:pt x="47" y="5"/>
                  </a:cubicBezTo>
                  <a:cubicBezTo>
                    <a:pt x="1" y="66"/>
                    <a:pt x="52" y="140"/>
                    <a:pt x="113" y="140"/>
                  </a:cubicBezTo>
                  <a:cubicBezTo>
                    <a:pt x="130" y="140"/>
                    <a:pt x="148" y="135"/>
                    <a:pt x="164" y="122"/>
                  </a:cubicBezTo>
                  <a:cubicBezTo>
                    <a:pt x="174" y="63"/>
                    <a:pt x="164" y="44"/>
                    <a:pt x="155" y="24"/>
                  </a:cubicBezTo>
                  <a:cubicBezTo>
                    <a:pt x="133" y="10"/>
                    <a:pt x="106" y="1"/>
                    <a:pt x="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7"/>
            <p:cNvSpPr/>
            <p:nvPr/>
          </p:nvSpPr>
          <p:spPr>
            <a:xfrm>
              <a:off x="2936434" y="2403856"/>
              <a:ext cx="9669" cy="9179"/>
            </a:xfrm>
            <a:custGeom>
              <a:avLst/>
              <a:gdLst/>
              <a:ahLst/>
              <a:cxnLst/>
              <a:rect l="l" t="t" r="r" b="b"/>
              <a:pathLst>
                <a:path w="138" h="131" extrusionOk="0">
                  <a:moveTo>
                    <a:pt x="59" y="0"/>
                  </a:moveTo>
                  <a:cubicBezTo>
                    <a:pt x="40" y="10"/>
                    <a:pt x="30" y="20"/>
                    <a:pt x="1" y="69"/>
                  </a:cubicBezTo>
                  <a:cubicBezTo>
                    <a:pt x="16" y="115"/>
                    <a:pt x="37" y="131"/>
                    <a:pt x="60" y="131"/>
                  </a:cubicBezTo>
                  <a:cubicBezTo>
                    <a:pt x="66" y="131"/>
                    <a:pt x="73" y="129"/>
                    <a:pt x="79" y="127"/>
                  </a:cubicBezTo>
                  <a:cubicBezTo>
                    <a:pt x="108" y="127"/>
                    <a:pt x="138" y="108"/>
                    <a:pt x="138" y="49"/>
                  </a:cubicBezTo>
                  <a:cubicBezTo>
                    <a:pt x="98" y="10"/>
                    <a:pt x="79" y="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7"/>
            <p:cNvSpPr/>
            <p:nvPr/>
          </p:nvSpPr>
          <p:spPr>
            <a:xfrm>
              <a:off x="2874494" y="2398321"/>
              <a:ext cx="13313" cy="10720"/>
            </a:xfrm>
            <a:custGeom>
              <a:avLst/>
              <a:gdLst/>
              <a:ahLst/>
              <a:cxnLst/>
              <a:rect l="l" t="t" r="r" b="b"/>
              <a:pathLst>
                <a:path w="190" h="153" extrusionOk="0">
                  <a:moveTo>
                    <a:pt x="82" y="1"/>
                  </a:moveTo>
                  <a:cubicBezTo>
                    <a:pt x="1" y="49"/>
                    <a:pt x="48" y="152"/>
                    <a:pt x="116" y="152"/>
                  </a:cubicBezTo>
                  <a:cubicBezTo>
                    <a:pt x="130" y="152"/>
                    <a:pt x="145" y="148"/>
                    <a:pt x="160" y="138"/>
                  </a:cubicBezTo>
                  <a:cubicBezTo>
                    <a:pt x="190" y="89"/>
                    <a:pt x="180" y="59"/>
                    <a:pt x="170" y="40"/>
                  </a:cubicBezTo>
                  <a:cubicBezTo>
                    <a:pt x="160" y="20"/>
                    <a:pt x="141" y="1"/>
                    <a:pt x="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7"/>
            <p:cNvSpPr/>
            <p:nvPr/>
          </p:nvSpPr>
          <p:spPr>
            <a:xfrm>
              <a:off x="2919968" y="2417940"/>
              <a:ext cx="11071" cy="9389"/>
            </a:xfrm>
            <a:custGeom>
              <a:avLst/>
              <a:gdLst/>
              <a:ahLst/>
              <a:cxnLst/>
              <a:rect l="l" t="t" r="r" b="b"/>
              <a:pathLst>
                <a:path w="158" h="134" extrusionOk="0">
                  <a:moveTo>
                    <a:pt x="83" y="1"/>
                  </a:moveTo>
                  <a:cubicBezTo>
                    <a:pt x="67" y="1"/>
                    <a:pt x="47" y="12"/>
                    <a:pt x="10" y="34"/>
                  </a:cubicBezTo>
                  <a:cubicBezTo>
                    <a:pt x="1" y="73"/>
                    <a:pt x="20" y="112"/>
                    <a:pt x="59" y="132"/>
                  </a:cubicBezTo>
                  <a:cubicBezTo>
                    <a:pt x="65" y="133"/>
                    <a:pt x="70" y="134"/>
                    <a:pt x="75" y="134"/>
                  </a:cubicBezTo>
                  <a:cubicBezTo>
                    <a:pt x="109" y="134"/>
                    <a:pt x="140" y="107"/>
                    <a:pt x="157" y="73"/>
                  </a:cubicBezTo>
                  <a:cubicBezTo>
                    <a:pt x="128" y="24"/>
                    <a:pt x="118" y="5"/>
                    <a:pt x="99" y="5"/>
                  </a:cubicBezTo>
                  <a:cubicBezTo>
                    <a:pt x="94" y="2"/>
                    <a:pt x="89"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7"/>
            <p:cNvSpPr/>
            <p:nvPr/>
          </p:nvSpPr>
          <p:spPr>
            <a:xfrm>
              <a:off x="2989265" y="2399582"/>
              <a:ext cx="9669" cy="8758"/>
            </a:xfrm>
            <a:custGeom>
              <a:avLst/>
              <a:gdLst/>
              <a:ahLst/>
              <a:cxnLst/>
              <a:rect l="l" t="t" r="r" b="b"/>
              <a:pathLst>
                <a:path w="138" h="125" extrusionOk="0">
                  <a:moveTo>
                    <a:pt x="61" y="1"/>
                  </a:moveTo>
                  <a:cubicBezTo>
                    <a:pt x="42" y="1"/>
                    <a:pt x="31" y="6"/>
                    <a:pt x="20" y="12"/>
                  </a:cubicBezTo>
                  <a:cubicBezTo>
                    <a:pt x="0" y="32"/>
                    <a:pt x="0" y="61"/>
                    <a:pt x="20" y="110"/>
                  </a:cubicBezTo>
                  <a:cubicBezTo>
                    <a:pt x="49" y="120"/>
                    <a:pt x="69" y="125"/>
                    <a:pt x="83" y="125"/>
                  </a:cubicBezTo>
                  <a:cubicBezTo>
                    <a:pt x="98" y="125"/>
                    <a:pt x="108" y="120"/>
                    <a:pt x="118" y="110"/>
                  </a:cubicBezTo>
                  <a:cubicBezTo>
                    <a:pt x="127" y="90"/>
                    <a:pt x="137" y="71"/>
                    <a:pt x="118" y="12"/>
                  </a:cubicBezTo>
                  <a:cubicBezTo>
                    <a:pt x="93" y="4"/>
                    <a:pt x="75" y="1"/>
                    <a:pt x="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7"/>
            <p:cNvSpPr/>
            <p:nvPr/>
          </p:nvSpPr>
          <p:spPr>
            <a:xfrm>
              <a:off x="2956333" y="2431673"/>
              <a:ext cx="6937" cy="8829"/>
            </a:xfrm>
            <a:custGeom>
              <a:avLst/>
              <a:gdLst/>
              <a:ahLst/>
              <a:cxnLst/>
              <a:rect l="l" t="t" r="r" b="b"/>
              <a:pathLst>
                <a:path w="99" h="126" extrusionOk="0">
                  <a:moveTo>
                    <a:pt x="34" y="1"/>
                  </a:moveTo>
                  <a:cubicBezTo>
                    <a:pt x="29" y="1"/>
                    <a:pt x="25" y="2"/>
                    <a:pt x="20" y="4"/>
                  </a:cubicBezTo>
                  <a:cubicBezTo>
                    <a:pt x="10" y="14"/>
                    <a:pt x="0" y="24"/>
                    <a:pt x="0" y="83"/>
                  </a:cubicBezTo>
                  <a:cubicBezTo>
                    <a:pt x="23" y="113"/>
                    <a:pt x="45" y="125"/>
                    <a:pt x="59" y="125"/>
                  </a:cubicBezTo>
                  <a:cubicBezTo>
                    <a:pt x="63" y="125"/>
                    <a:pt x="67" y="124"/>
                    <a:pt x="69" y="122"/>
                  </a:cubicBezTo>
                  <a:cubicBezTo>
                    <a:pt x="88" y="112"/>
                    <a:pt x="98" y="102"/>
                    <a:pt x="98" y="43"/>
                  </a:cubicBezTo>
                  <a:cubicBezTo>
                    <a:pt x="68" y="14"/>
                    <a:pt x="50" y="1"/>
                    <a:pt x="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7"/>
            <p:cNvSpPr/>
            <p:nvPr/>
          </p:nvSpPr>
          <p:spPr>
            <a:xfrm>
              <a:off x="2933001" y="2470350"/>
              <a:ext cx="13103" cy="9249"/>
            </a:xfrm>
            <a:custGeom>
              <a:avLst/>
              <a:gdLst/>
              <a:ahLst/>
              <a:cxnLst/>
              <a:rect l="l" t="t" r="r" b="b"/>
              <a:pathLst>
                <a:path w="187" h="132" extrusionOk="0">
                  <a:moveTo>
                    <a:pt x="79" y="0"/>
                  </a:moveTo>
                  <a:cubicBezTo>
                    <a:pt x="59" y="10"/>
                    <a:pt x="30" y="20"/>
                    <a:pt x="1" y="79"/>
                  </a:cubicBezTo>
                  <a:cubicBezTo>
                    <a:pt x="17" y="115"/>
                    <a:pt x="51" y="131"/>
                    <a:pt x="86" y="131"/>
                  </a:cubicBezTo>
                  <a:cubicBezTo>
                    <a:pt x="135" y="131"/>
                    <a:pt x="187" y="97"/>
                    <a:pt x="187" y="40"/>
                  </a:cubicBezTo>
                  <a:cubicBezTo>
                    <a:pt x="157" y="10"/>
                    <a:pt x="118"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7"/>
            <p:cNvSpPr/>
            <p:nvPr/>
          </p:nvSpPr>
          <p:spPr>
            <a:xfrm>
              <a:off x="2992698" y="2425787"/>
              <a:ext cx="11771" cy="9950"/>
            </a:xfrm>
            <a:custGeom>
              <a:avLst/>
              <a:gdLst/>
              <a:ahLst/>
              <a:cxnLst/>
              <a:rect l="l" t="t" r="r" b="b"/>
              <a:pathLst>
                <a:path w="168" h="142" extrusionOk="0">
                  <a:moveTo>
                    <a:pt x="98" y="0"/>
                  </a:moveTo>
                  <a:lnTo>
                    <a:pt x="98" y="0"/>
                  </a:lnTo>
                  <a:cubicBezTo>
                    <a:pt x="39" y="10"/>
                    <a:pt x="20" y="20"/>
                    <a:pt x="10" y="39"/>
                  </a:cubicBezTo>
                  <a:cubicBezTo>
                    <a:pt x="0" y="59"/>
                    <a:pt x="0" y="88"/>
                    <a:pt x="29" y="137"/>
                  </a:cubicBezTo>
                  <a:cubicBezTo>
                    <a:pt x="39" y="140"/>
                    <a:pt x="48" y="142"/>
                    <a:pt x="57" y="142"/>
                  </a:cubicBezTo>
                  <a:cubicBezTo>
                    <a:pt x="129" y="142"/>
                    <a:pt x="168" y="44"/>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7"/>
            <p:cNvSpPr/>
            <p:nvPr/>
          </p:nvSpPr>
          <p:spPr>
            <a:xfrm>
              <a:off x="2904904" y="2384518"/>
              <a:ext cx="9669" cy="7848"/>
            </a:xfrm>
            <a:custGeom>
              <a:avLst/>
              <a:gdLst/>
              <a:ahLst/>
              <a:cxnLst/>
              <a:rect l="l" t="t" r="r" b="b"/>
              <a:pathLst>
                <a:path w="138" h="112" extrusionOk="0">
                  <a:moveTo>
                    <a:pt x="81" y="1"/>
                  </a:moveTo>
                  <a:cubicBezTo>
                    <a:pt x="68" y="1"/>
                    <a:pt x="50" y="4"/>
                    <a:pt x="30" y="12"/>
                  </a:cubicBezTo>
                  <a:cubicBezTo>
                    <a:pt x="0" y="61"/>
                    <a:pt x="0" y="90"/>
                    <a:pt x="20" y="100"/>
                  </a:cubicBezTo>
                  <a:cubicBezTo>
                    <a:pt x="26" y="106"/>
                    <a:pt x="35" y="111"/>
                    <a:pt x="52" y="111"/>
                  </a:cubicBezTo>
                  <a:cubicBezTo>
                    <a:pt x="65" y="111"/>
                    <a:pt x="83" y="108"/>
                    <a:pt x="108" y="100"/>
                  </a:cubicBezTo>
                  <a:cubicBezTo>
                    <a:pt x="137" y="51"/>
                    <a:pt x="137" y="22"/>
                    <a:pt x="118" y="12"/>
                  </a:cubicBezTo>
                  <a:cubicBezTo>
                    <a:pt x="112" y="6"/>
                    <a:pt x="100" y="1"/>
                    <a:pt x="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7"/>
            <p:cNvSpPr/>
            <p:nvPr/>
          </p:nvSpPr>
          <p:spPr>
            <a:xfrm>
              <a:off x="3004540" y="3019958"/>
              <a:ext cx="184978" cy="157722"/>
            </a:xfrm>
            <a:custGeom>
              <a:avLst/>
              <a:gdLst/>
              <a:ahLst/>
              <a:cxnLst/>
              <a:rect l="l" t="t" r="r" b="b"/>
              <a:pathLst>
                <a:path w="2640" h="2251" extrusionOk="0">
                  <a:moveTo>
                    <a:pt x="1356" y="0"/>
                  </a:moveTo>
                  <a:cubicBezTo>
                    <a:pt x="600" y="0"/>
                    <a:pt x="0" y="793"/>
                    <a:pt x="340" y="1571"/>
                  </a:cubicBezTo>
                  <a:cubicBezTo>
                    <a:pt x="533" y="2025"/>
                    <a:pt x="950" y="2250"/>
                    <a:pt x="1368" y="2250"/>
                  </a:cubicBezTo>
                  <a:cubicBezTo>
                    <a:pt x="1797" y="2250"/>
                    <a:pt x="2226" y="2013"/>
                    <a:pt x="2415" y="1542"/>
                  </a:cubicBezTo>
                  <a:cubicBezTo>
                    <a:pt x="2640" y="965"/>
                    <a:pt x="2356" y="309"/>
                    <a:pt x="1779" y="84"/>
                  </a:cubicBezTo>
                  <a:cubicBezTo>
                    <a:pt x="1636" y="27"/>
                    <a:pt x="1493" y="0"/>
                    <a:pt x="13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7"/>
            <p:cNvSpPr/>
            <p:nvPr/>
          </p:nvSpPr>
          <p:spPr>
            <a:xfrm>
              <a:off x="3117489" y="3028156"/>
              <a:ext cx="27466" cy="15485"/>
            </a:xfrm>
            <a:custGeom>
              <a:avLst/>
              <a:gdLst/>
              <a:ahLst/>
              <a:cxnLst/>
              <a:rect l="l" t="t" r="r" b="b"/>
              <a:pathLst>
                <a:path w="392" h="221" extrusionOk="0">
                  <a:moveTo>
                    <a:pt x="104" y="1"/>
                  </a:moveTo>
                  <a:cubicBezTo>
                    <a:pt x="59" y="1"/>
                    <a:pt x="25" y="13"/>
                    <a:pt x="20" y="35"/>
                  </a:cubicBezTo>
                  <a:cubicBezTo>
                    <a:pt x="0" y="84"/>
                    <a:pt x="59" y="153"/>
                    <a:pt x="167" y="192"/>
                  </a:cubicBezTo>
                  <a:cubicBezTo>
                    <a:pt x="213" y="210"/>
                    <a:pt x="259" y="220"/>
                    <a:pt x="297" y="220"/>
                  </a:cubicBezTo>
                  <a:cubicBezTo>
                    <a:pt x="340" y="220"/>
                    <a:pt x="372" y="208"/>
                    <a:pt x="382" y="182"/>
                  </a:cubicBezTo>
                  <a:cubicBezTo>
                    <a:pt x="392" y="143"/>
                    <a:pt x="333" y="65"/>
                    <a:pt x="225" y="25"/>
                  </a:cubicBezTo>
                  <a:cubicBezTo>
                    <a:pt x="183" y="8"/>
                    <a:pt x="140" y="1"/>
                    <a:pt x="1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7"/>
            <p:cNvSpPr/>
            <p:nvPr/>
          </p:nvSpPr>
          <p:spPr>
            <a:xfrm>
              <a:off x="3132693" y="3094370"/>
              <a:ext cx="14224" cy="11771"/>
            </a:xfrm>
            <a:custGeom>
              <a:avLst/>
              <a:gdLst/>
              <a:ahLst/>
              <a:cxnLst/>
              <a:rect l="l" t="t" r="r" b="b"/>
              <a:pathLst>
                <a:path w="203" h="168" extrusionOk="0">
                  <a:moveTo>
                    <a:pt x="143" y="0"/>
                  </a:moveTo>
                  <a:cubicBezTo>
                    <a:pt x="65" y="0"/>
                    <a:pt x="0" y="69"/>
                    <a:pt x="8" y="157"/>
                  </a:cubicBezTo>
                  <a:cubicBezTo>
                    <a:pt x="26" y="164"/>
                    <a:pt x="43" y="167"/>
                    <a:pt x="60" y="167"/>
                  </a:cubicBezTo>
                  <a:cubicBezTo>
                    <a:pt x="138" y="167"/>
                    <a:pt x="202" y="99"/>
                    <a:pt x="194" y="10"/>
                  </a:cubicBezTo>
                  <a:cubicBezTo>
                    <a:pt x="177" y="3"/>
                    <a:pt x="159" y="0"/>
                    <a:pt x="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7"/>
            <p:cNvSpPr/>
            <p:nvPr/>
          </p:nvSpPr>
          <p:spPr>
            <a:xfrm>
              <a:off x="3146987" y="3105651"/>
              <a:ext cx="12402" cy="9669"/>
            </a:xfrm>
            <a:custGeom>
              <a:avLst/>
              <a:gdLst/>
              <a:ahLst/>
              <a:cxnLst/>
              <a:rect l="l" t="t" r="r" b="b"/>
              <a:pathLst>
                <a:path w="177" h="138" extrusionOk="0">
                  <a:moveTo>
                    <a:pt x="108" y="1"/>
                  </a:moveTo>
                  <a:cubicBezTo>
                    <a:pt x="88" y="1"/>
                    <a:pt x="69" y="6"/>
                    <a:pt x="49" y="16"/>
                  </a:cubicBezTo>
                  <a:cubicBezTo>
                    <a:pt x="20" y="45"/>
                    <a:pt x="0" y="84"/>
                    <a:pt x="10" y="123"/>
                  </a:cubicBezTo>
                  <a:cubicBezTo>
                    <a:pt x="30" y="133"/>
                    <a:pt x="49" y="138"/>
                    <a:pt x="69" y="138"/>
                  </a:cubicBezTo>
                  <a:cubicBezTo>
                    <a:pt x="88" y="138"/>
                    <a:pt x="108" y="133"/>
                    <a:pt x="127" y="123"/>
                  </a:cubicBezTo>
                  <a:cubicBezTo>
                    <a:pt x="157" y="104"/>
                    <a:pt x="176" y="55"/>
                    <a:pt x="167" y="16"/>
                  </a:cubicBezTo>
                  <a:cubicBezTo>
                    <a:pt x="147" y="6"/>
                    <a:pt x="127" y="1"/>
                    <a:pt x="1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7"/>
            <p:cNvSpPr/>
            <p:nvPr/>
          </p:nvSpPr>
          <p:spPr>
            <a:xfrm>
              <a:off x="3124986" y="3137391"/>
              <a:ext cx="11071" cy="11911"/>
            </a:xfrm>
            <a:custGeom>
              <a:avLst/>
              <a:gdLst/>
              <a:ahLst/>
              <a:cxnLst/>
              <a:rect l="l" t="t" r="r" b="b"/>
              <a:pathLst>
                <a:path w="158" h="170" extrusionOk="0">
                  <a:moveTo>
                    <a:pt x="41" y="1"/>
                  </a:moveTo>
                  <a:cubicBezTo>
                    <a:pt x="34" y="1"/>
                    <a:pt x="27" y="1"/>
                    <a:pt x="21" y="3"/>
                  </a:cubicBezTo>
                  <a:cubicBezTo>
                    <a:pt x="1" y="42"/>
                    <a:pt x="11" y="81"/>
                    <a:pt x="30" y="120"/>
                  </a:cubicBezTo>
                  <a:cubicBezTo>
                    <a:pt x="50" y="150"/>
                    <a:pt x="89" y="169"/>
                    <a:pt x="138" y="169"/>
                  </a:cubicBezTo>
                  <a:cubicBezTo>
                    <a:pt x="158" y="130"/>
                    <a:pt x="158" y="81"/>
                    <a:pt x="138" y="52"/>
                  </a:cubicBezTo>
                  <a:cubicBezTo>
                    <a:pt x="114" y="20"/>
                    <a:pt x="76" y="1"/>
                    <a:pt x="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7"/>
            <p:cNvSpPr/>
            <p:nvPr/>
          </p:nvSpPr>
          <p:spPr>
            <a:xfrm>
              <a:off x="3101023" y="3148252"/>
              <a:ext cx="11701" cy="10370"/>
            </a:xfrm>
            <a:custGeom>
              <a:avLst/>
              <a:gdLst/>
              <a:ahLst/>
              <a:cxnLst/>
              <a:rect l="l" t="t" r="r" b="b"/>
              <a:pathLst>
                <a:path w="167" h="148" extrusionOk="0">
                  <a:moveTo>
                    <a:pt x="49" y="1"/>
                  </a:moveTo>
                  <a:cubicBezTo>
                    <a:pt x="40" y="1"/>
                    <a:pt x="30" y="2"/>
                    <a:pt x="20" y="5"/>
                  </a:cubicBezTo>
                  <a:cubicBezTo>
                    <a:pt x="0" y="44"/>
                    <a:pt x="10" y="93"/>
                    <a:pt x="40" y="122"/>
                  </a:cubicBezTo>
                  <a:cubicBezTo>
                    <a:pt x="58" y="141"/>
                    <a:pt x="81" y="147"/>
                    <a:pt x="105" y="147"/>
                  </a:cubicBezTo>
                  <a:cubicBezTo>
                    <a:pt x="119" y="147"/>
                    <a:pt x="133" y="145"/>
                    <a:pt x="147" y="142"/>
                  </a:cubicBezTo>
                  <a:cubicBezTo>
                    <a:pt x="167" y="102"/>
                    <a:pt x="157" y="63"/>
                    <a:pt x="128" y="34"/>
                  </a:cubicBezTo>
                  <a:cubicBezTo>
                    <a:pt x="106" y="12"/>
                    <a:pt x="78" y="1"/>
                    <a:pt x="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7"/>
            <p:cNvSpPr/>
            <p:nvPr/>
          </p:nvSpPr>
          <p:spPr>
            <a:xfrm>
              <a:off x="3110622" y="3115180"/>
              <a:ext cx="8969" cy="8478"/>
            </a:xfrm>
            <a:custGeom>
              <a:avLst/>
              <a:gdLst/>
              <a:ahLst/>
              <a:cxnLst/>
              <a:rect l="l" t="t" r="r" b="b"/>
              <a:pathLst>
                <a:path w="128" h="121" extrusionOk="0">
                  <a:moveTo>
                    <a:pt x="46" y="1"/>
                  </a:moveTo>
                  <a:cubicBezTo>
                    <a:pt x="36" y="1"/>
                    <a:pt x="27" y="3"/>
                    <a:pt x="20" y="7"/>
                  </a:cubicBezTo>
                  <a:cubicBezTo>
                    <a:pt x="10" y="26"/>
                    <a:pt x="0" y="46"/>
                    <a:pt x="20" y="95"/>
                  </a:cubicBezTo>
                  <a:cubicBezTo>
                    <a:pt x="51" y="114"/>
                    <a:pt x="70" y="120"/>
                    <a:pt x="85" y="120"/>
                  </a:cubicBezTo>
                  <a:cubicBezTo>
                    <a:pt x="94" y="120"/>
                    <a:pt x="101" y="118"/>
                    <a:pt x="108" y="115"/>
                  </a:cubicBezTo>
                  <a:cubicBezTo>
                    <a:pt x="118" y="95"/>
                    <a:pt x="128" y="75"/>
                    <a:pt x="118" y="26"/>
                  </a:cubicBezTo>
                  <a:cubicBezTo>
                    <a:pt x="87" y="8"/>
                    <a:pt x="64" y="1"/>
                    <a:pt x="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7"/>
            <p:cNvSpPr/>
            <p:nvPr/>
          </p:nvSpPr>
          <p:spPr>
            <a:xfrm>
              <a:off x="3150420" y="3130735"/>
              <a:ext cx="9669" cy="11001"/>
            </a:xfrm>
            <a:custGeom>
              <a:avLst/>
              <a:gdLst/>
              <a:ahLst/>
              <a:cxnLst/>
              <a:rect l="l" t="t" r="r" b="b"/>
              <a:pathLst>
                <a:path w="138" h="157" extrusionOk="0">
                  <a:moveTo>
                    <a:pt x="78" y="0"/>
                  </a:moveTo>
                  <a:cubicBezTo>
                    <a:pt x="20" y="30"/>
                    <a:pt x="0" y="39"/>
                    <a:pt x="0" y="59"/>
                  </a:cubicBezTo>
                  <a:cubicBezTo>
                    <a:pt x="0" y="88"/>
                    <a:pt x="0" y="118"/>
                    <a:pt x="49" y="157"/>
                  </a:cubicBezTo>
                  <a:cubicBezTo>
                    <a:pt x="98" y="147"/>
                    <a:pt x="118" y="118"/>
                    <a:pt x="127" y="98"/>
                  </a:cubicBezTo>
                  <a:cubicBezTo>
                    <a:pt x="137" y="59"/>
                    <a:pt x="118" y="20"/>
                    <a:pt x="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7"/>
            <p:cNvSpPr/>
            <p:nvPr/>
          </p:nvSpPr>
          <p:spPr>
            <a:xfrm>
              <a:off x="3082525" y="3128002"/>
              <a:ext cx="10300" cy="10300"/>
            </a:xfrm>
            <a:custGeom>
              <a:avLst/>
              <a:gdLst/>
              <a:ahLst/>
              <a:cxnLst/>
              <a:rect l="l" t="t" r="r" b="b"/>
              <a:pathLst>
                <a:path w="147" h="147" extrusionOk="0">
                  <a:moveTo>
                    <a:pt x="49" y="0"/>
                  </a:moveTo>
                  <a:cubicBezTo>
                    <a:pt x="10" y="39"/>
                    <a:pt x="0" y="69"/>
                    <a:pt x="10" y="88"/>
                  </a:cubicBezTo>
                  <a:cubicBezTo>
                    <a:pt x="20" y="117"/>
                    <a:pt x="39" y="147"/>
                    <a:pt x="98" y="147"/>
                  </a:cubicBezTo>
                  <a:cubicBezTo>
                    <a:pt x="137" y="98"/>
                    <a:pt x="147" y="69"/>
                    <a:pt x="137" y="49"/>
                  </a:cubicBezTo>
                  <a:cubicBezTo>
                    <a:pt x="127" y="29"/>
                    <a:pt x="108" y="10"/>
                    <a:pt x="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7"/>
            <p:cNvSpPr/>
            <p:nvPr/>
          </p:nvSpPr>
          <p:spPr>
            <a:xfrm>
              <a:off x="3074257" y="3153086"/>
              <a:ext cx="10370" cy="9249"/>
            </a:xfrm>
            <a:custGeom>
              <a:avLst/>
              <a:gdLst/>
              <a:ahLst/>
              <a:cxnLst/>
              <a:rect l="l" t="t" r="r" b="b"/>
              <a:pathLst>
                <a:path w="148" h="132" extrusionOk="0">
                  <a:moveTo>
                    <a:pt x="79" y="0"/>
                  </a:moveTo>
                  <a:cubicBezTo>
                    <a:pt x="50" y="0"/>
                    <a:pt x="23" y="11"/>
                    <a:pt x="1" y="33"/>
                  </a:cubicBezTo>
                  <a:cubicBezTo>
                    <a:pt x="1" y="63"/>
                    <a:pt x="11" y="102"/>
                    <a:pt x="50" y="122"/>
                  </a:cubicBezTo>
                  <a:cubicBezTo>
                    <a:pt x="60" y="129"/>
                    <a:pt x="72" y="132"/>
                    <a:pt x="84" y="132"/>
                  </a:cubicBezTo>
                  <a:cubicBezTo>
                    <a:pt x="106" y="132"/>
                    <a:pt x="129" y="121"/>
                    <a:pt x="148" y="102"/>
                  </a:cubicBezTo>
                  <a:cubicBezTo>
                    <a:pt x="148" y="43"/>
                    <a:pt x="128" y="24"/>
                    <a:pt x="108" y="4"/>
                  </a:cubicBezTo>
                  <a:cubicBezTo>
                    <a:pt x="99" y="2"/>
                    <a:pt x="8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7"/>
            <p:cNvSpPr/>
            <p:nvPr/>
          </p:nvSpPr>
          <p:spPr>
            <a:xfrm>
              <a:off x="3044618" y="3133047"/>
              <a:ext cx="13663" cy="11071"/>
            </a:xfrm>
            <a:custGeom>
              <a:avLst/>
              <a:gdLst/>
              <a:ahLst/>
              <a:cxnLst/>
              <a:rect l="l" t="t" r="r" b="b"/>
              <a:pathLst>
                <a:path w="195" h="158" extrusionOk="0">
                  <a:moveTo>
                    <a:pt x="67" y="0"/>
                  </a:moveTo>
                  <a:cubicBezTo>
                    <a:pt x="55" y="0"/>
                    <a:pt x="44" y="2"/>
                    <a:pt x="32" y="6"/>
                  </a:cubicBezTo>
                  <a:cubicBezTo>
                    <a:pt x="1" y="85"/>
                    <a:pt x="58" y="157"/>
                    <a:pt x="122" y="157"/>
                  </a:cubicBezTo>
                  <a:cubicBezTo>
                    <a:pt x="138" y="157"/>
                    <a:pt x="154" y="153"/>
                    <a:pt x="169" y="143"/>
                  </a:cubicBezTo>
                  <a:cubicBezTo>
                    <a:pt x="194" y="68"/>
                    <a:pt x="134" y="0"/>
                    <a:pt x="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7"/>
            <p:cNvSpPr/>
            <p:nvPr/>
          </p:nvSpPr>
          <p:spPr>
            <a:xfrm>
              <a:off x="3056460" y="3123308"/>
              <a:ext cx="8969" cy="8688"/>
            </a:xfrm>
            <a:custGeom>
              <a:avLst/>
              <a:gdLst/>
              <a:ahLst/>
              <a:cxnLst/>
              <a:rect l="l" t="t" r="r" b="b"/>
              <a:pathLst>
                <a:path w="128" h="124" extrusionOk="0">
                  <a:moveTo>
                    <a:pt x="82" y="1"/>
                  </a:moveTo>
                  <a:cubicBezTo>
                    <a:pt x="69" y="1"/>
                    <a:pt x="49" y="3"/>
                    <a:pt x="20" y="8"/>
                  </a:cubicBezTo>
                  <a:cubicBezTo>
                    <a:pt x="0" y="57"/>
                    <a:pt x="10" y="96"/>
                    <a:pt x="30" y="106"/>
                  </a:cubicBezTo>
                  <a:cubicBezTo>
                    <a:pt x="39" y="116"/>
                    <a:pt x="52" y="123"/>
                    <a:pt x="68" y="123"/>
                  </a:cubicBezTo>
                  <a:cubicBezTo>
                    <a:pt x="83" y="123"/>
                    <a:pt x="103" y="116"/>
                    <a:pt x="128" y="96"/>
                  </a:cubicBezTo>
                  <a:cubicBezTo>
                    <a:pt x="128" y="38"/>
                    <a:pt x="128" y="28"/>
                    <a:pt x="108" y="8"/>
                  </a:cubicBezTo>
                  <a:cubicBezTo>
                    <a:pt x="103" y="3"/>
                    <a:pt x="96" y="1"/>
                    <a:pt x="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7"/>
            <p:cNvSpPr/>
            <p:nvPr/>
          </p:nvSpPr>
          <p:spPr>
            <a:xfrm>
              <a:off x="3029694" y="3101236"/>
              <a:ext cx="11071" cy="15835"/>
            </a:xfrm>
            <a:custGeom>
              <a:avLst/>
              <a:gdLst/>
              <a:ahLst/>
              <a:cxnLst/>
              <a:rect l="l" t="t" r="r" b="b"/>
              <a:pathLst>
                <a:path w="158" h="226" extrusionOk="0">
                  <a:moveTo>
                    <a:pt x="40" y="0"/>
                  </a:moveTo>
                  <a:cubicBezTo>
                    <a:pt x="1" y="49"/>
                    <a:pt x="1" y="108"/>
                    <a:pt x="20" y="157"/>
                  </a:cubicBezTo>
                  <a:cubicBezTo>
                    <a:pt x="50" y="196"/>
                    <a:pt x="89" y="225"/>
                    <a:pt x="147" y="225"/>
                  </a:cubicBezTo>
                  <a:cubicBezTo>
                    <a:pt x="157" y="186"/>
                    <a:pt x="157" y="137"/>
                    <a:pt x="138" y="98"/>
                  </a:cubicBezTo>
                  <a:cubicBezTo>
                    <a:pt x="118" y="59"/>
                    <a:pt x="79" y="20"/>
                    <a:pt x="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7"/>
            <p:cNvSpPr/>
            <p:nvPr/>
          </p:nvSpPr>
          <p:spPr>
            <a:xfrm>
              <a:off x="3070403" y="3100185"/>
              <a:ext cx="12192" cy="10090"/>
            </a:xfrm>
            <a:custGeom>
              <a:avLst/>
              <a:gdLst/>
              <a:ahLst/>
              <a:cxnLst/>
              <a:rect l="l" t="t" r="r" b="b"/>
              <a:pathLst>
                <a:path w="174" h="144" extrusionOk="0">
                  <a:moveTo>
                    <a:pt x="85" y="1"/>
                  </a:moveTo>
                  <a:cubicBezTo>
                    <a:pt x="68" y="1"/>
                    <a:pt x="51" y="6"/>
                    <a:pt x="36" y="15"/>
                  </a:cubicBezTo>
                  <a:lnTo>
                    <a:pt x="36" y="25"/>
                  </a:lnTo>
                  <a:cubicBezTo>
                    <a:pt x="1" y="82"/>
                    <a:pt x="53" y="144"/>
                    <a:pt x="106" y="144"/>
                  </a:cubicBezTo>
                  <a:cubicBezTo>
                    <a:pt x="127" y="144"/>
                    <a:pt x="147" y="135"/>
                    <a:pt x="163" y="113"/>
                  </a:cubicBezTo>
                  <a:cubicBezTo>
                    <a:pt x="173" y="54"/>
                    <a:pt x="154" y="35"/>
                    <a:pt x="134" y="15"/>
                  </a:cubicBezTo>
                  <a:cubicBezTo>
                    <a:pt x="119" y="6"/>
                    <a:pt x="102" y="1"/>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7"/>
            <p:cNvSpPr/>
            <p:nvPr/>
          </p:nvSpPr>
          <p:spPr>
            <a:xfrm>
              <a:off x="3106488" y="3096192"/>
              <a:ext cx="10370" cy="8899"/>
            </a:xfrm>
            <a:custGeom>
              <a:avLst/>
              <a:gdLst/>
              <a:ahLst/>
              <a:cxnLst/>
              <a:rect l="l" t="t" r="r" b="b"/>
              <a:pathLst>
                <a:path w="148" h="127" extrusionOk="0">
                  <a:moveTo>
                    <a:pt x="65" y="0"/>
                  </a:moveTo>
                  <a:cubicBezTo>
                    <a:pt x="59" y="0"/>
                    <a:pt x="55" y="1"/>
                    <a:pt x="50" y="4"/>
                  </a:cubicBezTo>
                  <a:cubicBezTo>
                    <a:pt x="30" y="4"/>
                    <a:pt x="20" y="23"/>
                    <a:pt x="1" y="72"/>
                  </a:cubicBezTo>
                  <a:cubicBezTo>
                    <a:pt x="22" y="114"/>
                    <a:pt x="47" y="126"/>
                    <a:pt x="68" y="126"/>
                  </a:cubicBezTo>
                  <a:cubicBezTo>
                    <a:pt x="76" y="126"/>
                    <a:pt x="83" y="124"/>
                    <a:pt x="89" y="121"/>
                  </a:cubicBezTo>
                  <a:cubicBezTo>
                    <a:pt x="118" y="111"/>
                    <a:pt x="148" y="92"/>
                    <a:pt x="138" y="33"/>
                  </a:cubicBezTo>
                  <a:cubicBezTo>
                    <a:pt x="101" y="11"/>
                    <a:pt x="81" y="0"/>
                    <a:pt x="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7"/>
            <p:cNvSpPr/>
            <p:nvPr/>
          </p:nvSpPr>
          <p:spPr>
            <a:xfrm>
              <a:off x="3047561" y="3102357"/>
              <a:ext cx="10300" cy="9459"/>
            </a:xfrm>
            <a:custGeom>
              <a:avLst/>
              <a:gdLst/>
              <a:ahLst/>
              <a:cxnLst/>
              <a:rect l="l" t="t" r="r" b="b"/>
              <a:pathLst>
                <a:path w="147" h="135" extrusionOk="0">
                  <a:moveTo>
                    <a:pt x="61" y="0"/>
                  </a:moveTo>
                  <a:cubicBezTo>
                    <a:pt x="49" y="0"/>
                    <a:pt x="35" y="1"/>
                    <a:pt x="20" y="4"/>
                  </a:cubicBezTo>
                  <a:cubicBezTo>
                    <a:pt x="0" y="33"/>
                    <a:pt x="0" y="82"/>
                    <a:pt x="29" y="112"/>
                  </a:cubicBezTo>
                  <a:cubicBezTo>
                    <a:pt x="46" y="128"/>
                    <a:pt x="65" y="135"/>
                    <a:pt x="85" y="135"/>
                  </a:cubicBezTo>
                  <a:cubicBezTo>
                    <a:pt x="102" y="135"/>
                    <a:pt x="119" y="130"/>
                    <a:pt x="137" y="121"/>
                  </a:cubicBezTo>
                  <a:cubicBezTo>
                    <a:pt x="147" y="63"/>
                    <a:pt x="137" y="43"/>
                    <a:pt x="127" y="23"/>
                  </a:cubicBezTo>
                  <a:cubicBezTo>
                    <a:pt x="113" y="9"/>
                    <a:pt x="93" y="0"/>
                    <a:pt x="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7"/>
            <p:cNvSpPr/>
            <p:nvPr/>
          </p:nvSpPr>
          <p:spPr>
            <a:xfrm>
              <a:off x="3093455" y="3112868"/>
              <a:ext cx="10370" cy="8969"/>
            </a:xfrm>
            <a:custGeom>
              <a:avLst/>
              <a:gdLst/>
              <a:ahLst/>
              <a:cxnLst/>
              <a:rect l="l" t="t" r="r" b="b"/>
              <a:pathLst>
                <a:path w="148" h="128" extrusionOk="0">
                  <a:moveTo>
                    <a:pt x="79" y="1"/>
                  </a:moveTo>
                  <a:cubicBezTo>
                    <a:pt x="60" y="1"/>
                    <a:pt x="40" y="10"/>
                    <a:pt x="1" y="50"/>
                  </a:cubicBezTo>
                  <a:cubicBezTo>
                    <a:pt x="1" y="89"/>
                    <a:pt x="20" y="118"/>
                    <a:pt x="69" y="128"/>
                  </a:cubicBezTo>
                  <a:cubicBezTo>
                    <a:pt x="108" y="128"/>
                    <a:pt x="148" y="99"/>
                    <a:pt x="148" y="59"/>
                  </a:cubicBezTo>
                  <a:cubicBezTo>
                    <a:pt x="118" y="10"/>
                    <a:pt x="99"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7"/>
            <p:cNvSpPr/>
            <p:nvPr/>
          </p:nvSpPr>
          <p:spPr>
            <a:xfrm>
              <a:off x="3157217" y="3081758"/>
              <a:ext cx="9669" cy="8128"/>
            </a:xfrm>
            <a:custGeom>
              <a:avLst/>
              <a:gdLst/>
              <a:ahLst/>
              <a:cxnLst/>
              <a:rect l="l" t="t" r="r" b="b"/>
              <a:pathLst>
                <a:path w="138" h="116" extrusionOk="0">
                  <a:moveTo>
                    <a:pt x="68" y="0"/>
                  </a:moveTo>
                  <a:cubicBezTo>
                    <a:pt x="36" y="0"/>
                    <a:pt x="18" y="10"/>
                    <a:pt x="11" y="24"/>
                  </a:cubicBezTo>
                  <a:cubicBezTo>
                    <a:pt x="1" y="43"/>
                    <a:pt x="1" y="63"/>
                    <a:pt x="40" y="112"/>
                  </a:cubicBezTo>
                  <a:cubicBezTo>
                    <a:pt x="53" y="115"/>
                    <a:pt x="65" y="116"/>
                    <a:pt x="75" y="116"/>
                  </a:cubicBezTo>
                  <a:cubicBezTo>
                    <a:pt x="103" y="116"/>
                    <a:pt x="121" y="107"/>
                    <a:pt x="128" y="92"/>
                  </a:cubicBezTo>
                  <a:cubicBezTo>
                    <a:pt x="138" y="73"/>
                    <a:pt x="138" y="43"/>
                    <a:pt x="109" y="4"/>
                  </a:cubicBezTo>
                  <a:cubicBezTo>
                    <a:pt x="93" y="2"/>
                    <a:pt x="79" y="0"/>
                    <a:pt x="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7"/>
            <p:cNvSpPr/>
            <p:nvPr/>
          </p:nvSpPr>
          <p:spPr>
            <a:xfrm>
              <a:off x="3131222" y="3119734"/>
              <a:ext cx="7567" cy="8688"/>
            </a:xfrm>
            <a:custGeom>
              <a:avLst/>
              <a:gdLst/>
              <a:ahLst/>
              <a:cxnLst/>
              <a:rect l="l" t="t" r="r" b="b"/>
              <a:pathLst>
                <a:path w="108" h="124" extrusionOk="0">
                  <a:moveTo>
                    <a:pt x="35" y="0"/>
                  </a:moveTo>
                  <a:cubicBezTo>
                    <a:pt x="28" y="0"/>
                    <a:pt x="23" y="3"/>
                    <a:pt x="20" y="10"/>
                  </a:cubicBezTo>
                  <a:cubicBezTo>
                    <a:pt x="0" y="20"/>
                    <a:pt x="0" y="40"/>
                    <a:pt x="10" y="89"/>
                  </a:cubicBezTo>
                  <a:cubicBezTo>
                    <a:pt x="36" y="115"/>
                    <a:pt x="58" y="123"/>
                    <a:pt x="72" y="123"/>
                  </a:cubicBezTo>
                  <a:cubicBezTo>
                    <a:pt x="79" y="123"/>
                    <a:pt x="85" y="121"/>
                    <a:pt x="88" y="118"/>
                  </a:cubicBezTo>
                  <a:cubicBezTo>
                    <a:pt x="98" y="108"/>
                    <a:pt x="108" y="89"/>
                    <a:pt x="98" y="30"/>
                  </a:cubicBezTo>
                  <a:cubicBezTo>
                    <a:pt x="66" y="11"/>
                    <a:pt x="47" y="0"/>
                    <a:pt x="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7"/>
            <p:cNvSpPr/>
            <p:nvPr/>
          </p:nvSpPr>
          <p:spPr>
            <a:xfrm>
              <a:off x="3116087" y="3161494"/>
              <a:ext cx="13103" cy="9599"/>
            </a:xfrm>
            <a:custGeom>
              <a:avLst/>
              <a:gdLst/>
              <a:ahLst/>
              <a:cxnLst/>
              <a:rect l="l" t="t" r="r" b="b"/>
              <a:pathLst>
                <a:path w="187" h="137" extrusionOk="0">
                  <a:moveTo>
                    <a:pt x="114" y="1"/>
                  </a:moveTo>
                  <a:cubicBezTo>
                    <a:pt x="99" y="1"/>
                    <a:pt x="84" y="4"/>
                    <a:pt x="69" y="11"/>
                  </a:cubicBezTo>
                  <a:cubicBezTo>
                    <a:pt x="30" y="21"/>
                    <a:pt x="11" y="60"/>
                    <a:pt x="1" y="90"/>
                  </a:cubicBezTo>
                  <a:cubicBezTo>
                    <a:pt x="22" y="118"/>
                    <a:pt x="54" y="136"/>
                    <a:pt x="85" y="136"/>
                  </a:cubicBezTo>
                  <a:cubicBezTo>
                    <a:pt x="97" y="136"/>
                    <a:pt x="108" y="134"/>
                    <a:pt x="118" y="129"/>
                  </a:cubicBezTo>
                  <a:cubicBezTo>
                    <a:pt x="157" y="109"/>
                    <a:pt x="187" y="60"/>
                    <a:pt x="177" y="21"/>
                  </a:cubicBezTo>
                  <a:cubicBezTo>
                    <a:pt x="159" y="9"/>
                    <a:pt x="137" y="1"/>
                    <a:pt x="1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7"/>
            <p:cNvSpPr/>
            <p:nvPr/>
          </p:nvSpPr>
          <p:spPr>
            <a:xfrm>
              <a:off x="3166186" y="3106001"/>
              <a:ext cx="9669" cy="10370"/>
            </a:xfrm>
            <a:custGeom>
              <a:avLst/>
              <a:gdLst/>
              <a:ahLst/>
              <a:cxnLst/>
              <a:rect l="l" t="t" r="r" b="b"/>
              <a:pathLst>
                <a:path w="138" h="148" extrusionOk="0">
                  <a:moveTo>
                    <a:pt x="88" y="1"/>
                  </a:moveTo>
                  <a:cubicBezTo>
                    <a:pt x="30" y="20"/>
                    <a:pt x="10" y="40"/>
                    <a:pt x="10" y="60"/>
                  </a:cubicBezTo>
                  <a:cubicBezTo>
                    <a:pt x="0" y="79"/>
                    <a:pt x="10" y="108"/>
                    <a:pt x="39" y="148"/>
                  </a:cubicBezTo>
                  <a:cubicBezTo>
                    <a:pt x="98" y="148"/>
                    <a:pt x="127" y="128"/>
                    <a:pt x="137" y="99"/>
                  </a:cubicBezTo>
                  <a:cubicBezTo>
                    <a:pt x="137" y="69"/>
                    <a:pt x="137" y="30"/>
                    <a:pt x="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7"/>
            <p:cNvSpPr/>
            <p:nvPr/>
          </p:nvSpPr>
          <p:spPr>
            <a:xfrm>
              <a:off x="3072225" y="3082949"/>
              <a:ext cx="8969" cy="8338"/>
            </a:xfrm>
            <a:custGeom>
              <a:avLst/>
              <a:gdLst/>
              <a:ahLst/>
              <a:cxnLst/>
              <a:rect l="l" t="t" r="r" b="b"/>
              <a:pathLst>
                <a:path w="128" h="119" extrusionOk="0">
                  <a:moveTo>
                    <a:pt x="76" y="0"/>
                  </a:moveTo>
                  <a:cubicBezTo>
                    <a:pt x="61" y="0"/>
                    <a:pt x="39" y="5"/>
                    <a:pt x="10" y="17"/>
                  </a:cubicBezTo>
                  <a:cubicBezTo>
                    <a:pt x="0" y="75"/>
                    <a:pt x="0" y="95"/>
                    <a:pt x="10" y="105"/>
                  </a:cubicBezTo>
                  <a:cubicBezTo>
                    <a:pt x="19" y="114"/>
                    <a:pt x="28" y="118"/>
                    <a:pt x="39" y="118"/>
                  </a:cubicBezTo>
                  <a:cubicBezTo>
                    <a:pt x="53" y="118"/>
                    <a:pt x="71" y="111"/>
                    <a:pt x="98" y="95"/>
                  </a:cubicBezTo>
                  <a:cubicBezTo>
                    <a:pt x="128" y="46"/>
                    <a:pt x="118" y="17"/>
                    <a:pt x="98" y="7"/>
                  </a:cubicBezTo>
                  <a:cubicBezTo>
                    <a:pt x="94" y="3"/>
                    <a:pt x="87" y="0"/>
                    <a:pt x="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7"/>
            <p:cNvSpPr/>
            <p:nvPr/>
          </p:nvSpPr>
          <p:spPr>
            <a:xfrm>
              <a:off x="3229246" y="2654347"/>
              <a:ext cx="209362" cy="157582"/>
            </a:xfrm>
            <a:custGeom>
              <a:avLst/>
              <a:gdLst/>
              <a:ahLst/>
              <a:cxnLst/>
              <a:rect l="l" t="t" r="r" b="b"/>
              <a:pathLst>
                <a:path w="2988" h="2249" extrusionOk="0">
                  <a:moveTo>
                    <a:pt x="1496" y="0"/>
                  </a:moveTo>
                  <a:cubicBezTo>
                    <a:pt x="1219" y="0"/>
                    <a:pt x="941" y="103"/>
                    <a:pt x="725" y="310"/>
                  </a:cubicBezTo>
                  <a:cubicBezTo>
                    <a:pt x="1" y="996"/>
                    <a:pt x="470" y="2209"/>
                    <a:pt x="1459" y="2248"/>
                  </a:cubicBezTo>
                  <a:cubicBezTo>
                    <a:pt x="1471" y="2249"/>
                    <a:pt x="1483" y="2249"/>
                    <a:pt x="1495" y="2249"/>
                  </a:cubicBezTo>
                  <a:cubicBezTo>
                    <a:pt x="2470" y="2249"/>
                    <a:pt x="2987" y="1075"/>
                    <a:pt x="2320" y="359"/>
                  </a:cubicBezTo>
                  <a:cubicBezTo>
                    <a:pt x="2097" y="121"/>
                    <a:pt x="1796" y="0"/>
                    <a:pt x="14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7"/>
            <p:cNvSpPr/>
            <p:nvPr/>
          </p:nvSpPr>
          <p:spPr>
            <a:xfrm>
              <a:off x="3277943" y="2668010"/>
              <a:ext cx="24734" cy="20880"/>
            </a:xfrm>
            <a:custGeom>
              <a:avLst/>
              <a:gdLst/>
              <a:ahLst/>
              <a:cxnLst/>
              <a:rect l="l" t="t" r="r" b="b"/>
              <a:pathLst>
                <a:path w="353" h="298" extrusionOk="0">
                  <a:moveTo>
                    <a:pt x="283" y="0"/>
                  </a:moveTo>
                  <a:cubicBezTo>
                    <a:pt x="242" y="0"/>
                    <a:pt x="180" y="31"/>
                    <a:pt x="118" y="86"/>
                  </a:cubicBezTo>
                  <a:cubicBezTo>
                    <a:pt x="40" y="164"/>
                    <a:pt x="0" y="252"/>
                    <a:pt x="40" y="282"/>
                  </a:cubicBezTo>
                  <a:cubicBezTo>
                    <a:pt x="48" y="293"/>
                    <a:pt x="60" y="297"/>
                    <a:pt x="75" y="297"/>
                  </a:cubicBezTo>
                  <a:cubicBezTo>
                    <a:pt x="116" y="297"/>
                    <a:pt x="178" y="263"/>
                    <a:pt x="235" y="213"/>
                  </a:cubicBezTo>
                  <a:cubicBezTo>
                    <a:pt x="323" y="135"/>
                    <a:pt x="353" y="47"/>
                    <a:pt x="323" y="18"/>
                  </a:cubicBezTo>
                  <a:cubicBezTo>
                    <a:pt x="315" y="6"/>
                    <a:pt x="301" y="0"/>
                    <a:pt x="2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7"/>
            <p:cNvSpPr/>
            <p:nvPr/>
          </p:nvSpPr>
          <p:spPr>
            <a:xfrm>
              <a:off x="3347170" y="2690432"/>
              <a:ext cx="10370" cy="15905"/>
            </a:xfrm>
            <a:custGeom>
              <a:avLst/>
              <a:gdLst/>
              <a:ahLst/>
              <a:cxnLst/>
              <a:rect l="l" t="t" r="r" b="b"/>
              <a:pathLst>
                <a:path w="148" h="227" extrusionOk="0">
                  <a:moveTo>
                    <a:pt x="50" y="1"/>
                  </a:moveTo>
                  <a:cubicBezTo>
                    <a:pt x="21" y="40"/>
                    <a:pt x="1" y="79"/>
                    <a:pt x="11" y="128"/>
                  </a:cubicBezTo>
                  <a:cubicBezTo>
                    <a:pt x="21" y="167"/>
                    <a:pt x="60" y="206"/>
                    <a:pt x="99" y="226"/>
                  </a:cubicBezTo>
                  <a:cubicBezTo>
                    <a:pt x="128" y="187"/>
                    <a:pt x="148" y="148"/>
                    <a:pt x="138" y="99"/>
                  </a:cubicBezTo>
                  <a:cubicBezTo>
                    <a:pt x="128" y="50"/>
                    <a:pt x="89" y="2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7"/>
            <p:cNvSpPr/>
            <p:nvPr/>
          </p:nvSpPr>
          <p:spPr>
            <a:xfrm>
              <a:off x="3363005" y="2684266"/>
              <a:ext cx="11001" cy="12472"/>
            </a:xfrm>
            <a:custGeom>
              <a:avLst/>
              <a:gdLst/>
              <a:ahLst/>
              <a:cxnLst/>
              <a:rect l="l" t="t" r="r" b="b"/>
              <a:pathLst>
                <a:path w="157" h="178" extrusionOk="0">
                  <a:moveTo>
                    <a:pt x="49" y="1"/>
                  </a:moveTo>
                  <a:cubicBezTo>
                    <a:pt x="20" y="20"/>
                    <a:pt x="0" y="60"/>
                    <a:pt x="0" y="99"/>
                  </a:cubicBezTo>
                  <a:cubicBezTo>
                    <a:pt x="10" y="138"/>
                    <a:pt x="39" y="167"/>
                    <a:pt x="78" y="177"/>
                  </a:cubicBezTo>
                  <a:cubicBezTo>
                    <a:pt x="157" y="138"/>
                    <a:pt x="147" y="20"/>
                    <a:pt x="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7"/>
            <p:cNvSpPr/>
            <p:nvPr/>
          </p:nvSpPr>
          <p:spPr>
            <a:xfrm>
              <a:off x="3380802" y="2720140"/>
              <a:ext cx="13803" cy="9459"/>
            </a:xfrm>
            <a:custGeom>
              <a:avLst/>
              <a:gdLst/>
              <a:ahLst/>
              <a:cxnLst/>
              <a:rect l="l" t="t" r="r" b="b"/>
              <a:pathLst>
                <a:path w="197" h="135" extrusionOk="0">
                  <a:moveTo>
                    <a:pt x="100" y="0"/>
                  </a:moveTo>
                  <a:cubicBezTo>
                    <a:pt x="52" y="0"/>
                    <a:pt x="6" y="31"/>
                    <a:pt x="1" y="86"/>
                  </a:cubicBezTo>
                  <a:cubicBezTo>
                    <a:pt x="20" y="115"/>
                    <a:pt x="59" y="135"/>
                    <a:pt x="98" y="135"/>
                  </a:cubicBezTo>
                  <a:cubicBezTo>
                    <a:pt x="138" y="125"/>
                    <a:pt x="177" y="96"/>
                    <a:pt x="196" y="57"/>
                  </a:cubicBezTo>
                  <a:cubicBezTo>
                    <a:pt x="175" y="18"/>
                    <a:pt x="137" y="0"/>
                    <a:pt x="1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7"/>
            <p:cNvSpPr/>
            <p:nvPr/>
          </p:nvSpPr>
          <p:spPr>
            <a:xfrm>
              <a:off x="3380802" y="2745855"/>
              <a:ext cx="11701" cy="9389"/>
            </a:xfrm>
            <a:custGeom>
              <a:avLst/>
              <a:gdLst/>
              <a:ahLst/>
              <a:cxnLst/>
              <a:rect l="l" t="t" r="r" b="b"/>
              <a:pathLst>
                <a:path w="167" h="134" extrusionOk="0">
                  <a:moveTo>
                    <a:pt x="81" y="0"/>
                  </a:moveTo>
                  <a:cubicBezTo>
                    <a:pt x="73" y="0"/>
                    <a:pt x="66" y="1"/>
                    <a:pt x="59" y="3"/>
                  </a:cubicBezTo>
                  <a:cubicBezTo>
                    <a:pt x="20" y="22"/>
                    <a:pt x="1" y="52"/>
                    <a:pt x="1" y="101"/>
                  </a:cubicBezTo>
                  <a:cubicBezTo>
                    <a:pt x="15" y="123"/>
                    <a:pt x="46" y="134"/>
                    <a:pt x="78" y="134"/>
                  </a:cubicBezTo>
                  <a:cubicBezTo>
                    <a:pt x="88" y="134"/>
                    <a:pt x="98" y="132"/>
                    <a:pt x="108" y="130"/>
                  </a:cubicBezTo>
                  <a:cubicBezTo>
                    <a:pt x="138" y="110"/>
                    <a:pt x="167" y="81"/>
                    <a:pt x="167" y="42"/>
                  </a:cubicBezTo>
                  <a:cubicBezTo>
                    <a:pt x="151" y="18"/>
                    <a:pt x="115" y="0"/>
                    <a:pt x="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7"/>
            <p:cNvSpPr/>
            <p:nvPr/>
          </p:nvSpPr>
          <p:spPr>
            <a:xfrm>
              <a:off x="3354037" y="2724064"/>
              <a:ext cx="10370" cy="8969"/>
            </a:xfrm>
            <a:custGeom>
              <a:avLst/>
              <a:gdLst/>
              <a:ahLst/>
              <a:cxnLst/>
              <a:rect l="l" t="t" r="r" b="b"/>
              <a:pathLst>
                <a:path w="148" h="128" extrusionOk="0">
                  <a:moveTo>
                    <a:pt x="60" y="1"/>
                  </a:moveTo>
                  <a:cubicBezTo>
                    <a:pt x="11" y="40"/>
                    <a:pt x="1" y="59"/>
                    <a:pt x="11" y="79"/>
                  </a:cubicBezTo>
                  <a:cubicBezTo>
                    <a:pt x="20" y="98"/>
                    <a:pt x="30" y="118"/>
                    <a:pt x="89" y="128"/>
                  </a:cubicBezTo>
                  <a:cubicBezTo>
                    <a:pt x="138" y="89"/>
                    <a:pt x="148" y="69"/>
                    <a:pt x="138" y="49"/>
                  </a:cubicBezTo>
                  <a:cubicBezTo>
                    <a:pt x="128" y="30"/>
                    <a:pt x="118" y="10"/>
                    <a:pt x="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7"/>
            <p:cNvSpPr/>
            <p:nvPr/>
          </p:nvSpPr>
          <p:spPr>
            <a:xfrm>
              <a:off x="3386268" y="2695126"/>
              <a:ext cx="10370" cy="9459"/>
            </a:xfrm>
            <a:custGeom>
              <a:avLst/>
              <a:gdLst/>
              <a:ahLst/>
              <a:cxnLst/>
              <a:rect l="l" t="t" r="r" b="b"/>
              <a:pathLst>
                <a:path w="148" h="135" extrusionOk="0">
                  <a:moveTo>
                    <a:pt x="61" y="0"/>
                  </a:moveTo>
                  <a:cubicBezTo>
                    <a:pt x="42" y="0"/>
                    <a:pt x="25" y="7"/>
                    <a:pt x="11" y="22"/>
                  </a:cubicBezTo>
                  <a:cubicBezTo>
                    <a:pt x="1" y="81"/>
                    <a:pt x="11" y="100"/>
                    <a:pt x="30" y="120"/>
                  </a:cubicBezTo>
                  <a:cubicBezTo>
                    <a:pt x="40" y="130"/>
                    <a:pt x="52" y="135"/>
                    <a:pt x="69" y="135"/>
                  </a:cubicBezTo>
                  <a:cubicBezTo>
                    <a:pt x="86" y="135"/>
                    <a:pt x="108" y="130"/>
                    <a:pt x="138" y="120"/>
                  </a:cubicBezTo>
                  <a:cubicBezTo>
                    <a:pt x="148" y="81"/>
                    <a:pt x="138" y="42"/>
                    <a:pt x="118" y="22"/>
                  </a:cubicBezTo>
                  <a:cubicBezTo>
                    <a:pt x="99" y="7"/>
                    <a:pt x="79" y="0"/>
                    <a:pt x="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7"/>
            <p:cNvSpPr/>
            <p:nvPr/>
          </p:nvSpPr>
          <p:spPr>
            <a:xfrm>
              <a:off x="3354737" y="2754894"/>
              <a:ext cx="10370" cy="9039"/>
            </a:xfrm>
            <a:custGeom>
              <a:avLst/>
              <a:gdLst/>
              <a:ahLst/>
              <a:cxnLst/>
              <a:rect l="l" t="t" r="r" b="b"/>
              <a:pathLst>
                <a:path w="148" h="129" extrusionOk="0">
                  <a:moveTo>
                    <a:pt x="79" y="1"/>
                  </a:moveTo>
                  <a:cubicBezTo>
                    <a:pt x="59" y="1"/>
                    <a:pt x="30" y="11"/>
                    <a:pt x="1" y="60"/>
                  </a:cubicBezTo>
                  <a:cubicBezTo>
                    <a:pt x="20" y="109"/>
                    <a:pt x="40" y="128"/>
                    <a:pt x="69" y="128"/>
                  </a:cubicBezTo>
                  <a:cubicBezTo>
                    <a:pt x="98" y="128"/>
                    <a:pt x="118" y="118"/>
                    <a:pt x="147" y="69"/>
                  </a:cubicBezTo>
                  <a:cubicBezTo>
                    <a:pt x="128" y="21"/>
                    <a:pt x="108"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7"/>
            <p:cNvSpPr/>
            <p:nvPr/>
          </p:nvSpPr>
          <p:spPr>
            <a:xfrm>
              <a:off x="3373235" y="2772410"/>
              <a:ext cx="11071" cy="8969"/>
            </a:xfrm>
            <a:custGeom>
              <a:avLst/>
              <a:gdLst/>
              <a:ahLst/>
              <a:cxnLst/>
              <a:rect l="l" t="t" r="r" b="b"/>
              <a:pathLst>
                <a:path w="158" h="128" extrusionOk="0">
                  <a:moveTo>
                    <a:pt x="78" y="1"/>
                  </a:moveTo>
                  <a:cubicBezTo>
                    <a:pt x="62" y="1"/>
                    <a:pt x="50" y="5"/>
                    <a:pt x="40" y="15"/>
                  </a:cubicBezTo>
                  <a:cubicBezTo>
                    <a:pt x="11" y="45"/>
                    <a:pt x="1" y="84"/>
                    <a:pt x="11" y="113"/>
                  </a:cubicBezTo>
                  <a:cubicBezTo>
                    <a:pt x="30" y="123"/>
                    <a:pt x="50" y="128"/>
                    <a:pt x="68" y="128"/>
                  </a:cubicBezTo>
                  <a:cubicBezTo>
                    <a:pt x="86" y="128"/>
                    <a:pt x="104" y="123"/>
                    <a:pt x="118" y="113"/>
                  </a:cubicBezTo>
                  <a:cubicBezTo>
                    <a:pt x="138" y="103"/>
                    <a:pt x="157" y="74"/>
                    <a:pt x="138" y="15"/>
                  </a:cubicBezTo>
                  <a:cubicBezTo>
                    <a:pt x="113" y="5"/>
                    <a:pt x="94" y="1"/>
                    <a:pt x="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7"/>
            <p:cNvSpPr/>
            <p:nvPr/>
          </p:nvSpPr>
          <p:spPr>
            <a:xfrm>
              <a:off x="3343106" y="2789507"/>
              <a:ext cx="12892" cy="9529"/>
            </a:xfrm>
            <a:custGeom>
              <a:avLst/>
              <a:gdLst/>
              <a:ahLst/>
              <a:cxnLst/>
              <a:rect l="l" t="t" r="r" b="b"/>
              <a:pathLst>
                <a:path w="184" h="136" extrusionOk="0">
                  <a:moveTo>
                    <a:pt x="111" y="0"/>
                  </a:moveTo>
                  <a:cubicBezTo>
                    <a:pt x="97" y="0"/>
                    <a:pt x="83" y="2"/>
                    <a:pt x="69" y="6"/>
                  </a:cubicBezTo>
                  <a:cubicBezTo>
                    <a:pt x="30" y="26"/>
                    <a:pt x="0" y="65"/>
                    <a:pt x="0" y="104"/>
                  </a:cubicBezTo>
                  <a:cubicBezTo>
                    <a:pt x="19" y="126"/>
                    <a:pt x="45" y="136"/>
                    <a:pt x="71" y="136"/>
                  </a:cubicBezTo>
                  <a:cubicBezTo>
                    <a:pt x="127" y="136"/>
                    <a:pt x="183" y="92"/>
                    <a:pt x="176" y="26"/>
                  </a:cubicBezTo>
                  <a:cubicBezTo>
                    <a:pt x="158" y="7"/>
                    <a:pt x="135" y="0"/>
                    <a:pt x="1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7"/>
            <p:cNvSpPr/>
            <p:nvPr/>
          </p:nvSpPr>
          <p:spPr>
            <a:xfrm>
              <a:off x="3338972" y="2775914"/>
              <a:ext cx="8969" cy="9249"/>
            </a:xfrm>
            <a:custGeom>
              <a:avLst/>
              <a:gdLst/>
              <a:ahLst/>
              <a:cxnLst/>
              <a:rect l="l" t="t" r="r" b="b"/>
              <a:pathLst>
                <a:path w="128" h="132" extrusionOk="0">
                  <a:moveTo>
                    <a:pt x="45" y="1"/>
                  </a:moveTo>
                  <a:cubicBezTo>
                    <a:pt x="40" y="1"/>
                    <a:pt x="35" y="2"/>
                    <a:pt x="30" y="4"/>
                  </a:cubicBezTo>
                  <a:cubicBezTo>
                    <a:pt x="20" y="14"/>
                    <a:pt x="10" y="34"/>
                    <a:pt x="1" y="92"/>
                  </a:cubicBezTo>
                  <a:cubicBezTo>
                    <a:pt x="20" y="119"/>
                    <a:pt x="40" y="132"/>
                    <a:pt x="59" y="132"/>
                  </a:cubicBezTo>
                  <a:cubicBezTo>
                    <a:pt x="69" y="132"/>
                    <a:pt x="79" y="128"/>
                    <a:pt x="89" y="122"/>
                  </a:cubicBezTo>
                  <a:cubicBezTo>
                    <a:pt x="118" y="112"/>
                    <a:pt x="128" y="83"/>
                    <a:pt x="118" y="34"/>
                  </a:cubicBezTo>
                  <a:cubicBezTo>
                    <a:pt x="81" y="12"/>
                    <a:pt x="61" y="1"/>
                    <a:pt x="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7"/>
            <p:cNvSpPr/>
            <p:nvPr/>
          </p:nvSpPr>
          <p:spPr>
            <a:xfrm>
              <a:off x="3308142" y="2792660"/>
              <a:ext cx="17167" cy="8618"/>
            </a:xfrm>
            <a:custGeom>
              <a:avLst/>
              <a:gdLst/>
              <a:ahLst/>
              <a:cxnLst/>
              <a:rect l="l" t="t" r="r" b="b"/>
              <a:pathLst>
                <a:path w="245" h="123" extrusionOk="0">
                  <a:moveTo>
                    <a:pt x="118" y="0"/>
                  </a:moveTo>
                  <a:cubicBezTo>
                    <a:pt x="69" y="0"/>
                    <a:pt x="29" y="20"/>
                    <a:pt x="0" y="49"/>
                  </a:cubicBezTo>
                  <a:cubicBezTo>
                    <a:pt x="25" y="98"/>
                    <a:pt x="71" y="123"/>
                    <a:pt x="119" y="123"/>
                  </a:cubicBezTo>
                  <a:cubicBezTo>
                    <a:pt x="166" y="123"/>
                    <a:pt x="215" y="98"/>
                    <a:pt x="245" y="49"/>
                  </a:cubicBezTo>
                  <a:cubicBezTo>
                    <a:pt x="206" y="10"/>
                    <a:pt x="166" y="0"/>
                    <a:pt x="1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7"/>
            <p:cNvSpPr/>
            <p:nvPr/>
          </p:nvSpPr>
          <p:spPr>
            <a:xfrm>
              <a:off x="3324538" y="2751881"/>
              <a:ext cx="11841" cy="9319"/>
            </a:xfrm>
            <a:custGeom>
              <a:avLst/>
              <a:gdLst/>
              <a:ahLst/>
              <a:cxnLst/>
              <a:rect l="l" t="t" r="r" b="b"/>
              <a:pathLst>
                <a:path w="169" h="133" extrusionOk="0">
                  <a:moveTo>
                    <a:pt x="83" y="1"/>
                  </a:moveTo>
                  <a:cubicBezTo>
                    <a:pt x="69" y="1"/>
                    <a:pt x="59" y="6"/>
                    <a:pt x="50" y="15"/>
                  </a:cubicBezTo>
                  <a:cubicBezTo>
                    <a:pt x="30" y="24"/>
                    <a:pt x="1" y="44"/>
                    <a:pt x="1" y="103"/>
                  </a:cubicBezTo>
                  <a:cubicBezTo>
                    <a:pt x="22" y="124"/>
                    <a:pt x="46" y="133"/>
                    <a:pt x="70" y="133"/>
                  </a:cubicBezTo>
                  <a:cubicBezTo>
                    <a:pt x="122" y="133"/>
                    <a:pt x="168" y="86"/>
                    <a:pt x="148" y="24"/>
                  </a:cubicBezTo>
                  <a:cubicBezTo>
                    <a:pt x="121" y="8"/>
                    <a:pt x="100"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7"/>
            <p:cNvSpPr/>
            <p:nvPr/>
          </p:nvSpPr>
          <p:spPr>
            <a:xfrm>
              <a:off x="3336240" y="2718599"/>
              <a:ext cx="8969" cy="10370"/>
            </a:xfrm>
            <a:custGeom>
              <a:avLst/>
              <a:gdLst/>
              <a:ahLst/>
              <a:cxnLst/>
              <a:rect l="l" t="t" r="r" b="b"/>
              <a:pathLst>
                <a:path w="128" h="148" extrusionOk="0">
                  <a:moveTo>
                    <a:pt x="59" y="0"/>
                  </a:moveTo>
                  <a:cubicBezTo>
                    <a:pt x="10" y="30"/>
                    <a:pt x="0" y="49"/>
                    <a:pt x="0" y="69"/>
                  </a:cubicBezTo>
                  <a:cubicBezTo>
                    <a:pt x="0" y="88"/>
                    <a:pt x="10" y="98"/>
                    <a:pt x="49" y="147"/>
                  </a:cubicBezTo>
                  <a:cubicBezTo>
                    <a:pt x="108" y="137"/>
                    <a:pt x="128" y="108"/>
                    <a:pt x="128" y="79"/>
                  </a:cubicBezTo>
                  <a:cubicBezTo>
                    <a:pt x="128" y="49"/>
                    <a:pt x="118" y="2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7"/>
            <p:cNvSpPr/>
            <p:nvPr/>
          </p:nvSpPr>
          <p:spPr>
            <a:xfrm>
              <a:off x="3315640" y="2775213"/>
              <a:ext cx="11071" cy="9249"/>
            </a:xfrm>
            <a:custGeom>
              <a:avLst/>
              <a:gdLst/>
              <a:ahLst/>
              <a:cxnLst/>
              <a:rect l="l" t="t" r="r" b="b"/>
              <a:pathLst>
                <a:path w="158" h="132" extrusionOk="0">
                  <a:moveTo>
                    <a:pt x="76" y="1"/>
                  </a:moveTo>
                  <a:cubicBezTo>
                    <a:pt x="70" y="1"/>
                    <a:pt x="64" y="2"/>
                    <a:pt x="59" y="5"/>
                  </a:cubicBezTo>
                  <a:cubicBezTo>
                    <a:pt x="40" y="14"/>
                    <a:pt x="20" y="24"/>
                    <a:pt x="1" y="83"/>
                  </a:cubicBezTo>
                  <a:cubicBezTo>
                    <a:pt x="20" y="122"/>
                    <a:pt x="59" y="132"/>
                    <a:pt x="99" y="132"/>
                  </a:cubicBezTo>
                  <a:cubicBezTo>
                    <a:pt x="138" y="112"/>
                    <a:pt x="157" y="73"/>
                    <a:pt x="157" y="34"/>
                  </a:cubicBezTo>
                  <a:cubicBezTo>
                    <a:pt x="121" y="12"/>
                    <a:pt x="95"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7"/>
            <p:cNvSpPr/>
            <p:nvPr/>
          </p:nvSpPr>
          <p:spPr>
            <a:xfrm>
              <a:off x="3345839" y="2737797"/>
              <a:ext cx="12542" cy="10230"/>
            </a:xfrm>
            <a:custGeom>
              <a:avLst/>
              <a:gdLst/>
              <a:ahLst/>
              <a:cxnLst/>
              <a:rect l="l" t="t" r="r" b="b"/>
              <a:pathLst>
                <a:path w="179" h="146" extrusionOk="0">
                  <a:moveTo>
                    <a:pt x="98" y="0"/>
                  </a:moveTo>
                  <a:lnTo>
                    <a:pt x="98" y="0"/>
                  </a:lnTo>
                  <a:cubicBezTo>
                    <a:pt x="40" y="10"/>
                    <a:pt x="20" y="20"/>
                    <a:pt x="10" y="39"/>
                  </a:cubicBezTo>
                  <a:cubicBezTo>
                    <a:pt x="0" y="49"/>
                    <a:pt x="0" y="69"/>
                    <a:pt x="20" y="127"/>
                  </a:cubicBezTo>
                  <a:cubicBezTo>
                    <a:pt x="36" y="140"/>
                    <a:pt x="52" y="145"/>
                    <a:pt x="67" y="145"/>
                  </a:cubicBezTo>
                  <a:cubicBezTo>
                    <a:pt x="134" y="145"/>
                    <a:pt x="178" y="40"/>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7"/>
            <p:cNvSpPr/>
            <p:nvPr/>
          </p:nvSpPr>
          <p:spPr>
            <a:xfrm>
              <a:off x="3343807" y="2667590"/>
              <a:ext cx="9669" cy="8128"/>
            </a:xfrm>
            <a:custGeom>
              <a:avLst/>
              <a:gdLst/>
              <a:ahLst/>
              <a:cxnLst/>
              <a:rect l="l" t="t" r="r" b="b"/>
              <a:pathLst>
                <a:path w="138" h="116" extrusionOk="0">
                  <a:moveTo>
                    <a:pt x="74" y="0"/>
                  </a:moveTo>
                  <a:cubicBezTo>
                    <a:pt x="64" y="0"/>
                    <a:pt x="52" y="1"/>
                    <a:pt x="39" y="4"/>
                  </a:cubicBezTo>
                  <a:cubicBezTo>
                    <a:pt x="10" y="53"/>
                    <a:pt x="0" y="73"/>
                    <a:pt x="20" y="92"/>
                  </a:cubicBezTo>
                  <a:cubicBezTo>
                    <a:pt x="27" y="106"/>
                    <a:pt x="39" y="116"/>
                    <a:pt x="68" y="116"/>
                  </a:cubicBezTo>
                  <a:cubicBezTo>
                    <a:pt x="79" y="116"/>
                    <a:pt x="92" y="114"/>
                    <a:pt x="108" y="112"/>
                  </a:cubicBezTo>
                  <a:cubicBezTo>
                    <a:pt x="137" y="73"/>
                    <a:pt x="137" y="43"/>
                    <a:pt x="127" y="24"/>
                  </a:cubicBezTo>
                  <a:cubicBezTo>
                    <a:pt x="120" y="9"/>
                    <a:pt x="102" y="0"/>
                    <a:pt x="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7"/>
            <p:cNvSpPr/>
            <p:nvPr/>
          </p:nvSpPr>
          <p:spPr>
            <a:xfrm>
              <a:off x="3366369" y="2709000"/>
              <a:ext cx="9739" cy="7567"/>
            </a:xfrm>
            <a:custGeom>
              <a:avLst/>
              <a:gdLst/>
              <a:ahLst/>
              <a:cxnLst/>
              <a:rect l="l" t="t" r="r" b="b"/>
              <a:pathLst>
                <a:path w="139" h="108" extrusionOk="0">
                  <a:moveTo>
                    <a:pt x="69" y="0"/>
                  </a:moveTo>
                  <a:cubicBezTo>
                    <a:pt x="21" y="30"/>
                    <a:pt x="1" y="49"/>
                    <a:pt x="11" y="59"/>
                  </a:cubicBezTo>
                  <a:cubicBezTo>
                    <a:pt x="11" y="79"/>
                    <a:pt x="30" y="98"/>
                    <a:pt x="79" y="108"/>
                  </a:cubicBezTo>
                  <a:cubicBezTo>
                    <a:pt x="138" y="79"/>
                    <a:pt x="138" y="59"/>
                    <a:pt x="138" y="49"/>
                  </a:cubicBezTo>
                  <a:cubicBezTo>
                    <a:pt x="138" y="30"/>
                    <a:pt x="118" y="10"/>
                    <a:pt x="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7"/>
            <p:cNvSpPr/>
            <p:nvPr/>
          </p:nvSpPr>
          <p:spPr>
            <a:xfrm>
              <a:off x="3400001" y="2735065"/>
              <a:ext cx="11701" cy="13733"/>
            </a:xfrm>
            <a:custGeom>
              <a:avLst/>
              <a:gdLst/>
              <a:ahLst/>
              <a:cxnLst/>
              <a:rect l="l" t="t" r="r" b="b"/>
              <a:pathLst>
                <a:path w="167" h="196" extrusionOk="0">
                  <a:moveTo>
                    <a:pt x="59" y="0"/>
                  </a:moveTo>
                  <a:lnTo>
                    <a:pt x="59" y="0"/>
                  </a:lnTo>
                  <a:cubicBezTo>
                    <a:pt x="30" y="20"/>
                    <a:pt x="10" y="49"/>
                    <a:pt x="1" y="88"/>
                  </a:cubicBezTo>
                  <a:cubicBezTo>
                    <a:pt x="1" y="127"/>
                    <a:pt x="20" y="166"/>
                    <a:pt x="49" y="196"/>
                  </a:cubicBezTo>
                  <a:cubicBezTo>
                    <a:pt x="157" y="176"/>
                    <a:pt x="167" y="2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7"/>
            <p:cNvSpPr/>
            <p:nvPr/>
          </p:nvSpPr>
          <p:spPr>
            <a:xfrm>
              <a:off x="3371203" y="2670252"/>
              <a:ext cx="9669" cy="8758"/>
            </a:xfrm>
            <a:custGeom>
              <a:avLst/>
              <a:gdLst/>
              <a:ahLst/>
              <a:cxnLst/>
              <a:rect l="l" t="t" r="r" b="b"/>
              <a:pathLst>
                <a:path w="138" h="125" extrusionOk="0">
                  <a:moveTo>
                    <a:pt x="59" y="0"/>
                  </a:moveTo>
                  <a:cubicBezTo>
                    <a:pt x="42" y="0"/>
                    <a:pt x="25" y="5"/>
                    <a:pt x="10" y="15"/>
                  </a:cubicBezTo>
                  <a:cubicBezTo>
                    <a:pt x="0" y="74"/>
                    <a:pt x="10" y="103"/>
                    <a:pt x="20" y="113"/>
                  </a:cubicBezTo>
                  <a:cubicBezTo>
                    <a:pt x="31" y="118"/>
                    <a:pt x="46" y="124"/>
                    <a:pt x="66" y="124"/>
                  </a:cubicBezTo>
                  <a:cubicBezTo>
                    <a:pt x="80" y="124"/>
                    <a:pt x="97" y="121"/>
                    <a:pt x="118" y="113"/>
                  </a:cubicBezTo>
                  <a:cubicBezTo>
                    <a:pt x="138" y="83"/>
                    <a:pt x="138" y="44"/>
                    <a:pt x="108" y="15"/>
                  </a:cubicBezTo>
                  <a:cubicBezTo>
                    <a:pt x="93" y="5"/>
                    <a:pt x="76" y="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7"/>
            <p:cNvSpPr/>
            <p:nvPr/>
          </p:nvSpPr>
          <p:spPr>
            <a:xfrm>
              <a:off x="3309474" y="2745084"/>
              <a:ext cx="7637" cy="9459"/>
            </a:xfrm>
            <a:custGeom>
              <a:avLst/>
              <a:gdLst/>
              <a:ahLst/>
              <a:cxnLst/>
              <a:rect l="l" t="t" r="r" b="b"/>
              <a:pathLst>
                <a:path w="109" h="135" extrusionOk="0">
                  <a:moveTo>
                    <a:pt x="44" y="0"/>
                  </a:moveTo>
                  <a:cubicBezTo>
                    <a:pt x="39" y="0"/>
                    <a:pt x="35" y="2"/>
                    <a:pt x="30" y="4"/>
                  </a:cubicBezTo>
                  <a:cubicBezTo>
                    <a:pt x="10" y="14"/>
                    <a:pt x="1" y="33"/>
                    <a:pt x="1" y="92"/>
                  </a:cubicBezTo>
                  <a:cubicBezTo>
                    <a:pt x="31" y="122"/>
                    <a:pt x="55" y="135"/>
                    <a:pt x="73" y="135"/>
                  </a:cubicBezTo>
                  <a:cubicBezTo>
                    <a:pt x="79" y="135"/>
                    <a:pt x="84" y="133"/>
                    <a:pt x="89" y="131"/>
                  </a:cubicBezTo>
                  <a:cubicBezTo>
                    <a:pt x="99" y="121"/>
                    <a:pt x="108" y="102"/>
                    <a:pt x="108" y="43"/>
                  </a:cubicBezTo>
                  <a:cubicBezTo>
                    <a:pt x="78" y="13"/>
                    <a:pt x="60" y="0"/>
                    <a:pt x="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3" name="Google Shape;683;p7"/>
          <p:cNvGrpSpPr/>
          <p:nvPr/>
        </p:nvGrpSpPr>
        <p:grpSpPr>
          <a:xfrm rot="8560493">
            <a:off x="-203715" y="88843"/>
            <a:ext cx="1494859" cy="1187590"/>
            <a:chOff x="1023025" y="3297275"/>
            <a:chExt cx="805750" cy="640128"/>
          </a:xfrm>
        </p:grpSpPr>
        <p:sp>
          <p:nvSpPr>
            <p:cNvPr id="684" name="Google Shape;684;p7"/>
            <p:cNvSpPr/>
            <p:nvPr/>
          </p:nvSpPr>
          <p:spPr>
            <a:xfrm>
              <a:off x="1184526" y="3526165"/>
              <a:ext cx="402228" cy="396774"/>
            </a:xfrm>
            <a:custGeom>
              <a:avLst/>
              <a:gdLst/>
              <a:ahLst/>
              <a:cxnLst/>
              <a:rect l="l" t="t" r="r" b="b"/>
              <a:pathLst>
                <a:path w="8702" h="8584" fill="none" extrusionOk="0">
                  <a:moveTo>
                    <a:pt x="8701" y="1"/>
                  </a:moveTo>
                  <a:cubicBezTo>
                    <a:pt x="5853" y="2594"/>
                    <a:pt x="3270" y="5472"/>
                    <a:pt x="989" y="8584"/>
                  </a:cubicBezTo>
                  <a:cubicBezTo>
                    <a:pt x="960" y="6352"/>
                    <a:pt x="627" y="4141"/>
                    <a:pt x="1" y="1997"/>
                  </a:cubicBezTo>
                </a:path>
              </a:pathLst>
            </a:custGeom>
            <a:noFill/>
            <a:ln w="4650" cap="flat" cmpd="sng">
              <a:solidFill>
                <a:schemeClr val="dk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7"/>
            <p:cNvSpPr/>
            <p:nvPr/>
          </p:nvSpPr>
          <p:spPr>
            <a:xfrm>
              <a:off x="1342884" y="3301343"/>
              <a:ext cx="485891" cy="482748"/>
            </a:xfrm>
            <a:custGeom>
              <a:avLst/>
              <a:gdLst/>
              <a:ahLst/>
              <a:cxnLst/>
              <a:rect l="l" t="t" r="r" b="b"/>
              <a:pathLst>
                <a:path w="10512" h="10444" extrusionOk="0">
                  <a:moveTo>
                    <a:pt x="10512" y="1"/>
                  </a:moveTo>
                  <a:lnTo>
                    <a:pt x="10512" y="1"/>
                  </a:lnTo>
                  <a:cubicBezTo>
                    <a:pt x="9758" y="382"/>
                    <a:pt x="8926" y="588"/>
                    <a:pt x="8094" y="607"/>
                  </a:cubicBezTo>
                  <a:cubicBezTo>
                    <a:pt x="8029" y="609"/>
                    <a:pt x="7965" y="610"/>
                    <a:pt x="7900" y="610"/>
                  </a:cubicBezTo>
                  <a:cubicBezTo>
                    <a:pt x="7336" y="610"/>
                    <a:pt x="6772" y="541"/>
                    <a:pt x="6213" y="541"/>
                  </a:cubicBezTo>
                  <a:cubicBezTo>
                    <a:pt x="5905" y="541"/>
                    <a:pt x="5599" y="562"/>
                    <a:pt x="5295" y="627"/>
                  </a:cubicBezTo>
                  <a:cubicBezTo>
                    <a:pt x="4199" y="852"/>
                    <a:pt x="3269" y="1635"/>
                    <a:pt x="2633" y="2565"/>
                  </a:cubicBezTo>
                  <a:cubicBezTo>
                    <a:pt x="1791" y="2917"/>
                    <a:pt x="940" y="3367"/>
                    <a:pt x="470" y="4150"/>
                  </a:cubicBezTo>
                  <a:cubicBezTo>
                    <a:pt x="0" y="4923"/>
                    <a:pt x="10" y="6049"/>
                    <a:pt x="695" y="6656"/>
                  </a:cubicBezTo>
                  <a:cubicBezTo>
                    <a:pt x="1143" y="7062"/>
                    <a:pt x="1859" y="7152"/>
                    <a:pt x="2502" y="7152"/>
                  </a:cubicBezTo>
                  <a:cubicBezTo>
                    <a:pt x="2617" y="7152"/>
                    <a:pt x="2730" y="7149"/>
                    <a:pt x="2839" y="7145"/>
                  </a:cubicBezTo>
                  <a:lnTo>
                    <a:pt x="2839" y="7145"/>
                  </a:lnTo>
                  <a:cubicBezTo>
                    <a:pt x="2418" y="7811"/>
                    <a:pt x="2379" y="8652"/>
                    <a:pt x="2741" y="9347"/>
                  </a:cubicBezTo>
                  <a:cubicBezTo>
                    <a:pt x="3104" y="10026"/>
                    <a:pt x="3823" y="10444"/>
                    <a:pt x="4596" y="10444"/>
                  </a:cubicBezTo>
                  <a:cubicBezTo>
                    <a:pt x="4614" y="10444"/>
                    <a:pt x="4631" y="10444"/>
                    <a:pt x="4649" y="10443"/>
                  </a:cubicBezTo>
                  <a:cubicBezTo>
                    <a:pt x="5236" y="10384"/>
                    <a:pt x="5794" y="10120"/>
                    <a:pt x="6205" y="9690"/>
                  </a:cubicBezTo>
                  <a:cubicBezTo>
                    <a:pt x="6626" y="9249"/>
                    <a:pt x="6949" y="8750"/>
                    <a:pt x="7184" y="8192"/>
                  </a:cubicBezTo>
                  <a:cubicBezTo>
                    <a:pt x="8476" y="7722"/>
                    <a:pt x="9425" y="6617"/>
                    <a:pt x="9680" y="5276"/>
                  </a:cubicBezTo>
                  <a:cubicBezTo>
                    <a:pt x="9777" y="4728"/>
                    <a:pt x="9758" y="4170"/>
                    <a:pt x="9777" y="3612"/>
                  </a:cubicBezTo>
                  <a:cubicBezTo>
                    <a:pt x="9817" y="2379"/>
                    <a:pt x="10061" y="1155"/>
                    <a:pt x="105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7"/>
            <p:cNvSpPr/>
            <p:nvPr/>
          </p:nvSpPr>
          <p:spPr>
            <a:xfrm>
              <a:off x="1469996" y="3304070"/>
              <a:ext cx="358779" cy="328919"/>
            </a:xfrm>
            <a:custGeom>
              <a:avLst/>
              <a:gdLst/>
              <a:ahLst/>
              <a:cxnLst/>
              <a:rect l="l" t="t" r="r" b="b"/>
              <a:pathLst>
                <a:path w="7762" h="7116" extrusionOk="0">
                  <a:moveTo>
                    <a:pt x="7762" y="0"/>
                  </a:moveTo>
                  <a:cubicBezTo>
                    <a:pt x="7585" y="137"/>
                    <a:pt x="7409" y="265"/>
                    <a:pt x="7233" y="402"/>
                  </a:cubicBezTo>
                  <a:cubicBezTo>
                    <a:pt x="7057" y="529"/>
                    <a:pt x="6890" y="676"/>
                    <a:pt x="6724" y="813"/>
                  </a:cubicBezTo>
                  <a:cubicBezTo>
                    <a:pt x="6382" y="1096"/>
                    <a:pt x="6049" y="1380"/>
                    <a:pt x="5726" y="1674"/>
                  </a:cubicBezTo>
                  <a:cubicBezTo>
                    <a:pt x="5070" y="2261"/>
                    <a:pt x="4434" y="2868"/>
                    <a:pt x="3808" y="3475"/>
                  </a:cubicBezTo>
                  <a:lnTo>
                    <a:pt x="1919" y="5315"/>
                  </a:lnTo>
                  <a:cubicBezTo>
                    <a:pt x="1606" y="5618"/>
                    <a:pt x="1292" y="5921"/>
                    <a:pt x="969" y="6215"/>
                  </a:cubicBezTo>
                  <a:lnTo>
                    <a:pt x="490" y="6665"/>
                  </a:lnTo>
                  <a:lnTo>
                    <a:pt x="0" y="7115"/>
                  </a:lnTo>
                  <a:cubicBezTo>
                    <a:pt x="353" y="6851"/>
                    <a:pt x="695" y="6567"/>
                    <a:pt x="1028" y="6293"/>
                  </a:cubicBezTo>
                  <a:cubicBezTo>
                    <a:pt x="1361" y="6009"/>
                    <a:pt x="1694" y="5716"/>
                    <a:pt x="2017" y="5422"/>
                  </a:cubicBezTo>
                  <a:cubicBezTo>
                    <a:pt x="2672" y="4835"/>
                    <a:pt x="3299" y="4228"/>
                    <a:pt x="3935" y="3612"/>
                  </a:cubicBezTo>
                  <a:lnTo>
                    <a:pt x="5824" y="1782"/>
                  </a:lnTo>
                  <a:cubicBezTo>
                    <a:pt x="6137" y="1478"/>
                    <a:pt x="6460" y="1175"/>
                    <a:pt x="6783" y="881"/>
                  </a:cubicBezTo>
                  <a:cubicBezTo>
                    <a:pt x="6949" y="734"/>
                    <a:pt x="7106" y="578"/>
                    <a:pt x="7272" y="431"/>
                  </a:cubicBezTo>
                  <a:cubicBezTo>
                    <a:pt x="7439" y="294"/>
                    <a:pt x="7595" y="147"/>
                    <a:pt x="7762" y="0"/>
                  </a:cubicBezTo>
                  <a:close/>
                </a:path>
              </a:pathLst>
            </a:custGeom>
            <a:solidFill>
              <a:srgbClr val="4E7D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7"/>
            <p:cNvSpPr/>
            <p:nvPr/>
          </p:nvSpPr>
          <p:spPr>
            <a:xfrm>
              <a:off x="1520656" y="3570954"/>
              <a:ext cx="123091" cy="168111"/>
            </a:xfrm>
            <a:custGeom>
              <a:avLst/>
              <a:gdLst/>
              <a:ahLst/>
              <a:cxnLst/>
              <a:rect l="l" t="t" r="r" b="b"/>
              <a:pathLst>
                <a:path w="2663" h="3637" extrusionOk="0">
                  <a:moveTo>
                    <a:pt x="470" y="1"/>
                  </a:moveTo>
                  <a:lnTo>
                    <a:pt x="470" y="1"/>
                  </a:lnTo>
                  <a:cubicBezTo>
                    <a:pt x="245" y="412"/>
                    <a:pt x="108" y="852"/>
                    <a:pt x="59" y="1312"/>
                  </a:cubicBezTo>
                  <a:cubicBezTo>
                    <a:pt x="1" y="1782"/>
                    <a:pt x="50" y="2261"/>
                    <a:pt x="206" y="2702"/>
                  </a:cubicBezTo>
                  <a:cubicBezTo>
                    <a:pt x="304" y="2937"/>
                    <a:pt x="451" y="3132"/>
                    <a:pt x="647" y="3279"/>
                  </a:cubicBezTo>
                  <a:cubicBezTo>
                    <a:pt x="832" y="3426"/>
                    <a:pt x="1058" y="3534"/>
                    <a:pt x="1292" y="3583"/>
                  </a:cubicBezTo>
                  <a:cubicBezTo>
                    <a:pt x="1455" y="3621"/>
                    <a:pt x="1620" y="3637"/>
                    <a:pt x="1783" y="3637"/>
                  </a:cubicBezTo>
                  <a:cubicBezTo>
                    <a:pt x="2082" y="3637"/>
                    <a:pt x="2378" y="3584"/>
                    <a:pt x="2663" y="3514"/>
                  </a:cubicBezTo>
                  <a:lnTo>
                    <a:pt x="2663" y="3514"/>
                  </a:lnTo>
                  <a:cubicBezTo>
                    <a:pt x="2473" y="3531"/>
                    <a:pt x="2281" y="3544"/>
                    <a:pt x="2091" y="3544"/>
                  </a:cubicBezTo>
                  <a:cubicBezTo>
                    <a:pt x="1831" y="3544"/>
                    <a:pt x="1575" y="3519"/>
                    <a:pt x="1332" y="3446"/>
                  </a:cubicBezTo>
                  <a:cubicBezTo>
                    <a:pt x="1116" y="3387"/>
                    <a:pt x="921" y="3279"/>
                    <a:pt x="754" y="3152"/>
                  </a:cubicBezTo>
                  <a:cubicBezTo>
                    <a:pt x="588" y="3015"/>
                    <a:pt x="461" y="2839"/>
                    <a:pt x="382" y="2633"/>
                  </a:cubicBezTo>
                  <a:cubicBezTo>
                    <a:pt x="294" y="2428"/>
                    <a:pt x="245" y="2212"/>
                    <a:pt x="226" y="1997"/>
                  </a:cubicBezTo>
                  <a:cubicBezTo>
                    <a:pt x="196" y="1772"/>
                    <a:pt x="196" y="1547"/>
                    <a:pt x="206" y="1332"/>
                  </a:cubicBezTo>
                  <a:cubicBezTo>
                    <a:pt x="226" y="872"/>
                    <a:pt x="314" y="431"/>
                    <a:pt x="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7"/>
            <p:cNvSpPr/>
            <p:nvPr/>
          </p:nvSpPr>
          <p:spPr>
            <a:xfrm>
              <a:off x="1593040" y="3521635"/>
              <a:ext cx="143012" cy="131364"/>
            </a:xfrm>
            <a:custGeom>
              <a:avLst/>
              <a:gdLst/>
              <a:ahLst/>
              <a:cxnLst/>
              <a:rect l="l" t="t" r="r" b="b"/>
              <a:pathLst>
                <a:path w="3094" h="2842" extrusionOk="0">
                  <a:moveTo>
                    <a:pt x="98" y="1"/>
                  </a:moveTo>
                  <a:cubicBezTo>
                    <a:pt x="1" y="392"/>
                    <a:pt x="20" y="813"/>
                    <a:pt x="147" y="1205"/>
                  </a:cubicBezTo>
                  <a:cubicBezTo>
                    <a:pt x="265" y="1596"/>
                    <a:pt x="500" y="1958"/>
                    <a:pt x="803" y="2232"/>
                  </a:cubicBezTo>
                  <a:cubicBezTo>
                    <a:pt x="1116" y="2516"/>
                    <a:pt x="1498" y="2702"/>
                    <a:pt x="1909" y="2790"/>
                  </a:cubicBezTo>
                  <a:cubicBezTo>
                    <a:pt x="2071" y="2822"/>
                    <a:pt x="2240" y="2841"/>
                    <a:pt x="2410" y="2841"/>
                  </a:cubicBezTo>
                  <a:cubicBezTo>
                    <a:pt x="2445" y="2841"/>
                    <a:pt x="2480" y="2841"/>
                    <a:pt x="2516" y="2839"/>
                  </a:cubicBezTo>
                  <a:cubicBezTo>
                    <a:pt x="2721" y="2819"/>
                    <a:pt x="2917" y="2751"/>
                    <a:pt x="3093" y="2633"/>
                  </a:cubicBezTo>
                  <a:lnTo>
                    <a:pt x="3093" y="2633"/>
                  </a:lnTo>
                  <a:cubicBezTo>
                    <a:pt x="2939" y="2707"/>
                    <a:pt x="2777" y="2746"/>
                    <a:pt x="2615" y="2746"/>
                  </a:cubicBezTo>
                  <a:cubicBezTo>
                    <a:pt x="2582" y="2746"/>
                    <a:pt x="2549" y="2744"/>
                    <a:pt x="2516" y="2741"/>
                  </a:cubicBezTo>
                  <a:cubicBezTo>
                    <a:pt x="1929" y="2722"/>
                    <a:pt x="1371" y="2487"/>
                    <a:pt x="930" y="2095"/>
                  </a:cubicBezTo>
                  <a:cubicBezTo>
                    <a:pt x="637" y="1841"/>
                    <a:pt x="412" y="1518"/>
                    <a:pt x="275" y="1156"/>
                  </a:cubicBezTo>
                  <a:cubicBezTo>
                    <a:pt x="138" y="784"/>
                    <a:pt x="79" y="392"/>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7"/>
            <p:cNvSpPr/>
            <p:nvPr/>
          </p:nvSpPr>
          <p:spPr>
            <a:xfrm>
              <a:off x="1655903" y="3458774"/>
              <a:ext cx="135755" cy="98500"/>
            </a:xfrm>
            <a:custGeom>
              <a:avLst/>
              <a:gdLst/>
              <a:ahLst/>
              <a:cxnLst/>
              <a:rect l="l" t="t" r="r" b="b"/>
              <a:pathLst>
                <a:path w="2937" h="2131" extrusionOk="0">
                  <a:moveTo>
                    <a:pt x="79" y="0"/>
                  </a:moveTo>
                  <a:lnTo>
                    <a:pt x="79" y="0"/>
                  </a:lnTo>
                  <a:cubicBezTo>
                    <a:pt x="1" y="363"/>
                    <a:pt x="11" y="734"/>
                    <a:pt x="118" y="1087"/>
                  </a:cubicBezTo>
                  <a:cubicBezTo>
                    <a:pt x="226" y="1449"/>
                    <a:pt x="471" y="1762"/>
                    <a:pt x="794" y="1958"/>
                  </a:cubicBezTo>
                  <a:cubicBezTo>
                    <a:pt x="970" y="2056"/>
                    <a:pt x="1156" y="2105"/>
                    <a:pt x="1342" y="2124"/>
                  </a:cubicBezTo>
                  <a:cubicBezTo>
                    <a:pt x="1410" y="2128"/>
                    <a:pt x="1478" y="2130"/>
                    <a:pt x="1545" y="2130"/>
                  </a:cubicBezTo>
                  <a:cubicBezTo>
                    <a:pt x="1662" y="2130"/>
                    <a:pt x="1778" y="2123"/>
                    <a:pt x="1890" y="2105"/>
                  </a:cubicBezTo>
                  <a:cubicBezTo>
                    <a:pt x="2252" y="2065"/>
                    <a:pt x="2604" y="1958"/>
                    <a:pt x="2937" y="1801"/>
                  </a:cubicBezTo>
                  <a:lnTo>
                    <a:pt x="2937" y="1801"/>
                  </a:lnTo>
                  <a:cubicBezTo>
                    <a:pt x="2585" y="1889"/>
                    <a:pt x="2232" y="1948"/>
                    <a:pt x="1880" y="1968"/>
                  </a:cubicBezTo>
                  <a:cubicBezTo>
                    <a:pt x="1813" y="1969"/>
                    <a:pt x="1746" y="1971"/>
                    <a:pt x="1679" y="1971"/>
                  </a:cubicBezTo>
                  <a:cubicBezTo>
                    <a:pt x="1396" y="1971"/>
                    <a:pt x="1121" y="1944"/>
                    <a:pt x="892" y="1801"/>
                  </a:cubicBezTo>
                  <a:cubicBezTo>
                    <a:pt x="745" y="1723"/>
                    <a:pt x="617" y="1605"/>
                    <a:pt x="510" y="1478"/>
                  </a:cubicBezTo>
                  <a:cubicBezTo>
                    <a:pt x="402" y="1341"/>
                    <a:pt x="314" y="1194"/>
                    <a:pt x="255" y="1038"/>
                  </a:cubicBezTo>
                  <a:cubicBezTo>
                    <a:pt x="128" y="705"/>
                    <a:pt x="69" y="353"/>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7"/>
            <p:cNvSpPr/>
            <p:nvPr/>
          </p:nvSpPr>
          <p:spPr>
            <a:xfrm>
              <a:off x="1684884" y="3434322"/>
              <a:ext cx="111304" cy="38596"/>
            </a:xfrm>
            <a:custGeom>
              <a:avLst/>
              <a:gdLst/>
              <a:ahLst/>
              <a:cxnLst/>
              <a:rect l="l" t="t" r="r" b="b"/>
              <a:pathLst>
                <a:path w="2408" h="835" extrusionOk="0">
                  <a:moveTo>
                    <a:pt x="0" y="1"/>
                  </a:moveTo>
                  <a:cubicBezTo>
                    <a:pt x="10" y="255"/>
                    <a:pt x="157" y="490"/>
                    <a:pt x="372" y="627"/>
                  </a:cubicBezTo>
                  <a:cubicBezTo>
                    <a:pt x="587" y="764"/>
                    <a:pt x="842" y="833"/>
                    <a:pt x="1096" y="833"/>
                  </a:cubicBezTo>
                  <a:cubicBezTo>
                    <a:pt x="1122" y="834"/>
                    <a:pt x="1147" y="834"/>
                    <a:pt x="1172" y="834"/>
                  </a:cubicBezTo>
                  <a:cubicBezTo>
                    <a:pt x="1399" y="834"/>
                    <a:pt x="1619" y="794"/>
                    <a:pt x="1830" y="706"/>
                  </a:cubicBezTo>
                  <a:cubicBezTo>
                    <a:pt x="2065" y="617"/>
                    <a:pt x="2271" y="451"/>
                    <a:pt x="2408" y="246"/>
                  </a:cubicBezTo>
                  <a:lnTo>
                    <a:pt x="2408" y="246"/>
                  </a:lnTo>
                  <a:cubicBezTo>
                    <a:pt x="2222" y="392"/>
                    <a:pt x="2016" y="510"/>
                    <a:pt x="1791" y="578"/>
                  </a:cubicBezTo>
                  <a:cubicBezTo>
                    <a:pt x="1595" y="630"/>
                    <a:pt x="1398" y="658"/>
                    <a:pt x="1195" y="658"/>
                  </a:cubicBezTo>
                  <a:cubicBezTo>
                    <a:pt x="1166" y="658"/>
                    <a:pt x="1136" y="658"/>
                    <a:pt x="1106" y="657"/>
                  </a:cubicBezTo>
                  <a:cubicBezTo>
                    <a:pt x="881" y="647"/>
                    <a:pt x="656" y="598"/>
                    <a:pt x="450" y="500"/>
                  </a:cubicBezTo>
                  <a:cubicBezTo>
                    <a:pt x="235" y="402"/>
                    <a:pt x="79" y="21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7"/>
            <p:cNvSpPr/>
            <p:nvPr/>
          </p:nvSpPr>
          <p:spPr>
            <a:xfrm>
              <a:off x="1740952" y="3371923"/>
              <a:ext cx="67901" cy="18304"/>
            </a:xfrm>
            <a:custGeom>
              <a:avLst/>
              <a:gdLst/>
              <a:ahLst/>
              <a:cxnLst/>
              <a:rect l="l" t="t" r="r" b="b"/>
              <a:pathLst>
                <a:path w="1469" h="396" extrusionOk="0">
                  <a:moveTo>
                    <a:pt x="1469" y="0"/>
                  </a:moveTo>
                  <a:lnTo>
                    <a:pt x="1469" y="0"/>
                  </a:lnTo>
                  <a:cubicBezTo>
                    <a:pt x="1342" y="39"/>
                    <a:pt x="1224" y="79"/>
                    <a:pt x="1107" y="118"/>
                  </a:cubicBezTo>
                  <a:cubicBezTo>
                    <a:pt x="989" y="147"/>
                    <a:pt x="872" y="176"/>
                    <a:pt x="745" y="196"/>
                  </a:cubicBezTo>
                  <a:cubicBezTo>
                    <a:pt x="627" y="216"/>
                    <a:pt x="500" y="235"/>
                    <a:pt x="383" y="245"/>
                  </a:cubicBezTo>
                  <a:cubicBezTo>
                    <a:pt x="255" y="255"/>
                    <a:pt x="128" y="255"/>
                    <a:pt x="1" y="255"/>
                  </a:cubicBezTo>
                  <a:cubicBezTo>
                    <a:pt x="108" y="323"/>
                    <a:pt x="246" y="362"/>
                    <a:pt x="373" y="382"/>
                  </a:cubicBezTo>
                  <a:cubicBezTo>
                    <a:pt x="434" y="391"/>
                    <a:pt x="496" y="395"/>
                    <a:pt x="557" y="395"/>
                  </a:cubicBezTo>
                  <a:cubicBezTo>
                    <a:pt x="768" y="395"/>
                    <a:pt x="974" y="344"/>
                    <a:pt x="1156" y="245"/>
                  </a:cubicBezTo>
                  <a:cubicBezTo>
                    <a:pt x="1283" y="176"/>
                    <a:pt x="1381" y="98"/>
                    <a:pt x="1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7"/>
            <p:cNvSpPr/>
            <p:nvPr/>
          </p:nvSpPr>
          <p:spPr>
            <a:xfrm>
              <a:off x="1732817" y="3326210"/>
              <a:ext cx="14514" cy="55236"/>
            </a:xfrm>
            <a:custGeom>
              <a:avLst/>
              <a:gdLst/>
              <a:ahLst/>
              <a:cxnLst/>
              <a:rect l="l" t="t" r="r" b="b"/>
              <a:pathLst>
                <a:path w="314" h="1195" extrusionOk="0">
                  <a:moveTo>
                    <a:pt x="314" y="1"/>
                  </a:moveTo>
                  <a:lnTo>
                    <a:pt x="314" y="1"/>
                  </a:lnTo>
                  <a:cubicBezTo>
                    <a:pt x="236" y="69"/>
                    <a:pt x="167" y="157"/>
                    <a:pt x="118" y="255"/>
                  </a:cubicBezTo>
                  <a:cubicBezTo>
                    <a:pt x="69" y="353"/>
                    <a:pt x="40" y="461"/>
                    <a:pt x="20" y="568"/>
                  </a:cubicBezTo>
                  <a:cubicBezTo>
                    <a:pt x="1" y="676"/>
                    <a:pt x="1" y="784"/>
                    <a:pt x="20" y="891"/>
                  </a:cubicBezTo>
                  <a:cubicBezTo>
                    <a:pt x="40" y="999"/>
                    <a:pt x="79" y="1107"/>
                    <a:pt x="147" y="1195"/>
                  </a:cubicBezTo>
                  <a:cubicBezTo>
                    <a:pt x="157" y="1087"/>
                    <a:pt x="157" y="980"/>
                    <a:pt x="167" y="882"/>
                  </a:cubicBezTo>
                  <a:cubicBezTo>
                    <a:pt x="177" y="784"/>
                    <a:pt x="187" y="686"/>
                    <a:pt x="206" y="598"/>
                  </a:cubicBezTo>
                  <a:cubicBezTo>
                    <a:pt x="216" y="500"/>
                    <a:pt x="236" y="402"/>
                    <a:pt x="255" y="304"/>
                  </a:cubicBezTo>
                  <a:cubicBezTo>
                    <a:pt x="275" y="206"/>
                    <a:pt x="294" y="109"/>
                    <a:pt x="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7"/>
            <p:cNvSpPr/>
            <p:nvPr/>
          </p:nvSpPr>
          <p:spPr>
            <a:xfrm>
              <a:off x="1667227" y="3332126"/>
              <a:ext cx="23111" cy="103169"/>
            </a:xfrm>
            <a:custGeom>
              <a:avLst/>
              <a:gdLst/>
              <a:ahLst/>
              <a:cxnLst/>
              <a:rect l="l" t="t" r="r" b="b"/>
              <a:pathLst>
                <a:path w="500" h="2232" extrusionOk="0">
                  <a:moveTo>
                    <a:pt x="500" y="0"/>
                  </a:moveTo>
                  <a:cubicBezTo>
                    <a:pt x="431" y="69"/>
                    <a:pt x="363" y="147"/>
                    <a:pt x="324" y="245"/>
                  </a:cubicBezTo>
                  <a:cubicBezTo>
                    <a:pt x="275" y="333"/>
                    <a:pt x="226" y="421"/>
                    <a:pt x="187" y="509"/>
                  </a:cubicBezTo>
                  <a:cubicBezTo>
                    <a:pt x="98" y="695"/>
                    <a:pt x="40" y="891"/>
                    <a:pt x="20" y="1096"/>
                  </a:cubicBezTo>
                  <a:cubicBezTo>
                    <a:pt x="1" y="1302"/>
                    <a:pt x="20" y="1507"/>
                    <a:pt x="79" y="1703"/>
                  </a:cubicBezTo>
                  <a:cubicBezTo>
                    <a:pt x="128" y="1899"/>
                    <a:pt x="235" y="2085"/>
                    <a:pt x="372" y="2231"/>
                  </a:cubicBezTo>
                  <a:cubicBezTo>
                    <a:pt x="294" y="2055"/>
                    <a:pt x="245" y="1860"/>
                    <a:pt x="216" y="1674"/>
                  </a:cubicBezTo>
                  <a:cubicBezTo>
                    <a:pt x="187" y="1488"/>
                    <a:pt x="177" y="1302"/>
                    <a:pt x="196" y="1106"/>
                  </a:cubicBezTo>
                  <a:cubicBezTo>
                    <a:pt x="216" y="920"/>
                    <a:pt x="265" y="734"/>
                    <a:pt x="324" y="558"/>
                  </a:cubicBezTo>
                  <a:lnTo>
                    <a:pt x="402" y="274"/>
                  </a:lnTo>
                  <a:cubicBezTo>
                    <a:pt x="421" y="176"/>
                    <a:pt x="461" y="88"/>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7"/>
            <p:cNvSpPr/>
            <p:nvPr/>
          </p:nvSpPr>
          <p:spPr>
            <a:xfrm>
              <a:off x="1560454" y="3331664"/>
              <a:ext cx="97345" cy="130763"/>
            </a:xfrm>
            <a:custGeom>
              <a:avLst/>
              <a:gdLst/>
              <a:ahLst/>
              <a:cxnLst/>
              <a:rect l="l" t="t" r="r" b="b"/>
              <a:pathLst>
                <a:path w="2106" h="2829" extrusionOk="0">
                  <a:moveTo>
                    <a:pt x="568" y="0"/>
                  </a:moveTo>
                  <a:lnTo>
                    <a:pt x="568" y="0"/>
                  </a:lnTo>
                  <a:cubicBezTo>
                    <a:pt x="314" y="245"/>
                    <a:pt x="157" y="578"/>
                    <a:pt x="118" y="920"/>
                  </a:cubicBezTo>
                  <a:cubicBezTo>
                    <a:pt x="1" y="1654"/>
                    <a:pt x="402" y="2379"/>
                    <a:pt x="1077" y="2672"/>
                  </a:cubicBezTo>
                  <a:cubicBezTo>
                    <a:pt x="1293" y="2777"/>
                    <a:pt x="1521" y="2829"/>
                    <a:pt x="1754" y="2829"/>
                  </a:cubicBezTo>
                  <a:cubicBezTo>
                    <a:pt x="1870" y="2829"/>
                    <a:pt x="1988" y="2816"/>
                    <a:pt x="2105" y="2790"/>
                  </a:cubicBezTo>
                  <a:cubicBezTo>
                    <a:pt x="1762" y="2790"/>
                    <a:pt x="1440" y="2711"/>
                    <a:pt x="1146" y="2545"/>
                  </a:cubicBezTo>
                  <a:cubicBezTo>
                    <a:pt x="549" y="2232"/>
                    <a:pt x="206" y="1605"/>
                    <a:pt x="255" y="940"/>
                  </a:cubicBezTo>
                  <a:cubicBezTo>
                    <a:pt x="275" y="607"/>
                    <a:pt x="383" y="284"/>
                    <a:pt x="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7"/>
            <p:cNvSpPr/>
            <p:nvPr/>
          </p:nvSpPr>
          <p:spPr>
            <a:xfrm>
              <a:off x="1470921" y="3403123"/>
              <a:ext cx="125355" cy="122074"/>
            </a:xfrm>
            <a:custGeom>
              <a:avLst/>
              <a:gdLst/>
              <a:ahLst/>
              <a:cxnLst/>
              <a:rect l="l" t="t" r="r" b="b"/>
              <a:pathLst>
                <a:path w="2712" h="2641" extrusionOk="0">
                  <a:moveTo>
                    <a:pt x="215" y="1"/>
                  </a:moveTo>
                  <a:lnTo>
                    <a:pt x="215" y="1"/>
                  </a:lnTo>
                  <a:cubicBezTo>
                    <a:pt x="39" y="333"/>
                    <a:pt x="0" y="715"/>
                    <a:pt x="88" y="1077"/>
                  </a:cubicBezTo>
                  <a:cubicBezTo>
                    <a:pt x="137" y="1253"/>
                    <a:pt x="206" y="1430"/>
                    <a:pt x="303" y="1596"/>
                  </a:cubicBezTo>
                  <a:cubicBezTo>
                    <a:pt x="401" y="1752"/>
                    <a:pt x="519" y="1899"/>
                    <a:pt x="656" y="2027"/>
                  </a:cubicBezTo>
                  <a:cubicBezTo>
                    <a:pt x="940" y="2271"/>
                    <a:pt x="1272" y="2457"/>
                    <a:pt x="1625" y="2555"/>
                  </a:cubicBezTo>
                  <a:cubicBezTo>
                    <a:pt x="1794" y="2611"/>
                    <a:pt x="1970" y="2641"/>
                    <a:pt x="2147" y="2641"/>
                  </a:cubicBezTo>
                  <a:cubicBezTo>
                    <a:pt x="2337" y="2641"/>
                    <a:pt x="2528" y="2607"/>
                    <a:pt x="2711" y="2535"/>
                  </a:cubicBezTo>
                  <a:lnTo>
                    <a:pt x="2711" y="2535"/>
                  </a:lnTo>
                  <a:cubicBezTo>
                    <a:pt x="2604" y="2553"/>
                    <a:pt x="2496" y="2562"/>
                    <a:pt x="2390" y="2562"/>
                  </a:cubicBezTo>
                  <a:cubicBezTo>
                    <a:pt x="2146" y="2562"/>
                    <a:pt x="1905" y="2516"/>
                    <a:pt x="1674" y="2428"/>
                  </a:cubicBezTo>
                  <a:cubicBezTo>
                    <a:pt x="1351" y="2310"/>
                    <a:pt x="1047" y="2124"/>
                    <a:pt x="783" y="1889"/>
                  </a:cubicBezTo>
                  <a:cubicBezTo>
                    <a:pt x="529" y="1664"/>
                    <a:pt x="333" y="1361"/>
                    <a:pt x="235" y="1038"/>
                  </a:cubicBezTo>
                  <a:cubicBezTo>
                    <a:pt x="117" y="695"/>
                    <a:pt x="117" y="333"/>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7"/>
            <p:cNvSpPr/>
            <p:nvPr/>
          </p:nvSpPr>
          <p:spPr>
            <a:xfrm>
              <a:off x="1384485" y="3457849"/>
              <a:ext cx="149807" cy="128083"/>
            </a:xfrm>
            <a:custGeom>
              <a:avLst/>
              <a:gdLst/>
              <a:ahLst/>
              <a:cxnLst/>
              <a:rect l="l" t="t" r="r" b="b"/>
              <a:pathLst>
                <a:path w="3241" h="2771" extrusionOk="0">
                  <a:moveTo>
                    <a:pt x="343" y="1"/>
                  </a:moveTo>
                  <a:cubicBezTo>
                    <a:pt x="89" y="373"/>
                    <a:pt x="1" y="813"/>
                    <a:pt x="69" y="1254"/>
                  </a:cubicBezTo>
                  <a:cubicBezTo>
                    <a:pt x="148" y="1694"/>
                    <a:pt x="382" y="2095"/>
                    <a:pt x="735" y="2369"/>
                  </a:cubicBezTo>
                  <a:cubicBezTo>
                    <a:pt x="911" y="2506"/>
                    <a:pt x="1116" y="2614"/>
                    <a:pt x="1322" y="2682"/>
                  </a:cubicBezTo>
                  <a:cubicBezTo>
                    <a:pt x="1537" y="2741"/>
                    <a:pt x="1753" y="2771"/>
                    <a:pt x="1978" y="2771"/>
                  </a:cubicBezTo>
                  <a:cubicBezTo>
                    <a:pt x="2408" y="2761"/>
                    <a:pt x="2829" y="2682"/>
                    <a:pt x="3240" y="2545"/>
                  </a:cubicBezTo>
                  <a:lnTo>
                    <a:pt x="3240" y="2545"/>
                  </a:lnTo>
                  <a:cubicBezTo>
                    <a:pt x="2881" y="2605"/>
                    <a:pt x="2513" y="2635"/>
                    <a:pt x="2145" y="2635"/>
                  </a:cubicBezTo>
                  <a:cubicBezTo>
                    <a:pt x="2093" y="2635"/>
                    <a:pt x="2040" y="2635"/>
                    <a:pt x="1987" y="2634"/>
                  </a:cubicBezTo>
                  <a:cubicBezTo>
                    <a:pt x="1576" y="2624"/>
                    <a:pt x="1185" y="2477"/>
                    <a:pt x="852" y="2232"/>
                  </a:cubicBezTo>
                  <a:cubicBezTo>
                    <a:pt x="539" y="1978"/>
                    <a:pt x="304" y="1625"/>
                    <a:pt x="216" y="1224"/>
                  </a:cubicBezTo>
                  <a:cubicBezTo>
                    <a:pt x="128" y="813"/>
                    <a:pt x="167" y="383"/>
                    <a:pt x="3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7"/>
            <p:cNvSpPr/>
            <p:nvPr/>
          </p:nvSpPr>
          <p:spPr>
            <a:xfrm>
              <a:off x="1679430" y="3400303"/>
              <a:ext cx="58887" cy="50383"/>
            </a:xfrm>
            <a:custGeom>
              <a:avLst/>
              <a:gdLst/>
              <a:ahLst/>
              <a:cxnLst/>
              <a:rect l="l" t="t" r="r" b="b"/>
              <a:pathLst>
                <a:path w="1274" h="1090" extrusionOk="0">
                  <a:moveTo>
                    <a:pt x="1183" y="1"/>
                  </a:moveTo>
                  <a:cubicBezTo>
                    <a:pt x="1081" y="1"/>
                    <a:pt x="599" y="297"/>
                    <a:pt x="1" y="717"/>
                  </a:cubicBezTo>
                  <a:cubicBezTo>
                    <a:pt x="79" y="854"/>
                    <a:pt x="177" y="982"/>
                    <a:pt x="294" y="1089"/>
                  </a:cubicBezTo>
                  <a:cubicBezTo>
                    <a:pt x="872" y="502"/>
                    <a:pt x="1273" y="22"/>
                    <a:pt x="1195" y="3"/>
                  </a:cubicBezTo>
                  <a:cubicBezTo>
                    <a:pt x="1192" y="2"/>
                    <a:pt x="1188" y="1"/>
                    <a:pt x="1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7"/>
            <p:cNvSpPr/>
            <p:nvPr/>
          </p:nvSpPr>
          <p:spPr>
            <a:xfrm>
              <a:off x="1655903" y="3433444"/>
              <a:ext cx="37163" cy="39844"/>
            </a:xfrm>
            <a:custGeom>
              <a:avLst/>
              <a:gdLst/>
              <a:ahLst/>
              <a:cxnLst/>
              <a:rect l="l" t="t" r="r" b="b"/>
              <a:pathLst>
                <a:path w="804" h="862" extrusionOk="0">
                  <a:moveTo>
                    <a:pt x="510" y="0"/>
                  </a:moveTo>
                  <a:cubicBezTo>
                    <a:pt x="343" y="118"/>
                    <a:pt x="177" y="235"/>
                    <a:pt x="1" y="372"/>
                  </a:cubicBezTo>
                  <a:cubicBezTo>
                    <a:pt x="79" y="558"/>
                    <a:pt x="177" y="725"/>
                    <a:pt x="314" y="862"/>
                  </a:cubicBezTo>
                  <a:cubicBezTo>
                    <a:pt x="480" y="695"/>
                    <a:pt x="647" y="529"/>
                    <a:pt x="803" y="372"/>
                  </a:cubicBezTo>
                  <a:cubicBezTo>
                    <a:pt x="686" y="265"/>
                    <a:pt x="588" y="137"/>
                    <a:pt x="5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7"/>
            <p:cNvSpPr/>
            <p:nvPr/>
          </p:nvSpPr>
          <p:spPr>
            <a:xfrm>
              <a:off x="1631960" y="3450639"/>
              <a:ext cx="38503" cy="42987"/>
            </a:xfrm>
            <a:custGeom>
              <a:avLst/>
              <a:gdLst/>
              <a:ahLst/>
              <a:cxnLst/>
              <a:rect l="l" t="t" r="r" b="b"/>
              <a:pathLst>
                <a:path w="833" h="930" extrusionOk="0">
                  <a:moveTo>
                    <a:pt x="519" y="0"/>
                  </a:moveTo>
                  <a:cubicBezTo>
                    <a:pt x="353" y="127"/>
                    <a:pt x="176" y="255"/>
                    <a:pt x="0" y="392"/>
                  </a:cubicBezTo>
                  <a:cubicBezTo>
                    <a:pt x="49" y="490"/>
                    <a:pt x="98" y="587"/>
                    <a:pt x="157" y="685"/>
                  </a:cubicBezTo>
                  <a:cubicBezTo>
                    <a:pt x="215" y="773"/>
                    <a:pt x="284" y="852"/>
                    <a:pt x="353" y="930"/>
                  </a:cubicBezTo>
                  <a:cubicBezTo>
                    <a:pt x="519" y="783"/>
                    <a:pt x="675" y="636"/>
                    <a:pt x="832" y="490"/>
                  </a:cubicBezTo>
                  <a:cubicBezTo>
                    <a:pt x="695" y="343"/>
                    <a:pt x="597" y="176"/>
                    <a:pt x="5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7"/>
            <p:cNvSpPr/>
            <p:nvPr/>
          </p:nvSpPr>
          <p:spPr>
            <a:xfrm>
              <a:off x="1601176" y="3468711"/>
              <a:ext cx="47101" cy="49366"/>
            </a:xfrm>
            <a:custGeom>
              <a:avLst/>
              <a:gdLst/>
              <a:ahLst/>
              <a:cxnLst/>
              <a:rect l="l" t="t" r="r" b="b"/>
              <a:pathLst>
                <a:path w="1019" h="1068" extrusionOk="0">
                  <a:moveTo>
                    <a:pt x="656" y="1"/>
                  </a:moveTo>
                  <a:cubicBezTo>
                    <a:pt x="431" y="177"/>
                    <a:pt x="206" y="363"/>
                    <a:pt x="1" y="549"/>
                  </a:cubicBezTo>
                  <a:cubicBezTo>
                    <a:pt x="30" y="598"/>
                    <a:pt x="59" y="656"/>
                    <a:pt x="89" y="705"/>
                  </a:cubicBezTo>
                  <a:cubicBezTo>
                    <a:pt x="177" y="842"/>
                    <a:pt x="284" y="960"/>
                    <a:pt x="402" y="1067"/>
                  </a:cubicBezTo>
                  <a:cubicBezTo>
                    <a:pt x="607" y="901"/>
                    <a:pt x="813" y="725"/>
                    <a:pt x="1019" y="539"/>
                  </a:cubicBezTo>
                  <a:cubicBezTo>
                    <a:pt x="940" y="461"/>
                    <a:pt x="872" y="382"/>
                    <a:pt x="813" y="294"/>
                  </a:cubicBezTo>
                  <a:cubicBezTo>
                    <a:pt x="754" y="196"/>
                    <a:pt x="705" y="108"/>
                    <a:pt x="6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7"/>
            <p:cNvSpPr/>
            <p:nvPr/>
          </p:nvSpPr>
          <p:spPr>
            <a:xfrm>
              <a:off x="1543721" y="3494041"/>
              <a:ext cx="76498" cy="64665"/>
            </a:xfrm>
            <a:custGeom>
              <a:avLst/>
              <a:gdLst/>
              <a:ahLst/>
              <a:cxnLst/>
              <a:rect l="l" t="t" r="r" b="b"/>
              <a:pathLst>
                <a:path w="1655" h="1399" extrusionOk="0">
                  <a:moveTo>
                    <a:pt x="1244" y="1"/>
                  </a:moveTo>
                  <a:cubicBezTo>
                    <a:pt x="519" y="617"/>
                    <a:pt x="1" y="1185"/>
                    <a:pt x="157" y="1361"/>
                  </a:cubicBezTo>
                  <a:cubicBezTo>
                    <a:pt x="183" y="1386"/>
                    <a:pt x="219" y="1398"/>
                    <a:pt x="264" y="1398"/>
                  </a:cubicBezTo>
                  <a:cubicBezTo>
                    <a:pt x="516" y="1398"/>
                    <a:pt x="1057" y="1027"/>
                    <a:pt x="1655" y="529"/>
                  </a:cubicBezTo>
                  <a:cubicBezTo>
                    <a:pt x="1527" y="422"/>
                    <a:pt x="1430" y="294"/>
                    <a:pt x="1342" y="157"/>
                  </a:cubicBezTo>
                  <a:cubicBezTo>
                    <a:pt x="1302" y="108"/>
                    <a:pt x="1273" y="50"/>
                    <a:pt x="1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7"/>
            <p:cNvSpPr/>
            <p:nvPr/>
          </p:nvSpPr>
          <p:spPr>
            <a:xfrm>
              <a:off x="1023025" y="3297275"/>
              <a:ext cx="331184" cy="448497"/>
            </a:xfrm>
            <a:custGeom>
              <a:avLst/>
              <a:gdLst/>
              <a:ahLst/>
              <a:cxnLst/>
              <a:rect l="l" t="t" r="r" b="b"/>
              <a:pathLst>
                <a:path w="7165" h="9703" extrusionOk="0">
                  <a:moveTo>
                    <a:pt x="2017" y="0"/>
                  </a:moveTo>
                  <a:cubicBezTo>
                    <a:pt x="1978" y="686"/>
                    <a:pt x="1772" y="1361"/>
                    <a:pt x="1440" y="1958"/>
                  </a:cubicBezTo>
                  <a:cubicBezTo>
                    <a:pt x="1077" y="2623"/>
                    <a:pt x="549" y="3201"/>
                    <a:pt x="304" y="3925"/>
                  </a:cubicBezTo>
                  <a:cubicBezTo>
                    <a:pt x="1" y="4786"/>
                    <a:pt x="177" y="5755"/>
                    <a:pt x="559" y="6587"/>
                  </a:cubicBezTo>
                  <a:cubicBezTo>
                    <a:pt x="461" y="7321"/>
                    <a:pt x="422" y="8104"/>
                    <a:pt x="774" y="8760"/>
                  </a:cubicBezTo>
                  <a:cubicBezTo>
                    <a:pt x="1063" y="9297"/>
                    <a:pt x="1647" y="9703"/>
                    <a:pt x="2236" y="9703"/>
                  </a:cubicBezTo>
                  <a:cubicBezTo>
                    <a:pt x="2366" y="9703"/>
                    <a:pt x="2496" y="9683"/>
                    <a:pt x="2624" y="9641"/>
                  </a:cubicBezTo>
                  <a:cubicBezTo>
                    <a:pt x="3182" y="9455"/>
                    <a:pt x="3583" y="8848"/>
                    <a:pt x="3857" y="8329"/>
                  </a:cubicBezTo>
                  <a:cubicBezTo>
                    <a:pt x="4151" y="8897"/>
                    <a:pt x="4728" y="9269"/>
                    <a:pt x="5364" y="9308"/>
                  </a:cubicBezTo>
                  <a:cubicBezTo>
                    <a:pt x="5382" y="9308"/>
                    <a:pt x="5399" y="9309"/>
                    <a:pt x="5417" y="9309"/>
                  </a:cubicBezTo>
                  <a:cubicBezTo>
                    <a:pt x="6042" y="9309"/>
                    <a:pt x="6615" y="8969"/>
                    <a:pt x="6911" y="8417"/>
                  </a:cubicBezTo>
                  <a:cubicBezTo>
                    <a:pt x="7126" y="7987"/>
                    <a:pt x="7165" y="7487"/>
                    <a:pt x="7038" y="7018"/>
                  </a:cubicBezTo>
                  <a:cubicBezTo>
                    <a:pt x="6901" y="6548"/>
                    <a:pt x="6685" y="6108"/>
                    <a:pt x="6392" y="5716"/>
                  </a:cubicBezTo>
                  <a:cubicBezTo>
                    <a:pt x="6597" y="4620"/>
                    <a:pt x="6216" y="3494"/>
                    <a:pt x="5374" y="2760"/>
                  </a:cubicBezTo>
                  <a:cubicBezTo>
                    <a:pt x="5031" y="2457"/>
                    <a:pt x="4630" y="2242"/>
                    <a:pt x="4248" y="2007"/>
                  </a:cubicBezTo>
                  <a:cubicBezTo>
                    <a:pt x="3407" y="1469"/>
                    <a:pt x="2643" y="783"/>
                    <a:pt x="20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7"/>
            <p:cNvSpPr/>
            <p:nvPr/>
          </p:nvSpPr>
          <p:spPr>
            <a:xfrm>
              <a:off x="1118058" y="3298615"/>
              <a:ext cx="82368" cy="387298"/>
            </a:xfrm>
            <a:custGeom>
              <a:avLst/>
              <a:gdLst/>
              <a:ahLst/>
              <a:cxnLst/>
              <a:rect l="l" t="t" r="r" b="b"/>
              <a:pathLst>
                <a:path w="1782" h="8379" extrusionOk="0">
                  <a:moveTo>
                    <a:pt x="0" y="1"/>
                  </a:moveTo>
                  <a:cubicBezTo>
                    <a:pt x="30" y="353"/>
                    <a:pt x="69" y="715"/>
                    <a:pt x="127" y="1068"/>
                  </a:cubicBezTo>
                  <a:cubicBezTo>
                    <a:pt x="186" y="1420"/>
                    <a:pt x="245" y="1772"/>
                    <a:pt x="313" y="2125"/>
                  </a:cubicBezTo>
                  <a:cubicBezTo>
                    <a:pt x="450" y="2819"/>
                    <a:pt x="617" y="3514"/>
                    <a:pt x="783" y="4209"/>
                  </a:cubicBezTo>
                  <a:lnTo>
                    <a:pt x="1292" y="6294"/>
                  </a:lnTo>
                  <a:cubicBezTo>
                    <a:pt x="1380" y="6636"/>
                    <a:pt x="1458" y="6989"/>
                    <a:pt x="1537" y="7331"/>
                  </a:cubicBezTo>
                  <a:lnTo>
                    <a:pt x="1664" y="7850"/>
                  </a:lnTo>
                  <a:cubicBezTo>
                    <a:pt x="1703" y="8026"/>
                    <a:pt x="1742" y="8202"/>
                    <a:pt x="1781" y="8378"/>
                  </a:cubicBezTo>
                  <a:cubicBezTo>
                    <a:pt x="1742" y="8026"/>
                    <a:pt x="1693" y="7674"/>
                    <a:pt x="1644" y="7312"/>
                  </a:cubicBezTo>
                  <a:cubicBezTo>
                    <a:pt x="1586" y="6959"/>
                    <a:pt x="1517" y="6607"/>
                    <a:pt x="1449" y="6255"/>
                  </a:cubicBezTo>
                  <a:cubicBezTo>
                    <a:pt x="1302" y="5560"/>
                    <a:pt x="1135" y="4865"/>
                    <a:pt x="969" y="4170"/>
                  </a:cubicBezTo>
                  <a:lnTo>
                    <a:pt x="470" y="2085"/>
                  </a:lnTo>
                  <a:cubicBezTo>
                    <a:pt x="372" y="1743"/>
                    <a:pt x="294" y="1400"/>
                    <a:pt x="225" y="1048"/>
                  </a:cubicBezTo>
                  <a:cubicBezTo>
                    <a:pt x="186" y="872"/>
                    <a:pt x="137" y="696"/>
                    <a:pt x="108" y="529"/>
                  </a:cubicBezTo>
                  <a:cubicBezTo>
                    <a:pt x="78" y="353"/>
                    <a:pt x="39" y="177"/>
                    <a:pt x="0" y="1"/>
                  </a:cubicBezTo>
                  <a:close/>
                </a:path>
              </a:pathLst>
            </a:custGeom>
            <a:solidFill>
              <a:srgbClr val="4E7D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7"/>
            <p:cNvSpPr/>
            <p:nvPr/>
          </p:nvSpPr>
          <p:spPr>
            <a:xfrm>
              <a:off x="1186791" y="3605343"/>
              <a:ext cx="156140" cy="65728"/>
            </a:xfrm>
            <a:custGeom>
              <a:avLst/>
              <a:gdLst/>
              <a:ahLst/>
              <a:cxnLst/>
              <a:rect l="l" t="t" r="r" b="b"/>
              <a:pathLst>
                <a:path w="3378" h="1422" extrusionOk="0">
                  <a:moveTo>
                    <a:pt x="3377" y="0"/>
                  </a:moveTo>
                  <a:lnTo>
                    <a:pt x="3377" y="0"/>
                  </a:lnTo>
                  <a:cubicBezTo>
                    <a:pt x="3221" y="333"/>
                    <a:pt x="3015" y="637"/>
                    <a:pt x="2761" y="901"/>
                  </a:cubicBezTo>
                  <a:cubicBezTo>
                    <a:pt x="2553" y="1117"/>
                    <a:pt x="2266" y="1235"/>
                    <a:pt x="1969" y="1235"/>
                  </a:cubicBezTo>
                  <a:cubicBezTo>
                    <a:pt x="1916" y="1235"/>
                    <a:pt x="1864" y="1231"/>
                    <a:pt x="1811" y="1224"/>
                  </a:cubicBezTo>
                  <a:cubicBezTo>
                    <a:pt x="1635" y="1204"/>
                    <a:pt x="1469" y="1145"/>
                    <a:pt x="1312" y="1077"/>
                  </a:cubicBezTo>
                  <a:cubicBezTo>
                    <a:pt x="1146" y="999"/>
                    <a:pt x="989" y="911"/>
                    <a:pt x="833" y="813"/>
                  </a:cubicBezTo>
                  <a:cubicBezTo>
                    <a:pt x="529" y="607"/>
                    <a:pt x="245" y="372"/>
                    <a:pt x="1" y="88"/>
                  </a:cubicBezTo>
                  <a:lnTo>
                    <a:pt x="1" y="88"/>
                  </a:lnTo>
                  <a:cubicBezTo>
                    <a:pt x="197" y="421"/>
                    <a:pt x="451" y="705"/>
                    <a:pt x="754" y="930"/>
                  </a:cubicBezTo>
                  <a:cubicBezTo>
                    <a:pt x="1048" y="1175"/>
                    <a:pt x="1410" y="1341"/>
                    <a:pt x="1792" y="1410"/>
                  </a:cubicBezTo>
                  <a:cubicBezTo>
                    <a:pt x="1843" y="1417"/>
                    <a:pt x="1895" y="1421"/>
                    <a:pt x="1947" y="1421"/>
                  </a:cubicBezTo>
                  <a:cubicBezTo>
                    <a:pt x="2094" y="1421"/>
                    <a:pt x="2242" y="1392"/>
                    <a:pt x="2379" y="1341"/>
                  </a:cubicBezTo>
                  <a:cubicBezTo>
                    <a:pt x="2565" y="1263"/>
                    <a:pt x="2731" y="1145"/>
                    <a:pt x="2859" y="1008"/>
                  </a:cubicBezTo>
                  <a:cubicBezTo>
                    <a:pt x="3113" y="715"/>
                    <a:pt x="3289" y="372"/>
                    <a:pt x="33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7"/>
            <p:cNvSpPr/>
            <p:nvPr/>
          </p:nvSpPr>
          <p:spPr>
            <a:xfrm>
              <a:off x="1175513" y="3504025"/>
              <a:ext cx="142966" cy="70952"/>
            </a:xfrm>
            <a:custGeom>
              <a:avLst/>
              <a:gdLst/>
              <a:ahLst/>
              <a:cxnLst/>
              <a:rect l="l" t="t" r="r" b="b"/>
              <a:pathLst>
                <a:path w="3093" h="1535" extrusionOk="0">
                  <a:moveTo>
                    <a:pt x="3073" y="0"/>
                  </a:moveTo>
                  <a:cubicBezTo>
                    <a:pt x="3063" y="157"/>
                    <a:pt x="3005" y="303"/>
                    <a:pt x="2907" y="441"/>
                  </a:cubicBezTo>
                  <a:cubicBezTo>
                    <a:pt x="2829" y="568"/>
                    <a:pt x="2721" y="695"/>
                    <a:pt x="2603" y="803"/>
                  </a:cubicBezTo>
                  <a:cubicBezTo>
                    <a:pt x="2378" y="1018"/>
                    <a:pt x="2104" y="1175"/>
                    <a:pt x="1811" y="1272"/>
                  </a:cubicBezTo>
                  <a:cubicBezTo>
                    <a:pt x="1613" y="1336"/>
                    <a:pt x="1411" y="1367"/>
                    <a:pt x="1211" y="1367"/>
                  </a:cubicBezTo>
                  <a:cubicBezTo>
                    <a:pt x="1103" y="1367"/>
                    <a:pt x="996" y="1358"/>
                    <a:pt x="891" y="1341"/>
                  </a:cubicBezTo>
                  <a:cubicBezTo>
                    <a:pt x="568" y="1292"/>
                    <a:pt x="264" y="1175"/>
                    <a:pt x="0" y="998"/>
                  </a:cubicBezTo>
                  <a:lnTo>
                    <a:pt x="0" y="998"/>
                  </a:lnTo>
                  <a:cubicBezTo>
                    <a:pt x="235" y="1243"/>
                    <a:pt x="529" y="1409"/>
                    <a:pt x="852" y="1478"/>
                  </a:cubicBezTo>
                  <a:cubicBezTo>
                    <a:pt x="996" y="1516"/>
                    <a:pt x="1145" y="1534"/>
                    <a:pt x="1293" y="1534"/>
                  </a:cubicBezTo>
                  <a:cubicBezTo>
                    <a:pt x="1485" y="1534"/>
                    <a:pt x="1677" y="1504"/>
                    <a:pt x="1860" y="1449"/>
                  </a:cubicBezTo>
                  <a:cubicBezTo>
                    <a:pt x="2183" y="1341"/>
                    <a:pt x="2476" y="1155"/>
                    <a:pt x="2711" y="900"/>
                  </a:cubicBezTo>
                  <a:cubicBezTo>
                    <a:pt x="2819" y="773"/>
                    <a:pt x="2917" y="636"/>
                    <a:pt x="2985" y="489"/>
                  </a:cubicBezTo>
                  <a:cubicBezTo>
                    <a:pt x="3063" y="333"/>
                    <a:pt x="3093" y="166"/>
                    <a:pt x="30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7"/>
            <p:cNvSpPr/>
            <p:nvPr/>
          </p:nvSpPr>
          <p:spPr>
            <a:xfrm>
              <a:off x="1156931" y="3423044"/>
              <a:ext cx="112690" cy="79826"/>
            </a:xfrm>
            <a:custGeom>
              <a:avLst/>
              <a:gdLst/>
              <a:ahLst/>
              <a:cxnLst/>
              <a:rect l="l" t="t" r="r" b="b"/>
              <a:pathLst>
                <a:path w="2438" h="1727" extrusionOk="0">
                  <a:moveTo>
                    <a:pt x="2438" y="0"/>
                  </a:moveTo>
                  <a:cubicBezTo>
                    <a:pt x="2350" y="274"/>
                    <a:pt x="2242" y="539"/>
                    <a:pt x="2105" y="793"/>
                  </a:cubicBezTo>
                  <a:cubicBezTo>
                    <a:pt x="1968" y="1047"/>
                    <a:pt x="1821" y="1292"/>
                    <a:pt x="1586" y="1419"/>
                  </a:cubicBezTo>
                  <a:cubicBezTo>
                    <a:pt x="1404" y="1514"/>
                    <a:pt x="1206" y="1565"/>
                    <a:pt x="1004" y="1565"/>
                  </a:cubicBezTo>
                  <a:cubicBezTo>
                    <a:pt x="934" y="1565"/>
                    <a:pt x="864" y="1559"/>
                    <a:pt x="794" y="1547"/>
                  </a:cubicBezTo>
                  <a:cubicBezTo>
                    <a:pt x="520" y="1498"/>
                    <a:pt x="246" y="1400"/>
                    <a:pt x="1" y="1253"/>
                  </a:cubicBezTo>
                  <a:lnTo>
                    <a:pt x="1" y="1253"/>
                  </a:lnTo>
                  <a:cubicBezTo>
                    <a:pt x="216" y="1458"/>
                    <a:pt x="480" y="1615"/>
                    <a:pt x="774" y="1693"/>
                  </a:cubicBezTo>
                  <a:cubicBezTo>
                    <a:pt x="871" y="1715"/>
                    <a:pt x="969" y="1726"/>
                    <a:pt x="1067" y="1726"/>
                  </a:cubicBezTo>
                  <a:cubicBezTo>
                    <a:pt x="1278" y="1726"/>
                    <a:pt x="1488" y="1676"/>
                    <a:pt x="1674" y="1576"/>
                  </a:cubicBezTo>
                  <a:cubicBezTo>
                    <a:pt x="1811" y="1488"/>
                    <a:pt x="1929" y="1380"/>
                    <a:pt x="2017" y="1253"/>
                  </a:cubicBezTo>
                  <a:cubicBezTo>
                    <a:pt x="2105" y="1126"/>
                    <a:pt x="2174" y="999"/>
                    <a:pt x="2232" y="852"/>
                  </a:cubicBezTo>
                  <a:cubicBezTo>
                    <a:pt x="2350" y="587"/>
                    <a:pt x="2418" y="294"/>
                    <a:pt x="24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7"/>
            <p:cNvSpPr/>
            <p:nvPr/>
          </p:nvSpPr>
          <p:spPr>
            <a:xfrm>
              <a:off x="1149721" y="3380058"/>
              <a:ext cx="60182" cy="77192"/>
            </a:xfrm>
            <a:custGeom>
              <a:avLst/>
              <a:gdLst/>
              <a:ahLst/>
              <a:cxnLst/>
              <a:rect l="l" t="t" r="r" b="b"/>
              <a:pathLst>
                <a:path w="1302" h="1670" extrusionOk="0">
                  <a:moveTo>
                    <a:pt x="1175" y="0"/>
                  </a:moveTo>
                  <a:lnTo>
                    <a:pt x="1175" y="0"/>
                  </a:lnTo>
                  <a:cubicBezTo>
                    <a:pt x="1194" y="186"/>
                    <a:pt x="1184" y="382"/>
                    <a:pt x="1126" y="568"/>
                  </a:cubicBezTo>
                  <a:cubicBezTo>
                    <a:pt x="1077" y="744"/>
                    <a:pt x="999" y="920"/>
                    <a:pt x="901" y="1077"/>
                  </a:cubicBezTo>
                  <a:cubicBezTo>
                    <a:pt x="813" y="1234"/>
                    <a:pt x="685" y="1361"/>
                    <a:pt x="539" y="1469"/>
                  </a:cubicBezTo>
                  <a:cubicBezTo>
                    <a:pt x="412" y="1556"/>
                    <a:pt x="260" y="1604"/>
                    <a:pt x="108" y="1604"/>
                  </a:cubicBezTo>
                  <a:cubicBezTo>
                    <a:pt x="72" y="1604"/>
                    <a:pt x="36" y="1601"/>
                    <a:pt x="0" y="1596"/>
                  </a:cubicBezTo>
                  <a:lnTo>
                    <a:pt x="0" y="1596"/>
                  </a:lnTo>
                  <a:cubicBezTo>
                    <a:pt x="93" y="1645"/>
                    <a:pt x="196" y="1669"/>
                    <a:pt x="300" y="1669"/>
                  </a:cubicBezTo>
                  <a:cubicBezTo>
                    <a:pt x="404" y="1669"/>
                    <a:pt x="509" y="1645"/>
                    <a:pt x="607" y="1596"/>
                  </a:cubicBezTo>
                  <a:cubicBezTo>
                    <a:pt x="793" y="1498"/>
                    <a:pt x="950" y="1351"/>
                    <a:pt x="1057" y="1175"/>
                  </a:cubicBezTo>
                  <a:cubicBezTo>
                    <a:pt x="1175" y="999"/>
                    <a:pt x="1243" y="803"/>
                    <a:pt x="1273" y="597"/>
                  </a:cubicBezTo>
                  <a:cubicBezTo>
                    <a:pt x="1302" y="392"/>
                    <a:pt x="1263" y="177"/>
                    <a:pt x="1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7"/>
            <p:cNvSpPr/>
            <p:nvPr/>
          </p:nvSpPr>
          <p:spPr>
            <a:xfrm>
              <a:off x="1137934" y="3340261"/>
              <a:ext cx="22233" cy="52971"/>
            </a:xfrm>
            <a:custGeom>
              <a:avLst/>
              <a:gdLst/>
              <a:ahLst/>
              <a:cxnLst/>
              <a:rect l="l" t="t" r="r" b="b"/>
              <a:pathLst>
                <a:path w="481" h="1146" extrusionOk="0">
                  <a:moveTo>
                    <a:pt x="422" y="0"/>
                  </a:moveTo>
                  <a:lnTo>
                    <a:pt x="343" y="304"/>
                  </a:lnTo>
                  <a:cubicBezTo>
                    <a:pt x="314" y="402"/>
                    <a:pt x="285" y="499"/>
                    <a:pt x="245" y="587"/>
                  </a:cubicBezTo>
                  <a:cubicBezTo>
                    <a:pt x="216" y="676"/>
                    <a:pt x="177" y="773"/>
                    <a:pt x="138" y="861"/>
                  </a:cubicBezTo>
                  <a:lnTo>
                    <a:pt x="1" y="1145"/>
                  </a:lnTo>
                  <a:cubicBezTo>
                    <a:pt x="99" y="1096"/>
                    <a:pt x="187" y="1028"/>
                    <a:pt x="255" y="940"/>
                  </a:cubicBezTo>
                  <a:cubicBezTo>
                    <a:pt x="324" y="852"/>
                    <a:pt x="383" y="754"/>
                    <a:pt x="422" y="656"/>
                  </a:cubicBezTo>
                  <a:cubicBezTo>
                    <a:pt x="461" y="548"/>
                    <a:pt x="480" y="441"/>
                    <a:pt x="480" y="323"/>
                  </a:cubicBezTo>
                  <a:cubicBezTo>
                    <a:pt x="480" y="216"/>
                    <a:pt x="461" y="108"/>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7"/>
            <p:cNvSpPr/>
            <p:nvPr/>
          </p:nvSpPr>
          <p:spPr>
            <a:xfrm>
              <a:off x="1099939" y="3364666"/>
              <a:ext cx="35360" cy="28704"/>
            </a:xfrm>
            <a:custGeom>
              <a:avLst/>
              <a:gdLst/>
              <a:ahLst/>
              <a:cxnLst/>
              <a:rect l="l" t="t" r="r" b="b"/>
              <a:pathLst>
                <a:path w="765" h="621" extrusionOk="0">
                  <a:moveTo>
                    <a:pt x="1" y="1"/>
                  </a:moveTo>
                  <a:lnTo>
                    <a:pt x="1" y="1"/>
                  </a:lnTo>
                  <a:cubicBezTo>
                    <a:pt x="10" y="89"/>
                    <a:pt x="40" y="177"/>
                    <a:pt x="89" y="255"/>
                  </a:cubicBezTo>
                  <a:cubicBezTo>
                    <a:pt x="138" y="333"/>
                    <a:pt x="196" y="402"/>
                    <a:pt x="265" y="461"/>
                  </a:cubicBezTo>
                  <a:cubicBezTo>
                    <a:pt x="333" y="510"/>
                    <a:pt x="412" y="559"/>
                    <a:pt x="500" y="588"/>
                  </a:cubicBezTo>
                  <a:cubicBezTo>
                    <a:pt x="566" y="610"/>
                    <a:pt x="632" y="621"/>
                    <a:pt x="698" y="621"/>
                  </a:cubicBezTo>
                  <a:cubicBezTo>
                    <a:pt x="720" y="621"/>
                    <a:pt x="742" y="620"/>
                    <a:pt x="764" y="617"/>
                  </a:cubicBezTo>
                  <a:cubicBezTo>
                    <a:pt x="696" y="559"/>
                    <a:pt x="627" y="510"/>
                    <a:pt x="568" y="461"/>
                  </a:cubicBezTo>
                  <a:lnTo>
                    <a:pt x="382" y="314"/>
                  </a:lnTo>
                  <a:lnTo>
                    <a:pt x="196" y="167"/>
                  </a:lnTo>
                  <a:cubicBezTo>
                    <a:pt x="138" y="108"/>
                    <a:pt x="79" y="59"/>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7"/>
            <p:cNvSpPr/>
            <p:nvPr/>
          </p:nvSpPr>
          <p:spPr>
            <a:xfrm>
              <a:off x="1080942" y="3407190"/>
              <a:ext cx="69704" cy="48441"/>
            </a:xfrm>
            <a:custGeom>
              <a:avLst/>
              <a:gdLst/>
              <a:ahLst/>
              <a:cxnLst/>
              <a:rect l="l" t="t" r="r" b="b"/>
              <a:pathLst>
                <a:path w="1508" h="1048" extrusionOk="0">
                  <a:moveTo>
                    <a:pt x="1" y="1"/>
                  </a:moveTo>
                  <a:lnTo>
                    <a:pt x="1" y="1"/>
                  </a:lnTo>
                  <a:cubicBezTo>
                    <a:pt x="10" y="79"/>
                    <a:pt x="50" y="157"/>
                    <a:pt x="89" y="226"/>
                  </a:cubicBezTo>
                  <a:cubicBezTo>
                    <a:pt x="128" y="304"/>
                    <a:pt x="167" y="373"/>
                    <a:pt x="206" y="441"/>
                  </a:cubicBezTo>
                  <a:cubicBezTo>
                    <a:pt x="304" y="578"/>
                    <a:pt x="421" y="705"/>
                    <a:pt x="549" y="803"/>
                  </a:cubicBezTo>
                  <a:cubicBezTo>
                    <a:pt x="686" y="901"/>
                    <a:pt x="842" y="979"/>
                    <a:pt x="1009" y="1019"/>
                  </a:cubicBezTo>
                  <a:cubicBezTo>
                    <a:pt x="1092" y="1038"/>
                    <a:pt x="1175" y="1048"/>
                    <a:pt x="1258" y="1048"/>
                  </a:cubicBezTo>
                  <a:cubicBezTo>
                    <a:pt x="1341" y="1048"/>
                    <a:pt x="1425" y="1038"/>
                    <a:pt x="1508" y="1019"/>
                  </a:cubicBezTo>
                  <a:cubicBezTo>
                    <a:pt x="1351" y="979"/>
                    <a:pt x="1204" y="930"/>
                    <a:pt x="1058" y="872"/>
                  </a:cubicBezTo>
                  <a:cubicBezTo>
                    <a:pt x="921" y="823"/>
                    <a:pt x="784" y="745"/>
                    <a:pt x="666" y="656"/>
                  </a:cubicBezTo>
                  <a:cubicBezTo>
                    <a:pt x="539" y="559"/>
                    <a:pt x="431" y="461"/>
                    <a:pt x="324" y="343"/>
                  </a:cubicBezTo>
                  <a:cubicBezTo>
                    <a:pt x="275" y="285"/>
                    <a:pt x="216" y="236"/>
                    <a:pt x="157" y="177"/>
                  </a:cubicBezTo>
                  <a:cubicBezTo>
                    <a:pt x="99" y="118"/>
                    <a:pt x="50" y="59"/>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7"/>
            <p:cNvSpPr/>
            <p:nvPr/>
          </p:nvSpPr>
          <p:spPr>
            <a:xfrm>
              <a:off x="1037539" y="3479574"/>
              <a:ext cx="119439" cy="47147"/>
            </a:xfrm>
            <a:custGeom>
              <a:avLst/>
              <a:gdLst/>
              <a:ahLst/>
              <a:cxnLst/>
              <a:rect l="l" t="t" r="r" b="b"/>
              <a:pathLst>
                <a:path w="2584" h="1020" extrusionOk="0">
                  <a:moveTo>
                    <a:pt x="0" y="1"/>
                  </a:moveTo>
                  <a:cubicBezTo>
                    <a:pt x="69" y="284"/>
                    <a:pt x="225" y="529"/>
                    <a:pt x="450" y="715"/>
                  </a:cubicBezTo>
                  <a:cubicBezTo>
                    <a:pt x="698" y="916"/>
                    <a:pt x="1004" y="1019"/>
                    <a:pt x="1311" y="1019"/>
                  </a:cubicBezTo>
                  <a:cubicBezTo>
                    <a:pt x="1587" y="1019"/>
                    <a:pt x="1863" y="936"/>
                    <a:pt x="2095" y="764"/>
                  </a:cubicBezTo>
                  <a:cubicBezTo>
                    <a:pt x="2329" y="598"/>
                    <a:pt x="2506" y="353"/>
                    <a:pt x="2584" y="79"/>
                  </a:cubicBezTo>
                  <a:lnTo>
                    <a:pt x="2584" y="79"/>
                  </a:lnTo>
                  <a:cubicBezTo>
                    <a:pt x="2447" y="314"/>
                    <a:pt x="2251" y="500"/>
                    <a:pt x="2016" y="637"/>
                  </a:cubicBezTo>
                  <a:cubicBezTo>
                    <a:pt x="1796" y="768"/>
                    <a:pt x="1549" y="834"/>
                    <a:pt x="1303" y="834"/>
                  </a:cubicBezTo>
                  <a:cubicBezTo>
                    <a:pt x="1035" y="834"/>
                    <a:pt x="768" y="756"/>
                    <a:pt x="538" y="598"/>
                  </a:cubicBezTo>
                  <a:cubicBezTo>
                    <a:pt x="313" y="451"/>
                    <a:pt x="127" y="245"/>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7"/>
            <p:cNvSpPr/>
            <p:nvPr/>
          </p:nvSpPr>
          <p:spPr>
            <a:xfrm>
              <a:off x="1043871" y="3551032"/>
              <a:ext cx="130301" cy="60690"/>
            </a:xfrm>
            <a:custGeom>
              <a:avLst/>
              <a:gdLst/>
              <a:ahLst/>
              <a:cxnLst/>
              <a:rect l="l" t="t" r="r" b="b"/>
              <a:pathLst>
                <a:path w="2819" h="1313" extrusionOk="0">
                  <a:moveTo>
                    <a:pt x="2819" y="1"/>
                  </a:moveTo>
                  <a:cubicBezTo>
                    <a:pt x="2701" y="265"/>
                    <a:pt x="2525" y="500"/>
                    <a:pt x="2290" y="666"/>
                  </a:cubicBezTo>
                  <a:cubicBezTo>
                    <a:pt x="2075" y="843"/>
                    <a:pt x="1821" y="980"/>
                    <a:pt x="1556" y="1068"/>
                  </a:cubicBezTo>
                  <a:cubicBezTo>
                    <a:pt x="1396" y="1115"/>
                    <a:pt x="1229" y="1141"/>
                    <a:pt x="1061" y="1141"/>
                  </a:cubicBezTo>
                  <a:cubicBezTo>
                    <a:pt x="952" y="1141"/>
                    <a:pt x="842" y="1130"/>
                    <a:pt x="734" y="1107"/>
                  </a:cubicBezTo>
                  <a:cubicBezTo>
                    <a:pt x="460" y="1048"/>
                    <a:pt x="206" y="901"/>
                    <a:pt x="0" y="706"/>
                  </a:cubicBezTo>
                  <a:lnTo>
                    <a:pt x="0" y="706"/>
                  </a:lnTo>
                  <a:cubicBezTo>
                    <a:pt x="157" y="960"/>
                    <a:pt x="411" y="1156"/>
                    <a:pt x="705" y="1244"/>
                  </a:cubicBezTo>
                  <a:cubicBezTo>
                    <a:pt x="852" y="1293"/>
                    <a:pt x="1008" y="1312"/>
                    <a:pt x="1155" y="1312"/>
                  </a:cubicBezTo>
                  <a:cubicBezTo>
                    <a:pt x="1312" y="1303"/>
                    <a:pt x="1468" y="1283"/>
                    <a:pt x="1615" y="1244"/>
                  </a:cubicBezTo>
                  <a:cubicBezTo>
                    <a:pt x="1909" y="1146"/>
                    <a:pt x="2173" y="989"/>
                    <a:pt x="2388" y="774"/>
                  </a:cubicBezTo>
                  <a:cubicBezTo>
                    <a:pt x="2623" y="578"/>
                    <a:pt x="2770" y="295"/>
                    <a:pt x="2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7"/>
            <p:cNvSpPr/>
            <p:nvPr/>
          </p:nvSpPr>
          <p:spPr>
            <a:xfrm>
              <a:off x="1048817" y="3617083"/>
              <a:ext cx="138020" cy="83200"/>
            </a:xfrm>
            <a:custGeom>
              <a:avLst/>
              <a:gdLst/>
              <a:ahLst/>
              <a:cxnLst/>
              <a:rect l="l" t="t" r="r" b="b"/>
              <a:pathLst>
                <a:path w="2986" h="1800" extrusionOk="0">
                  <a:moveTo>
                    <a:pt x="2986" y="1"/>
                  </a:moveTo>
                  <a:lnTo>
                    <a:pt x="2986" y="1"/>
                  </a:lnTo>
                  <a:cubicBezTo>
                    <a:pt x="2859" y="314"/>
                    <a:pt x="2702" y="627"/>
                    <a:pt x="2516" y="911"/>
                  </a:cubicBezTo>
                  <a:cubicBezTo>
                    <a:pt x="2330" y="1195"/>
                    <a:pt x="2076" y="1400"/>
                    <a:pt x="1772" y="1528"/>
                  </a:cubicBezTo>
                  <a:cubicBezTo>
                    <a:pt x="1597" y="1593"/>
                    <a:pt x="1416" y="1625"/>
                    <a:pt x="1235" y="1625"/>
                  </a:cubicBezTo>
                  <a:cubicBezTo>
                    <a:pt x="1093" y="1625"/>
                    <a:pt x="951" y="1606"/>
                    <a:pt x="813" y="1567"/>
                  </a:cubicBezTo>
                  <a:cubicBezTo>
                    <a:pt x="490" y="1459"/>
                    <a:pt x="206" y="1263"/>
                    <a:pt x="1" y="989"/>
                  </a:cubicBezTo>
                  <a:lnTo>
                    <a:pt x="1" y="989"/>
                  </a:lnTo>
                  <a:cubicBezTo>
                    <a:pt x="157" y="1312"/>
                    <a:pt x="422" y="1567"/>
                    <a:pt x="764" y="1704"/>
                  </a:cubicBezTo>
                  <a:cubicBezTo>
                    <a:pt x="935" y="1767"/>
                    <a:pt x="1116" y="1799"/>
                    <a:pt x="1298" y="1799"/>
                  </a:cubicBezTo>
                  <a:cubicBezTo>
                    <a:pt x="1479" y="1799"/>
                    <a:pt x="1660" y="1767"/>
                    <a:pt x="1831" y="1704"/>
                  </a:cubicBezTo>
                  <a:cubicBezTo>
                    <a:pt x="2007" y="1635"/>
                    <a:pt x="2164" y="1537"/>
                    <a:pt x="2301" y="1410"/>
                  </a:cubicBezTo>
                  <a:cubicBezTo>
                    <a:pt x="2428" y="1283"/>
                    <a:pt x="2545" y="1146"/>
                    <a:pt x="2633" y="989"/>
                  </a:cubicBezTo>
                  <a:cubicBezTo>
                    <a:pt x="2800" y="676"/>
                    <a:pt x="2917" y="343"/>
                    <a:pt x="29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7"/>
            <p:cNvSpPr/>
            <p:nvPr/>
          </p:nvSpPr>
          <p:spPr>
            <a:xfrm>
              <a:off x="1144267" y="3403909"/>
              <a:ext cx="20430" cy="52647"/>
            </a:xfrm>
            <a:custGeom>
              <a:avLst/>
              <a:gdLst/>
              <a:ahLst/>
              <a:cxnLst/>
              <a:rect l="l" t="t" r="r" b="b"/>
              <a:pathLst>
                <a:path w="442" h="1139" extrusionOk="0">
                  <a:moveTo>
                    <a:pt x="57" y="1"/>
                  </a:moveTo>
                  <a:cubicBezTo>
                    <a:pt x="54" y="1"/>
                    <a:pt x="52" y="2"/>
                    <a:pt x="50" y="3"/>
                  </a:cubicBezTo>
                  <a:cubicBezTo>
                    <a:pt x="1" y="42"/>
                    <a:pt x="11" y="522"/>
                    <a:pt x="60" y="1138"/>
                  </a:cubicBezTo>
                  <a:cubicBezTo>
                    <a:pt x="187" y="1138"/>
                    <a:pt x="324" y="1129"/>
                    <a:pt x="441" y="1090"/>
                  </a:cubicBezTo>
                  <a:cubicBezTo>
                    <a:pt x="281" y="468"/>
                    <a:pt x="121"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7"/>
            <p:cNvSpPr/>
            <p:nvPr/>
          </p:nvSpPr>
          <p:spPr>
            <a:xfrm>
              <a:off x="1146994" y="3454244"/>
              <a:ext cx="24036" cy="26670"/>
            </a:xfrm>
            <a:custGeom>
              <a:avLst/>
              <a:gdLst/>
              <a:ahLst/>
              <a:cxnLst/>
              <a:rect l="l" t="t" r="r" b="b"/>
              <a:pathLst>
                <a:path w="520" h="577" extrusionOk="0">
                  <a:moveTo>
                    <a:pt x="382" y="1"/>
                  </a:moveTo>
                  <a:cubicBezTo>
                    <a:pt x="265" y="40"/>
                    <a:pt x="128" y="49"/>
                    <a:pt x="1" y="49"/>
                  </a:cubicBezTo>
                  <a:cubicBezTo>
                    <a:pt x="20" y="216"/>
                    <a:pt x="30" y="382"/>
                    <a:pt x="49" y="558"/>
                  </a:cubicBezTo>
                  <a:cubicBezTo>
                    <a:pt x="115" y="571"/>
                    <a:pt x="181" y="576"/>
                    <a:pt x="246" y="576"/>
                  </a:cubicBezTo>
                  <a:cubicBezTo>
                    <a:pt x="337" y="576"/>
                    <a:pt x="428" y="566"/>
                    <a:pt x="519" y="549"/>
                  </a:cubicBezTo>
                  <a:cubicBezTo>
                    <a:pt x="480" y="363"/>
                    <a:pt x="431" y="177"/>
                    <a:pt x="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7"/>
            <p:cNvSpPr/>
            <p:nvPr/>
          </p:nvSpPr>
          <p:spPr>
            <a:xfrm>
              <a:off x="1149259" y="3479574"/>
              <a:ext cx="27179" cy="25838"/>
            </a:xfrm>
            <a:custGeom>
              <a:avLst/>
              <a:gdLst/>
              <a:ahLst/>
              <a:cxnLst/>
              <a:rect l="l" t="t" r="r" b="b"/>
              <a:pathLst>
                <a:path w="588" h="559" extrusionOk="0">
                  <a:moveTo>
                    <a:pt x="470" y="1"/>
                  </a:moveTo>
                  <a:cubicBezTo>
                    <a:pt x="379" y="18"/>
                    <a:pt x="288" y="28"/>
                    <a:pt x="197" y="28"/>
                  </a:cubicBezTo>
                  <a:cubicBezTo>
                    <a:pt x="132" y="28"/>
                    <a:pt x="66" y="23"/>
                    <a:pt x="0" y="10"/>
                  </a:cubicBezTo>
                  <a:lnTo>
                    <a:pt x="0" y="10"/>
                  </a:lnTo>
                  <a:cubicBezTo>
                    <a:pt x="20" y="187"/>
                    <a:pt x="40" y="363"/>
                    <a:pt x="69" y="549"/>
                  </a:cubicBezTo>
                  <a:cubicBezTo>
                    <a:pt x="157" y="558"/>
                    <a:pt x="245" y="558"/>
                    <a:pt x="333" y="558"/>
                  </a:cubicBezTo>
                  <a:cubicBezTo>
                    <a:pt x="421" y="549"/>
                    <a:pt x="509" y="539"/>
                    <a:pt x="588" y="519"/>
                  </a:cubicBezTo>
                  <a:cubicBezTo>
                    <a:pt x="558" y="343"/>
                    <a:pt x="519" y="177"/>
                    <a:pt x="4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7"/>
            <p:cNvSpPr/>
            <p:nvPr/>
          </p:nvSpPr>
          <p:spPr>
            <a:xfrm>
              <a:off x="1151986" y="3503563"/>
              <a:ext cx="29906" cy="33049"/>
            </a:xfrm>
            <a:custGeom>
              <a:avLst/>
              <a:gdLst/>
              <a:ahLst/>
              <a:cxnLst/>
              <a:rect l="l" t="t" r="r" b="b"/>
              <a:pathLst>
                <a:path w="647" h="715" extrusionOk="0">
                  <a:moveTo>
                    <a:pt x="529" y="0"/>
                  </a:moveTo>
                  <a:cubicBezTo>
                    <a:pt x="441" y="20"/>
                    <a:pt x="353" y="30"/>
                    <a:pt x="274" y="39"/>
                  </a:cubicBezTo>
                  <a:cubicBezTo>
                    <a:pt x="176" y="39"/>
                    <a:pt x="88" y="39"/>
                    <a:pt x="0" y="30"/>
                  </a:cubicBezTo>
                  <a:lnTo>
                    <a:pt x="0" y="30"/>
                  </a:lnTo>
                  <a:cubicBezTo>
                    <a:pt x="30" y="265"/>
                    <a:pt x="69" y="490"/>
                    <a:pt x="108" y="715"/>
                  </a:cubicBezTo>
                  <a:lnTo>
                    <a:pt x="264" y="715"/>
                  </a:lnTo>
                  <a:cubicBezTo>
                    <a:pt x="392" y="705"/>
                    <a:pt x="519" y="685"/>
                    <a:pt x="646" y="646"/>
                  </a:cubicBezTo>
                  <a:cubicBezTo>
                    <a:pt x="617" y="431"/>
                    <a:pt x="568" y="216"/>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7"/>
            <p:cNvSpPr/>
            <p:nvPr/>
          </p:nvSpPr>
          <p:spPr>
            <a:xfrm>
              <a:off x="1157394" y="3533422"/>
              <a:ext cx="31709" cy="64342"/>
            </a:xfrm>
            <a:custGeom>
              <a:avLst/>
              <a:gdLst/>
              <a:ahLst/>
              <a:cxnLst/>
              <a:rect l="l" t="t" r="r" b="b"/>
              <a:pathLst>
                <a:path w="686" h="1392" extrusionOk="0">
                  <a:moveTo>
                    <a:pt x="539" y="0"/>
                  </a:moveTo>
                  <a:cubicBezTo>
                    <a:pt x="412" y="39"/>
                    <a:pt x="284" y="59"/>
                    <a:pt x="147" y="69"/>
                  </a:cubicBezTo>
                  <a:lnTo>
                    <a:pt x="1" y="69"/>
                  </a:lnTo>
                  <a:cubicBezTo>
                    <a:pt x="133" y="808"/>
                    <a:pt x="303" y="1392"/>
                    <a:pt x="482" y="1392"/>
                  </a:cubicBezTo>
                  <a:cubicBezTo>
                    <a:pt x="488" y="1392"/>
                    <a:pt x="494" y="1391"/>
                    <a:pt x="500" y="1390"/>
                  </a:cubicBezTo>
                  <a:cubicBezTo>
                    <a:pt x="686" y="1341"/>
                    <a:pt x="656" y="734"/>
                    <a:pt x="5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7"/>
            <p:cNvSpPr/>
            <p:nvPr/>
          </p:nvSpPr>
          <p:spPr>
            <a:xfrm>
              <a:off x="1228854" y="3758707"/>
              <a:ext cx="201807" cy="167880"/>
            </a:xfrm>
            <a:custGeom>
              <a:avLst/>
              <a:gdLst/>
              <a:ahLst/>
              <a:cxnLst/>
              <a:rect l="l" t="t" r="r" b="b"/>
              <a:pathLst>
                <a:path w="4366" h="3632" extrusionOk="0">
                  <a:moveTo>
                    <a:pt x="4366" y="0"/>
                  </a:moveTo>
                  <a:lnTo>
                    <a:pt x="4366" y="0"/>
                  </a:lnTo>
                  <a:cubicBezTo>
                    <a:pt x="3407" y="626"/>
                    <a:pt x="2164" y="754"/>
                    <a:pt x="1244" y="1439"/>
                  </a:cubicBezTo>
                  <a:cubicBezTo>
                    <a:pt x="598" y="1918"/>
                    <a:pt x="1" y="2809"/>
                    <a:pt x="30" y="3631"/>
                  </a:cubicBezTo>
                  <a:cubicBezTo>
                    <a:pt x="167" y="3435"/>
                    <a:pt x="373" y="3289"/>
                    <a:pt x="608" y="3220"/>
                  </a:cubicBezTo>
                  <a:cubicBezTo>
                    <a:pt x="872" y="3161"/>
                    <a:pt x="1136" y="3112"/>
                    <a:pt x="1401" y="3083"/>
                  </a:cubicBezTo>
                  <a:cubicBezTo>
                    <a:pt x="2183" y="2936"/>
                    <a:pt x="2888" y="2525"/>
                    <a:pt x="3397" y="1909"/>
                  </a:cubicBezTo>
                  <a:cubicBezTo>
                    <a:pt x="3847" y="1351"/>
                    <a:pt x="4112" y="666"/>
                    <a:pt x="4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7"/>
            <p:cNvSpPr/>
            <p:nvPr/>
          </p:nvSpPr>
          <p:spPr>
            <a:xfrm>
              <a:off x="1099477" y="3765039"/>
              <a:ext cx="138020" cy="172364"/>
            </a:xfrm>
            <a:custGeom>
              <a:avLst/>
              <a:gdLst/>
              <a:ahLst/>
              <a:cxnLst/>
              <a:rect l="l" t="t" r="r" b="b"/>
              <a:pathLst>
                <a:path w="2986" h="3729" extrusionOk="0">
                  <a:moveTo>
                    <a:pt x="20" y="0"/>
                  </a:moveTo>
                  <a:cubicBezTo>
                    <a:pt x="1" y="519"/>
                    <a:pt x="40" y="1067"/>
                    <a:pt x="324" y="1507"/>
                  </a:cubicBezTo>
                  <a:cubicBezTo>
                    <a:pt x="627" y="1977"/>
                    <a:pt x="1156" y="2241"/>
                    <a:pt x="1635" y="2525"/>
                  </a:cubicBezTo>
                  <a:cubicBezTo>
                    <a:pt x="2125" y="2819"/>
                    <a:pt x="2614" y="3181"/>
                    <a:pt x="2751" y="3729"/>
                  </a:cubicBezTo>
                  <a:cubicBezTo>
                    <a:pt x="2986" y="2877"/>
                    <a:pt x="2683" y="1977"/>
                    <a:pt x="1988" y="1439"/>
                  </a:cubicBezTo>
                  <a:cubicBezTo>
                    <a:pt x="1655" y="1204"/>
                    <a:pt x="1263" y="1057"/>
                    <a:pt x="911" y="871"/>
                  </a:cubicBezTo>
                  <a:cubicBezTo>
                    <a:pt x="549" y="675"/>
                    <a:pt x="158" y="382"/>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1" name="Google Shape;721;p7"/>
          <p:cNvGrpSpPr/>
          <p:nvPr/>
        </p:nvGrpSpPr>
        <p:grpSpPr>
          <a:xfrm flipH="1">
            <a:off x="7761300" y="4108613"/>
            <a:ext cx="1209247" cy="1200822"/>
            <a:chOff x="4088800" y="3407675"/>
            <a:chExt cx="1209247" cy="1200822"/>
          </a:xfrm>
        </p:grpSpPr>
        <p:sp>
          <p:nvSpPr>
            <p:cNvPr id="722" name="Google Shape;722;p7"/>
            <p:cNvSpPr/>
            <p:nvPr/>
          </p:nvSpPr>
          <p:spPr>
            <a:xfrm>
              <a:off x="4613328" y="3948244"/>
              <a:ext cx="56034" cy="55961"/>
            </a:xfrm>
            <a:custGeom>
              <a:avLst/>
              <a:gdLst/>
              <a:ahLst/>
              <a:cxnLst/>
              <a:rect l="l" t="t" r="r" b="b"/>
              <a:pathLst>
                <a:path w="765" h="764" extrusionOk="0">
                  <a:moveTo>
                    <a:pt x="382" y="0"/>
                  </a:moveTo>
                  <a:cubicBezTo>
                    <a:pt x="167" y="0"/>
                    <a:pt x="1" y="166"/>
                    <a:pt x="1" y="382"/>
                  </a:cubicBezTo>
                  <a:cubicBezTo>
                    <a:pt x="1" y="597"/>
                    <a:pt x="167" y="763"/>
                    <a:pt x="382" y="763"/>
                  </a:cubicBezTo>
                  <a:cubicBezTo>
                    <a:pt x="598" y="763"/>
                    <a:pt x="764" y="597"/>
                    <a:pt x="764" y="382"/>
                  </a:cubicBezTo>
                  <a:cubicBezTo>
                    <a:pt x="764" y="166"/>
                    <a:pt x="598" y="0"/>
                    <a:pt x="3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7"/>
            <p:cNvSpPr/>
            <p:nvPr/>
          </p:nvSpPr>
          <p:spPr>
            <a:xfrm>
              <a:off x="4587545" y="3999444"/>
              <a:ext cx="69512" cy="56694"/>
            </a:xfrm>
            <a:custGeom>
              <a:avLst/>
              <a:gdLst/>
              <a:ahLst/>
              <a:cxnLst/>
              <a:rect l="l" t="t" r="r" b="b"/>
              <a:pathLst>
                <a:path w="949" h="774" extrusionOk="0">
                  <a:moveTo>
                    <a:pt x="477" y="1"/>
                  </a:moveTo>
                  <a:cubicBezTo>
                    <a:pt x="425" y="1"/>
                    <a:pt x="373" y="12"/>
                    <a:pt x="323" y="35"/>
                  </a:cubicBezTo>
                  <a:cubicBezTo>
                    <a:pt x="0" y="172"/>
                    <a:pt x="20" y="622"/>
                    <a:pt x="343" y="750"/>
                  </a:cubicBezTo>
                  <a:cubicBezTo>
                    <a:pt x="388" y="766"/>
                    <a:pt x="434" y="774"/>
                    <a:pt x="477" y="774"/>
                  </a:cubicBezTo>
                  <a:cubicBezTo>
                    <a:pt x="742" y="774"/>
                    <a:pt x="949" y="490"/>
                    <a:pt x="823" y="221"/>
                  </a:cubicBezTo>
                  <a:cubicBezTo>
                    <a:pt x="758" y="84"/>
                    <a:pt x="619" y="1"/>
                    <a:pt x="4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7"/>
            <p:cNvSpPr/>
            <p:nvPr/>
          </p:nvSpPr>
          <p:spPr>
            <a:xfrm>
              <a:off x="4677127" y="3991167"/>
              <a:ext cx="66875" cy="56620"/>
            </a:xfrm>
            <a:custGeom>
              <a:avLst/>
              <a:gdLst/>
              <a:ahLst/>
              <a:cxnLst/>
              <a:rect l="l" t="t" r="r" b="b"/>
              <a:pathLst>
                <a:path w="913" h="773" extrusionOk="0">
                  <a:moveTo>
                    <a:pt x="508" y="1"/>
                  </a:moveTo>
                  <a:cubicBezTo>
                    <a:pt x="502" y="1"/>
                    <a:pt x="496" y="1"/>
                    <a:pt x="490" y="1"/>
                  </a:cubicBezTo>
                  <a:cubicBezTo>
                    <a:pt x="148" y="31"/>
                    <a:pt x="1" y="451"/>
                    <a:pt x="255" y="677"/>
                  </a:cubicBezTo>
                  <a:cubicBezTo>
                    <a:pt x="333" y="743"/>
                    <a:pt x="424" y="773"/>
                    <a:pt x="511" y="773"/>
                  </a:cubicBezTo>
                  <a:cubicBezTo>
                    <a:pt x="719" y="773"/>
                    <a:pt x="912" y="605"/>
                    <a:pt x="891" y="363"/>
                  </a:cubicBezTo>
                  <a:cubicBezTo>
                    <a:pt x="882" y="154"/>
                    <a:pt x="707" y="1"/>
                    <a:pt x="5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7"/>
            <p:cNvSpPr/>
            <p:nvPr/>
          </p:nvSpPr>
          <p:spPr>
            <a:xfrm>
              <a:off x="4640577" y="4032699"/>
              <a:ext cx="67021" cy="55961"/>
            </a:xfrm>
            <a:custGeom>
              <a:avLst/>
              <a:gdLst/>
              <a:ahLst/>
              <a:cxnLst/>
              <a:rect l="l" t="t" r="r" b="b"/>
              <a:pathLst>
                <a:path w="915" h="764" extrusionOk="0">
                  <a:moveTo>
                    <a:pt x="525" y="0"/>
                  </a:moveTo>
                  <a:cubicBezTo>
                    <a:pt x="513" y="0"/>
                    <a:pt x="502" y="1"/>
                    <a:pt x="490" y="2"/>
                  </a:cubicBezTo>
                  <a:cubicBezTo>
                    <a:pt x="147" y="21"/>
                    <a:pt x="1" y="442"/>
                    <a:pt x="265" y="667"/>
                  </a:cubicBezTo>
                  <a:cubicBezTo>
                    <a:pt x="340" y="734"/>
                    <a:pt x="428" y="764"/>
                    <a:pt x="515" y="764"/>
                  </a:cubicBezTo>
                  <a:cubicBezTo>
                    <a:pt x="720" y="764"/>
                    <a:pt x="915" y="595"/>
                    <a:pt x="901" y="354"/>
                  </a:cubicBezTo>
                  <a:cubicBezTo>
                    <a:pt x="883" y="151"/>
                    <a:pt x="716" y="0"/>
                    <a:pt x="5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7"/>
            <p:cNvSpPr/>
            <p:nvPr/>
          </p:nvSpPr>
          <p:spPr>
            <a:xfrm>
              <a:off x="4730012" y="4059947"/>
              <a:ext cx="66948" cy="56327"/>
            </a:xfrm>
            <a:custGeom>
              <a:avLst/>
              <a:gdLst/>
              <a:ahLst/>
              <a:cxnLst/>
              <a:rect l="l" t="t" r="r" b="b"/>
              <a:pathLst>
                <a:path w="914" h="769" extrusionOk="0">
                  <a:moveTo>
                    <a:pt x="496" y="1"/>
                  </a:moveTo>
                  <a:cubicBezTo>
                    <a:pt x="209" y="1"/>
                    <a:pt x="0" y="314"/>
                    <a:pt x="160" y="579"/>
                  </a:cubicBezTo>
                  <a:cubicBezTo>
                    <a:pt x="237" y="708"/>
                    <a:pt x="365" y="769"/>
                    <a:pt x="491" y="769"/>
                  </a:cubicBezTo>
                  <a:cubicBezTo>
                    <a:pt x="654" y="769"/>
                    <a:pt x="815" y="668"/>
                    <a:pt x="864" y="481"/>
                  </a:cubicBezTo>
                  <a:cubicBezTo>
                    <a:pt x="913" y="276"/>
                    <a:pt x="796" y="70"/>
                    <a:pt x="590" y="12"/>
                  </a:cubicBezTo>
                  <a:cubicBezTo>
                    <a:pt x="558" y="4"/>
                    <a:pt x="527" y="1"/>
                    <a:pt x="4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7"/>
            <p:cNvSpPr/>
            <p:nvPr/>
          </p:nvSpPr>
          <p:spPr>
            <a:xfrm>
              <a:off x="4682767" y="4087708"/>
              <a:ext cx="66875" cy="56547"/>
            </a:xfrm>
            <a:custGeom>
              <a:avLst/>
              <a:gdLst/>
              <a:ahLst/>
              <a:cxnLst/>
              <a:rect l="l" t="t" r="r" b="b"/>
              <a:pathLst>
                <a:path w="913" h="772" extrusionOk="0">
                  <a:moveTo>
                    <a:pt x="481" y="1"/>
                  </a:moveTo>
                  <a:cubicBezTo>
                    <a:pt x="204" y="1"/>
                    <a:pt x="1" y="319"/>
                    <a:pt x="159" y="582"/>
                  </a:cubicBezTo>
                  <a:cubicBezTo>
                    <a:pt x="236" y="711"/>
                    <a:pt x="364" y="772"/>
                    <a:pt x="490" y="772"/>
                  </a:cubicBezTo>
                  <a:cubicBezTo>
                    <a:pt x="653" y="772"/>
                    <a:pt x="814" y="671"/>
                    <a:pt x="863" y="484"/>
                  </a:cubicBezTo>
                  <a:cubicBezTo>
                    <a:pt x="912" y="279"/>
                    <a:pt x="795" y="63"/>
                    <a:pt x="580" y="14"/>
                  </a:cubicBezTo>
                  <a:cubicBezTo>
                    <a:pt x="546" y="5"/>
                    <a:pt x="513" y="1"/>
                    <a:pt x="4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7"/>
            <p:cNvSpPr/>
            <p:nvPr/>
          </p:nvSpPr>
          <p:spPr>
            <a:xfrm>
              <a:off x="4766270" y="4155096"/>
              <a:ext cx="65776" cy="56620"/>
            </a:xfrm>
            <a:custGeom>
              <a:avLst/>
              <a:gdLst/>
              <a:ahLst/>
              <a:cxnLst/>
              <a:rect l="l" t="t" r="r" b="b"/>
              <a:pathLst>
                <a:path w="898" h="773" extrusionOk="0">
                  <a:moveTo>
                    <a:pt x="449" y="0"/>
                  </a:moveTo>
                  <a:cubicBezTo>
                    <a:pt x="206" y="0"/>
                    <a:pt x="0" y="242"/>
                    <a:pt x="95" y="504"/>
                  </a:cubicBezTo>
                  <a:cubicBezTo>
                    <a:pt x="153" y="681"/>
                    <a:pt x="305" y="773"/>
                    <a:pt x="459" y="773"/>
                  </a:cubicBezTo>
                  <a:cubicBezTo>
                    <a:pt x="593" y="773"/>
                    <a:pt x="727" y="704"/>
                    <a:pt x="800" y="562"/>
                  </a:cubicBezTo>
                  <a:cubicBezTo>
                    <a:pt x="898" y="367"/>
                    <a:pt x="819" y="141"/>
                    <a:pt x="624" y="44"/>
                  </a:cubicBezTo>
                  <a:cubicBezTo>
                    <a:pt x="566" y="14"/>
                    <a:pt x="506" y="0"/>
                    <a:pt x="4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7"/>
            <p:cNvSpPr/>
            <p:nvPr/>
          </p:nvSpPr>
          <p:spPr>
            <a:xfrm>
              <a:off x="4714484" y="4172309"/>
              <a:ext cx="65264" cy="56254"/>
            </a:xfrm>
            <a:custGeom>
              <a:avLst/>
              <a:gdLst/>
              <a:ahLst/>
              <a:cxnLst/>
              <a:rect l="l" t="t" r="r" b="b"/>
              <a:pathLst>
                <a:path w="891" h="768" extrusionOk="0">
                  <a:moveTo>
                    <a:pt x="448" y="0"/>
                  </a:moveTo>
                  <a:cubicBezTo>
                    <a:pt x="202" y="0"/>
                    <a:pt x="1" y="242"/>
                    <a:pt x="88" y="503"/>
                  </a:cubicBezTo>
                  <a:cubicBezTo>
                    <a:pt x="145" y="676"/>
                    <a:pt x="298" y="768"/>
                    <a:pt x="451" y="768"/>
                  </a:cubicBezTo>
                  <a:cubicBezTo>
                    <a:pt x="585" y="768"/>
                    <a:pt x="720" y="698"/>
                    <a:pt x="792" y="552"/>
                  </a:cubicBezTo>
                  <a:cubicBezTo>
                    <a:pt x="890" y="366"/>
                    <a:pt x="812" y="132"/>
                    <a:pt x="626" y="43"/>
                  </a:cubicBezTo>
                  <a:cubicBezTo>
                    <a:pt x="566" y="14"/>
                    <a:pt x="506" y="0"/>
                    <a:pt x="4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7"/>
            <p:cNvSpPr/>
            <p:nvPr/>
          </p:nvSpPr>
          <p:spPr>
            <a:xfrm>
              <a:off x="4178309" y="4182344"/>
              <a:ext cx="65190" cy="56401"/>
            </a:xfrm>
            <a:custGeom>
              <a:avLst/>
              <a:gdLst/>
              <a:ahLst/>
              <a:cxnLst/>
              <a:rect l="l" t="t" r="r" b="b"/>
              <a:pathLst>
                <a:path w="890" h="770" extrusionOk="0">
                  <a:moveTo>
                    <a:pt x="451" y="0"/>
                  </a:moveTo>
                  <a:cubicBezTo>
                    <a:pt x="208" y="0"/>
                    <a:pt x="0" y="242"/>
                    <a:pt x="87" y="503"/>
                  </a:cubicBezTo>
                  <a:cubicBezTo>
                    <a:pt x="145" y="678"/>
                    <a:pt x="300" y="769"/>
                    <a:pt x="455" y="769"/>
                  </a:cubicBezTo>
                  <a:cubicBezTo>
                    <a:pt x="587" y="769"/>
                    <a:pt x="720" y="702"/>
                    <a:pt x="792" y="562"/>
                  </a:cubicBezTo>
                  <a:cubicBezTo>
                    <a:pt x="890" y="376"/>
                    <a:pt x="811" y="141"/>
                    <a:pt x="625" y="44"/>
                  </a:cubicBezTo>
                  <a:cubicBezTo>
                    <a:pt x="567" y="14"/>
                    <a:pt x="508" y="0"/>
                    <a:pt x="4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7"/>
            <p:cNvSpPr/>
            <p:nvPr/>
          </p:nvSpPr>
          <p:spPr>
            <a:xfrm>
              <a:off x="4125937" y="4198825"/>
              <a:ext cx="65264" cy="56620"/>
            </a:xfrm>
            <a:custGeom>
              <a:avLst/>
              <a:gdLst/>
              <a:ahLst/>
              <a:cxnLst/>
              <a:rect l="l" t="t" r="r" b="b"/>
              <a:pathLst>
                <a:path w="891" h="773" extrusionOk="0">
                  <a:moveTo>
                    <a:pt x="451" y="0"/>
                  </a:moveTo>
                  <a:cubicBezTo>
                    <a:pt x="208" y="0"/>
                    <a:pt x="1" y="242"/>
                    <a:pt x="88" y="504"/>
                  </a:cubicBezTo>
                  <a:cubicBezTo>
                    <a:pt x="145" y="681"/>
                    <a:pt x="298" y="773"/>
                    <a:pt x="451" y="773"/>
                  </a:cubicBezTo>
                  <a:cubicBezTo>
                    <a:pt x="585" y="773"/>
                    <a:pt x="719" y="704"/>
                    <a:pt x="792" y="562"/>
                  </a:cubicBezTo>
                  <a:cubicBezTo>
                    <a:pt x="890" y="376"/>
                    <a:pt x="812" y="141"/>
                    <a:pt x="626" y="44"/>
                  </a:cubicBezTo>
                  <a:cubicBezTo>
                    <a:pt x="568" y="14"/>
                    <a:pt x="509" y="0"/>
                    <a:pt x="4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7"/>
            <p:cNvSpPr/>
            <p:nvPr/>
          </p:nvSpPr>
          <p:spPr>
            <a:xfrm>
              <a:off x="4156042" y="4072912"/>
              <a:ext cx="62407" cy="56620"/>
            </a:xfrm>
            <a:custGeom>
              <a:avLst/>
              <a:gdLst/>
              <a:ahLst/>
              <a:cxnLst/>
              <a:rect l="l" t="t" r="r" b="b"/>
              <a:pathLst>
                <a:path w="852" h="773" extrusionOk="0">
                  <a:moveTo>
                    <a:pt x="420" y="1"/>
                  </a:moveTo>
                  <a:cubicBezTo>
                    <a:pt x="205" y="1"/>
                    <a:pt x="0" y="189"/>
                    <a:pt x="29" y="441"/>
                  </a:cubicBezTo>
                  <a:cubicBezTo>
                    <a:pt x="59" y="649"/>
                    <a:pt x="238" y="772"/>
                    <a:pt x="418" y="772"/>
                  </a:cubicBezTo>
                  <a:cubicBezTo>
                    <a:pt x="527" y="772"/>
                    <a:pt x="637" y="727"/>
                    <a:pt x="714" y="627"/>
                  </a:cubicBezTo>
                  <a:cubicBezTo>
                    <a:pt x="851" y="451"/>
                    <a:pt x="812" y="216"/>
                    <a:pt x="646" y="79"/>
                  </a:cubicBezTo>
                  <a:cubicBezTo>
                    <a:pt x="576" y="25"/>
                    <a:pt x="497" y="1"/>
                    <a:pt x="4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7"/>
            <p:cNvSpPr/>
            <p:nvPr/>
          </p:nvSpPr>
          <p:spPr>
            <a:xfrm>
              <a:off x="4101032" y="4080090"/>
              <a:ext cx="62187" cy="56401"/>
            </a:xfrm>
            <a:custGeom>
              <a:avLst/>
              <a:gdLst/>
              <a:ahLst/>
              <a:cxnLst/>
              <a:rect l="l" t="t" r="r" b="b"/>
              <a:pathLst>
                <a:path w="849" h="770" extrusionOk="0">
                  <a:moveTo>
                    <a:pt x="421" y="0"/>
                  </a:moveTo>
                  <a:cubicBezTo>
                    <a:pt x="202" y="0"/>
                    <a:pt x="0" y="187"/>
                    <a:pt x="36" y="431"/>
                  </a:cubicBezTo>
                  <a:cubicBezTo>
                    <a:pt x="67" y="644"/>
                    <a:pt x="243" y="769"/>
                    <a:pt x="422" y="769"/>
                  </a:cubicBezTo>
                  <a:cubicBezTo>
                    <a:pt x="532" y="769"/>
                    <a:pt x="643" y="722"/>
                    <a:pt x="721" y="617"/>
                  </a:cubicBezTo>
                  <a:cubicBezTo>
                    <a:pt x="849" y="451"/>
                    <a:pt x="819" y="206"/>
                    <a:pt x="653" y="79"/>
                  </a:cubicBezTo>
                  <a:cubicBezTo>
                    <a:pt x="580" y="25"/>
                    <a:pt x="499" y="0"/>
                    <a:pt x="4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7"/>
            <p:cNvSpPr/>
            <p:nvPr/>
          </p:nvSpPr>
          <p:spPr>
            <a:xfrm>
              <a:off x="4143296" y="3957107"/>
              <a:ext cx="62187" cy="56474"/>
            </a:xfrm>
            <a:custGeom>
              <a:avLst/>
              <a:gdLst/>
              <a:ahLst/>
              <a:cxnLst/>
              <a:rect l="l" t="t" r="r" b="b"/>
              <a:pathLst>
                <a:path w="849" h="771" extrusionOk="0">
                  <a:moveTo>
                    <a:pt x="415" y="0"/>
                  </a:moveTo>
                  <a:cubicBezTo>
                    <a:pt x="199" y="0"/>
                    <a:pt x="1" y="187"/>
                    <a:pt x="37" y="437"/>
                  </a:cubicBezTo>
                  <a:cubicBezTo>
                    <a:pt x="61" y="649"/>
                    <a:pt x="238" y="771"/>
                    <a:pt x="419" y="771"/>
                  </a:cubicBezTo>
                  <a:cubicBezTo>
                    <a:pt x="530" y="771"/>
                    <a:pt x="643" y="724"/>
                    <a:pt x="722" y="623"/>
                  </a:cubicBezTo>
                  <a:cubicBezTo>
                    <a:pt x="849" y="456"/>
                    <a:pt x="820" y="212"/>
                    <a:pt x="653" y="85"/>
                  </a:cubicBezTo>
                  <a:cubicBezTo>
                    <a:pt x="579" y="26"/>
                    <a:pt x="496" y="0"/>
                    <a:pt x="4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7"/>
            <p:cNvSpPr/>
            <p:nvPr/>
          </p:nvSpPr>
          <p:spPr>
            <a:xfrm>
              <a:off x="4088800" y="3963919"/>
              <a:ext cx="62260" cy="56401"/>
            </a:xfrm>
            <a:custGeom>
              <a:avLst/>
              <a:gdLst/>
              <a:ahLst/>
              <a:cxnLst/>
              <a:rect l="l" t="t" r="r" b="b"/>
              <a:pathLst>
                <a:path w="850" h="770" extrusionOk="0">
                  <a:moveTo>
                    <a:pt x="421" y="1"/>
                  </a:moveTo>
                  <a:cubicBezTo>
                    <a:pt x="203" y="1"/>
                    <a:pt x="1" y="187"/>
                    <a:pt x="37" y="432"/>
                  </a:cubicBezTo>
                  <a:cubicBezTo>
                    <a:pt x="67" y="644"/>
                    <a:pt x="244" y="770"/>
                    <a:pt x="423" y="770"/>
                  </a:cubicBezTo>
                  <a:cubicBezTo>
                    <a:pt x="533" y="770"/>
                    <a:pt x="644" y="722"/>
                    <a:pt x="722" y="618"/>
                  </a:cubicBezTo>
                  <a:cubicBezTo>
                    <a:pt x="849" y="452"/>
                    <a:pt x="820" y="207"/>
                    <a:pt x="653" y="80"/>
                  </a:cubicBezTo>
                  <a:cubicBezTo>
                    <a:pt x="581" y="25"/>
                    <a:pt x="500" y="1"/>
                    <a:pt x="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7"/>
            <p:cNvSpPr/>
            <p:nvPr/>
          </p:nvSpPr>
          <p:spPr>
            <a:xfrm>
              <a:off x="4152599" y="3835296"/>
              <a:ext cx="62260" cy="56401"/>
            </a:xfrm>
            <a:custGeom>
              <a:avLst/>
              <a:gdLst/>
              <a:ahLst/>
              <a:cxnLst/>
              <a:rect l="l" t="t" r="r" b="b"/>
              <a:pathLst>
                <a:path w="850" h="770" extrusionOk="0">
                  <a:moveTo>
                    <a:pt x="416" y="0"/>
                  </a:moveTo>
                  <a:cubicBezTo>
                    <a:pt x="235" y="0"/>
                    <a:pt x="61" y="126"/>
                    <a:pt x="37" y="338"/>
                  </a:cubicBezTo>
                  <a:cubicBezTo>
                    <a:pt x="1" y="583"/>
                    <a:pt x="203" y="769"/>
                    <a:pt x="421" y="769"/>
                  </a:cubicBezTo>
                  <a:cubicBezTo>
                    <a:pt x="500" y="769"/>
                    <a:pt x="581" y="745"/>
                    <a:pt x="653" y="691"/>
                  </a:cubicBezTo>
                  <a:cubicBezTo>
                    <a:pt x="820" y="554"/>
                    <a:pt x="849" y="319"/>
                    <a:pt x="722" y="152"/>
                  </a:cubicBezTo>
                  <a:cubicBezTo>
                    <a:pt x="640" y="48"/>
                    <a:pt x="527" y="0"/>
                    <a:pt x="4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7"/>
            <p:cNvSpPr/>
            <p:nvPr/>
          </p:nvSpPr>
          <p:spPr>
            <a:xfrm>
              <a:off x="4098688" y="3827385"/>
              <a:ext cx="61674" cy="56547"/>
            </a:xfrm>
            <a:custGeom>
              <a:avLst/>
              <a:gdLst/>
              <a:ahLst/>
              <a:cxnLst/>
              <a:rect l="l" t="t" r="r" b="b"/>
              <a:pathLst>
                <a:path w="842" h="772" extrusionOk="0">
                  <a:moveTo>
                    <a:pt x="415" y="1"/>
                  </a:moveTo>
                  <a:cubicBezTo>
                    <a:pt x="236" y="1"/>
                    <a:pt x="59" y="127"/>
                    <a:pt x="29" y="339"/>
                  </a:cubicBezTo>
                  <a:cubicBezTo>
                    <a:pt x="0" y="589"/>
                    <a:pt x="196" y="771"/>
                    <a:pt x="411" y="771"/>
                  </a:cubicBezTo>
                  <a:cubicBezTo>
                    <a:pt x="490" y="771"/>
                    <a:pt x="572" y="746"/>
                    <a:pt x="646" y="691"/>
                  </a:cubicBezTo>
                  <a:cubicBezTo>
                    <a:pt x="812" y="564"/>
                    <a:pt x="841" y="319"/>
                    <a:pt x="714" y="153"/>
                  </a:cubicBezTo>
                  <a:cubicBezTo>
                    <a:pt x="636" y="48"/>
                    <a:pt x="525" y="1"/>
                    <a:pt x="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7"/>
            <p:cNvSpPr/>
            <p:nvPr/>
          </p:nvSpPr>
          <p:spPr>
            <a:xfrm>
              <a:off x="4176038" y="3720077"/>
              <a:ext cx="63872" cy="56620"/>
            </a:xfrm>
            <a:custGeom>
              <a:avLst/>
              <a:gdLst/>
              <a:ahLst/>
              <a:cxnLst/>
              <a:rect l="l" t="t" r="r" b="b"/>
              <a:pathLst>
                <a:path w="872" h="773" extrusionOk="0">
                  <a:moveTo>
                    <a:pt x="440" y="1"/>
                  </a:moveTo>
                  <a:cubicBezTo>
                    <a:pt x="283" y="1"/>
                    <a:pt x="133" y="96"/>
                    <a:pt x="79" y="257"/>
                  </a:cubicBezTo>
                  <a:cubicBezTo>
                    <a:pt x="1" y="453"/>
                    <a:pt x="108" y="668"/>
                    <a:pt x="304" y="747"/>
                  </a:cubicBezTo>
                  <a:cubicBezTo>
                    <a:pt x="348" y="764"/>
                    <a:pt x="393" y="772"/>
                    <a:pt x="438" y="772"/>
                  </a:cubicBezTo>
                  <a:cubicBezTo>
                    <a:pt x="593" y="772"/>
                    <a:pt x="740" y="673"/>
                    <a:pt x="793" y="522"/>
                  </a:cubicBezTo>
                  <a:cubicBezTo>
                    <a:pt x="872" y="326"/>
                    <a:pt x="774" y="101"/>
                    <a:pt x="568" y="22"/>
                  </a:cubicBezTo>
                  <a:cubicBezTo>
                    <a:pt x="526" y="8"/>
                    <a:pt x="483" y="1"/>
                    <a:pt x="4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7"/>
            <p:cNvSpPr/>
            <p:nvPr/>
          </p:nvSpPr>
          <p:spPr>
            <a:xfrm>
              <a:off x="4123813" y="3700959"/>
              <a:ext cx="65923" cy="56474"/>
            </a:xfrm>
            <a:custGeom>
              <a:avLst/>
              <a:gdLst/>
              <a:ahLst/>
              <a:cxnLst/>
              <a:rect l="l" t="t" r="r" b="b"/>
              <a:pathLst>
                <a:path w="900" h="771" extrusionOk="0">
                  <a:moveTo>
                    <a:pt x="464" y="0"/>
                  </a:moveTo>
                  <a:cubicBezTo>
                    <a:pt x="314" y="0"/>
                    <a:pt x="163" y="86"/>
                    <a:pt x="97" y="254"/>
                  </a:cubicBezTo>
                  <a:cubicBezTo>
                    <a:pt x="0" y="512"/>
                    <a:pt x="203" y="771"/>
                    <a:pt x="453" y="771"/>
                  </a:cubicBezTo>
                  <a:cubicBezTo>
                    <a:pt x="506" y="771"/>
                    <a:pt x="561" y="759"/>
                    <a:pt x="616" y="734"/>
                  </a:cubicBezTo>
                  <a:cubicBezTo>
                    <a:pt x="812" y="646"/>
                    <a:pt x="900" y="420"/>
                    <a:pt x="812" y="225"/>
                  </a:cubicBezTo>
                  <a:cubicBezTo>
                    <a:pt x="741" y="74"/>
                    <a:pt x="603" y="0"/>
                    <a:pt x="4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7"/>
            <p:cNvSpPr/>
            <p:nvPr/>
          </p:nvSpPr>
          <p:spPr>
            <a:xfrm>
              <a:off x="4369633" y="3407675"/>
              <a:ext cx="359206" cy="417291"/>
            </a:xfrm>
            <a:custGeom>
              <a:avLst/>
              <a:gdLst/>
              <a:ahLst/>
              <a:cxnLst/>
              <a:rect l="l" t="t" r="r" b="b"/>
              <a:pathLst>
                <a:path w="4904" h="5697" extrusionOk="0">
                  <a:moveTo>
                    <a:pt x="4903" y="1"/>
                  </a:moveTo>
                  <a:cubicBezTo>
                    <a:pt x="3798" y="715"/>
                    <a:pt x="2613" y="1342"/>
                    <a:pt x="1684" y="2281"/>
                  </a:cubicBezTo>
                  <a:cubicBezTo>
                    <a:pt x="901" y="3074"/>
                    <a:pt x="0" y="4522"/>
                    <a:pt x="382" y="5697"/>
                  </a:cubicBezTo>
                  <a:cubicBezTo>
                    <a:pt x="607" y="5472"/>
                    <a:pt x="705" y="5061"/>
                    <a:pt x="920" y="4806"/>
                  </a:cubicBezTo>
                  <a:cubicBezTo>
                    <a:pt x="1145" y="4522"/>
                    <a:pt x="1409" y="4278"/>
                    <a:pt x="1693" y="4052"/>
                  </a:cubicBezTo>
                  <a:cubicBezTo>
                    <a:pt x="2271" y="3593"/>
                    <a:pt x="2907" y="3211"/>
                    <a:pt x="3416" y="2682"/>
                  </a:cubicBezTo>
                  <a:cubicBezTo>
                    <a:pt x="4120" y="1939"/>
                    <a:pt x="4522" y="960"/>
                    <a:pt x="49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7"/>
            <p:cNvSpPr/>
            <p:nvPr/>
          </p:nvSpPr>
          <p:spPr>
            <a:xfrm>
              <a:off x="4576045" y="3548897"/>
              <a:ext cx="481822" cy="147081"/>
            </a:xfrm>
            <a:custGeom>
              <a:avLst/>
              <a:gdLst/>
              <a:ahLst/>
              <a:cxnLst/>
              <a:rect l="l" t="t" r="r" b="b"/>
              <a:pathLst>
                <a:path w="6578" h="2008" extrusionOk="0">
                  <a:moveTo>
                    <a:pt x="6578" y="1"/>
                  </a:moveTo>
                  <a:lnTo>
                    <a:pt x="6578" y="1"/>
                  </a:lnTo>
                  <a:cubicBezTo>
                    <a:pt x="5942" y="167"/>
                    <a:pt x="5266" y="138"/>
                    <a:pt x="4601" y="167"/>
                  </a:cubicBezTo>
                  <a:cubicBezTo>
                    <a:pt x="3847" y="206"/>
                    <a:pt x="3094" y="353"/>
                    <a:pt x="2379" y="598"/>
                  </a:cubicBezTo>
                  <a:cubicBezTo>
                    <a:pt x="1762" y="813"/>
                    <a:pt x="1" y="2007"/>
                    <a:pt x="1" y="2007"/>
                  </a:cubicBezTo>
                  <a:cubicBezTo>
                    <a:pt x="236" y="1909"/>
                    <a:pt x="480" y="1831"/>
                    <a:pt x="735" y="1782"/>
                  </a:cubicBezTo>
                  <a:cubicBezTo>
                    <a:pt x="1048" y="1713"/>
                    <a:pt x="1351" y="1635"/>
                    <a:pt x="1674" y="1606"/>
                  </a:cubicBezTo>
                  <a:cubicBezTo>
                    <a:pt x="2898" y="1488"/>
                    <a:pt x="4229" y="1694"/>
                    <a:pt x="5354" y="1087"/>
                  </a:cubicBezTo>
                  <a:cubicBezTo>
                    <a:pt x="5834" y="813"/>
                    <a:pt x="6255" y="441"/>
                    <a:pt x="65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7"/>
            <p:cNvSpPr/>
            <p:nvPr/>
          </p:nvSpPr>
          <p:spPr>
            <a:xfrm>
              <a:off x="4801136" y="3714437"/>
              <a:ext cx="496911" cy="325585"/>
            </a:xfrm>
            <a:custGeom>
              <a:avLst/>
              <a:gdLst/>
              <a:ahLst/>
              <a:cxnLst/>
              <a:rect l="l" t="t" r="r" b="b"/>
              <a:pathLst>
                <a:path w="6784" h="4445" extrusionOk="0">
                  <a:moveTo>
                    <a:pt x="439" y="0"/>
                  </a:moveTo>
                  <a:cubicBezTo>
                    <a:pt x="293" y="0"/>
                    <a:pt x="147" y="7"/>
                    <a:pt x="1" y="21"/>
                  </a:cubicBezTo>
                  <a:cubicBezTo>
                    <a:pt x="1978" y="1900"/>
                    <a:pt x="4278" y="3398"/>
                    <a:pt x="6783" y="4445"/>
                  </a:cubicBezTo>
                  <a:cubicBezTo>
                    <a:pt x="6000" y="3270"/>
                    <a:pt x="5110" y="2125"/>
                    <a:pt x="3974" y="1274"/>
                  </a:cubicBezTo>
                  <a:cubicBezTo>
                    <a:pt x="2956" y="519"/>
                    <a:pt x="1709"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7"/>
            <p:cNvSpPr/>
            <p:nvPr/>
          </p:nvSpPr>
          <p:spPr>
            <a:xfrm>
              <a:off x="4942358" y="3877267"/>
              <a:ext cx="314085" cy="520497"/>
            </a:xfrm>
            <a:custGeom>
              <a:avLst/>
              <a:gdLst/>
              <a:ahLst/>
              <a:cxnLst/>
              <a:rect l="l" t="t" r="r" b="b"/>
              <a:pathLst>
                <a:path w="4288" h="7106" extrusionOk="0">
                  <a:moveTo>
                    <a:pt x="1" y="0"/>
                  </a:moveTo>
                  <a:cubicBezTo>
                    <a:pt x="1078" y="2525"/>
                    <a:pt x="2487" y="5050"/>
                    <a:pt x="4288" y="7105"/>
                  </a:cubicBezTo>
                  <a:cubicBezTo>
                    <a:pt x="3945" y="5716"/>
                    <a:pt x="3603" y="4306"/>
                    <a:pt x="2947" y="3024"/>
                  </a:cubicBezTo>
                  <a:cubicBezTo>
                    <a:pt x="2291" y="1752"/>
                    <a:pt x="1312" y="57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7"/>
            <p:cNvSpPr/>
            <p:nvPr/>
          </p:nvSpPr>
          <p:spPr>
            <a:xfrm>
              <a:off x="4947412" y="3991973"/>
              <a:ext cx="113314" cy="616524"/>
            </a:xfrm>
            <a:custGeom>
              <a:avLst/>
              <a:gdLst/>
              <a:ahLst/>
              <a:cxnLst/>
              <a:rect l="l" t="t" r="r" b="b"/>
              <a:pathLst>
                <a:path w="1547" h="8417" extrusionOk="0">
                  <a:moveTo>
                    <a:pt x="421" y="0"/>
                  </a:moveTo>
                  <a:cubicBezTo>
                    <a:pt x="206" y="1419"/>
                    <a:pt x="0" y="2838"/>
                    <a:pt x="20" y="4267"/>
                  </a:cubicBezTo>
                  <a:cubicBezTo>
                    <a:pt x="40" y="5706"/>
                    <a:pt x="294" y="7154"/>
                    <a:pt x="960" y="8417"/>
                  </a:cubicBezTo>
                  <a:cubicBezTo>
                    <a:pt x="1469" y="7154"/>
                    <a:pt x="1547" y="5941"/>
                    <a:pt x="1429" y="4590"/>
                  </a:cubicBezTo>
                  <a:cubicBezTo>
                    <a:pt x="1292" y="3014"/>
                    <a:pt x="1106" y="1429"/>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7"/>
            <p:cNvSpPr/>
            <p:nvPr/>
          </p:nvSpPr>
          <p:spPr>
            <a:xfrm>
              <a:off x="4246283" y="3674370"/>
              <a:ext cx="739214" cy="829455"/>
            </a:xfrm>
            <a:custGeom>
              <a:avLst/>
              <a:gdLst/>
              <a:ahLst/>
              <a:cxnLst/>
              <a:rect l="l" t="t" r="r" b="b"/>
              <a:pathLst>
                <a:path w="10092" h="11324" fill="none" extrusionOk="0">
                  <a:moveTo>
                    <a:pt x="10091" y="4659"/>
                  </a:moveTo>
                  <a:cubicBezTo>
                    <a:pt x="9876" y="3582"/>
                    <a:pt x="9475" y="2535"/>
                    <a:pt x="8790" y="1684"/>
                  </a:cubicBezTo>
                  <a:cubicBezTo>
                    <a:pt x="8104" y="832"/>
                    <a:pt x="7096" y="206"/>
                    <a:pt x="6010" y="98"/>
                  </a:cubicBezTo>
                  <a:cubicBezTo>
                    <a:pt x="4924" y="0"/>
                    <a:pt x="3837" y="441"/>
                    <a:pt x="2996" y="1146"/>
                  </a:cubicBezTo>
                  <a:cubicBezTo>
                    <a:pt x="2164" y="1850"/>
                    <a:pt x="1577" y="2809"/>
                    <a:pt x="1146" y="3808"/>
                  </a:cubicBezTo>
                  <a:cubicBezTo>
                    <a:pt x="148" y="6156"/>
                    <a:pt x="1" y="8789"/>
                    <a:pt x="255" y="11324"/>
                  </a:cubicBezTo>
                  <a:cubicBezTo>
                    <a:pt x="373" y="9660"/>
                    <a:pt x="862" y="8045"/>
                    <a:pt x="1674" y="6597"/>
                  </a:cubicBezTo>
                  <a:cubicBezTo>
                    <a:pt x="2027" y="5951"/>
                    <a:pt x="2457" y="5334"/>
                    <a:pt x="3045" y="4884"/>
                  </a:cubicBezTo>
                  <a:cubicBezTo>
                    <a:pt x="3632" y="4434"/>
                    <a:pt x="4415" y="4209"/>
                    <a:pt x="5129" y="4405"/>
                  </a:cubicBezTo>
                  <a:cubicBezTo>
                    <a:pt x="5638" y="4561"/>
                    <a:pt x="6088" y="4884"/>
                    <a:pt x="6401" y="5325"/>
                  </a:cubicBezTo>
                  <a:cubicBezTo>
                    <a:pt x="6715" y="5765"/>
                    <a:pt x="6950" y="6244"/>
                    <a:pt x="7116" y="6763"/>
                  </a:cubicBezTo>
                  <a:cubicBezTo>
                    <a:pt x="7292" y="7282"/>
                    <a:pt x="7429" y="7810"/>
                    <a:pt x="7537" y="8349"/>
                  </a:cubicBezTo>
                </a:path>
              </a:pathLst>
            </a:custGeom>
            <a:noFill/>
            <a:ln w="4650"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7"/>
            <p:cNvSpPr/>
            <p:nvPr/>
          </p:nvSpPr>
          <p:spPr>
            <a:xfrm>
              <a:off x="4143809" y="3622071"/>
              <a:ext cx="121225" cy="881753"/>
            </a:xfrm>
            <a:custGeom>
              <a:avLst/>
              <a:gdLst/>
              <a:ahLst/>
              <a:cxnLst/>
              <a:rect l="l" t="t" r="r" b="b"/>
              <a:pathLst>
                <a:path w="1655" h="12038" fill="none" extrusionOk="0">
                  <a:moveTo>
                    <a:pt x="1253" y="0"/>
                  </a:moveTo>
                  <a:cubicBezTo>
                    <a:pt x="343" y="1566"/>
                    <a:pt x="0" y="3416"/>
                    <a:pt x="39" y="5226"/>
                  </a:cubicBezTo>
                  <a:cubicBezTo>
                    <a:pt x="88" y="7027"/>
                    <a:pt x="1116" y="10315"/>
                    <a:pt x="1654" y="12038"/>
                  </a:cubicBezTo>
                </a:path>
              </a:pathLst>
            </a:custGeom>
            <a:noFill/>
            <a:ln w="4650"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7"/>
            <p:cNvSpPr/>
            <p:nvPr/>
          </p:nvSpPr>
          <p:spPr>
            <a:xfrm>
              <a:off x="4401862" y="3413462"/>
              <a:ext cx="324120" cy="407915"/>
            </a:xfrm>
            <a:custGeom>
              <a:avLst/>
              <a:gdLst/>
              <a:ahLst/>
              <a:cxnLst/>
              <a:rect l="l" t="t" r="r" b="b"/>
              <a:pathLst>
                <a:path w="4425" h="5569" extrusionOk="0">
                  <a:moveTo>
                    <a:pt x="4424" y="0"/>
                  </a:moveTo>
                  <a:lnTo>
                    <a:pt x="4424" y="0"/>
                  </a:lnTo>
                  <a:cubicBezTo>
                    <a:pt x="3925" y="352"/>
                    <a:pt x="3455" y="744"/>
                    <a:pt x="3015" y="1165"/>
                  </a:cubicBezTo>
                  <a:cubicBezTo>
                    <a:pt x="2575" y="1585"/>
                    <a:pt x="2124" y="2006"/>
                    <a:pt x="1704" y="2447"/>
                  </a:cubicBezTo>
                  <a:cubicBezTo>
                    <a:pt x="1283" y="2877"/>
                    <a:pt x="832" y="3288"/>
                    <a:pt x="480" y="3807"/>
                  </a:cubicBezTo>
                  <a:cubicBezTo>
                    <a:pt x="304" y="4071"/>
                    <a:pt x="177" y="4355"/>
                    <a:pt x="98" y="4649"/>
                  </a:cubicBezTo>
                  <a:cubicBezTo>
                    <a:pt x="10" y="4952"/>
                    <a:pt x="1" y="5265"/>
                    <a:pt x="69" y="5569"/>
                  </a:cubicBezTo>
                  <a:cubicBezTo>
                    <a:pt x="40" y="5265"/>
                    <a:pt x="69" y="4962"/>
                    <a:pt x="177" y="4678"/>
                  </a:cubicBezTo>
                  <a:cubicBezTo>
                    <a:pt x="275" y="4394"/>
                    <a:pt x="421" y="4130"/>
                    <a:pt x="598" y="3895"/>
                  </a:cubicBezTo>
                  <a:cubicBezTo>
                    <a:pt x="950" y="3416"/>
                    <a:pt x="1410" y="3005"/>
                    <a:pt x="1841" y="2574"/>
                  </a:cubicBezTo>
                  <a:cubicBezTo>
                    <a:pt x="2271" y="2143"/>
                    <a:pt x="2692" y="1703"/>
                    <a:pt x="3113" y="1272"/>
                  </a:cubicBezTo>
                  <a:cubicBezTo>
                    <a:pt x="3543" y="832"/>
                    <a:pt x="3964" y="401"/>
                    <a:pt x="4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7"/>
            <p:cNvSpPr/>
            <p:nvPr/>
          </p:nvSpPr>
          <p:spPr>
            <a:xfrm>
              <a:off x="4586813" y="3556808"/>
              <a:ext cx="460287" cy="134116"/>
            </a:xfrm>
            <a:custGeom>
              <a:avLst/>
              <a:gdLst/>
              <a:ahLst/>
              <a:cxnLst/>
              <a:rect l="l" t="t" r="r" b="b"/>
              <a:pathLst>
                <a:path w="6284" h="1831" extrusionOk="0">
                  <a:moveTo>
                    <a:pt x="6284" y="0"/>
                  </a:moveTo>
                  <a:lnTo>
                    <a:pt x="6284" y="0"/>
                  </a:lnTo>
                  <a:cubicBezTo>
                    <a:pt x="6049" y="147"/>
                    <a:pt x="5785" y="235"/>
                    <a:pt x="5520" y="284"/>
                  </a:cubicBezTo>
                  <a:cubicBezTo>
                    <a:pt x="5256" y="343"/>
                    <a:pt x="4982" y="382"/>
                    <a:pt x="4718" y="431"/>
                  </a:cubicBezTo>
                  <a:cubicBezTo>
                    <a:pt x="4180" y="519"/>
                    <a:pt x="3632" y="617"/>
                    <a:pt x="3093" y="725"/>
                  </a:cubicBezTo>
                  <a:cubicBezTo>
                    <a:pt x="2555" y="832"/>
                    <a:pt x="2027" y="969"/>
                    <a:pt x="1498" y="1145"/>
                  </a:cubicBezTo>
                  <a:cubicBezTo>
                    <a:pt x="970" y="1322"/>
                    <a:pt x="470" y="1547"/>
                    <a:pt x="1" y="1831"/>
                  </a:cubicBezTo>
                  <a:cubicBezTo>
                    <a:pt x="500" y="1615"/>
                    <a:pt x="1009" y="1429"/>
                    <a:pt x="1537" y="1282"/>
                  </a:cubicBezTo>
                  <a:cubicBezTo>
                    <a:pt x="2066" y="1136"/>
                    <a:pt x="2594" y="1018"/>
                    <a:pt x="3132" y="911"/>
                  </a:cubicBezTo>
                  <a:cubicBezTo>
                    <a:pt x="3661" y="793"/>
                    <a:pt x="4209" y="695"/>
                    <a:pt x="4738" y="568"/>
                  </a:cubicBezTo>
                  <a:cubicBezTo>
                    <a:pt x="5012" y="509"/>
                    <a:pt x="5276" y="451"/>
                    <a:pt x="5540" y="372"/>
                  </a:cubicBezTo>
                  <a:cubicBezTo>
                    <a:pt x="5814" y="304"/>
                    <a:pt x="6059" y="177"/>
                    <a:pt x="62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7"/>
            <p:cNvSpPr/>
            <p:nvPr/>
          </p:nvSpPr>
          <p:spPr>
            <a:xfrm>
              <a:off x="4817690" y="3728134"/>
              <a:ext cx="478892" cy="308299"/>
            </a:xfrm>
            <a:custGeom>
              <a:avLst/>
              <a:gdLst/>
              <a:ahLst/>
              <a:cxnLst/>
              <a:rect l="l" t="t" r="r" b="b"/>
              <a:pathLst>
                <a:path w="6538" h="4209" extrusionOk="0">
                  <a:moveTo>
                    <a:pt x="0" y="0"/>
                  </a:moveTo>
                  <a:lnTo>
                    <a:pt x="0" y="0"/>
                  </a:lnTo>
                  <a:cubicBezTo>
                    <a:pt x="1184" y="539"/>
                    <a:pt x="2271" y="1253"/>
                    <a:pt x="3328" y="1997"/>
                  </a:cubicBezTo>
                  <a:cubicBezTo>
                    <a:pt x="4385" y="2751"/>
                    <a:pt x="5412" y="3553"/>
                    <a:pt x="6538" y="4209"/>
                  </a:cubicBezTo>
                  <a:cubicBezTo>
                    <a:pt x="5500" y="3426"/>
                    <a:pt x="4492" y="2604"/>
                    <a:pt x="3435" y="1850"/>
                  </a:cubicBezTo>
                  <a:cubicBezTo>
                    <a:pt x="2907" y="1469"/>
                    <a:pt x="2349" y="1116"/>
                    <a:pt x="1781" y="793"/>
                  </a:cubicBezTo>
                  <a:cubicBezTo>
                    <a:pt x="1214" y="470"/>
                    <a:pt x="617" y="206"/>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7"/>
            <p:cNvSpPr/>
            <p:nvPr/>
          </p:nvSpPr>
          <p:spPr>
            <a:xfrm>
              <a:off x="4955323" y="3892283"/>
              <a:ext cx="301120" cy="501892"/>
            </a:xfrm>
            <a:custGeom>
              <a:avLst/>
              <a:gdLst/>
              <a:ahLst/>
              <a:cxnLst/>
              <a:rect l="l" t="t" r="r" b="b"/>
              <a:pathLst>
                <a:path w="4111" h="6852" extrusionOk="0">
                  <a:moveTo>
                    <a:pt x="0" y="1"/>
                  </a:moveTo>
                  <a:lnTo>
                    <a:pt x="0" y="1"/>
                  </a:lnTo>
                  <a:cubicBezTo>
                    <a:pt x="382" y="549"/>
                    <a:pt x="764" y="1097"/>
                    <a:pt x="1106" y="1664"/>
                  </a:cubicBezTo>
                  <a:cubicBezTo>
                    <a:pt x="1449" y="2232"/>
                    <a:pt x="1781" y="2810"/>
                    <a:pt x="2104" y="3397"/>
                  </a:cubicBezTo>
                  <a:cubicBezTo>
                    <a:pt x="2427" y="3974"/>
                    <a:pt x="2750" y="4552"/>
                    <a:pt x="3083" y="5129"/>
                  </a:cubicBezTo>
                  <a:lnTo>
                    <a:pt x="3582" y="6000"/>
                  </a:lnTo>
                  <a:cubicBezTo>
                    <a:pt x="3758" y="6284"/>
                    <a:pt x="3925" y="6568"/>
                    <a:pt x="4111" y="6851"/>
                  </a:cubicBezTo>
                  <a:cubicBezTo>
                    <a:pt x="3964" y="6548"/>
                    <a:pt x="3807" y="6254"/>
                    <a:pt x="3660" y="5951"/>
                  </a:cubicBezTo>
                  <a:lnTo>
                    <a:pt x="3200" y="5070"/>
                  </a:lnTo>
                  <a:cubicBezTo>
                    <a:pt x="2897" y="4473"/>
                    <a:pt x="2584" y="3886"/>
                    <a:pt x="2261" y="3309"/>
                  </a:cubicBezTo>
                  <a:cubicBezTo>
                    <a:pt x="1928" y="2721"/>
                    <a:pt x="1586" y="2144"/>
                    <a:pt x="1214" y="1596"/>
                  </a:cubicBezTo>
                  <a:cubicBezTo>
                    <a:pt x="1028" y="1312"/>
                    <a:pt x="842" y="1038"/>
                    <a:pt x="636" y="774"/>
                  </a:cubicBezTo>
                  <a:cubicBezTo>
                    <a:pt x="431" y="510"/>
                    <a:pt x="225" y="245"/>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7"/>
            <p:cNvSpPr/>
            <p:nvPr/>
          </p:nvSpPr>
          <p:spPr>
            <a:xfrm>
              <a:off x="4985428" y="4017756"/>
              <a:ext cx="31570" cy="590009"/>
            </a:xfrm>
            <a:custGeom>
              <a:avLst/>
              <a:gdLst/>
              <a:ahLst/>
              <a:cxnLst/>
              <a:rect l="l" t="t" r="r" b="b"/>
              <a:pathLst>
                <a:path w="431" h="8055" extrusionOk="0">
                  <a:moveTo>
                    <a:pt x="0" y="0"/>
                  </a:moveTo>
                  <a:lnTo>
                    <a:pt x="0" y="0"/>
                  </a:lnTo>
                  <a:cubicBezTo>
                    <a:pt x="20" y="167"/>
                    <a:pt x="30" y="333"/>
                    <a:pt x="49" y="509"/>
                  </a:cubicBezTo>
                  <a:lnTo>
                    <a:pt x="88" y="1008"/>
                  </a:lnTo>
                  <a:lnTo>
                    <a:pt x="118" y="1517"/>
                  </a:lnTo>
                  <a:lnTo>
                    <a:pt x="127" y="2016"/>
                  </a:lnTo>
                  <a:cubicBezTo>
                    <a:pt x="127" y="2692"/>
                    <a:pt x="108" y="3357"/>
                    <a:pt x="108" y="4033"/>
                  </a:cubicBezTo>
                  <a:cubicBezTo>
                    <a:pt x="98" y="4708"/>
                    <a:pt x="98" y="5383"/>
                    <a:pt x="137" y="6058"/>
                  </a:cubicBezTo>
                  <a:lnTo>
                    <a:pt x="186" y="6558"/>
                  </a:lnTo>
                  <a:lnTo>
                    <a:pt x="245" y="7067"/>
                  </a:lnTo>
                  <a:lnTo>
                    <a:pt x="323" y="7566"/>
                  </a:lnTo>
                  <a:cubicBezTo>
                    <a:pt x="362" y="7722"/>
                    <a:pt x="401" y="7889"/>
                    <a:pt x="431" y="8055"/>
                  </a:cubicBezTo>
                  <a:cubicBezTo>
                    <a:pt x="411" y="7889"/>
                    <a:pt x="392" y="7722"/>
                    <a:pt x="372" y="7556"/>
                  </a:cubicBezTo>
                  <a:lnTo>
                    <a:pt x="333" y="7047"/>
                  </a:lnTo>
                  <a:lnTo>
                    <a:pt x="304" y="6548"/>
                  </a:lnTo>
                  <a:lnTo>
                    <a:pt x="284" y="6049"/>
                  </a:lnTo>
                  <a:cubicBezTo>
                    <a:pt x="274" y="5373"/>
                    <a:pt x="284" y="4708"/>
                    <a:pt x="294" y="4033"/>
                  </a:cubicBezTo>
                  <a:cubicBezTo>
                    <a:pt x="294" y="3357"/>
                    <a:pt x="304" y="2682"/>
                    <a:pt x="264" y="2007"/>
                  </a:cubicBezTo>
                  <a:lnTo>
                    <a:pt x="225" y="1498"/>
                  </a:lnTo>
                  <a:lnTo>
                    <a:pt x="176" y="999"/>
                  </a:lnTo>
                  <a:lnTo>
                    <a:pt x="98" y="500"/>
                  </a:lnTo>
                  <a:cubicBezTo>
                    <a:pt x="69" y="333"/>
                    <a:pt x="39" y="16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7"/>
            <p:cNvSpPr/>
            <p:nvPr/>
          </p:nvSpPr>
          <p:spPr>
            <a:xfrm>
              <a:off x="4766270" y="4256837"/>
              <a:ext cx="65776" cy="56694"/>
            </a:xfrm>
            <a:custGeom>
              <a:avLst/>
              <a:gdLst/>
              <a:ahLst/>
              <a:cxnLst/>
              <a:rect l="l" t="t" r="r" b="b"/>
              <a:pathLst>
                <a:path w="898" h="774" extrusionOk="0">
                  <a:moveTo>
                    <a:pt x="449" y="1"/>
                  </a:moveTo>
                  <a:cubicBezTo>
                    <a:pt x="206" y="1"/>
                    <a:pt x="0" y="243"/>
                    <a:pt x="95" y="504"/>
                  </a:cubicBezTo>
                  <a:cubicBezTo>
                    <a:pt x="153" y="682"/>
                    <a:pt x="305" y="773"/>
                    <a:pt x="459" y="773"/>
                  </a:cubicBezTo>
                  <a:cubicBezTo>
                    <a:pt x="593" y="773"/>
                    <a:pt x="727" y="704"/>
                    <a:pt x="800" y="563"/>
                  </a:cubicBezTo>
                  <a:cubicBezTo>
                    <a:pt x="898" y="367"/>
                    <a:pt x="819" y="142"/>
                    <a:pt x="624" y="44"/>
                  </a:cubicBezTo>
                  <a:cubicBezTo>
                    <a:pt x="566" y="14"/>
                    <a:pt x="506"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7"/>
            <p:cNvSpPr/>
            <p:nvPr/>
          </p:nvSpPr>
          <p:spPr>
            <a:xfrm>
              <a:off x="4200503" y="3602002"/>
              <a:ext cx="65264" cy="56547"/>
            </a:xfrm>
            <a:custGeom>
              <a:avLst/>
              <a:gdLst/>
              <a:ahLst/>
              <a:cxnLst/>
              <a:rect l="l" t="t" r="r" b="b"/>
              <a:pathLst>
                <a:path w="891" h="772" extrusionOk="0">
                  <a:moveTo>
                    <a:pt x="460" y="1"/>
                  </a:moveTo>
                  <a:cubicBezTo>
                    <a:pt x="309" y="1"/>
                    <a:pt x="158" y="87"/>
                    <a:pt x="97" y="254"/>
                  </a:cubicBezTo>
                  <a:cubicBezTo>
                    <a:pt x="0" y="513"/>
                    <a:pt x="203" y="771"/>
                    <a:pt x="453" y="771"/>
                  </a:cubicBezTo>
                  <a:cubicBezTo>
                    <a:pt x="506" y="771"/>
                    <a:pt x="561" y="760"/>
                    <a:pt x="616" y="734"/>
                  </a:cubicBezTo>
                  <a:cubicBezTo>
                    <a:pt x="812" y="646"/>
                    <a:pt x="890" y="421"/>
                    <a:pt x="812" y="225"/>
                  </a:cubicBezTo>
                  <a:cubicBezTo>
                    <a:pt x="741" y="74"/>
                    <a:pt x="600" y="1"/>
                    <a:pt x="4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57"/>
        <p:cNvGrpSpPr/>
        <p:nvPr/>
      </p:nvGrpSpPr>
      <p:grpSpPr>
        <a:xfrm>
          <a:off x="0" y="0"/>
          <a:ext cx="0" cy="0"/>
          <a:chOff x="0" y="0"/>
          <a:chExt cx="0" cy="0"/>
        </a:xfrm>
      </p:grpSpPr>
      <p:sp>
        <p:nvSpPr>
          <p:cNvPr id="758" name="Google Shape;758;p9"/>
          <p:cNvSpPr/>
          <p:nvPr/>
        </p:nvSpPr>
        <p:spPr>
          <a:xfrm>
            <a:off x="0" y="0"/>
            <a:ext cx="9143730" cy="5226681"/>
          </a:xfrm>
          <a:custGeom>
            <a:avLst/>
            <a:gdLst/>
            <a:ahLst/>
            <a:cxnLst/>
            <a:rect l="l" t="t" r="r" b="b"/>
            <a:pathLst>
              <a:path w="285630" h="163270" extrusionOk="0">
                <a:moveTo>
                  <a:pt x="20389" y="107"/>
                </a:moveTo>
                <a:lnTo>
                  <a:pt x="20389" y="20402"/>
                </a:lnTo>
                <a:lnTo>
                  <a:pt x="107" y="20402"/>
                </a:lnTo>
                <a:lnTo>
                  <a:pt x="107" y="107"/>
                </a:lnTo>
                <a:close/>
                <a:moveTo>
                  <a:pt x="40791" y="107"/>
                </a:moveTo>
                <a:lnTo>
                  <a:pt x="40791" y="20402"/>
                </a:lnTo>
                <a:lnTo>
                  <a:pt x="20509" y="20402"/>
                </a:lnTo>
                <a:lnTo>
                  <a:pt x="20509" y="107"/>
                </a:lnTo>
                <a:close/>
                <a:moveTo>
                  <a:pt x="61180" y="107"/>
                </a:moveTo>
                <a:lnTo>
                  <a:pt x="61180" y="20402"/>
                </a:lnTo>
                <a:lnTo>
                  <a:pt x="40898" y="20402"/>
                </a:lnTo>
                <a:lnTo>
                  <a:pt x="40898" y="107"/>
                </a:lnTo>
                <a:close/>
                <a:moveTo>
                  <a:pt x="81582" y="107"/>
                </a:moveTo>
                <a:lnTo>
                  <a:pt x="81582" y="20402"/>
                </a:lnTo>
                <a:lnTo>
                  <a:pt x="61300" y="20402"/>
                </a:lnTo>
                <a:lnTo>
                  <a:pt x="61287" y="107"/>
                </a:lnTo>
                <a:close/>
                <a:moveTo>
                  <a:pt x="101971" y="107"/>
                </a:moveTo>
                <a:lnTo>
                  <a:pt x="101971" y="20402"/>
                </a:lnTo>
                <a:lnTo>
                  <a:pt x="81689" y="20402"/>
                </a:lnTo>
                <a:lnTo>
                  <a:pt x="81689" y="107"/>
                </a:lnTo>
                <a:close/>
                <a:moveTo>
                  <a:pt x="122359" y="107"/>
                </a:moveTo>
                <a:lnTo>
                  <a:pt x="122359" y="20402"/>
                </a:lnTo>
                <a:lnTo>
                  <a:pt x="102077" y="20402"/>
                </a:lnTo>
                <a:lnTo>
                  <a:pt x="102077" y="107"/>
                </a:lnTo>
                <a:close/>
                <a:moveTo>
                  <a:pt x="142762" y="107"/>
                </a:moveTo>
                <a:lnTo>
                  <a:pt x="142762" y="20402"/>
                </a:lnTo>
                <a:lnTo>
                  <a:pt x="122480" y="20402"/>
                </a:lnTo>
                <a:lnTo>
                  <a:pt x="122480" y="107"/>
                </a:lnTo>
                <a:close/>
                <a:moveTo>
                  <a:pt x="163150" y="107"/>
                </a:moveTo>
                <a:lnTo>
                  <a:pt x="163150" y="20402"/>
                </a:lnTo>
                <a:lnTo>
                  <a:pt x="142868" y="20402"/>
                </a:lnTo>
                <a:lnTo>
                  <a:pt x="142868" y="107"/>
                </a:lnTo>
                <a:close/>
                <a:moveTo>
                  <a:pt x="183552" y="107"/>
                </a:moveTo>
                <a:lnTo>
                  <a:pt x="183552" y="20402"/>
                </a:lnTo>
                <a:lnTo>
                  <a:pt x="163270" y="20402"/>
                </a:lnTo>
                <a:lnTo>
                  <a:pt x="163270" y="107"/>
                </a:lnTo>
                <a:close/>
                <a:moveTo>
                  <a:pt x="203941" y="107"/>
                </a:moveTo>
                <a:lnTo>
                  <a:pt x="203941" y="20402"/>
                </a:lnTo>
                <a:lnTo>
                  <a:pt x="183659" y="20402"/>
                </a:lnTo>
                <a:lnTo>
                  <a:pt x="183659" y="107"/>
                </a:lnTo>
                <a:close/>
                <a:moveTo>
                  <a:pt x="224330" y="107"/>
                </a:moveTo>
                <a:lnTo>
                  <a:pt x="224330" y="20402"/>
                </a:lnTo>
                <a:lnTo>
                  <a:pt x="204048" y="20402"/>
                </a:lnTo>
                <a:lnTo>
                  <a:pt x="204048" y="107"/>
                </a:lnTo>
                <a:close/>
                <a:moveTo>
                  <a:pt x="244732" y="107"/>
                </a:moveTo>
                <a:lnTo>
                  <a:pt x="244732" y="20402"/>
                </a:lnTo>
                <a:lnTo>
                  <a:pt x="224450" y="20402"/>
                </a:lnTo>
                <a:lnTo>
                  <a:pt x="224450" y="107"/>
                </a:lnTo>
                <a:close/>
                <a:moveTo>
                  <a:pt x="265121" y="107"/>
                </a:moveTo>
                <a:lnTo>
                  <a:pt x="265121" y="20402"/>
                </a:lnTo>
                <a:lnTo>
                  <a:pt x="244839" y="20402"/>
                </a:lnTo>
                <a:lnTo>
                  <a:pt x="244839" y="107"/>
                </a:lnTo>
                <a:close/>
                <a:moveTo>
                  <a:pt x="285523" y="107"/>
                </a:moveTo>
                <a:lnTo>
                  <a:pt x="285523" y="20402"/>
                </a:lnTo>
                <a:lnTo>
                  <a:pt x="265241" y="20402"/>
                </a:lnTo>
                <a:lnTo>
                  <a:pt x="265241" y="107"/>
                </a:lnTo>
                <a:close/>
                <a:moveTo>
                  <a:pt x="20389" y="20509"/>
                </a:moveTo>
                <a:lnTo>
                  <a:pt x="20389" y="40791"/>
                </a:lnTo>
                <a:lnTo>
                  <a:pt x="107" y="40791"/>
                </a:lnTo>
                <a:lnTo>
                  <a:pt x="107" y="20509"/>
                </a:lnTo>
                <a:close/>
                <a:moveTo>
                  <a:pt x="40791" y="20509"/>
                </a:moveTo>
                <a:lnTo>
                  <a:pt x="40791" y="40791"/>
                </a:lnTo>
                <a:lnTo>
                  <a:pt x="20509" y="40791"/>
                </a:lnTo>
                <a:lnTo>
                  <a:pt x="20509" y="20509"/>
                </a:lnTo>
                <a:close/>
                <a:moveTo>
                  <a:pt x="61180" y="20509"/>
                </a:moveTo>
                <a:lnTo>
                  <a:pt x="61193" y="40791"/>
                </a:lnTo>
                <a:lnTo>
                  <a:pt x="40898" y="40791"/>
                </a:lnTo>
                <a:lnTo>
                  <a:pt x="40898" y="20509"/>
                </a:lnTo>
                <a:close/>
                <a:moveTo>
                  <a:pt x="81582" y="20509"/>
                </a:moveTo>
                <a:lnTo>
                  <a:pt x="81582" y="40791"/>
                </a:lnTo>
                <a:lnTo>
                  <a:pt x="61300" y="40791"/>
                </a:lnTo>
                <a:lnTo>
                  <a:pt x="61300" y="20509"/>
                </a:lnTo>
                <a:close/>
                <a:moveTo>
                  <a:pt x="101971" y="20509"/>
                </a:moveTo>
                <a:lnTo>
                  <a:pt x="101984" y="40791"/>
                </a:lnTo>
                <a:lnTo>
                  <a:pt x="81689" y="40791"/>
                </a:lnTo>
                <a:lnTo>
                  <a:pt x="81689" y="20509"/>
                </a:lnTo>
                <a:close/>
                <a:moveTo>
                  <a:pt x="122359" y="20509"/>
                </a:moveTo>
                <a:lnTo>
                  <a:pt x="122373" y="40791"/>
                </a:lnTo>
                <a:lnTo>
                  <a:pt x="102077" y="40791"/>
                </a:lnTo>
                <a:lnTo>
                  <a:pt x="102077" y="20509"/>
                </a:lnTo>
                <a:close/>
                <a:moveTo>
                  <a:pt x="142762" y="20509"/>
                </a:moveTo>
                <a:lnTo>
                  <a:pt x="142762" y="40791"/>
                </a:lnTo>
                <a:lnTo>
                  <a:pt x="122480" y="40791"/>
                </a:lnTo>
                <a:lnTo>
                  <a:pt x="122480" y="20509"/>
                </a:lnTo>
                <a:close/>
                <a:moveTo>
                  <a:pt x="163150" y="20509"/>
                </a:moveTo>
                <a:lnTo>
                  <a:pt x="163164" y="40791"/>
                </a:lnTo>
                <a:lnTo>
                  <a:pt x="142868" y="40791"/>
                </a:lnTo>
                <a:lnTo>
                  <a:pt x="142868" y="20509"/>
                </a:lnTo>
                <a:close/>
                <a:moveTo>
                  <a:pt x="183552" y="20509"/>
                </a:moveTo>
                <a:lnTo>
                  <a:pt x="183552" y="40791"/>
                </a:lnTo>
                <a:lnTo>
                  <a:pt x="163270" y="40791"/>
                </a:lnTo>
                <a:lnTo>
                  <a:pt x="163270" y="20509"/>
                </a:lnTo>
                <a:close/>
                <a:moveTo>
                  <a:pt x="203941" y="20509"/>
                </a:moveTo>
                <a:lnTo>
                  <a:pt x="203955" y="40791"/>
                </a:lnTo>
                <a:lnTo>
                  <a:pt x="183659" y="40791"/>
                </a:lnTo>
                <a:lnTo>
                  <a:pt x="183659" y="20509"/>
                </a:lnTo>
                <a:close/>
                <a:moveTo>
                  <a:pt x="224330" y="20509"/>
                </a:moveTo>
                <a:lnTo>
                  <a:pt x="224343" y="40791"/>
                </a:lnTo>
                <a:lnTo>
                  <a:pt x="204048" y="40791"/>
                </a:lnTo>
                <a:lnTo>
                  <a:pt x="204048" y="20509"/>
                </a:lnTo>
                <a:close/>
                <a:moveTo>
                  <a:pt x="244732" y="20509"/>
                </a:moveTo>
                <a:lnTo>
                  <a:pt x="244732" y="40791"/>
                </a:lnTo>
                <a:lnTo>
                  <a:pt x="224450" y="40791"/>
                </a:lnTo>
                <a:lnTo>
                  <a:pt x="224450" y="20509"/>
                </a:lnTo>
                <a:close/>
                <a:moveTo>
                  <a:pt x="265121" y="20509"/>
                </a:moveTo>
                <a:lnTo>
                  <a:pt x="265121" y="40791"/>
                </a:lnTo>
                <a:lnTo>
                  <a:pt x="244839" y="40791"/>
                </a:lnTo>
                <a:lnTo>
                  <a:pt x="244839" y="20509"/>
                </a:lnTo>
                <a:close/>
                <a:moveTo>
                  <a:pt x="285523" y="20509"/>
                </a:moveTo>
                <a:lnTo>
                  <a:pt x="285523" y="40791"/>
                </a:lnTo>
                <a:lnTo>
                  <a:pt x="265241" y="40791"/>
                </a:lnTo>
                <a:lnTo>
                  <a:pt x="265241" y="20509"/>
                </a:lnTo>
                <a:close/>
                <a:moveTo>
                  <a:pt x="20389" y="40898"/>
                </a:moveTo>
                <a:lnTo>
                  <a:pt x="20389" y="61179"/>
                </a:lnTo>
                <a:lnTo>
                  <a:pt x="107" y="61179"/>
                </a:lnTo>
                <a:lnTo>
                  <a:pt x="107" y="40898"/>
                </a:lnTo>
                <a:close/>
                <a:moveTo>
                  <a:pt x="40791" y="40898"/>
                </a:moveTo>
                <a:lnTo>
                  <a:pt x="40791" y="61179"/>
                </a:lnTo>
                <a:lnTo>
                  <a:pt x="20509" y="61179"/>
                </a:lnTo>
                <a:lnTo>
                  <a:pt x="20509" y="40898"/>
                </a:lnTo>
                <a:close/>
                <a:moveTo>
                  <a:pt x="61180" y="40898"/>
                </a:moveTo>
                <a:lnTo>
                  <a:pt x="61180" y="61179"/>
                </a:lnTo>
                <a:lnTo>
                  <a:pt x="40898" y="61179"/>
                </a:lnTo>
                <a:lnTo>
                  <a:pt x="40898" y="40898"/>
                </a:lnTo>
                <a:close/>
                <a:moveTo>
                  <a:pt x="81582" y="40898"/>
                </a:moveTo>
                <a:lnTo>
                  <a:pt x="81582" y="61179"/>
                </a:lnTo>
                <a:lnTo>
                  <a:pt x="61300" y="61179"/>
                </a:lnTo>
                <a:lnTo>
                  <a:pt x="61300" y="40898"/>
                </a:lnTo>
                <a:close/>
                <a:moveTo>
                  <a:pt x="101971" y="40898"/>
                </a:moveTo>
                <a:lnTo>
                  <a:pt x="101971" y="61179"/>
                </a:lnTo>
                <a:lnTo>
                  <a:pt x="81689" y="61179"/>
                </a:lnTo>
                <a:lnTo>
                  <a:pt x="81689" y="40898"/>
                </a:lnTo>
                <a:close/>
                <a:moveTo>
                  <a:pt x="122359" y="40898"/>
                </a:moveTo>
                <a:lnTo>
                  <a:pt x="122359" y="61179"/>
                </a:lnTo>
                <a:lnTo>
                  <a:pt x="102077" y="61179"/>
                </a:lnTo>
                <a:lnTo>
                  <a:pt x="102077" y="40898"/>
                </a:lnTo>
                <a:close/>
                <a:moveTo>
                  <a:pt x="142762" y="40898"/>
                </a:moveTo>
                <a:lnTo>
                  <a:pt x="142762" y="61179"/>
                </a:lnTo>
                <a:lnTo>
                  <a:pt x="122480" y="61179"/>
                </a:lnTo>
                <a:lnTo>
                  <a:pt x="122480" y="40898"/>
                </a:lnTo>
                <a:close/>
                <a:moveTo>
                  <a:pt x="163150" y="40898"/>
                </a:moveTo>
                <a:lnTo>
                  <a:pt x="163150" y="61179"/>
                </a:lnTo>
                <a:lnTo>
                  <a:pt x="142868" y="61179"/>
                </a:lnTo>
                <a:lnTo>
                  <a:pt x="142868" y="40898"/>
                </a:lnTo>
                <a:close/>
                <a:moveTo>
                  <a:pt x="183552" y="40898"/>
                </a:moveTo>
                <a:lnTo>
                  <a:pt x="183552" y="61179"/>
                </a:lnTo>
                <a:lnTo>
                  <a:pt x="163270" y="61179"/>
                </a:lnTo>
                <a:lnTo>
                  <a:pt x="163270" y="40898"/>
                </a:lnTo>
                <a:close/>
                <a:moveTo>
                  <a:pt x="203941" y="40898"/>
                </a:moveTo>
                <a:lnTo>
                  <a:pt x="203941" y="61179"/>
                </a:lnTo>
                <a:lnTo>
                  <a:pt x="183659" y="61179"/>
                </a:lnTo>
                <a:lnTo>
                  <a:pt x="183659" y="40898"/>
                </a:lnTo>
                <a:close/>
                <a:moveTo>
                  <a:pt x="224330" y="40898"/>
                </a:moveTo>
                <a:lnTo>
                  <a:pt x="224330" y="61179"/>
                </a:lnTo>
                <a:lnTo>
                  <a:pt x="204048" y="61179"/>
                </a:lnTo>
                <a:lnTo>
                  <a:pt x="204048" y="40898"/>
                </a:lnTo>
                <a:close/>
                <a:moveTo>
                  <a:pt x="244732" y="40898"/>
                </a:moveTo>
                <a:lnTo>
                  <a:pt x="244732" y="61179"/>
                </a:lnTo>
                <a:lnTo>
                  <a:pt x="224450" y="61179"/>
                </a:lnTo>
                <a:lnTo>
                  <a:pt x="224450" y="40898"/>
                </a:lnTo>
                <a:close/>
                <a:moveTo>
                  <a:pt x="265121" y="40898"/>
                </a:moveTo>
                <a:lnTo>
                  <a:pt x="265121" y="61179"/>
                </a:lnTo>
                <a:lnTo>
                  <a:pt x="244839" y="61179"/>
                </a:lnTo>
                <a:lnTo>
                  <a:pt x="244839" y="40898"/>
                </a:lnTo>
                <a:close/>
                <a:moveTo>
                  <a:pt x="285523" y="40898"/>
                </a:moveTo>
                <a:lnTo>
                  <a:pt x="285523" y="61179"/>
                </a:lnTo>
                <a:lnTo>
                  <a:pt x="265241" y="61179"/>
                </a:lnTo>
                <a:lnTo>
                  <a:pt x="265241" y="40898"/>
                </a:lnTo>
                <a:close/>
                <a:moveTo>
                  <a:pt x="20389" y="61300"/>
                </a:moveTo>
                <a:lnTo>
                  <a:pt x="20389" y="81568"/>
                </a:lnTo>
                <a:lnTo>
                  <a:pt x="107" y="81568"/>
                </a:lnTo>
                <a:lnTo>
                  <a:pt x="107" y="61300"/>
                </a:lnTo>
                <a:close/>
                <a:moveTo>
                  <a:pt x="40791" y="61300"/>
                </a:moveTo>
                <a:lnTo>
                  <a:pt x="40791" y="81568"/>
                </a:lnTo>
                <a:lnTo>
                  <a:pt x="20509" y="81568"/>
                </a:lnTo>
                <a:lnTo>
                  <a:pt x="20509" y="61300"/>
                </a:lnTo>
                <a:close/>
                <a:moveTo>
                  <a:pt x="61180" y="61300"/>
                </a:moveTo>
                <a:lnTo>
                  <a:pt x="61180" y="81568"/>
                </a:lnTo>
                <a:lnTo>
                  <a:pt x="40898" y="81568"/>
                </a:lnTo>
                <a:lnTo>
                  <a:pt x="40898" y="61300"/>
                </a:lnTo>
                <a:close/>
                <a:moveTo>
                  <a:pt x="81582" y="61300"/>
                </a:moveTo>
                <a:lnTo>
                  <a:pt x="81582" y="81568"/>
                </a:lnTo>
                <a:lnTo>
                  <a:pt x="61300" y="81568"/>
                </a:lnTo>
                <a:lnTo>
                  <a:pt x="61300" y="61300"/>
                </a:lnTo>
                <a:close/>
                <a:moveTo>
                  <a:pt x="101971" y="61300"/>
                </a:moveTo>
                <a:lnTo>
                  <a:pt x="101971" y="81568"/>
                </a:lnTo>
                <a:lnTo>
                  <a:pt x="81689" y="81568"/>
                </a:lnTo>
                <a:lnTo>
                  <a:pt x="81689" y="61300"/>
                </a:lnTo>
                <a:close/>
                <a:moveTo>
                  <a:pt x="122359" y="61300"/>
                </a:moveTo>
                <a:lnTo>
                  <a:pt x="122359" y="81568"/>
                </a:lnTo>
                <a:lnTo>
                  <a:pt x="102077" y="81568"/>
                </a:lnTo>
                <a:lnTo>
                  <a:pt x="102077" y="61300"/>
                </a:lnTo>
                <a:close/>
                <a:moveTo>
                  <a:pt x="142762" y="61300"/>
                </a:moveTo>
                <a:lnTo>
                  <a:pt x="142762" y="81568"/>
                </a:lnTo>
                <a:lnTo>
                  <a:pt x="122480" y="81568"/>
                </a:lnTo>
                <a:lnTo>
                  <a:pt x="122480" y="61300"/>
                </a:lnTo>
                <a:close/>
                <a:moveTo>
                  <a:pt x="163150" y="61300"/>
                </a:moveTo>
                <a:lnTo>
                  <a:pt x="163150" y="81568"/>
                </a:lnTo>
                <a:lnTo>
                  <a:pt x="142868" y="81568"/>
                </a:lnTo>
                <a:lnTo>
                  <a:pt x="142868" y="61300"/>
                </a:lnTo>
                <a:close/>
                <a:moveTo>
                  <a:pt x="183552" y="61300"/>
                </a:moveTo>
                <a:lnTo>
                  <a:pt x="183552" y="81568"/>
                </a:lnTo>
                <a:lnTo>
                  <a:pt x="163270" y="81568"/>
                </a:lnTo>
                <a:lnTo>
                  <a:pt x="163270" y="61300"/>
                </a:lnTo>
                <a:close/>
                <a:moveTo>
                  <a:pt x="203941" y="61300"/>
                </a:moveTo>
                <a:lnTo>
                  <a:pt x="203941" y="81568"/>
                </a:lnTo>
                <a:lnTo>
                  <a:pt x="183659" y="81568"/>
                </a:lnTo>
                <a:lnTo>
                  <a:pt x="183659" y="61300"/>
                </a:lnTo>
                <a:close/>
                <a:moveTo>
                  <a:pt x="244732" y="61300"/>
                </a:moveTo>
                <a:lnTo>
                  <a:pt x="244732" y="81568"/>
                </a:lnTo>
                <a:lnTo>
                  <a:pt x="224450" y="81568"/>
                </a:lnTo>
                <a:lnTo>
                  <a:pt x="224450" y="61300"/>
                </a:lnTo>
                <a:close/>
                <a:moveTo>
                  <a:pt x="224330" y="61300"/>
                </a:moveTo>
                <a:lnTo>
                  <a:pt x="224330" y="81581"/>
                </a:lnTo>
                <a:lnTo>
                  <a:pt x="204048" y="81581"/>
                </a:lnTo>
                <a:lnTo>
                  <a:pt x="204048" y="61300"/>
                </a:lnTo>
                <a:close/>
                <a:moveTo>
                  <a:pt x="265121" y="61300"/>
                </a:moveTo>
                <a:lnTo>
                  <a:pt x="265121" y="81581"/>
                </a:lnTo>
                <a:lnTo>
                  <a:pt x="244839" y="81581"/>
                </a:lnTo>
                <a:lnTo>
                  <a:pt x="244839" y="61300"/>
                </a:lnTo>
                <a:close/>
                <a:moveTo>
                  <a:pt x="285523" y="61300"/>
                </a:moveTo>
                <a:lnTo>
                  <a:pt x="285523" y="81581"/>
                </a:lnTo>
                <a:lnTo>
                  <a:pt x="265241" y="81581"/>
                </a:lnTo>
                <a:lnTo>
                  <a:pt x="265241" y="61300"/>
                </a:lnTo>
                <a:close/>
                <a:moveTo>
                  <a:pt x="20389" y="81688"/>
                </a:moveTo>
                <a:lnTo>
                  <a:pt x="20389" y="101970"/>
                </a:lnTo>
                <a:lnTo>
                  <a:pt x="107" y="101970"/>
                </a:lnTo>
                <a:lnTo>
                  <a:pt x="107" y="81688"/>
                </a:lnTo>
                <a:close/>
                <a:moveTo>
                  <a:pt x="40791" y="81688"/>
                </a:moveTo>
                <a:lnTo>
                  <a:pt x="40791" y="101970"/>
                </a:lnTo>
                <a:lnTo>
                  <a:pt x="20509" y="101970"/>
                </a:lnTo>
                <a:lnTo>
                  <a:pt x="20509" y="81688"/>
                </a:lnTo>
                <a:close/>
                <a:moveTo>
                  <a:pt x="61180" y="81688"/>
                </a:moveTo>
                <a:lnTo>
                  <a:pt x="61180" y="101970"/>
                </a:lnTo>
                <a:lnTo>
                  <a:pt x="40898" y="101970"/>
                </a:lnTo>
                <a:lnTo>
                  <a:pt x="40898" y="81688"/>
                </a:lnTo>
                <a:close/>
                <a:moveTo>
                  <a:pt x="81582" y="81688"/>
                </a:moveTo>
                <a:lnTo>
                  <a:pt x="81582" y="101970"/>
                </a:lnTo>
                <a:lnTo>
                  <a:pt x="61300" y="101970"/>
                </a:lnTo>
                <a:lnTo>
                  <a:pt x="61300" y="81688"/>
                </a:lnTo>
                <a:close/>
                <a:moveTo>
                  <a:pt x="101971" y="81688"/>
                </a:moveTo>
                <a:lnTo>
                  <a:pt x="101971" y="101970"/>
                </a:lnTo>
                <a:lnTo>
                  <a:pt x="81689" y="101970"/>
                </a:lnTo>
                <a:lnTo>
                  <a:pt x="81689" y="81688"/>
                </a:lnTo>
                <a:close/>
                <a:moveTo>
                  <a:pt x="122359" y="81688"/>
                </a:moveTo>
                <a:lnTo>
                  <a:pt x="122359" y="101970"/>
                </a:lnTo>
                <a:lnTo>
                  <a:pt x="102077" y="101970"/>
                </a:lnTo>
                <a:lnTo>
                  <a:pt x="102077" y="81688"/>
                </a:lnTo>
                <a:close/>
                <a:moveTo>
                  <a:pt x="142762" y="81688"/>
                </a:moveTo>
                <a:lnTo>
                  <a:pt x="142762" y="101970"/>
                </a:lnTo>
                <a:lnTo>
                  <a:pt x="122480" y="101970"/>
                </a:lnTo>
                <a:lnTo>
                  <a:pt x="122480" y="81688"/>
                </a:lnTo>
                <a:close/>
                <a:moveTo>
                  <a:pt x="163150" y="81688"/>
                </a:moveTo>
                <a:lnTo>
                  <a:pt x="163150" y="101970"/>
                </a:lnTo>
                <a:lnTo>
                  <a:pt x="142868" y="101970"/>
                </a:lnTo>
                <a:lnTo>
                  <a:pt x="142868" y="81688"/>
                </a:lnTo>
                <a:close/>
                <a:moveTo>
                  <a:pt x="183552" y="81688"/>
                </a:moveTo>
                <a:lnTo>
                  <a:pt x="183552" y="101970"/>
                </a:lnTo>
                <a:lnTo>
                  <a:pt x="163270" y="101970"/>
                </a:lnTo>
                <a:lnTo>
                  <a:pt x="163270" y="81688"/>
                </a:lnTo>
                <a:close/>
                <a:moveTo>
                  <a:pt x="203941" y="81688"/>
                </a:moveTo>
                <a:lnTo>
                  <a:pt x="203941" y="101970"/>
                </a:lnTo>
                <a:lnTo>
                  <a:pt x="183659" y="101970"/>
                </a:lnTo>
                <a:lnTo>
                  <a:pt x="183659" y="81688"/>
                </a:lnTo>
                <a:close/>
                <a:moveTo>
                  <a:pt x="224330" y="81688"/>
                </a:moveTo>
                <a:lnTo>
                  <a:pt x="224330" y="101970"/>
                </a:lnTo>
                <a:lnTo>
                  <a:pt x="204048" y="101970"/>
                </a:lnTo>
                <a:lnTo>
                  <a:pt x="204048" y="81688"/>
                </a:lnTo>
                <a:close/>
                <a:moveTo>
                  <a:pt x="244732" y="81688"/>
                </a:moveTo>
                <a:lnTo>
                  <a:pt x="244732" y="101970"/>
                </a:lnTo>
                <a:lnTo>
                  <a:pt x="224450" y="101970"/>
                </a:lnTo>
                <a:lnTo>
                  <a:pt x="224450" y="81688"/>
                </a:lnTo>
                <a:close/>
                <a:moveTo>
                  <a:pt x="265121" y="81688"/>
                </a:moveTo>
                <a:lnTo>
                  <a:pt x="265121" y="101970"/>
                </a:lnTo>
                <a:lnTo>
                  <a:pt x="244839" y="101970"/>
                </a:lnTo>
                <a:lnTo>
                  <a:pt x="244839" y="81688"/>
                </a:lnTo>
                <a:close/>
                <a:moveTo>
                  <a:pt x="285523" y="81688"/>
                </a:moveTo>
                <a:lnTo>
                  <a:pt x="285523" y="101970"/>
                </a:lnTo>
                <a:lnTo>
                  <a:pt x="265241" y="101970"/>
                </a:lnTo>
                <a:lnTo>
                  <a:pt x="265241" y="81688"/>
                </a:lnTo>
                <a:close/>
                <a:moveTo>
                  <a:pt x="20389" y="102077"/>
                </a:moveTo>
                <a:lnTo>
                  <a:pt x="20389" y="122359"/>
                </a:lnTo>
                <a:lnTo>
                  <a:pt x="107" y="122359"/>
                </a:lnTo>
                <a:lnTo>
                  <a:pt x="107" y="102077"/>
                </a:lnTo>
                <a:close/>
                <a:moveTo>
                  <a:pt x="40791" y="102077"/>
                </a:moveTo>
                <a:lnTo>
                  <a:pt x="40791" y="122359"/>
                </a:lnTo>
                <a:lnTo>
                  <a:pt x="20509" y="122359"/>
                </a:lnTo>
                <a:lnTo>
                  <a:pt x="20509" y="102077"/>
                </a:lnTo>
                <a:close/>
                <a:moveTo>
                  <a:pt x="61180" y="102077"/>
                </a:moveTo>
                <a:lnTo>
                  <a:pt x="61180" y="122359"/>
                </a:lnTo>
                <a:lnTo>
                  <a:pt x="40898" y="122359"/>
                </a:lnTo>
                <a:lnTo>
                  <a:pt x="40898" y="102077"/>
                </a:lnTo>
                <a:close/>
                <a:moveTo>
                  <a:pt x="81582" y="102077"/>
                </a:moveTo>
                <a:lnTo>
                  <a:pt x="81582" y="122359"/>
                </a:lnTo>
                <a:lnTo>
                  <a:pt x="61300" y="122359"/>
                </a:lnTo>
                <a:lnTo>
                  <a:pt x="61300" y="102077"/>
                </a:lnTo>
                <a:close/>
                <a:moveTo>
                  <a:pt x="101971" y="102077"/>
                </a:moveTo>
                <a:lnTo>
                  <a:pt x="101971" y="122359"/>
                </a:lnTo>
                <a:lnTo>
                  <a:pt x="81689" y="122359"/>
                </a:lnTo>
                <a:lnTo>
                  <a:pt x="81702" y="102077"/>
                </a:lnTo>
                <a:close/>
                <a:moveTo>
                  <a:pt x="122359" y="102077"/>
                </a:moveTo>
                <a:lnTo>
                  <a:pt x="122359" y="122359"/>
                </a:lnTo>
                <a:lnTo>
                  <a:pt x="102077" y="122359"/>
                </a:lnTo>
                <a:lnTo>
                  <a:pt x="102091" y="102077"/>
                </a:lnTo>
                <a:close/>
                <a:moveTo>
                  <a:pt x="142762" y="102077"/>
                </a:moveTo>
                <a:lnTo>
                  <a:pt x="142762" y="122359"/>
                </a:lnTo>
                <a:lnTo>
                  <a:pt x="122480" y="122359"/>
                </a:lnTo>
                <a:lnTo>
                  <a:pt x="122480" y="102077"/>
                </a:lnTo>
                <a:close/>
                <a:moveTo>
                  <a:pt x="163164" y="102077"/>
                </a:moveTo>
                <a:lnTo>
                  <a:pt x="163164" y="122359"/>
                </a:lnTo>
                <a:lnTo>
                  <a:pt x="142868" y="122359"/>
                </a:lnTo>
                <a:lnTo>
                  <a:pt x="142882" y="102077"/>
                </a:lnTo>
                <a:close/>
                <a:moveTo>
                  <a:pt x="183552" y="102077"/>
                </a:moveTo>
                <a:lnTo>
                  <a:pt x="183552" y="122359"/>
                </a:lnTo>
                <a:lnTo>
                  <a:pt x="163270" y="122359"/>
                </a:lnTo>
                <a:lnTo>
                  <a:pt x="163270" y="102077"/>
                </a:lnTo>
                <a:close/>
                <a:moveTo>
                  <a:pt x="203955" y="102077"/>
                </a:moveTo>
                <a:lnTo>
                  <a:pt x="203955" y="122359"/>
                </a:lnTo>
                <a:lnTo>
                  <a:pt x="183659" y="122359"/>
                </a:lnTo>
                <a:lnTo>
                  <a:pt x="183659" y="102077"/>
                </a:lnTo>
                <a:close/>
                <a:moveTo>
                  <a:pt x="224343" y="102077"/>
                </a:moveTo>
                <a:lnTo>
                  <a:pt x="224343" y="122359"/>
                </a:lnTo>
                <a:lnTo>
                  <a:pt x="204048" y="122359"/>
                </a:lnTo>
                <a:lnTo>
                  <a:pt x="204061" y="102077"/>
                </a:lnTo>
                <a:close/>
                <a:moveTo>
                  <a:pt x="244732" y="102077"/>
                </a:moveTo>
                <a:lnTo>
                  <a:pt x="244732" y="122359"/>
                </a:lnTo>
                <a:lnTo>
                  <a:pt x="224450" y="122359"/>
                </a:lnTo>
                <a:lnTo>
                  <a:pt x="224450" y="102077"/>
                </a:lnTo>
                <a:close/>
                <a:moveTo>
                  <a:pt x="265121" y="102077"/>
                </a:moveTo>
                <a:lnTo>
                  <a:pt x="265121" y="122359"/>
                </a:lnTo>
                <a:lnTo>
                  <a:pt x="244839" y="122359"/>
                </a:lnTo>
                <a:lnTo>
                  <a:pt x="244839" y="102077"/>
                </a:lnTo>
                <a:close/>
                <a:moveTo>
                  <a:pt x="285523" y="102077"/>
                </a:moveTo>
                <a:lnTo>
                  <a:pt x="285523" y="122359"/>
                </a:lnTo>
                <a:lnTo>
                  <a:pt x="265241" y="122359"/>
                </a:lnTo>
                <a:lnTo>
                  <a:pt x="265241" y="102077"/>
                </a:lnTo>
                <a:close/>
                <a:moveTo>
                  <a:pt x="20389" y="122479"/>
                </a:moveTo>
                <a:lnTo>
                  <a:pt x="20389" y="142761"/>
                </a:lnTo>
                <a:lnTo>
                  <a:pt x="107" y="142761"/>
                </a:lnTo>
                <a:lnTo>
                  <a:pt x="107" y="122479"/>
                </a:lnTo>
                <a:close/>
                <a:moveTo>
                  <a:pt x="40791" y="122479"/>
                </a:moveTo>
                <a:lnTo>
                  <a:pt x="40791" y="142761"/>
                </a:lnTo>
                <a:lnTo>
                  <a:pt x="20509" y="142761"/>
                </a:lnTo>
                <a:lnTo>
                  <a:pt x="20509" y="122479"/>
                </a:lnTo>
                <a:close/>
                <a:moveTo>
                  <a:pt x="61180" y="122479"/>
                </a:moveTo>
                <a:lnTo>
                  <a:pt x="61180" y="142761"/>
                </a:lnTo>
                <a:lnTo>
                  <a:pt x="40898" y="142761"/>
                </a:lnTo>
                <a:lnTo>
                  <a:pt x="40898" y="122479"/>
                </a:lnTo>
                <a:close/>
                <a:moveTo>
                  <a:pt x="81582" y="122479"/>
                </a:moveTo>
                <a:lnTo>
                  <a:pt x="81582" y="142761"/>
                </a:lnTo>
                <a:lnTo>
                  <a:pt x="61300" y="142761"/>
                </a:lnTo>
                <a:lnTo>
                  <a:pt x="61300" y="122479"/>
                </a:lnTo>
                <a:close/>
                <a:moveTo>
                  <a:pt x="101971" y="122479"/>
                </a:moveTo>
                <a:lnTo>
                  <a:pt x="101971" y="142761"/>
                </a:lnTo>
                <a:lnTo>
                  <a:pt x="81689" y="142761"/>
                </a:lnTo>
                <a:lnTo>
                  <a:pt x="81689" y="122479"/>
                </a:lnTo>
                <a:close/>
                <a:moveTo>
                  <a:pt x="122359" y="122479"/>
                </a:moveTo>
                <a:lnTo>
                  <a:pt x="122359" y="142761"/>
                </a:lnTo>
                <a:lnTo>
                  <a:pt x="102077" y="142761"/>
                </a:lnTo>
                <a:lnTo>
                  <a:pt x="102077" y="122479"/>
                </a:lnTo>
                <a:close/>
                <a:moveTo>
                  <a:pt x="142762" y="122479"/>
                </a:moveTo>
                <a:lnTo>
                  <a:pt x="142762" y="142761"/>
                </a:lnTo>
                <a:lnTo>
                  <a:pt x="122480" y="142761"/>
                </a:lnTo>
                <a:lnTo>
                  <a:pt x="122480" y="122479"/>
                </a:lnTo>
                <a:close/>
                <a:moveTo>
                  <a:pt x="163150" y="122479"/>
                </a:moveTo>
                <a:lnTo>
                  <a:pt x="163150" y="142761"/>
                </a:lnTo>
                <a:lnTo>
                  <a:pt x="142868" y="142761"/>
                </a:lnTo>
                <a:lnTo>
                  <a:pt x="142868" y="122479"/>
                </a:lnTo>
                <a:close/>
                <a:moveTo>
                  <a:pt x="183552" y="122479"/>
                </a:moveTo>
                <a:lnTo>
                  <a:pt x="183552" y="142761"/>
                </a:lnTo>
                <a:lnTo>
                  <a:pt x="163270" y="142761"/>
                </a:lnTo>
                <a:lnTo>
                  <a:pt x="163270" y="122479"/>
                </a:lnTo>
                <a:close/>
                <a:moveTo>
                  <a:pt x="203941" y="122479"/>
                </a:moveTo>
                <a:lnTo>
                  <a:pt x="203941" y="142761"/>
                </a:lnTo>
                <a:lnTo>
                  <a:pt x="183659" y="142761"/>
                </a:lnTo>
                <a:lnTo>
                  <a:pt x="183659" y="122479"/>
                </a:lnTo>
                <a:close/>
                <a:moveTo>
                  <a:pt x="224330" y="122479"/>
                </a:moveTo>
                <a:lnTo>
                  <a:pt x="224330" y="142761"/>
                </a:lnTo>
                <a:lnTo>
                  <a:pt x="204048" y="142761"/>
                </a:lnTo>
                <a:lnTo>
                  <a:pt x="204048" y="122479"/>
                </a:lnTo>
                <a:close/>
                <a:moveTo>
                  <a:pt x="244732" y="122479"/>
                </a:moveTo>
                <a:lnTo>
                  <a:pt x="244732" y="142761"/>
                </a:lnTo>
                <a:lnTo>
                  <a:pt x="224450" y="142761"/>
                </a:lnTo>
                <a:lnTo>
                  <a:pt x="224450" y="122479"/>
                </a:lnTo>
                <a:close/>
                <a:moveTo>
                  <a:pt x="265121" y="122479"/>
                </a:moveTo>
                <a:lnTo>
                  <a:pt x="265121" y="142761"/>
                </a:lnTo>
                <a:lnTo>
                  <a:pt x="244839" y="142761"/>
                </a:lnTo>
                <a:lnTo>
                  <a:pt x="244839" y="122479"/>
                </a:lnTo>
                <a:close/>
                <a:moveTo>
                  <a:pt x="285523" y="122479"/>
                </a:moveTo>
                <a:lnTo>
                  <a:pt x="285523" y="142761"/>
                </a:lnTo>
                <a:lnTo>
                  <a:pt x="265241" y="142761"/>
                </a:lnTo>
                <a:lnTo>
                  <a:pt x="265241" y="122479"/>
                </a:lnTo>
                <a:close/>
                <a:moveTo>
                  <a:pt x="20389" y="142868"/>
                </a:moveTo>
                <a:lnTo>
                  <a:pt x="20389" y="163149"/>
                </a:lnTo>
                <a:lnTo>
                  <a:pt x="107" y="163149"/>
                </a:lnTo>
                <a:lnTo>
                  <a:pt x="107" y="142868"/>
                </a:lnTo>
                <a:close/>
                <a:moveTo>
                  <a:pt x="40791" y="142868"/>
                </a:moveTo>
                <a:lnTo>
                  <a:pt x="40791" y="163149"/>
                </a:lnTo>
                <a:lnTo>
                  <a:pt x="20509" y="163149"/>
                </a:lnTo>
                <a:lnTo>
                  <a:pt x="20509" y="142868"/>
                </a:lnTo>
                <a:close/>
                <a:moveTo>
                  <a:pt x="61180" y="142868"/>
                </a:moveTo>
                <a:lnTo>
                  <a:pt x="61180" y="163149"/>
                </a:lnTo>
                <a:lnTo>
                  <a:pt x="40898" y="163149"/>
                </a:lnTo>
                <a:lnTo>
                  <a:pt x="40898" y="142868"/>
                </a:lnTo>
                <a:close/>
                <a:moveTo>
                  <a:pt x="81582" y="142868"/>
                </a:moveTo>
                <a:lnTo>
                  <a:pt x="81582" y="163149"/>
                </a:lnTo>
                <a:lnTo>
                  <a:pt x="61300" y="163149"/>
                </a:lnTo>
                <a:lnTo>
                  <a:pt x="61300" y="142868"/>
                </a:lnTo>
                <a:close/>
                <a:moveTo>
                  <a:pt x="101971" y="142868"/>
                </a:moveTo>
                <a:lnTo>
                  <a:pt x="101971" y="163149"/>
                </a:lnTo>
                <a:lnTo>
                  <a:pt x="81689" y="163149"/>
                </a:lnTo>
                <a:lnTo>
                  <a:pt x="81689" y="142868"/>
                </a:lnTo>
                <a:close/>
                <a:moveTo>
                  <a:pt x="122359" y="142868"/>
                </a:moveTo>
                <a:lnTo>
                  <a:pt x="122359" y="163149"/>
                </a:lnTo>
                <a:lnTo>
                  <a:pt x="102077" y="163149"/>
                </a:lnTo>
                <a:lnTo>
                  <a:pt x="102077" y="142868"/>
                </a:lnTo>
                <a:close/>
                <a:moveTo>
                  <a:pt x="142762" y="142868"/>
                </a:moveTo>
                <a:lnTo>
                  <a:pt x="142762" y="163149"/>
                </a:lnTo>
                <a:lnTo>
                  <a:pt x="122480" y="163149"/>
                </a:lnTo>
                <a:lnTo>
                  <a:pt x="122480" y="142868"/>
                </a:lnTo>
                <a:close/>
                <a:moveTo>
                  <a:pt x="163150" y="142868"/>
                </a:moveTo>
                <a:lnTo>
                  <a:pt x="163150" y="163149"/>
                </a:lnTo>
                <a:lnTo>
                  <a:pt x="142868" y="163149"/>
                </a:lnTo>
                <a:lnTo>
                  <a:pt x="142868" y="142868"/>
                </a:lnTo>
                <a:close/>
                <a:moveTo>
                  <a:pt x="183552" y="142868"/>
                </a:moveTo>
                <a:lnTo>
                  <a:pt x="183552" y="163149"/>
                </a:lnTo>
                <a:lnTo>
                  <a:pt x="163270" y="163149"/>
                </a:lnTo>
                <a:lnTo>
                  <a:pt x="163270" y="142868"/>
                </a:lnTo>
                <a:close/>
                <a:moveTo>
                  <a:pt x="203941" y="142868"/>
                </a:moveTo>
                <a:lnTo>
                  <a:pt x="203941" y="163149"/>
                </a:lnTo>
                <a:lnTo>
                  <a:pt x="183659" y="163149"/>
                </a:lnTo>
                <a:lnTo>
                  <a:pt x="183659" y="142868"/>
                </a:lnTo>
                <a:close/>
                <a:moveTo>
                  <a:pt x="224330" y="142868"/>
                </a:moveTo>
                <a:lnTo>
                  <a:pt x="224330" y="163149"/>
                </a:lnTo>
                <a:lnTo>
                  <a:pt x="204048" y="163149"/>
                </a:lnTo>
                <a:lnTo>
                  <a:pt x="204048" y="142868"/>
                </a:lnTo>
                <a:close/>
                <a:moveTo>
                  <a:pt x="244732" y="142868"/>
                </a:moveTo>
                <a:lnTo>
                  <a:pt x="244732" y="163149"/>
                </a:lnTo>
                <a:lnTo>
                  <a:pt x="224450" y="163149"/>
                </a:lnTo>
                <a:lnTo>
                  <a:pt x="224450" y="142868"/>
                </a:lnTo>
                <a:close/>
                <a:moveTo>
                  <a:pt x="265121" y="142868"/>
                </a:moveTo>
                <a:lnTo>
                  <a:pt x="265121" y="163149"/>
                </a:lnTo>
                <a:lnTo>
                  <a:pt x="244839" y="163149"/>
                </a:lnTo>
                <a:lnTo>
                  <a:pt x="244839" y="142868"/>
                </a:lnTo>
                <a:close/>
                <a:moveTo>
                  <a:pt x="285523" y="142868"/>
                </a:moveTo>
                <a:lnTo>
                  <a:pt x="285523" y="163149"/>
                </a:lnTo>
                <a:lnTo>
                  <a:pt x="265241" y="163149"/>
                </a:lnTo>
                <a:lnTo>
                  <a:pt x="265241" y="142868"/>
                </a:lnTo>
                <a:close/>
                <a:moveTo>
                  <a:pt x="0" y="0"/>
                </a:moveTo>
                <a:lnTo>
                  <a:pt x="0" y="163270"/>
                </a:lnTo>
                <a:lnTo>
                  <a:pt x="285630" y="163270"/>
                </a:lnTo>
                <a:lnTo>
                  <a:pt x="2856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9" name="Google Shape;759;p9"/>
          <p:cNvGrpSpPr/>
          <p:nvPr/>
        </p:nvGrpSpPr>
        <p:grpSpPr>
          <a:xfrm>
            <a:off x="4140022" y="-239525"/>
            <a:ext cx="5002203" cy="9461932"/>
            <a:chOff x="4140022" y="-239525"/>
            <a:chExt cx="5002203" cy="9461932"/>
          </a:xfrm>
        </p:grpSpPr>
        <p:sp>
          <p:nvSpPr>
            <p:cNvPr id="760" name="Google Shape;760;p9"/>
            <p:cNvSpPr/>
            <p:nvPr/>
          </p:nvSpPr>
          <p:spPr>
            <a:xfrm rot="5400000">
              <a:off x="1069346" y="2831151"/>
              <a:ext cx="9461932" cy="3320581"/>
            </a:xfrm>
            <a:custGeom>
              <a:avLst/>
              <a:gdLst/>
              <a:ahLst/>
              <a:cxnLst/>
              <a:rect l="l" t="t" r="r" b="b"/>
              <a:pathLst>
                <a:path w="129204" h="45343" extrusionOk="0">
                  <a:moveTo>
                    <a:pt x="126822" y="1"/>
                  </a:moveTo>
                  <a:cubicBezTo>
                    <a:pt x="124947" y="1"/>
                    <a:pt x="124223" y="1705"/>
                    <a:pt x="121605" y="1705"/>
                  </a:cubicBezTo>
                  <a:cubicBezTo>
                    <a:pt x="118422" y="1705"/>
                    <a:pt x="118422" y="213"/>
                    <a:pt x="115259" y="213"/>
                  </a:cubicBezTo>
                  <a:cubicBezTo>
                    <a:pt x="112096" y="213"/>
                    <a:pt x="112096" y="1705"/>
                    <a:pt x="108933" y="1705"/>
                  </a:cubicBezTo>
                  <a:cubicBezTo>
                    <a:pt x="105770" y="1705"/>
                    <a:pt x="105750" y="213"/>
                    <a:pt x="102587" y="213"/>
                  </a:cubicBezTo>
                  <a:cubicBezTo>
                    <a:pt x="99424" y="213"/>
                    <a:pt x="99424" y="1705"/>
                    <a:pt x="96261" y="1705"/>
                  </a:cubicBezTo>
                  <a:cubicBezTo>
                    <a:pt x="93099" y="1705"/>
                    <a:pt x="93099" y="213"/>
                    <a:pt x="89936" y="213"/>
                  </a:cubicBezTo>
                  <a:cubicBezTo>
                    <a:pt x="86753" y="213"/>
                    <a:pt x="86753" y="1705"/>
                    <a:pt x="83590" y="1705"/>
                  </a:cubicBezTo>
                  <a:cubicBezTo>
                    <a:pt x="80427" y="1705"/>
                    <a:pt x="80427" y="213"/>
                    <a:pt x="77264" y="213"/>
                  </a:cubicBezTo>
                  <a:cubicBezTo>
                    <a:pt x="74101" y="213"/>
                    <a:pt x="74101" y="1705"/>
                    <a:pt x="70938" y="1705"/>
                  </a:cubicBezTo>
                  <a:cubicBezTo>
                    <a:pt x="67755" y="1705"/>
                    <a:pt x="67755" y="213"/>
                    <a:pt x="64592" y="213"/>
                  </a:cubicBezTo>
                  <a:cubicBezTo>
                    <a:pt x="61429" y="213"/>
                    <a:pt x="61429" y="1705"/>
                    <a:pt x="58266" y="1705"/>
                  </a:cubicBezTo>
                  <a:cubicBezTo>
                    <a:pt x="55104" y="1705"/>
                    <a:pt x="55104" y="213"/>
                    <a:pt x="51941" y="213"/>
                  </a:cubicBezTo>
                  <a:cubicBezTo>
                    <a:pt x="48758" y="213"/>
                    <a:pt x="48758" y="1705"/>
                    <a:pt x="45595" y="1705"/>
                  </a:cubicBezTo>
                  <a:cubicBezTo>
                    <a:pt x="42432" y="1705"/>
                    <a:pt x="42432" y="213"/>
                    <a:pt x="39269" y="213"/>
                  </a:cubicBezTo>
                  <a:cubicBezTo>
                    <a:pt x="36106" y="213"/>
                    <a:pt x="36106" y="1705"/>
                    <a:pt x="32943" y="1705"/>
                  </a:cubicBezTo>
                  <a:cubicBezTo>
                    <a:pt x="29760" y="1705"/>
                    <a:pt x="29760" y="213"/>
                    <a:pt x="26597" y="213"/>
                  </a:cubicBezTo>
                  <a:cubicBezTo>
                    <a:pt x="23434" y="213"/>
                    <a:pt x="23434" y="1705"/>
                    <a:pt x="20271" y="1705"/>
                  </a:cubicBezTo>
                  <a:cubicBezTo>
                    <a:pt x="17108" y="1705"/>
                    <a:pt x="17108" y="213"/>
                    <a:pt x="13946" y="213"/>
                  </a:cubicBezTo>
                  <a:cubicBezTo>
                    <a:pt x="10763" y="213"/>
                    <a:pt x="10763" y="1705"/>
                    <a:pt x="7600" y="1705"/>
                  </a:cubicBezTo>
                  <a:cubicBezTo>
                    <a:pt x="4976" y="1705"/>
                    <a:pt x="4241" y="8"/>
                    <a:pt x="2364" y="8"/>
                  </a:cubicBezTo>
                  <a:cubicBezTo>
                    <a:pt x="1978" y="8"/>
                    <a:pt x="1544" y="79"/>
                    <a:pt x="1035" y="253"/>
                  </a:cubicBezTo>
                  <a:cubicBezTo>
                    <a:pt x="1" y="611"/>
                    <a:pt x="2030" y="2043"/>
                    <a:pt x="2030" y="3137"/>
                  </a:cubicBezTo>
                  <a:cubicBezTo>
                    <a:pt x="2030" y="4231"/>
                    <a:pt x="538" y="4231"/>
                    <a:pt x="538" y="5305"/>
                  </a:cubicBezTo>
                  <a:cubicBezTo>
                    <a:pt x="538" y="6399"/>
                    <a:pt x="2030" y="6399"/>
                    <a:pt x="2030" y="7474"/>
                  </a:cubicBezTo>
                  <a:cubicBezTo>
                    <a:pt x="2030" y="8568"/>
                    <a:pt x="538" y="8568"/>
                    <a:pt x="538" y="9662"/>
                  </a:cubicBezTo>
                  <a:cubicBezTo>
                    <a:pt x="538" y="10736"/>
                    <a:pt x="2030" y="10736"/>
                    <a:pt x="2030" y="11830"/>
                  </a:cubicBezTo>
                  <a:cubicBezTo>
                    <a:pt x="2030" y="12904"/>
                    <a:pt x="538" y="12904"/>
                    <a:pt x="538" y="13998"/>
                  </a:cubicBezTo>
                  <a:cubicBezTo>
                    <a:pt x="538" y="15073"/>
                    <a:pt x="2030" y="15092"/>
                    <a:pt x="2030" y="16167"/>
                  </a:cubicBezTo>
                  <a:cubicBezTo>
                    <a:pt x="2030" y="17261"/>
                    <a:pt x="538" y="17261"/>
                    <a:pt x="538" y="18335"/>
                  </a:cubicBezTo>
                  <a:cubicBezTo>
                    <a:pt x="538" y="19429"/>
                    <a:pt x="2030" y="19429"/>
                    <a:pt x="2030" y="20503"/>
                  </a:cubicBezTo>
                  <a:cubicBezTo>
                    <a:pt x="2030" y="21597"/>
                    <a:pt x="538" y="21597"/>
                    <a:pt x="538" y="22692"/>
                  </a:cubicBezTo>
                  <a:cubicBezTo>
                    <a:pt x="538" y="23766"/>
                    <a:pt x="2030" y="23766"/>
                    <a:pt x="2030" y="24860"/>
                  </a:cubicBezTo>
                  <a:cubicBezTo>
                    <a:pt x="2030" y="25934"/>
                    <a:pt x="538" y="25934"/>
                    <a:pt x="538" y="27028"/>
                  </a:cubicBezTo>
                  <a:cubicBezTo>
                    <a:pt x="538" y="28102"/>
                    <a:pt x="2030" y="28102"/>
                    <a:pt x="2030" y="29196"/>
                  </a:cubicBezTo>
                  <a:cubicBezTo>
                    <a:pt x="2030" y="30291"/>
                    <a:pt x="538" y="30291"/>
                    <a:pt x="538" y="31365"/>
                  </a:cubicBezTo>
                  <a:cubicBezTo>
                    <a:pt x="538" y="32459"/>
                    <a:pt x="2030" y="32459"/>
                    <a:pt x="2030" y="33533"/>
                  </a:cubicBezTo>
                  <a:cubicBezTo>
                    <a:pt x="2030" y="34627"/>
                    <a:pt x="538" y="34627"/>
                    <a:pt x="538" y="35701"/>
                  </a:cubicBezTo>
                  <a:cubicBezTo>
                    <a:pt x="538" y="36795"/>
                    <a:pt x="2030" y="36795"/>
                    <a:pt x="2030" y="37890"/>
                  </a:cubicBezTo>
                  <a:cubicBezTo>
                    <a:pt x="2030" y="38964"/>
                    <a:pt x="538" y="38964"/>
                    <a:pt x="538" y="40058"/>
                  </a:cubicBezTo>
                  <a:cubicBezTo>
                    <a:pt x="538" y="41132"/>
                    <a:pt x="2030" y="41132"/>
                    <a:pt x="2030" y="42226"/>
                  </a:cubicBezTo>
                  <a:cubicBezTo>
                    <a:pt x="2030" y="43300"/>
                    <a:pt x="1" y="44753"/>
                    <a:pt x="1035" y="45091"/>
                  </a:cubicBezTo>
                  <a:cubicBezTo>
                    <a:pt x="1549" y="45269"/>
                    <a:pt x="1987" y="45343"/>
                    <a:pt x="2375" y="45343"/>
                  </a:cubicBezTo>
                  <a:cubicBezTo>
                    <a:pt x="4244" y="45343"/>
                    <a:pt x="4981" y="43639"/>
                    <a:pt x="7600" y="43639"/>
                  </a:cubicBezTo>
                  <a:cubicBezTo>
                    <a:pt x="10783" y="43639"/>
                    <a:pt x="10783" y="45131"/>
                    <a:pt x="13946" y="45131"/>
                  </a:cubicBezTo>
                  <a:cubicBezTo>
                    <a:pt x="17108" y="45131"/>
                    <a:pt x="17108" y="43639"/>
                    <a:pt x="20271" y="43639"/>
                  </a:cubicBezTo>
                  <a:cubicBezTo>
                    <a:pt x="23434" y="43639"/>
                    <a:pt x="23434" y="45131"/>
                    <a:pt x="26617" y="45131"/>
                  </a:cubicBezTo>
                  <a:cubicBezTo>
                    <a:pt x="29780" y="45131"/>
                    <a:pt x="29780" y="43639"/>
                    <a:pt x="32943" y="43639"/>
                  </a:cubicBezTo>
                  <a:cubicBezTo>
                    <a:pt x="36106" y="43639"/>
                    <a:pt x="36106" y="45131"/>
                    <a:pt x="39269" y="45131"/>
                  </a:cubicBezTo>
                  <a:cubicBezTo>
                    <a:pt x="42452" y="45131"/>
                    <a:pt x="42452" y="43639"/>
                    <a:pt x="45615" y="43639"/>
                  </a:cubicBezTo>
                  <a:cubicBezTo>
                    <a:pt x="48778" y="43639"/>
                    <a:pt x="48778" y="45131"/>
                    <a:pt x="51941" y="45131"/>
                  </a:cubicBezTo>
                  <a:cubicBezTo>
                    <a:pt x="55104" y="45131"/>
                    <a:pt x="55104" y="43639"/>
                    <a:pt x="58266" y="43639"/>
                  </a:cubicBezTo>
                  <a:cubicBezTo>
                    <a:pt x="61429" y="43639"/>
                    <a:pt x="61449" y="45131"/>
                    <a:pt x="64612" y="45131"/>
                  </a:cubicBezTo>
                  <a:cubicBezTo>
                    <a:pt x="67775" y="45131"/>
                    <a:pt x="67775" y="43639"/>
                    <a:pt x="70938" y="43639"/>
                  </a:cubicBezTo>
                  <a:cubicBezTo>
                    <a:pt x="74101" y="43639"/>
                    <a:pt x="74101" y="45131"/>
                    <a:pt x="77264" y="45131"/>
                  </a:cubicBezTo>
                  <a:cubicBezTo>
                    <a:pt x="80447" y="45131"/>
                    <a:pt x="80447" y="43639"/>
                    <a:pt x="83610" y="43639"/>
                  </a:cubicBezTo>
                  <a:cubicBezTo>
                    <a:pt x="86773" y="43639"/>
                    <a:pt x="86773" y="45131"/>
                    <a:pt x="89936" y="45131"/>
                  </a:cubicBezTo>
                  <a:cubicBezTo>
                    <a:pt x="93099" y="45131"/>
                    <a:pt x="93099" y="43639"/>
                    <a:pt x="96261" y="43639"/>
                  </a:cubicBezTo>
                  <a:cubicBezTo>
                    <a:pt x="99444" y="43639"/>
                    <a:pt x="99424" y="45131"/>
                    <a:pt x="102607" y="45131"/>
                  </a:cubicBezTo>
                  <a:cubicBezTo>
                    <a:pt x="105770" y="45131"/>
                    <a:pt x="105770" y="43639"/>
                    <a:pt x="108933" y="43639"/>
                  </a:cubicBezTo>
                  <a:cubicBezTo>
                    <a:pt x="112096" y="43639"/>
                    <a:pt x="112096" y="45131"/>
                    <a:pt x="115259" y="45131"/>
                  </a:cubicBezTo>
                  <a:cubicBezTo>
                    <a:pt x="118422" y="45131"/>
                    <a:pt x="118422" y="43639"/>
                    <a:pt x="121605" y="43639"/>
                  </a:cubicBezTo>
                  <a:cubicBezTo>
                    <a:pt x="124223" y="43639"/>
                    <a:pt x="124960" y="45343"/>
                    <a:pt x="126829" y="45343"/>
                  </a:cubicBezTo>
                  <a:cubicBezTo>
                    <a:pt x="127218" y="45343"/>
                    <a:pt x="127656" y="45269"/>
                    <a:pt x="128169" y="45091"/>
                  </a:cubicBezTo>
                  <a:cubicBezTo>
                    <a:pt x="129204" y="44753"/>
                    <a:pt x="127612" y="43937"/>
                    <a:pt x="127195" y="42405"/>
                  </a:cubicBezTo>
                  <a:cubicBezTo>
                    <a:pt x="126936" y="41371"/>
                    <a:pt x="128667" y="41132"/>
                    <a:pt x="128667" y="40038"/>
                  </a:cubicBezTo>
                  <a:cubicBezTo>
                    <a:pt x="128667" y="38964"/>
                    <a:pt x="127175" y="38964"/>
                    <a:pt x="127175" y="37870"/>
                  </a:cubicBezTo>
                  <a:cubicBezTo>
                    <a:pt x="127175" y="36795"/>
                    <a:pt x="128667" y="36795"/>
                    <a:pt x="128667" y="35701"/>
                  </a:cubicBezTo>
                  <a:cubicBezTo>
                    <a:pt x="128667" y="34607"/>
                    <a:pt x="127175" y="34607"/>
                    <a:pt x="127175" y="33533"/>
                  </a:cubicBezTo>
                  <a:cubicBezTo>
                    <a:pt x="127175" y="32439"/>
                    <a:pt x="128667" y="32439"/>
                    <a:pt x="128667" y="31365"/>
                  </a:cubicBezTo>
                  <a:cubicBezTo>
                    <a:pt x="128667" y="30271"/>
                    <a:pt x="127175" y="30271"/>
                    <a:pt x="127175" y="29196"/>
                  </a:cubicBezTo>
                  <a:cubicBezTo>
                    <a:pt x="127175" y="28102"/>
                    <a:pt x="128667" y="28102"/>
                    <a:pt x="128667" y="27008"/>
                  </a:cubicBezTo>
                  <a:cubicBezTo>
                    <a:pt x="128667" y="25934"/>
                    <a:pt x="127175" y="25934"/>
                    <a:pt x="127175" y="24840"/>
                  </a:cubicBezTo>
                  <a:cubicBezTo>
                    <a:pt x="127175" y="23766"/>
                    <a:pt x="128667" y="23766"/>
                    <a:pt x="128667" y="22672"/>
                  </a:cubicBezTo>
                  <a:cubicBezTo>
                    <a:pt x="128667" y="21597"/>
                    <a:pt x="127175" y="21578"/>
                    <a:pt x="127175" y="20503"/>
                  </a:cubicBezTo>
                  <a:cubicBezTo>
                    <a:pt x="127175" y="19409"/>
                    <a:pt x="128667" y="19409"/>
                    <a:pt x="128667" y="18335"/>
                  </a:cubicBezTo>
                  <a:cubicBezTo>
                    <a:pt x="128667" y="17241"/>
                    <a:pt x="127175" y="17241"/>
                    <a:pt x="127175" y="16167"/>
                  </a:cubicBezTo>
                  <a:cubicBezTo>
                    <a:pt x="127175" y="15073"/>
                    <a:pt x="128667" y="15073"/>
                    <a:pt x="128667" y="13978"/>
                  </a:cubicBezTo>
                  <a:cubicBezTo>
                    <a:pt x="128667" y="12904"/>
                    <a:pt x="127175" y="12904"/>
                    <a:pt x="127175" y="11810"/>
                  </a:cubicBezTo>
                  <a:cubicBezTo>
                    <a:pt x="127175" y="10736"/>
                    <a:pt x="128667" y="10736"/>
                    <a:pt x="128667" y="9642"/>
                  </a:cubicBezTo>
                  <a:cubicBezTo>
                    <a:pt x="128667" y="8568"/>
                    <a:pt x="127175" y="8568"/>
                    <a:pt x="127175" y="7474"/>
                  </a:cubicBezTo>
                  <a:cubicBezTo>
                    <a:pt x="127175" y="6399"/>
                    <a:pt x="128667" y="6379"/>
                    <a:pt x="128667" y="5305"/>
                  </a:cubicBezTo>
                  <a:cubicBezTo>
                    <a:pt x="128667" y="4211"/>
                    <a:pt x="127175" y="4211"/>
                    <a:pt x="127175" y="3137"/>
                  </a:cubicBezTo>
                  <a:cubicBezTo>
                    <a:pt x="127175" y="2043"/>
                    <a:pt x="129204" y="611"/>
                    <a:pt x="128169" y="253"/>
                  </a:cubicBezTo>
                  <a:cubicBezTo>
                    <a:pt x="127652" y="74"/>
                    <a:pt x="127212" y="1"/>
                    <a:pt x="126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9"/>
            <p:cNvSpPr/>
            <p:nvPr/>
          </p:nvSpPr>
          <p:spPr>
            <a:xfrm>
              <a:off x="6498925" y="-14500"/>
              <a:ext cx="2643300" cy="5195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2" name="Google Shape;762;p9"/>
          <p:cNvSpPr txBox="1">
            <a:spLocks noGrp="1"/>
          </p:cNvSpPr>
          <p:nvPr>
            <p:ph type="title"/>
          </p:nvPr>
        </p:nvSpPr>
        <p:spPr>
          <a:xfrm>
            <a:off x="4600050" y="2084900"/>
            <a:ext cx="37218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63" name="Google Shape;763;p9"/>
          <p:cNvSpPr txBox="1">
            <a:spLocks noGrp="1"/>
          </p:cNvSpPr>
          <p:nvPr>
            <p:ph type="subTitle" idx="1"/>
          </p:nvPr>
        </p:nvSpPr>
        <p:spPr>
          <a:xfrm>
            <a:off x="4600050" y="2926700"/>
            <a:ext cx="3721800" cy="1681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764" name="Google Shape;764;p9"/>
          <p:cNvGrpSpPr/>
          <p:nvPr/>
        </p:nvGrpSpPr>
        <p:grpSpPr>
          <a:xfrm rot="-8100000" flipH="1">
            <a:off x="7378847" y="-8402"/>
            <a:ext cx="1086057" cy="1516657"/>
            <a:chOff x="1119225" y="1868950"/>
            <a:chExt cx="788054" cy="1100501"/>
          </a:xfrm>
        </p:grpSpPr>
        <p:sp>
          <p:nvSpPr>
            <p:cNvPr id="765" name="Google Shape;765;p9"/>
            <p:cNvSpPr/>
            <p:nvPr/>
          </p:nvSpPr>
          <p:spPr>
            <a:xfrm>
              <a:off x="1119225" y="1938859"/>
              <a:ext cx="300206" cy="488608"/>
            </a:xfrm>
            <a:custGeom>
              <a:avLst/>
              <a:gdLst/>
              <a:ahLst/>
              <a:cxnLst/>
              <a:rect l="l" t="t" r="r" b="b"/>
              <a:pathLst>
                <a:path w="2379" h="3872" extrusionOk="0">
                  <a:moveTo>
                    <a:pt x="828" y="0"/>
                  </a:moveTo>
                  <a:cubicBezTo>
                    <a:pt x="592" y="0"/>
                    <a:pt x="359" y="128"/>
                    <a:pt x="186" y="425"/>
                  </a:cubicBezTo>
                  <a:cubicBezTo>
                    <a:pt x="59" y="660"/>
                    <a:pt x="0" y="924"/>
                    <a:pt x="10" y="1198"/>
                  </a:cubicBezTo>
                  <a:cubicBezTo>
                    <a:pt x="20" y="2314"/>
                    <a:pt x="676" y="3332"/>
                    <a:pt x="1684" y="3811"/>
                  </a:cubicBezTo>
                  <a:cubicBezTo>
                    <a:pt x="1741" y="3851"/>
                    <a:pt x="1808" y="3871"/>
                    <a:pt x="1875" y="3871"/>
                  </a:cubicBezTo>
                  <a:cubicBezTo>
                    <a:pt x="1923" y="3871"/>
                    <a:pt x="1972" y="3861"/>
                    <a:pt x="2016" y="3841"/>
                  </a:cubicBezTo>
                  <a:cubicBezTo>
                    <a:pt x="2065" y="3802"/>
                    <a:pt x="2095" y="3762"/>
                    <a:pt x="2114" y="3704"/>
                  </a:cubicBezTo>
                  <a:cubicBezTo>
                    <a:pt x="2379" y="3146"/>
                    <a:pt x="2271" y="2471"/>
                    <a:pt x="2124" y="1864"/>
                  </a:cubicBezTo>
                  <a:cubicBezTo>
                    <a:pt x="2007" y="1384"/>
                    <a:pt x="1870" y="905"/>
                    <a:pt x="1605" y="494"/>
                  </a:cubicBezTo>
                  <a:cubicBezTo>
                    <a:pt x="1407" y="188"/>
                    <a:pt x="1115"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9"/>
            <p:cNvSpPr/>
            <p:nvPr/>
          </p:nvSpPr>
          <p:spPr>
            <a:xfrm>
              <a:off x="1448957" y="2117796"/>
              <a:ext cx="458322" cy="383744"/>
            </a:xfrm>
            <a:custGeom>
              <a:avLst/>
              <a:gdLst/>
              <a:ahLst/>
              <a:cxnLst/>
              <a:rect l="l" t="t" r="r" b="b"/>
              <a:pathLst>
                <a:path w="3632" h="3041" extrusionOk="0">
                  <a:moveTo>
                    <a:pt x="2850" y="0"/>
                  </a:moveTo>
                  <a:cubicBezTo>
                    <a:pt x="2377" y="0"/>
                    <a:pt x="1845" y="376"/>
                    <a:pt x="1537" y="622"/>
                  </a:cubicBezTo>
                  <a:cubicBezTo>
                    <a:pt x="920" y="1101"/>
                    <a:pt x="431" y="1708"/>
                    <a:pt x="88" y="2403"/>
                  </a:cubicBezTo>
                  <a:cubicBezTo>
                    <a:pt x="30" y="2491"/>
                    <a:pt x="0" y="2599"/>
                    <a:pt x="10" y="2707"/>
                  </a:cubicBezTo>
                  <a:cubicBezTo>
                    <a:pt x="40" y="2814"/>
                    <a:pt x="118" y="2902"/>
                    <a:pt x="225" y="2951"/>
                  </a:cubicBezTo>
                  <a:cubicBezTo>
                    <a:pt x="342" y="3015"/>
                    <a:pt x="470" y="3040"/>
                    <a:pt x="602" y="3040"/>
                  </a:cubicBezTo>
                  <a:cubicBezTo>
                    <a:pt x="790" y="3040"/>
                    <a:pt x="986" y="2989"/>
                    <a:pt x="1165" y="2932"/>
                  </a:cubicBezTo>
                  <a:cubicBezTo>
                    <a:pt x="1762" y="2726"/>
                    <a:pt x="2320" y="2413"/>
                    <a:pt x="2809" y="2021"/>
                  </a:cubicBezTo>
                  <a:cubicBezTo>
                    <a:pt x="3230" y="1669"/>
                    <a:pt x="3631" y="1170"/>
                    <a:pt x="3563" y="622"/>
                  </a:cubicBezTo>
                  <a:cubicBezTo>
                    <a:pt x="3543" y="485"/>
                    <a:pt x="3494" y="358"/>
                    <a:pt x="3406" y="250"/>
                  </a:cubicBezTo>
                  <a:cubicBezTo>
                    <a:pt x="3247" y="70"/>
                    <a:pt x="3054" y="0"/>
                    <a:pt x="28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9"/>
            <p:cNvSpPr/>
            <p:nvPr/>
          </p:nvSpPr>
          <p:spPr>
            <a:xfrm>
              <a:off x="1255004" y="1868950"/>
              <a:ext cx="270551" cy="574417"/>
            </a:xfrm>
            <a:custGeom>
              <a:avLst/>
              <a:gdLst/>
              <a:ahLst/>
              <a:cxnLst/>
              <a:rect l="l" t="t" r="r" b="b"/>
              <a:pathLst>
                <a:path w="2144" h="4552" extrusionOk="0">
                  <a:moveTo>
                    <a:pt x="1089" y="0"/>
                  </a:moveTo>
                  <a:cubicBezTo>
                    <a:pt x="1085" y="0"/>
                    <a:pt x="1081" y="0"/>
                    <a:pt x="1077" y="0"/>
                  </a:cubicBezTo>
                  <a:cubicBezTo>
                    <a:pt x="833" y="10"/>
                    <a:pt x="617" y="128"/>
                    <a:pt x="471" y="323"/>
                  </a:cubicBezTo>
                  <a:cubicBezTo>
                    <a:pt x="324" y="509"/>
                    <a:pt x="226" y="734"/>
                    <a:pt x="177" y="959"/>
                  </a:cubicBezTo>
                  <a:cubicBezTo>
                    <a:pt x="1" y="1713"/>
                    <a:pt x="50" y="2506"/>
                    <a:pt x="304" y="3230"/>
                  </a:cubicBezTo>
                  <a:cubicBezTo>
                    <a:pt x="431" y="3680"/>
                    <a:pt x="676" y="4082"/>
                    <a:pt x="999" y="4404"/>
                  </a:cubicBezTo>
                  <a:cubicBezTo>
                    <a:pt x="1077" y="4493"/>
                    <a:pt x="1195" y="4541"/>
                    <a:pt x="1312" y="4551"/>
                  </a:cubicBezTo>
                  <a:cubicBezTo>
                    <a:pt x="1498" y="4532"/>
                    <a:pt x="1586" y="4316"/>
                    <a:pt x="1635" y="4140"/>
                  </a:cubicBezTo>
                  <a:cubicBezTo>
                    <a:pt x="1841" y="3269"/>
                    <a:pt x="1988" y="2379"/>
                    <a:pt x="2066" y="1488"/>
                  </a:cubicBezTo>
                  <a:cubicBezTo>
                    <a:pt x="2144" y="904"/>
                    <a:pt x="1786" y="0"/>
                    <a:pt x="10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9"/>
            <p:cNvSpPr/>
            <p:nvPr/>
          </p:nvSpPr>
          <p:spPr>
            <a:xfrm>
              <a:off x="1317973" y="1896081"/>
              <a:ext cx="463370" cy="585900"/>
            </a:xfrm>
            <a:custGeom>
              <a:avLst/>
              <a:gdLst/>
              <a:ahLst/>
              <a:cxnLst/>
              <a:rect l="l" t="t" r="r" b="b"/>
              <a:pathLst>
                <a:path w="3672" h="4643" extrusionOk="0">
                  <a:moveTo>
                    <a:pt x="2462" y="0"/>
                  </a:moveTo>
                  <a:cubicBezTo>
                    <a:pt x="2335" y="0"/>
                    <a:pt x="2207" y="17"/>
                    <a:pt x="2086" y="50"/>
                  </a:cubicBezTo>
                  <a:cubicBezTo>
                    <a:pt x="1577" y="196"/>
                    <a:pt x="1166" y="568"/>
                    <a:pt x="833" y="979"/>
                  </a:cubicBezTo>
                  <a:cubicBezTo>
                    <a:pt x="392" y="1527"/>
                    <a:pt x="60" y="2183"/>
                    <a:pt x="30" y="2888"/>
                  </a:cubicBezTo>
                  <a:cubicBezTo>
                    <a:pt x="1" y="3455"/>
                    <a:pt x="206" y="4150"/>
                    <a:pt x="676" y="4503"/>
                  </a:cubicBezTo>
                  <a:cubicBezTo>
                    <a:pt x="804" y="4602"/>
                    <a:pt x="961" y="4642"/>
                    <a:pt x="1128" y="4642"/>
                  </a:cubicBezTo>
                  <a:cubicBezTo>
                    <a:pt x="1485" y="4642"/>
                    <a:pt x="1884" y="4458"/>
                    <a:pt x="2125" y="4278"/>
                  </a:cubicBezTo>
                  <a:cubicBezTo>
                    <a:pt x="2438" y="4043"/>
                    <a:pt x="2692" y="3749"/>
                    <a:pt x="2898" y="3426"/>
                  </a:cubicBezTo>
                  <a:cubicBezTo>
                    <a:pt x="3329" y="2780"/>
                    <a:pt x="3671" y="2036"/>
                    <a:pt x="3671" y="1263"/>
                  </a:cubicBezTo>
                  <a:cubicBezTo>
                    <a:pt x="3671" y="999"/>
                    <a:pt x="3612" y="735"/>
                    <a:pt x="3485" y="510"/>
                  </a:cubicBezTo>
                  <a:cubicBezTo>
                    <a:pt x="3269" y="167"/>
                    <a:pt x="2867" y="0"/>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9"/>
            <p:cNvSpPr/>
            <p:nvPr/>
          </p:nvSpPr>
          <p:spPr>
            <a:xfrm>
              <a:off x="1129068" y="2375349"/>
              <a:ext cx="327463" cy="126695"/>
            </a:xfrm>
            <a:custGeom>
              <a:avLst/>
              <a:gdLst/>
              <a:ahLst/>
              <a:cxnLst/>
              <a:rect l="l" t="t" r="r" b="b"/>
              <a:pathLst>
                <a:path w="2595" h="1004" extrusionOk="0">
                  <a:moveTo>
                    <a:pt x="1" y="0"/>
                  </a:moveTo>
                  <a:cubicBezTo>
                    <a:pt x="118" y="391"/>
                    <a:pt x="343" y="793"/>
                    <a:pt x="725" y="930"/>
                  </a:cubicBezTo>
                  <a:cubicBezTo>
                    <a:pt x="866" y="984"/>
                    <a:pt x="1017" y="1004"/>
                    <a:pt x="1172" y="1004"/>
                  </a:cubicBezTo>
                  <a:cubicBezTo>
                    <a:pt x="1436" y="1004"/>
                    <a:pt x="1712" y="947"/>
                    <a:pt x="1978" y="910"/>
                  </a:cubicBezTo>
                  <a:cubicBezTo>
                    <a:pt x="2075" y="896"/>
                    <a:pt x="2195" y="873"/>
                    <a:pt x="2308" y="873"/>
                  </a:cubicBezTo>
                  <a:cubicBezTo>
                    <a:pt x="2420" y="873"/>
                    <a:pt x="2526" y="896"/>
                    <a:pt x="2594" y="969"/>
                  </a:cubicBezTo>
                  <a:cubicBezTo>
                    <a:pt x="2477" y="626"/>
                    <a:pt x="2183" y="372"/>
                    <a:pt x="1831" y="323"/>
                  </a:cubicBezTo>
                  <a:cubicBezTo>
                    <a:pt x="1776" y="314"/>
                    <a:pt x="1722" y="311"/>
                    <a:pt x="1668" y="311"/>
                  </a:cubicBezTo>
                  <a:cubicBezTo>
                    <a:pt x="1421" y="311"/>
                    <a:pt x="1175" y="382"/>
                    <a:pt x="929" y="382"/>
                  </a:cubicBezTo>
                  <a:cubicBezTo>
                    <a:pt x="916" y="382"/>
                    <a:pt x="904" y="382"/>
                    <a:pt x="891" y="382"/>
                  </a:cubicBezTo>
                  <a:cubicBezTo>
                    <a:pt x="558" y="382"/>
                    <a:pt x="235" y="24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9"/>
            <p:cNvSpPr/>
            <p:nvPr/>
          </p:nvSpPr>
          <p:spPr>
            <a:xfrm>
              <a:off x="1426747" y="2458887"/>
              <a:ext cx="336044" cy="173259"/>
            </a:xfrm>
            <a:custGeom>
              <a:avLst/>
              <a:gdLst/>
              <a:ahLst/>
              <a:cxnLst/>
              <a:rect l="l" t="t" r="r" b="b"/>
              <a:pathLst>
                <a:path w="2663" h="1373" extrusionOk="0">
                  <a:moveTo>
                    <a:pt x="629" y="1"/>
                  </a:moveTo>
                  <a:cubicBezTo>
                    <a:pt x="405" y="1"/>
                    <a:pt x="184" y="70"/>
                    <a:pt x="0" y="209"/>
                  </a:cubicBezTo>
                  <a:cubicBezTo>
                    <a:pt x="52" y="201"/>
                    <a:pt x="103" y="197"/>
                    <a:pt x="154" y="197"/>
                  </a:cubicBezTo>
                  <a:cubicBezTo>
                    <a:pt x="528" y="197"/>
                    <a:pt x="874" y="414"/>
                    <a:pt x="1038" y="767"/>
                  </a:cubicBezTo>
                  <a:cubicBezTo>
                    <a:pt x="1077" y="875"/>
                    <a:pt x="1116" y="982"/>
                    <a:pt x="1175" y="1080"/>
                  </a:cubicBezTo>
                  <a:cubicBezTo>
                    <a:pt x="1299" y="1279"/>
                    <a:pt x="1543" y="1373"/>
                    <a:pt x="1782" y="1373"/>
                  </a:cubicBezTo>
                  <a:cubicBezTo>
                    <a:pt x="1824" y="1373"/>
                    <a:pt x="1867" y="1370"/>
                    <a:pt x="1909" y="1364"/>
                  </a:cubicBezTo>
                  <a:cubicBezTo>
                    <a:pt x="2183" y="1325"/>
                    <a:pt x="2418" y="1168"/>
                    <a:pt x="2662" y="1031"/>
                  </a:cubicBezTo>
                  <a:lnTo>
                    <a:pt x="2662" y="1031"/>
                  </a:lnTo>
                  <a:cubicBezTo>
                    <a:pt x="2603" y="1051"/>
                    <a:pt x="2543" y="1060"/>
                    <a:pt x="2482" y="1060"/>
                  </a:cubicBezTo>
                  <a:cubicBezTo>
                    <a:pt x="2242" y="1060"/>
                    <a:pt x="2000" y="919"/>
                    <a:pt x="1821" y="747"/>
                  </a:cubicBezTo>
                  <a:cubicBezTo>
                    <a:pt x="1595" y="532"/>
                    <a:pt x="1400" y="278"/>
                    <a:pt x="1126" y="121"/>
                  </a:cubicBezTo>
                  <a:cubicBezTo>
                    <a:pt x="969" y="41"/>
                    <a:pt x="798" y="1"/>
                    <a:pt x="6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9"/>
            <p:cNvSpPr/>
            <p:nvPr/>
          </p:nvSpPr>
          <p:spPr>
            <a:xfrm>
              <a:off x="1431669" y="2203605"/>
              <a:ext cx="170483" cy="278123"/>
            </a:xfrm>
            <a:custGeom>
              <a:avLst/>
              <a:gdLst/>
              <a:ahLst/>
              <a:cxnLst/>
              <a:rect l="l" t="t" r="r" b="b"/>
              <a:pathLst>
                <a:path w="1351" h="2204" extrusionOk="0">
                  <a:moveTo>
                    <a:pt x="1351" y="1"/>
                  </a:moveTo>
                  <a:cubicBezTo>
                    <a:pt x="1126" y="363"/>
                    <a:pt x="676" y="529"/>
                    <a:pt x="382" y="842"/>
                  </a:cubicBezTo>
                  <a:cubicBezTo>
                    <a:pt x="128" y="1107"/>
                    <a:pt x="0" y="1478"/>
                    <a:pt x="30" y="1850"/>
                  </a:cubicBezTo>
                  <a:cubicBezTo>
                    <a:pt x="30" y="1925"/>
                    <a:pt x="58" y="2203"/>
                    <a:pt x="144" y="2203"/>
                  </a:cubicBezTo>
                  <a:cubicBezTo>
                    <a:pt x="159" y="2203"/>
                    <a:pt x="177" y="2194"/>
                    <a:pt x="196" y="2173"/>
                  </a:cubicBezTo>
                  <a:cubicBezTo>
                    <a:pt x="235" y="2124"/>
                    <a:pt x="255" y="1958"/>
                    <a:pt x="294" y="1889"/>
                  </a:cubicBezTo>
                  <a:cubicBezTo>
                    <a:pt x="343" y="1801"/>
                    <a:pt x="411" y="1713"/>
                    <a:pt x="480" y="1635"/>
                  </a:cubicBezTo>
                  <a:cubicBezTo>
                    <a:pt x="656" y="1439"/>
                    <a:pt x="862" y="1273"/>
                    <a:pt x="1018" y="1058"/>
                  </a:cubicBezTo>
                  <a:cubicBezTo>
                    <a:pt x="1224" y="744"/>
                    <a:pt x="1292" y="363"/>
                    <a:pt x="1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9"/>
            <p:cNvSpPr/>
            <p:nvPr/>
          </p:nvSpPr>
          <p:spPr>
            <a:xfrm>
              <a:off x="1247685" y="2465449"/>
              <a:ext cx="207583" cy="504003"/>
            </a:xfrm>
            <a:custGeom>
              <a:avLst/>
              <a:gdLst/>
              <a:ahLst/>
              <a:cxnLst/>
              <a:rect l="l" t="t" r="r" b="b"/>
              <a:pathLst>
                <a:path w="1645" h="3994" fill="none" extrusionOk="0">
                  <a:moveTo>
                    <a:pt x="1644" y="0"/>
                  </a:moveTo>
                  <a:cubicBezTo>
                    <a:pt x="1586" y="1175"/>
                    <a:pt x="1038" y="2261"/>
                    <a:pt x="460" y="3289"/>
                  </a:cubicBezTo>
                  <a:cubicBezTo>
                    <a:pt x="333" y="3543"/>
                    <a:pt x="176" y="3778"/>
                    <a:pt x="0" y="3994"/>
                  </a:cubicBezTo>
                </a:path>
              </a:pathLst>
            </a:custGeom>
            <a:solidFill>
              <a:schemeClr val="dk1"/>
            </a:solidFill>
            <a:ln w="4650" cap="flat" cmpd="sng">
              <a:solidFill>
                <a:srgbClr val="4E7D77"/>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3" name="Google Shape;773;p9"/>
          <p:cNvGrpSpPr/>
          <p:nvPr/>
        </p:nvGrpSpPr>
        <p:grpSpPr>
          <a:xfrm rot="5400000" flipH="1">
            <a:off x="-116650" y="-65412"/>
            <a:ext cx="1209247" cy="1200822"/>
            <a:chOff x="4088800" y="3407675"/>
            <a:chExt cx="1209247" cy="1200822"/>
          </a:xfrm>
        </p:grpSpPr>
        <p:sp>
          <p:nvSpPr>
            <p:cNvPr id="774" name="Google Shape;774;p9"/>
            <p:cNvSpPr/>
            <p:nvPr/>
          </p:nvSpPr>
          <p:spPr>
            <a:xfrm>
              <a:off x="4613328" y="3948244"/>
              <a:ext cx="56034" cy="55961"/>
            </a:xfrm>
            <a:custGeom>
              <a:avLst/>
              <a:gdLst/>
              <a:ahLst/>
              <a:cxnLst/>
              <a:rect l="l" t="t" r="r" b="b"/>
              <a:pathLst>
                <a:path w="765" h="764" extrusionOk="0">
                  <a:moveTo>
                    <a:pt x="382" y="0"/>
                  </a:moveTo>
                  <a:cubicBezTo>
                    <a:pt x="167" y="0"/>
                    <a:pt x="1" y="166"/>
                    <a:pt x="1" y="382"/>
                  </a:cubicBezTo>
                  <a:cubicBezTo>
                    <a:pt x="1" y="597"/>
                    <a:pt x="167" y="763"/>
                    <a:pt x="382" y="763"/>
                  </a:cubicBezTo>
                  <a:cubicBezTo>
                    <a:pt x="598" y="763"/>
                    <a:pt x="764" y="597"/>
                    <a:pt x="764" y="382"/>
                  </a:cubicBezTo>
                  <a:cubicBezTo>
                    <a:pt x="764" y="166"/>
                    <a:pt x="598" y="0"/>
                    <a:pt x="3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9"/>
            <p:cNvSpPr/>
            <p:nvPr/>
          </p:nvSpPr>
          <p:spPr>
            <a:xfrm>
              <a:off x="4587545" y="3999444"/>
              <a:ext cx="69512" cy="56694"/>
            </a:xfrm>
            <a:custGeom>
              <a:avLst/>
              <a:gdLst/>
              <a:ahLst/>
              <a:cxnLst/>
              <a:rect l="l" t="t" r="r" b="b"/>
              <a:pathLst>
                <a:path w="949" h="774" extrusionOk="0">
                  <a:moveTo>
                    <a:pt x="477" y="1"/>
                  </a:moveTo>
                  <a:cubicBezTo>
                    <a:pt x="425" y="1"/>
                    <a:pt x="373" y="12"/>
                    <a:pt x="323" y="35"/>
                  </a:cubicBezTo>
                  <a:cubicBezTo>
                    <a:pt x="0" y="172"/>
                    <a:pt x="20" y="622"/>
                    <a:pt x="343" y="750"/>
                  </a:cubicBezTo>
                  <a:cubicBezTo>
                    <a:pt x="388" y="766"/>
                    <a:pt x="434" y="774"/>
                    <a:pt x="477" y="774"/>
                  </a:cubicBezTo>
                  <a:cubicBezTo>
                    <a:pt x="742" y="774"/>
                    <a:pt x="949" y="490"/>
                    <a:pt x="823" y="221"/>
                  </a:cubicBezTo>
                  <a:cubicBezTo>
                    <a:pt x="758" y="84"/>
                    <a:pt x="619" y="1"/>
                    <a:pt x="4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9"/>
            <p:cNvSpPr/>
            <p:nvPr/>
          </p:nvSpPr>
          <p:spPr>
            <a:xfrm>
              <a:off x="4677127" y="3991167"/>
              <a:ext cx="66875" cy="56620"/>
            </a:xfrm>
            <a:custGeom>
              <a:avLst/>
              <a:gdLst/>
              <a:ahLst/>
              <a:cxnLst/>
              <a:rect l="l" t="t" r="r" b="b"/>
              <a:pathLst>
                <a:path w="913" h="773" extrusionOk="0">
                  <a:moveTo>
                    <a:pt x="508" y="1"/>
                  </a:moveTo>
                  <a:cubicBezTo>
                    <a:pt x="502" y="1"/>
                    <a:pt x="496" y="1"/>
                    <a:pt x="490" y="1"/>
                  </a:cubicBezTo>
                  <a:cubicBezTo>
                    <a:pt x="148" y="31"/>
                    <a:pt x="1" y="451"/>
                    <a:pt x="255" y="677"/>
                  </a:cubicBezTo>
                  <a:cubicBezTo>
                    <a:pt x="333" y="743"/>
                    <a:pt x="424" y="773"/>
                    <a:pt x="511" y="773"/>
                  </a:cubicBezTo>
                  <a:cubicBezTo>
                    <a:pt x="719" y="773"/>
                    <a:pt x="912" y="605"/>
                    <a:pt x="891" y="363"/>
                  </a:cubicBezTo>
                  <a:cubicBezTo>
                    <a:pt x="882" y="154"/>
                    <a:pt x="707" y="1"/>
                    <a:pt x="5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9"/>
            <p:cNvSpPr/>
            <p:nvPr/>
          </p:nvSpPr>
          <p:spPr>
            <a:xfrm>
              <a:off x="4640577" y="4032699"/>
              <a:ext cx="67021" cy="55961"/>
            </a:xfrm>
            <a:custGeom>
              <a:avLst/>
              <a:gdLst/>
              <a:ahLst/>
              <a:cxnLst/>
              <a:rect l="l" t="t" r="r" b="b"/>
              <a:pathLst>
                <a:path w="915" h="764" extrusionOk="0">
                  <a:moveTo>
                    <a:pt x="525" y="0"/>
                  </a:moveTo>
                  <a:cubicBezTo>
                    <a:pt x="513" y="0"/>
                    <a:pt x="502" y="1"/>
                    <a:pt x="490" y="2"/>
                  </a:cubicBezTo>
                  <a:cubicBezTo>
                    <a:pt x="147" y="21"/>
                    <a:pt x="1" y="442"/>
                    <a:pt x="265" y="667"/>
                  </a:cubicBezTo>
                  <a:cubicBezTo>
                    <a:pt x="340" y="734"/>
                    <a:pt x="428" y="764"/>
                    <a:pt x="515" y="764"/>
                  </a:cubicBezTo>
                  <a:cubicBezTo>
                    <a:pt x="720" y="764"/>
                    <a:pt x="915" y="595"/>
                    <a:pt x="901" y="354"/>
                  </a:cubicBezTo>
                  <a:cubicBezTo>
                    <a:pt x="883" y="151"/>
                    <a:pt x="716" y="0"/>
                    <a:pt x="5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9"/>
            <p:cNvSpPr/>
            <p:nvPr/>
          </p:nvSpPr>
          <p:spPr>
            <a:xfrm>
              <a:off x="4730012" y="4059947"/>
              <a:ext cx="66948" cy="56327"/>
            </a:xfrm>
            <a:custGeom>
              <a:avLst/>
              <a:gdLst/>
              <a:ahLst/>
              <a:cxnLst/>
              <a:rect l="l" t="t" r="r" b="b"/>
              <a:pathLst>
                <a:path w="914" h="769" extrusionOk="0">
                  <a:moveTo>
                    <a:pt x="496" y="1"/>
                  </a:moveTo>
                  <a:cubicBezTo>
                    <a:pt x="209" y="1"/>
                    <a:pt x="0" y="314"/>
                    <a:pt x="160" y="579"/>
                  </a:cubicBezTo>
                  <a:cubicBezTo>
                    <a:pt x="237" y="708"/>
                    <a:pt x="365" y="769"/>
                    <a:pt x="491" y="769"/>
                  </a:cubicBezTo>
                  <a:cubicBezTo>
                    <a:pt x="654" y="769"/>
                    <a:pt x="815" y="668"/>
                    <a:pt x="864" y="481"/>
                  </a:cubicBezTo>
                  <a:cubicBezTo>
                    <a:pt x="913" y="276"/>
                    <a:pt x="796" y="70"/>
                    <a:pt x="590" y="12"/>
                  </a:cubicBezTo>
                  <a:cubicBezTo>
                    <a:pt x="558" y="4"/>
                    <a:pt x="527" y="1"/>
                    <a:pt x="4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9"/>
            <p:cNvSpPr/>
            <p:nvPr/>
          </p:nvSpPr>
          <p:spPr>
            <a:xfrm>
              <a:off x="4682767" y="4087708"/>
              <a:ext cx="66875" cy="56547"/>
            </a:xfrm>
            <a:custGeom>
              <a:avLst/>
              <a:gdLst/>
              <a:ahLst/>
              <a:cxnLst/>
              <a:rect l="l" t="t" r="r" b="b"/>
              <a:pathLst>
                <a:path w="913" h="772" extrusionOk="0">
                  <a:moveTo>
                    <a:pt x="481" y="1"/>
                  </a:moveTo>
                  <a:cubicBezTo>
                    <a:pt x="204" y="1"/>
                    <a:pt x="1" y="319"/>
                    <a:pt x="159" y="582"/>
                  </a:cubicBezTo>
                  <a:cubicBezTo>
                    <a:pt x="236" y="711"/>
                    <a:pt x="364" y="772"/>
                    <a:pt x="490" y="772"/>
                  </a:cubicBezTo>
                  <a:cubicBezTo>
                    <a:pt x="653" y="772"/>
                    <a:pt x="814" y="671"/>
                    <a:pt x="863" y="484"/>
                  </a:cubicBezTo>
                  <a:cubicBezTo>
                    <a:pt x="912" y="279"/>
                    <a:pt x="795" y="63"/>
                    <a:pt x="580" y="14"/>
                  </a:cubicBezTo>
                  <a:cubicBezTo>
                    <a:pt x="546" y="5"/>
                    <a:pt x="513" y="1"/>
                    <a:pt x="4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9"/>
            <p:cNvSpPr/>
            <p:nvPr/>
          </p:nvSpPr>
          <p:spPr>
            <a:xfrm>
              <a:off x="4766270" y="4155096"/>
              <a:ext cx="65776" cy="56620"/>
            </a:xfrm>
            <a:custGeom>
              <a:avLst/>
              <a:gdLst/>
              <a:ahLst/>
              <a:cxnLst/>
              <a:rect l="l" t="t" r="r" b="b"/>
              <a:pathLst>
                <a:path w="898" h="773" extrusionOk="0">
                  <a:moveTo>
                    <a:pt x="449" y="0"/>
                  </a:moveTo>
                  <a:cubicBezTo>
                    <a:pt x="206" y="0"/>
                    <a:pt x="0" y="242"/>
                    <a:pt x="95" y="504"/>
                  </a:cubicBezTo>
                  <a:cubicBezTo>
                    <a:pt x="153" y="681"/>
                    <a:pt x="305" y="773"/>
                    <a:pt x="459" y="773"/>
                  </a:cubicBezTo>
                  <a:cubicBezTo>
                    <a:pt x="593" y="773"/>
                    <a:pt x="727" y="704"/>
                    <a:pt x="800" y="562"/>
                  </a:cubicBezTo>
                  <a:cubicBezTo>
                    <a:pt x="898" y="367"/>
                    <a:pt x="819" y="141"/>
                    <a:pt x="624" y="44"/>
                  </a:cubicBezTo>
                  <a:cubicBezTo>
                    <a:pt x="566" y="14"/>
                    <a:pt x="506" y="0"/>
                    <a:pt x="4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9"/>
            <p:cNvSpPr/>
            <p:nvPr/>
          </p:nvSpPr>
          <p:spPr>
            <a:xfrm>
              <a:off x="4714484" y="4172309"/>
              <a:ext cx="65264" cy="56254"/>
            </a:xfrm>
            <a:custGeom>
              <a:avLst/>
              <a:gdLst/>
              <a:ahLst/>
              <a:cxnLst/>
              <a:rect l="l" t="t" r="r" b="b"/>
              <a:pathLst>
                <a:path w="891" h="768" extrusionOk="0">
                  <a:moveTo>
                    <a:pt x="448" y="0"/>
                  </a:moveTo>
                  <a:cubicBezTo>
                    <a:pt x="202" y="0"/>
                    <a:pt x="1" y="242"/>
                    <a:pt x="88" y="503"/>
                  </a:cubicBezTo>
                  <a:cubicBezTo>
                    <a:pt x="145" y="676"/>
                    <a:pt x="298" y="768"/>
                    <a:pt x="451" y="768"/>
                  </a:cubicBezTo>
                  <a:cubicBezTo>
                    <a:pt x="585" y="768"/>
                    <a:pt x="720" y="698"/>
                    <a:pt x="792" y="552"/>
                  </a:cubicBezTo>
                  <a:cubicBezTo>
                    <a:pt x="890" y="366"/>
                    <a:pt x="812" y="132"/>
                    <a:pt x="626" y="43"/>
                  </a:cubicBezTo>
                  <a:cubicBezTo>
                    <a:pt x="566" y="14"/>
                    <a:pt x="506" y="0"/>
                    <a:pt x="4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9"/>
            <p:cNvSpPr/>
            <p:nvPr/>
          </p:nvSpPr>
          <p:spPr>
            <a:xfrm>
              <a:off x="4178309" y="4182344"/>
              <a:ext cx="65190" cy="56401"/>
            </a:xfrm>
            <a:custGeom>
              <a:avLst/>
              <a:gdLst/>
              <a:ahLst/>
              <a:cxnLst/>
              <a:rect l="l" t="t" r="r" b="b"/>
              <a:pathLst>
                <a:path w="890" h="770" extrusionOk="0">
                  <a:moveTo>
                    <a:pt x="451" y="0"/>
                  </a:moveTo>
                  <a:cubicBezTo>
                    <a:pt x="208" y="0"/>
                    <a:pt x="0" y="242"/>
                    <a:pt x="87" y="503"/>
                  </a:cubicBezTo>
                  <a:cubicBezTo>
                    <a:pt x="145" y="678"/>
                    <a:pt x="300" y="769"/>
                    <a:pt x="455" y="769"/>
                  </a:cubicBezTo>
                  <a:cubicBezTo>
                    <a:pt x="587" y="769"/>
                    <a:pt x="720" y="702"/>
                    <a:pt x="792" y="562"/>
                  </a:cubicBezTo>
                  <a:cubicBezTo>
                    <a:pt x="890" y="376"/>
                    <a:pt x="811" y="141"/>
                    <a:pt x="625" y="44"/>
                  </a:cubicBezTo>
                  <a:cubicBezTo>
                    <a:pt x="567" y="14"/>
                    <a:pt x="508" y="0"/>
                    <a:pt x="4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9"/>
            <p:cNvSpPr/>
            <p:nvPr/>
          </p:nvSpPr>
          <p:spPr>
            <a:xfrm>
              <a:off x="4125937" y="4198825"/>
              <a:ext cx="65264" cy="56620"/>
            </a:xfrm>
            <a:custGeom>
              <a:avLst/>
              <a:gdLst/>
              <a:ahLst/>
              <a:cxnLst/>
              <a:rect l="l" t="t" r="r" b="b"/>
              <a:pathLst>
                <a:path w="891" h="773" extrusionOk="0">
                  <a:moveTo>
                    <a:pt x="451" y="0"/>
                  </a:moveTo>
                  <a:cubicBezTo>
                    <a:pt x="208" y="0"/>
                    <a:pt x="1" y="242"/>
                    <a:pt x="88" y="504"/>
                  </a:cubicBezTo>
                  <a:cubicBezTo>
                    <a:pt x="145" y="681"/>
                    <a:pt x="298" y="773"/>
                    <a:pt x="451" y="773"/>
                  </a:cubicBezTo>
                  <a:cubicBezTo>
                    <a:pt x="585" y="773"/>
                    <a:pt x="719" y="704"/>
                    <a:pt x="792" y="562"/>
                  </a:cubicBezTo>
                  <a:cubicBezTo>
                    <a:pt x="890" y="376"/>
                    <a:pt x="812" y="141"/>
                    <a:pt x="626" y="44"/>
                  </a:cubicBezTo>
                  <a:cubicBezTo>
                    <a:pt x="568" y="14"/>
                    <a:pt x="509" y="0"/>
                    <a:pt x="4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9"/>
            <p:cNvSpPr/>
            <p:nvPr/>
          </p:nvSpPr>
          <p:spPr>
            <a:xfrm>
              <a:off x="4156042" y="4072912"/>
              <a:ext cx="62407" cy="56620"/>
            </a:xfrm>
            <a:custGeom>
              <a:avLst/>
              <a:gdLst/>
              <a:ahLst/>
              <a:cxnLst/>
              <a:rect l="l" t="t" r="r" b="b"/>
              <a:pathLst>
                <a:path w="852" h="773" extrusionOk="0">
                  <a:moveTo>
                    <a:pt x="420" y="1"/>
                  </a:moveTo>
                  <a:cubicBezTo>
                    <a:pt x="205" y="1"/>
                    <a:pt x="0" y="189"/>
                    <a:pt x="29" y="441"/>
                  </a:cubicBezTo>
                  <a:cubicBezTo>
                    <a:pt x="59" y="649"/>
                    <a:pt x="238" y="772"/>
                    <a:pt x="418" y="772"/>
                  </a:cubicBezTo>
                  <a:cubicBezTo>
                    <a:pt x="527" y="772"/>
                    <a:pt x="637" y="727"/>
                    <a:pt x="714" y="627"/>
                  </a:cubicBezTo>
                  <a:cubicBezTo>
                    <a:pt x="851" y="451"/>
                    <a:pt x="812" y="216"/>
                    <a:pt x="646" y="79"/>
                  </a:cubicBezTo>
                  <a:cubicBezTo>
                    <a:pt x="576" y="25"/>
                    <a:pt x="497" y="1"/>
                    <a:pt x="4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9"/>
            <p:cNvSpPr/>
            <p:nvPr/>
          </p:nvSpPr>
          <p:spPr>
            <a:xfrm>
              <a:off x="4101032" y="4080090"/>
              <a:ext cx="62187" cy="56401"/>
            </a:xfrm>
            <a:custGeom>
              <a:avLst/>
              <a:gdLst/>
              <a:ahLst/>
              <a:cxnLst/>
              <a:rect l="l" t="t" r="r" b="b"/>
              <a:pathLst>
                <a:path w="849" h="770" extrusionOk="0">
                  <a:moveTo>
                    <a:pt x="421" y="0"/>
                  </a:moveTo>
                  <a:cubicBezTo>
                    <a:pt x="202" y="0"/>
                    <a:pt x="0" y="187"/>
                    <a:pt x="36" y="431"/>
                  </a:cubicBezTo>
                  <a:cubicBezTo>
                    <a:pt x="67" y="644"/>
                    <a:pt x="243" y="769"/>
                    <a:pt x="422" y="769"/>
                  </a:cubicBezTo>
                  <a:cubicBezTo>
                    <a:pt x="532" y="769"/>
                    <a:pt x="643" y="722"/>
                    <a:pt x="721" y="617"/>
                  </a:cubicBezTo>
                  <a:cubicBezTo>
                    <a:pt x="849" y="451"/>
                    <a:pt x="819" y="206"/>
                    <a:pt x="653" y="79"/>
                  </a:cubicBezTo>
                  <a:cubicBezTo>
                    <a:pt x="580" y="25"/>
                    <a:pt x="499" y="0"/>
                    <a:pt x="4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9"/>
            <p:cNvSpPr/>
            <p:nvPr/>
          </p:nvSpPr>
          <p:spPr>
            <a:xfrm>
              <a:off x="4143296" y="3957107"/>
              <a:ext cx="62187" cy="56474"/>
            </a:xfrm>
            <a:custGeom>
              <a:avLst/>
              <a:gdLst/>
              <a:ahLst/>
              <a:cxnLst/>
              <a:rect l="l" t="t" r="r" b="b"/>
              <a:pathLst>
                <a:path w="849" h="771" extrusionOk="0">
                  <a:moveTo>
                    <a:pt x="415" y="0"/>
                  </a:moveTo>
                  <a:cubicBezTo>
                    <a:pt x="199" y="0"/>
                    <a:pt x="1" y="187"/>
                    <a:pt x="37" y="437"/>
                  </a:cubicBezTo>
                  <a:cubicBezTo>
                    <a:pt x="61" y="649"/>
                    <a:pt x="238" y="771"/>
                    <a:pt x="419" y="771"/>
                  </a:cubicBezTo>
                  <a:cubicBezTo>
                    <a:pt x="530" y="771"/>
                    <a:pt x="643" y="724"/>
                    <a:pt x="722" y="623"/>
                  </a:cubicBezTo>
                  <a:cubicBezTo>
                    <a:pt x="849" y="456"/>
                    <a:pt x="820" y="212"/>
                    <a:pt x="653" y="85"/>
                  </a:cubicBezTo>
                  <a:cubicBezTo>
                    <a:pt x="579" y="26"/>
                    <a:pt x="496" y="0"/>
                    <a:pt x="4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9"/>
            <p:cNvSpPr/>
            <p:nvPr/>
          </p:nvSpPr>
          <p:spPr>
            <a:xfrm>
              <a:off x="4088800" y="3963919"/>
              <a:ext cx="62260" cy="56401"/>
            </a:xfrm>
            <a:custGeom>
              <a:avLst/>
              <a:gdLst/>
              <a:ahLst/>
              <a:cxnLst/>
              <a:rect l="l" t="t" r="r" b="b"/>
              <a:pathLst>
                <a:path w="850" h="770" extrusionOk="0">
                  <a:moveTo>
                    <a:pt x="421" y="1"/>
                  </a:moveTo>
                  <a:cubicBezTo>
                    <a:pt x="203" y="1"/>
                    <a:pt x="1" y="187"/>
                    <a:pt x="37" y="432"/>
                  </a:cubicBezTo>
                  <a:cubicBezTo>
                    <a:pt x="67" y="644"/>
                    <a:pt x="244" y="770"/>
                    <a:pt x="423" y="770"/>
                  </a:cubicBezTo>
                  <a:cubicBezTo>
                    <a:pt x="533" y="770"/>
                    <a:pt x="644" y="722"/>
                    <a:pt x="722" y="618"/>
                  </a:cubicBezTo>
                  <a:cubicBezTo>
                    <a:pt x="849" y="452"/>
                    <a:pt x="820" y="207"/>
                    <a:pt x="653" y="80"/>
                  </a:cubicBezTo>
                  <a:cubicBezTo>
                    <a:pt x="581" y="25"/>
                    <a:pt x="500" y="1"/>
                    <a:pt x="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9"/>
            <p:cNvSpPr/>
            <p:nvPr/>
          </p:nvSpPr>
          <p:spPr>
            <a:xfrm>
              <a:off x="4152599" y="3835296"/>
              <a:ext cx="62260" cy="56401"/>
            </a:xfrm>
            <a:custGeom>
              <a:avLst/>
              <a:gdLst/>
              <a:ahLst/>
              <a:cxnLst/>
              <a:rect l="l" t="t" r="r" b="b"/>
              <a:pathLst>
                <a:path w="850" h="770" extrusionOk="0">
                  <a:moveTo>
                    <a:pt x="416" y="0"/>
                  </a:moveTo>
                  <a:cubicBezTo>
                    <a:pt x="235" y="0"/>
                    <a:pt x="61" y="126"/>
                    <a:pt x="37" y="338"/>
                  </a:cubicBezTo>
                  <a:cubicBezTo>
                    <a:pt x="1" y="583"/>
                    <a:pt x="203" y="769"/>
                    <a:pt x="421" y="769"/>
                  </a:cubicBezTo>
                  <a:cubicBezTo>
                    <a:pt x="500" y="769"/>
                    <a:pt x="581" y="745"/>
                    <a:pt x="653" y="691"/>
                  </a:cubicBezTo>
                  <a:cubicBezTo>
                    <a:pt x="820" y="554"/>
                    <a:pt x="849" y="319"/>
                    <a:pt x="722" y="152"/>
                  </a:cubicBezTo>
                  <a:cubicBezTo>
                    <a:pt x="640" y="48"/>
                    <a:pt x="527" y="0"/>
                    <a:pt x="4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9"/>
            <p:cNvSpPr/>
            <p:nvPr/>
          </p:nvSpPr>
          <p:spPr>
            <a:xfrm>
              <a:off x="4098688" y="3827385"/>
              <a:ext cx="61674" cy="56547"/>
            </a:xfrm>
            <a:custGeom>
              <a:avLst/>
              <a:gdLst/>
              <a:ahLst/>
              <a:cxnLst/>
              <a:rect l="l" t="t" r="r" b="b"/>
              <a:pathLst>
                <a:path w="842" h="772" extrusionOk="0">
                  <a:moveTo>
                    <a:pt x="415" y="1"/>
                  </a:moveTo>
                  <a:cubicBezTo>
                    <a:pt x="236" y="1"/>
                    <a:pt x="59" y="127"/>
                    <a:pt x="29" y="339"/>
                  </a:cubicBezTo>
                  <a:cubicBezTo>
                    <a:pt x="0" y="589"/>
                    <a:pt x="196" y="771"/>
                    <a:pt x="411" y="771"/>
                  </a:cubicBezTo>
                  <a:cubicBezTo>
                    <a:pt x="490" y="771"/>
                    <a:pt x="572" y="746"/>
                    <a:pt x="646" y="691"/>
                  </a:cubicBezTo>
                  <a:cubicBezTo>
                    <a:pt x="812" y="564"/>
                    <a:pt x="841" y="319"/>
                    <a:pt x="714" y="153"/>
                  </a:cubicBezTo>
                  <a:cubicBezTo>
                    <a:pt x="636" y="48"/>
                    <a:pt x="525" y="1"/>
                    <a:pt x="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9"/>
            <p:cNvSpPr/>
            <p:nvPr/>
          </p:nvSpPr>
          <p:spPr>
            <a:xfrm>
              <a:off x="4176038" y="3720077"/>
              <a:ext cx="63872" cy="56620"/>
            </a:xfrm>
            <a:custGeom>
              <a:avLst/>
              <a:gdLst/>
              <a:ahLst/>
              <a:cxnLst/>
              <a:rect l="l" t="t" r="r" b="b"/>
              <a:pathLst>
                <a:path w="872" h="773" extrusionOk="0">
                  <a:moveTo>
                    <a:pt x="440" y="1"/>
                  </a:moveTo>
                  <a:cubicBezTo>
                    <a:pt x="283" y="1"/>
                    <a:pt x="133" y="96"/>
                    <a:pt x="79" y="257"/>
                  </a:cubicBezTo>
                  <a:cubicBezTo>
                    <a:pt x="1" y="453"/>
                    <a:pt x="108" y="668"/>
                    <a:pt x="304" y="747"/>
                  </a:cubicBezTo>
                  <a:cubicBezTo>
                    <a:pt x="348" y="764"/>
                    <a:pt x="393" y="772"/>
                    <a:pt x="438" y="772"/>
                  </a:cubicBezTo>
                  <a:cubicBezTo>
                    <a:pt x="593" y="772"/>
                    <a:pt x="740" y="673"/>
                    <a:pt x="793" y="522"/>
                  </a:cubicBezTo>
                  <a:cubicBezTo>
                    <a:pt x="872" y="326"/>
                    <a:pt x="774" y="101"/>
                    <a:pt x="568" y="22"/>
                  </a:cubicBezTo>
                  <a:cubicBezTo>
                    <a:pt x="526" y="8"/>
                    <a:pt x="483" y="1"/>
                    <a:pt x="4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9"/>
            <p:cNvSpPr/>
            <p:nvPr/>
          </p:nvSpPr>
          <p:spPr>
            <a:xfrm>
              <a:off x="4123813" y="3700959"/>
              <a:ext cx="65923" cy="56474"/>
            </a:xfrm>
            <a:custGeom>
              <a:avLst/>
              <a:gdLst/>
              <a:ahLst/>
              <a:cxnLst/>
              <a:rect l="l" t="t" r="r" b="b"/>
              <a:pathLst>
                <a:path w="900" h="771" extrusionOk="0">
                  <a:moveTo>
                    <a:pt x="464" y="0"/>
                  </a:moveTo>
                  <a:cubicBezTo>
                    <a:pt x="314" y="0"/>
                    <a:pt x="163" y="86"/>
                    <a:pt x="97" y="254"/>
                  </a:cubicBezTo>
                  <a:cubicBezTo>
                    <a:pt x="0" y="512"/>
                    <a:pt x="203" y="771"/>
                    <a:pt x="453" y="771"/>
                  </a:cubicBezTo>
                  <a:cubicBezTo>
                    <a:pt x="506" y="771"/>
                    <a:pt x="561" y="759"/>
                    <a:pt x="616" y="734"/>
                  </a:cubicBezTo>
                  <a:cubicBezTo>
                    <a:pt x="812" y="646"/>
                    <a:pt x="900" y="420"/>
                    <a:pt x="812" y="225"/>
                  </a:cubicBezTo>
                  <a:cubicBezTo>
                    <a:pt x="741" y="74"/>
                    <a:pt x="603" y="0"/>
                    <a:pt x="4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9"/>
            <p:cNvSpPr/>
            <p:nvPr/>
          </p:nvSpPr>
          <p:spPr>
            <a:xfrm>
              <a:off x="4369633" y="3407675"/>
              <a:ext cx="359206" cy="417291"/>
            </a:xfrm>
            <a:custGeom>
              <a:avLst/>
              <a:gdLst/>
              <a:ahLst/>
              <a:cxnLst/>
              <a:rect l="l" t="t" r="r" b="b"/>
              <a:pathLst>
                <a:path w="4904" h="5697" extrusionOk="0">
                  <a:moveTo>
                    <a:pt x="4903" y="1"/>
                  </a:moveTo>
                  <a:cubicBezTo>
                    <a:pt x="3798" y="715"/>
                    <a:pt x="2613" y="1342"/>
                    <a:pt x="1684" y="2281"/>
                  </a:cubicBezTo>
                  <a:cubicBezTo>
                    <a:pt x="901" y="3074"/>
                    <a:pt x="0" y="4522"/>
                    <a:pt x="382" y="5697"/>
                  </a:cubicBezTo>
                  <a:cubicBezTo>
                    <a:pt x="607" y="5472"/>
                    <a:pt x="705" y="5061"/>
                    <a:pt x="920" y="4806"/>
                  </a:cubicBezTo>
                  <a:cubicBezTo>
                    <a:pt x="1145" y="4522"/>
                    <a:pt x="1409" y="4278"/>
                    <a:pt x="1693" y="4052"/>
                  </a:cubicBezTo>
                  <a:cubicBezTo>
                    <a:pt x="2271" y="3593"/>
                    <a:pt x="2907" y="3211"/>
                    <a:pt x="3416" y="2682"/>
                  </a:cubicBezTo>
                  <a:cubicBezTo>
                    <a:pt x="4120" y="1939"/>
                    <a:pt x="4522" y="960"/>
                    <a:pt x="49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9"/>
            <p:cNvSpPr/>
            <p:nvPr/>
          </p:nvSpPr>
          <p:spPr>
            <a:xfrm>
              <a:off x="4576045" y="3548897"/>
              <a:ext cx="481822" cy="147081"/>
            </a:xfrm>
            <a:custGeom>
              <a:avLst/>
              <a:gdLst/>
              <a:ahLst/>
              <a:cxnLst/>
              <a:rect l="l" t="t" r="r" b="b"/>
              <a:pathLst>
                <a:path w="6578" h="2008" extrusionOk="0">
                  <a:moveTo>
                    <a:pt x="6578" y="1"/>
                  </a:moveTo>
                  <a:lnTo>
                    <a:pt x="6578" y="1"/>
                  </a:lnTo>
                  <a:cubicBezTo>
                    <a:pt x="5942" y="167"/>
                    <a:pt x="5266" y="138"/>
                    <a:pt x="4601" y="167"/>
                  </a:cubicBezTo>
                  <a:cubicBezTo>
                    <a:pt x="3847" y="206"/>
                    <a:pt x="3094" y="353"/>
                    <a:pt x="2379" y="598"/>
                  </a:cubicBezTo>
                  <a:cubicBezTo>
                    <a:pt x="1762" y="813"/>
                    <a:pt x="1" y="2007"/>
                    <a:pt x="1" y="2007"/>
                  </a:cubicBezTo>
                  <a:cubicBezTo>
                    <a:pt x="236" y="1909"/>
                    <a:pt x="480" y="1831"/>
                    <a:pt x="735" y="1782"/>
                  </a:cubicBezTo>
                  <a:cubicBezTo>
                    <a:pt x="1048" y="1713"/>
                    <a:pt x="1351" y="1635"/>
                    <a:pt x="1674" y="1606"/>
                  </a:cubicBezTo>
                  <a:cubicBezTo>
                    <a:pt x="2898" y="1488"/>
                    <a:pt x="4229" y="1694"/>
                    <a:pt x="5354" y="1087"/>
                  </a:cubicBezTo>
                  <a:cubicBezTo>
                    <a:pt x="5834" y="813"/>
                    <a:pt x="6255" y="441"/>
                    <a:pt x="65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9"/>
            <p:cNvSpPr/>
            <p:nvPr/>
          </p:nvSpPr>
          <p:spPr>
            <a:xfrm>
              <a:off x="4801136" y="3714437"/>
              <a:ext cx="496911" cy="325585"/>
            </a:xfrm>
            <a:custGeom>
              <a:avLst/>
              <a:gdLst/>
              <a:ahLst/>
              <a:cxnLst/>
              <a:rect l="l" t="t" r="r" b="b"/>
              <a:pathLst>
                <a:path w="6784" h="4445" extrusionOk="0">
                  <a:moveTo>
                    <a:pt x="439" y="0"/>
                  </a:moveTo>
                  <a:cubicBezTo>
                    <a:pt x="293" y="0"/>
                    <a:pt x="147" y="7"/>
                    <a:pt x="1" y="21"/>
                  </a:cubicBezTo>
                  <a:cubicBezTo>
                    <a:pt x="1978" y="1900"/>
                    <a:pt x="4278" y="3398"/>
                    <a:pt x="6783" y="4445"/>
                  </a:cubicBezTo>
                  <a:cubicBezTo>
                    <a:pt x="6000" y="3270"/>
                    <a:pt x="5110" y="2125"/>
                    <a:pt x="3974" y="1274"/>
                  </a:cubicBezTo>
                  <a:cubicBezTo>
                    <a:pt x="2956" y="519"/>
                    <a:pt x="1709"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9"/>
            <p:cNvSpPr/>
            <p:nvPr/>
          </p:nvSpPr>
          <p:spPr>
            <a:xfrm>
              <a:off x="4942358" y="3877267"/>
              <a:ext cx="314085" cy="520497"/>
            </a:xfrm>
            <a:custGeom>
              <a:avLst/>
              <a:gdLst/>
              <a:ahLst/>
              <a:cxnLst/>
              <a:rect l="l" t="t" r="r" b="b"/>
              <a:pathLst>
                <a:path w="4288" h="7106" extrusionOk="0">
                  <a:moveTo>
                    <a:pt x="1" y="0"/>
                  </a:moveTo>
                  <a:cubicBezTo>
                    <a:pt x="1078" y="2525"/>
                    <a:pt x="2487" y="5050"/>
                    <a:pt x="4288" y="7105"/>
                  </a:cubicBezTo>
                  <a:cubicBezTo>
                    <a:pt x="3945" y="5716"/>
                    <a:pt x="3603" y="4306"/>
                    <a:pt x="2947" y="3024"/>
                  </a:cubicBezTo>
                  <a:cubicBezTo>
                    <a:pt x="2291" y="1752"/>
                    <a:pt x="1312" y="57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9"/>
            <p:cNvSpPr/>
            <p:nvPr/>
          </p:nvSpPr>
          <p:spPr>
            <a:xfrm>
              <a:off x="4947412" y="3991973"/>
              <a:ext cx="113314" cy="616524"/>
            </a:xfrm>
            <a:custGeom>
              <a:avLst/>
              <a:gdLst/>
              <a:ahLst/>
              <a:cxnLst/>
              <a:rect l="l" t="t" r="r" b="b"/>
              <a:pathLst>
                <a:path w="1547" h="8417" extrusionOk="0">
                  <a:moveTo>
                    <a:pt x="421" y="0"/>
                  </a:moveTo>
                  <a:cubicBezTo>
                    <a:pt x="206" y="1419"/>
                    <a:pt x="0" y="2838"/>
                    <a:pt x="20" y="4267"/>
                  </a:cubicBezTo>
                  <a:cubicBezTo>
                    <a:pt x="40" y="5706"/>
                    <a:pt x="294" y="7154"/>
                    <a:pt x="960" y="8417"/>
                  </a:cubicBezTo>
                  <a:cubicBezTo>
                    <a:pt x="1469" y="7154"/>
                    <a:pt x="1547" y="5941"/>
                    <a:pt x="1429" y="4590"/>
                  </a:cubicBezTo>
                  <a:cubicBezTo>
                    <a:pt x="1292" y="3014"/>
                    <a:pt x="1106" y="1429"/>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9"/>
            <p:cNvSpPr/>
            <p:nvPr/>
          </p:nvSpPr>
          <p:spPr>
            <a:xfrm>
              <a:off x="4246283" y="3674370"/>
              <a:ext cx="739214" cy="829455"/>
            </a:xfrm>
            <a:custGeom>
              <a:avLst/>
              <a:gdLst/>
              <a:ahLst/>
              <a:cxnLst/>
              <a:rect l="l" t="t" r="r" b="b"/>
              <a:pathLst>
                <a:path w="10092" h="11324" fill="none" extrusionOk="0">
                  <a:moveTo>
                    <a:pt x="10091" y="4659"/>
                  </a:moveTo>
                  <a:cubicBezTo>
                    <a:pt x="9876" y="3582"/>
                    <a:pt x="9475" y="2535"/>
                    <a:pt x="8790" y="1684"/>
                  </a:cubicBezTo>
                  <a:cubicBezTo>
                    <a:pt x="8104" y="832"/>
                    <a:pt x="7096" y="206"/>
                    <a:pt x="6010" y="98"/>
                  </a:cubicBezTo>
                  <a:cubicBezTo>
                    <a:pt x="4924" y="0"/>
                    <a:pt x="3837" y="441"/>
                    <a:pt x="2996" y="1146"/>
                  </a:cubicBezTo>
                  <a:cubicBezTo>
                    <a:pt x="2164" y="1850"/>
                    <a:pt x="1577" y="2809"/>
                    <a:pt x="1146" y="3808"/>
                  </a:cubicBezTo>
                  <a:cubicBezTo>
                    <a:pt x="148" y="6156"/>
                    <a:pt x="1" y="8789"/>
                    <a:pt x="255" y="11324"/>
                  </a:cubicBezTo>
                  <a:cubicBezTo>
                    <a:pt x="373" y="9660"/>
                    <a:pt x="862" y="8045"/>
                    <a:pt x="1674" y="6597"/>
                  </a:cubicBezTo>
                  <a:cubicBezTo>
                    <a:pt x="2027" y="5951"/>
                    <a:pt x="2457" y="5334"/>
                    <a:pt x="3045" y="4884"/>
                  </a:cubicBezTo>
                  <a:cubicBezTo>
                    <a:pt x="3632" y="4434"/>
                    <a:pt x="4415" y="4209"/>
                    <a:pt x="5129" y="4405"/>
                  </a:cubicBezTo>
                  <a:cubicBezTo>
                    <a:pt x="5638" y="4561"/>
                    <a:pt x="6088" y="4884"/>
                    <a:pt x="6401" y="5325"/>
                  </a:cubicBezTo>
                  <a:cubicBezTo>
                    <a:pt x="6715" y="5765"/>
                    <a:pt x="6950" y="6244"/>
                    <a:pt x="7116" y="6763"/>
                  </a:cubicBezTo>
                  <a:cubicBezTo>
                    <a:pt x="7292" y="7282"/>
                    <a:pt x="7429" y="7810"/>
                    <a:pt x="7537" y="8349"/>
                  </a:cubicBezTo>
                </a:path>
              </a:pathLst>
            </a:custGeom>
            <a:noFill/>
            <a:ln w="4650"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9"/>
            <p:cNvSpPr/>
            <p:nvPr/>
          </p:nvSpPr>
          <p:spPr>
            <a:xfrm>
              <a:off x="4143809" y="3622071"/>
              <a:ext cx="121225" cy="881753"/>
            </a:xfrm>
            <a:custGeom>
              <a:avLst/>
              <a:gdLst/>
              <a:ahLst/>
              <a:cxnLst/>
              <a:rect l="l" t="t" r="r" b="b"/>
              <a:pathLst>
                <a:path w="1655" h="12038" fill="none" extrusionOk="0">
                  <a:moveTo>
                    <a:pt x="1253" y="0"/>
                  </a:moveTo>
                  <a:cubicBezTo>
                    <a:pt x="343" y="1566"/>
                    <a:pt x="0" y="3416"/>
                    <a:pt x="39" y="5226"/>
                  </a:cubicBezTo>
                  <a:cubicBezTo>
                    <a:pt x="88" y="7027"/>
                    <a:pt x="1116" y="10315"/>
                    <a:pt x="1654" y="12038"/>
                  </a:cubicBezTo>
                </a:path>
              </a:pathLst>
            </a:custGeom>
            <a:noFill/>
            <a:ln w="4650"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9"/>
            <p:cNvSpPr/>
            <p:nvPr/>
          </p:nvSpPr>
          <p:spPr>
            <a:xfrm>
              <a:off x="4401862" y="3413462"/>
              <a:ext cx="324120" cy="407915"/>
            </a:xfrm>
            <a:custGeom>
              <a:avLst/>
              <a:gdLst/>
              <a:ahLst/>
              <a:cxnLst/>
              <a:rect l="l" t="t" r="r" b="b"/>
              <a:pathLst>
                <a:path w="4425" h="5569" extrusionOk="0">
                  <a:moveTo>
                    <a:pt x="4424" y="0"/>
                  </a:moveTo>
                  <a:lnTo>
                    <a:pt x="4424" y="0"/>
                  </a:lnTo>
                  <a:cubicBezTo>
                    <a:pt x="3925" y="352"/>
                    <a:pt x="3455" y="744"/>
                    <a:pt x="3015" y="1165"/>
                  </a:cubicBezTo>
                  <a:cubicBezTo>
                    <a:pt x="2575" y="1585"/>
                    <a:pt x="2124" y="2006"/>
                    <a:pt x="1704" y="2447"/>
                  </a:cubicBezTo>
                  <a:cubicBezTo>
                    <a:pt x="1283" y="2877"/>
                    <a:pt x="832" y="3288"/>
                    <a:pt x="480" y="3807"/>
                  </a:cubicBezTo>
                  <a:cubicBezTo>
                    <a:pt x="304" y="4071"/>
                    <a:pt x="177" y="4355"/>
                    <a:pt x="98" y="4649"/>
                  </a:cubicBezTo>
                  <a:cubicBezTo>
                    <a:pt x="10" y="4952"/>
                    <a:pt x="1" y="5265"/>
                    <a:pt x="69" y="5569"/>
                  </a:cubicBezTo>
                  <a:cubicBezTo>
                    <a:pt x="40" y="5265"/>
                    <a:pt x="69" y="4962"/>
                    <a:pt x="177" y="4678"/>
                  </a:cubicBezTo>
                  <a:cubicBezTo>
                    <a:pt x="275" y="4394"/>
                    <a:pt x="421" y="4130"/>
                    <a:pt x="598" y="3895"/>
                  </a:cubicBezTo>
                  <a:cubicBezTo>
                    <a:pt x="950" y="3416"/>
                    <a:pt x="1410" y="3005"/>
                    <a:pt x="1841" y="2574"/>
                  </a:cubicBezTo>
                  <a:cubicBezTo>
                    <a:pt x="2271" y="2143"/>
                    <a:pt x="2692" y="1703"/>
                    <a:pt x="3113" y="1272"/>
                  </a:cubicBezTo>
                  <a:cubicBezTo>
                    <a:pt x="3543" y="832"/>
                    <a:pt x="3964" y="401"/>
                    <a:pt x="4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9"/>
            <p:cNvSpPr/>
            <p:nvPr/>
          </p:nvSpPr>
          <p:spPr>
            <a:xfrm>
              <a:off x="4586813" y="3556808"/>
              <a:ext cx="460287" cy="134116"/>
            </a:xfrm>
            <a:custGeom>
              <a:avLst/>
              <a:gdLst/>
              <a:ahLst/>
              <a:cxnLst/>
              <a:rect l="l" t="t" r="r" b="b"/>
              <a:pathLst>
                <a:path w="6284" h="1831" extrusionOk="0">
                  <a:moveTo>
                    <a:pt x="6284" y="0"/>
                  </a:moveTo>
                  <a:lnTo>
                    <a:pt x="6284" y="0"/>
                  </a:lnTo>
                  <a:cubicBezTo>
                    <a:pt x="6049" y="147"/>
                    <a:pt x="5785" y="235"/>
                    <a:pt x="5520" y="284"/>
                  </a:cubicBezTo>
                  <a:cubicBezTo>
                    <a:pt x="5256" y="343"/>
                    <a:pt x="4982" y="382"/>
                    <a:pt x="4718" y="431"/>
                  </a:cubicBezTo>
                  <a:cubicBezTo>
                    <a:pt x="4180" y="519"/>
                    <a:pt x="3632" y="617"/>
                    <a:pt x="3093" y="725"/>
                  </a:cubicBezTo>
                  <a:cubicBezTo>
                    <a:pt x="2555" y="832"/>
                    <a:pt x="2027" y="969"/>
                    <a:pt x="1498" y="1145"/>
                  </a:cubicBezTo>
                  <a:cubicBezTo>
                    <a:pt x="970" y="1322"/>
                    <a:pt x="470" y="1547"/>
                    <a:pt x="1" y="1831"/>
                  </a:cubicBezTo>
                  <a:cubicBezTo>
                    <a:pt x="500" y="1615"/>
                    <a:pt x="1009" y="1429"/>
                    <a:pt x="1537" y="1282"/>
                  </a:cubicBezTo>
                  <a:cubicBezTo>
                    <a:pt x="2066" y="1136"/>
                    <a:pt x="2594" y="1018"/>
                    <a:pt x="3132" y="911"/>
                  </a:cubicBezTo>
                  <a:cubicBezTo>
                    <a:pt x="3661" y="793"/>
                    <a:pt x="4209" y="695"/>
                    <a:pt x="4738" y="568"/>
                  </a:cubicBezTo>
                  <a:cubicBezTo>
                    <a:pt x="5012" y="509"/>
                    <a:pt x="5276" y="451"/>
                    <a:pt x="5540" y="372"/>
                  </a:cubicBezTo>
                  <a:cubicBezTo>
                    <a:pt x="5814" y="304"/>
                    <a:pt x="6059" y="177"/>
                    <a:pt x="62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9"/>
            <p:cNvSpPr/>
            <p:nvPr/>
          </p:nvSpPr>
          <p:spPr>
            <a:xfrm>
              <a:off x="4817690" y="3728134"/>
              <a:ext cx="478892" cy="308299"/>
            </a:xfrm>
            <a:custGeom>
              <a:avLst/>
              <a:gdLst/>
              <a:ahLst/>
              <a:cxnLst/>
              <a:rect l="l" t="t" r="r" b="b"/>
              <a:pathLst>
                <a:path w="6538" h="4209" extrusionOk="0">
                  <a:moveTo>
                    <a:pt x="0" y="0"/>
                  </a:moveTo>
                  <a:lnTo>
                    <a:pt x="0" y="0"/>
                  </a:lnTo>
                  <a:cubicBezTo>
                    <a:pt x="1184" y="539"/>
                    <a:pt x="2271" y="1253"/>
                    <a:pt x="3328" y="1997"/>
                  </a:cubicBezTo>
                  <a:cubicBezTo>
                    <a:pt x="4385" y="2751"/>
                    <a:pt x="5412" y="3553"/>
                    <a:pt x="6538" y="4209"/>
                  </a:cubicBezTo>
                  <a:cubicBezTo>
                    <a:pt x="5500" y="3426"/>
                    <a:pt x="4492" y="2604"/>
                    <a:pt x="3435" y="1850"/>
                  </a:cubicBezTo>
                  <a:cubicBezTo>
                    <a:pt x="2907" y="1469"/>
                    <a:pt x="2349" y="1116"/>
                    <a:pt x="1781" y="793"/>
                  </a:cubicBezTo>
                  <a:cubicBezTo>
                    <a:pt x="1214" y="470"/>
                    <a:pt x="617" y="206"/>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9"/>
            <p:cNvSpPr/>
            <p:nvPr/>
          </p:nvSpPr>
          <p:spPr>
            <a:xfrm>
              <a:off x="4955323" y="3892283"/>
              <a:ext cx="301120" cy="501892"/>
            </a:xfrm>
            <a:custGeom>
              <a:avLst/>
              <a:gdLst/>
              <a:ahLst/>
              <a:cxnLst/>
              <a:rect l="l" t="t" r="r" b="b"/>
              <a:pathLst>
                <a:path w="4111" h="6852" extrusionOk="0">
                  <a:moveTo>
                    <a:pt x="0" y="1"/>
                  </a:moveTo>
                  <a:lnTo>
                    <a:pt x="0" y="1"/>
                  </a:lnTo>
                  <a:cubicBezTo>
                    <a:pt x="382" y="549"/>
                    <a:pt x="764" y="1097"/>
                    <a:pt x="1106" y="1664"/>
                  </a:cubicBezTo>
                  <a:cubicBezTo>
                    <a:pt x="1449" y="2232"/>
                    <a:pt x="1781" y="2810"/>
                    <a:pt x="2104" y="3397"/>
                  </a:cubicBezTo>
                  <a:cubicBezTo>
                    <a:pt x="2427" y="3974"/>
                    <a:pt x="2750" y="4552"/>
                    <a:pt x="3083" y="5129"/>
                  </a:cubicBezTo>
                  <a:lnTo>
                    <a:pt x="3582" y="6000"/>
                  </a:lnTo>
                  <a:cubicBezTo>
                    <a:pt x="3758" y="6284"/>
                    <a:pt x="3925" y="6568"/>
                    <a:pt x="4111" y="6851"/>
                  </a:cubicBezTo>
                  <a:cubicBezTo>
                    <a:pt x="3964" y="6548"/>
                    <a:pt x="3807" y="6254"/>
                    <a:pt x="3660" y="5951"/>
                  </a:cubicBezTo>
                  <a:lnTo>
                    <a:pt x="3200" y="5070"/>
                  </a:lnTo>
                  <a:cubicBezTo>
                    <a:pt x="2897" y="4473"/>
                    <a:pt x="2584" y="3886"/>
                    <a:pt x="2261" y="3309"/>
                  </a:cubicBezTo>
                  <a:cubicBezTo>
                    <a:pt x="1928" y="2721"/>
                    <a:pt x="1586" y="2144"/>
                    <a:pt x="1214" y="1596"/>
                  </a:cubicBezTo>
                  <a:cubicBezTo>
                    <a:pt x="1028" y="1312"/>
                    <a:pt x="842" y="1038"/>
                    <a:pt x="636" y="774"/>
                  </a:cubicBezTo>
                  <a:cubicBezTo>
                    <a:pt x="431" y="510"/>
                    <a:pt x="225" y="245"/>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9"/>
            <p:cNvSpPr/>
            <p:nvPr/>
          </p:nvSpPr>
          <p:spPr>
            <a:xfrm>
              <a:off x="4985428" y="4017756"/>
              <a:ext cx="31570" cy="590009"/>
            </a:xfrm>
            <a:custGeom>
              <a:avLst/>
              <a:gdLst/>
              <a:ahLst/>
              <a:cxnLst/>
              <a:rect l="l" t="t" r="r" b="b"/>
              <a:pathLst>
                <a:path w="431" h="8055" extrusionOk="0">
                  <a:moveTo>
                    <a:pt x="0" y="0"/>
                  </a:moveTo>
                  <a:lnTo>
                    <a:pt x="0" y="0"/>
                  </a:lnTo>
                  <a:cubicBezTo>
                    <a:pt x="20" y="167"/>
                    <a:pt x="30" y="333"/>
                    <a:pt x="49" y="509"/>
                  </a:cubicBezTo>
                  <a:lnTo>
                    <a:pt x="88" y="1008"/>
                  </a:lnTo>
                  <a:lnTo>
                    <a:pt x="118" y="1517"/>
                  </a:lnTo>
                  <a:lnTo>
                    <a:pt x="127" y="2016"/>
                  </a:lnTo>
                  <a:cubicBezTo>
                    <a:pt x="127" y="2692"/>
                    <a:pt x="108" y="3357"/>
                    <a:pt x="108" y="4033"/>
                  </a:cubicBezTo>
                  <a:cubicBezTo>
                    <a:pt x="98" y="4708"/>
                    <a:pt x="98" y="5383"/>
                    <a:pt x="137" y="6058"/>
                  </a:cubicBezTo>
                  <a:lnTo>
                    <a:pt x="186" y="6558"/>
                  </a:lnTo>
                  <a:lnTo>
                    <a:pt x="245" y="7067"/>
                  </a:lnTo>
                  <a:lnTo>
                    <a:pt x="323" y="7566"/>
                  </a:lnTo>
                  <a:cubicBezTo>
                    <a:pt x="362" y="7722"/>
                    <a:pt x="401" y="7889"/>
                    <a:pt x="431" y="8055"/>
                  </a:cubicBezTo>
                  <a:cubicBezTo>
                    <a:pt x="411" y="7889"/>
                    <a:pt x="392" y="7722"/>
                    <a:pt x="372" y="7556"/>
                  </a:cubicBezTo>
                  <a:lnTo>
                    <a:pt x="333" y="7047"/>
                  </a:lnTo>
                  <a:lnTo>
                    <a:pt x="304" y="6548"/>
                  </a:lnTo>
                  <a:lnTo>
                    <a:pt x="284" y="6049"/>
                  </a:lnTo>
                  <a:cubicBezTo>
                    <a:pt x="274" y="5373"/>
                    <a:pt x="284" y="4708"/>
                    <a:pt x="294" y="4033"/>
                  </a:cubicBezTo>
                  <a:cubicBezTo>
                    <a:pt x="294" y="3357"/>
                    <a:pt x="304" y="2682"/>
                    <a:pt x="264" y="2007"/>
                  </a:cubicBezTo>
                  <a:lnTo>
                    <a:pt x="225" y="1498"/>
                  </a:lnTo>
                  <a:lnTo>
                    <a:pt x="176" y="999"/>
                  </a:lnTo>
                  <a:lnTo>
                    <a:pt x="98" y="500"/>
                  </a:lnTo>
                  <a:cubicBezTo>
                    <a:pt x="69" y="333"/>
                    <a:pt x="39" y="16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9"/>
            <p:cNvSpPr/>
            <p:nvPr/>
          </p:nvSpPr>
          <p:spPr>
            <a:xfrm>
              <a:off x="4766270" y="4256837"/>
              <a:ext cx="65776" cy="56694"/>
            </a:xfrm>
            <a:custGeom>
              <a:avLst/>
              <a:gdLst/>
              <a:ahLst/>
              <a:cxnLst/>
              <a:rect l="l" t="t" r="r" b="b"/>
              <a:pathLst>
                <a:path w="898" h="774" extrusionOk="0">
                  <a:moveTo>
                    <a:pt x="449" y="1"/>
                  </a:moveTo>
                  <a:cubicBezTo>
                    <a:pt x="206" y="1"/>
                    <a:pt x="0" y="243"/>
                    <a:pt x="95" y="504"/>
                  </a:cubicBezTo>
                  <a:cubicBezTo>
                    <a:pt x="153" y="682"/>
                    <a:pt x="305" y="773"/>
                    <a:pt x="459" y="773"/>
                  </a:cubicBezTo>
                  <a:cubicBezTo>
                    <a:pt x="593" y="773"/>
                    <a:pt x="727" y="704"/>
                    <a:pt x="800" y="563"/>
                  </a:cubicBezTo>
                  <a:cubicBezTo>
                    <a:pt x="898" y="367"/>
                    <a:pt x="819" y="142"/>
                    <a:pt x="624" y="44"/>
                  </a:cubicBezTo>
                  <a:cubicBezTo>
                    <a:pt x="566" y="14"/>
                    <a:pt x="506"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9"/>
            <p:cNvSpPr/>
            <p:nvPr/>
          </p:nvSpPr>
          <p:spPr>
            <a:xfrm>
              <a:off x="4200503" y="3602002"/>
              <a:ext cx="65264" cy="56547"/>
            </a:xfrm>
            <a:custGeom>
              <a:avLst/>
              <a:gdLst/>
              <a:ahLst/>
              <a:cxnLst/>
              <a:rect l="l" t="t" r="r" b="b"/>
              <a:pathLst>
                <a:path w="891" h="772" extrusionOk="0">
                  <a:moveTo>
                    <a:pt x="460" y="1"/>
                  </a:moveTo>
                  <a:cubicBezTo>
                    <a:pt x="309" y="1"/>
                    <a:pt x="158" y="87"/>
                    <a:pt x="97" y="254"/>
                  </a:cubicBezTo>
                  <a:cubicBezTo>
                    <a:pt x="0" y="513"/>
                    <a:pt x="203" y="771"/>
                    <a:pt x="453" y="771"/>
                  </a:cubicBezTo>
                  <a:cubicBezTo>
                    <a:pt x="506" y="771"/>
                    <a:pt x="561" y="760"/>
                    <a:pt x="616" y="734"/>
                  </a:cubicBezTo>
                  <a:cubicBezTo>
                    <a:pt x="812" y="646"/>
                    <a:pt x="890" y="421"/>
                    <a:pt x="812" y="225"/>
                  </a:cubicBezTo>
                  <a:cubicBezTo>
                    <a:pt x="741" y="74"/>
                    <a:pt x="600" y="1"/>
                    <a:pt x="4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06"/>
        <p:cNvGrpSpPr/>
        <p:nvPr/>
      </p:nvGrpSpPr>
      <p:grpSpPr>
        <a:xfrm>
          <a:off x="0" y="0"/>
          <a:ext cx="0" cy="0"/>
          <a:chOff x="0" y="0"/>
          <a:chExt cx="0" cy="0"/>
        </a:xfrm>
      </p:grpSpPr>
      <p:sp>
        <p:nvSpPr>
          <p:cNvPr id="807" name="Google Shape;807;p10"/>
          <p:cNvSpPr txBox="1">
            <a:spLocks noGrp="1"/>
          </p:cNvSpPr>
          <p:nvPr>
            <p:ph type="title"/>
          </p:nvPr>
        </p:nvSpPr>
        <p:spPr>
          <a:xfrm>
            <a:off x="720000" y="40358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08"/>
        <p:cNvGrpSpPr/>
        <p:nvPr/>
      </p:nvGrpSpPr>
      <p:grpSpPr>
        <a:xfrm>
          <a:off x="0" y="0"/>
          <a:ext cx="0" cy="0"/>
          <a:chOff x="0" y="0"/>
          <a:chExt cx="0" cy="0"/>
        </a:xfrm>
      </p:grpSpPr>
      <p:sp>
        <p:nvSpPr>
          <p:cNvPr id="809" name="Google Shape;809;p11"/>
          <p:cNvSpPr/>
          <p:nvPr/>
        </p:nvSpPr>
        <p:spPr>
          <a:xfrm>
            <a:off x="0" y="0"/>
            <a:ext cx="9143730" cy="5226681"/>
          </a:xfrm>
          <a:custGeom>
            <a:avLst/>
            <a:gdLst/>
            <a:ahLst/>
            <a:cxnLst/>
            <a:rect l="l" t="t" r="r" b="b"/>
            <a:pathLst>
              <a:path w="285630" h="163270" extrusionOk="0">
                <a:moveTo>
                  <a:pt x="20389" y="107"/>
                </a:moveTo>
                <a:lnTo>
                  <a:pt x="20389" y="20402"/>
                </a:lnTo>
                <a:lnTo>
                  <a:pt x="107" y="20402"/>
                </a:lnTo>
                <a:lnTo>
                  <a:pt x="107" y="107"/>
                </a:lnTo>
                <a:close/>
                <a:moveTo>
                  <a:pt x="40791" y="107"/>
                </a:moveTo>
                <a:lnTo>
                  <a:pt x="40791" y="20402"/>
                </a:lnTo>
                <a:lnTo>
                  <a:pt x="20509" y="20402"/>
                </a:lnTo>
                <a:lnTo>
                  <a:pt x="20509" y="107"/>
                </a:lnTo>
                <a:close/>
                <a:moveTo>
                  <a:pt x="61180" y="107"/>
                </a:moveTo>
                <a:lnTo>
                  <a:pt x="61180" y="20402"/>
                </a:lnTo>
                <a:lnTo>
                  <a:pt x="40898" y="20402"/>
                </a:lnTo>
                <a:lnTo>
                  <a:pt x="40898" y="107"/>
                </a:lnTo>
                <a:close/>
                <a:moveTo>
                  <a:pt x="81582" y="107"/>
                </a:moveTo>
                <a:lnTo>
                  <a:pt x="81582" y="20402"/>
                </a:lnTo>
                <a:lnTo>
                  <a:pt x="61300" y="20402"/>
                </a:lnTo>
                <a:lnTo>
                  <a:pt x="61287" y="107"/>
                </a:lnTo>
                <a:close/>
                <a:moveTo>
                  <a:pt x="101971" y="107"/>
                </a:moveTo>
                <a:lnTo>
                  <a:pt x="101971" y="20402"/>
                </a:lnTo>
                <a:lnTo>
                  <a:pt x="81689" y="20402"/>
                </a:lnTo>
                <a:lnTo>
                  <a:pt x="81689" y="107"/>
                </a:lnTo>
                <a:close/>
                <a:moveTo>
                  <a:pt x="122359" y="107"/>
                </a:moveTo>
                <a:lnTo>
                  <a:pt x="122359" y="20402"/>
                </a:lnTo>
                <a:lnTo>
                  <a:pt x="102077" y="20402"/>
                </a:lnTo>
                <a:lnTo>
                  <a:pt x="102077" y="107"/>
                </a:lnTo>
                <a:close/>
                <a:moveTo>
                  <a:pt x="142762" y="107"/>
                </a:moveTo>
                <a:lnTo>
                  <a:pt x="142762" y="20402"/>
                </a:lnTo>
                <a:lnTo>
                  <a:pt x="122480" y="20402"/>
                </a:lnTo>
                <a:lnTo>
                  <a:pt x="122480" y="107"/>
                </a:lnTo>
                <a:close/>
                <a:moveTo>
                  <a:pt x="163150" y="107"/>
                </a:moveTo>
                <a:lnTo>
                  <a:pt x="163150" y="20402"/>
                </a:lnTo>
                <a:lnTo>
                  <a:pt x="142868" y="20402"/>
                </a:lnTo>
                <a:lnTo>
                  <a:pt x="142868" y="107"/>
                </a:lnTo>
                <a:close/>
                <a:moveTo>
                  <a:pt x="183552" y="107"/>
                </a:moveTo>
                <a:lnTo>
                  <a:pt x="183552" y="20402"/>
                </a:lnTo>
                <a:lnTo>
                  <a:pt x="163270" y="20402"/>
                </a:lnTo>
                <a:lnTo>
                  <a:pt x="163270" y="107"/>
                </a:lnTo>
                <a:close/>
                <a:moveTo>
                  <a:pt x="203941" y="107"/>
                </a:moveTo>
                <a:lnTo>
                  <a:pt x="203941" y="20402"/>
                </a:lnTo>
                <a:lnTo>
                  <a:pt x="183659" y="20402"/>
                </a:lnTo>
                <a:lnTo>
                  <a:pt x="183659" y="107"/>
                </a:lnTo>
                <a:close/>
                <a:moveTo>
                  <a:pt x="224330" y="107"/>
                </a:moveTo>
                <a:lnTo>
                  <a:pt x="224330" y="20402"/>
                </a:lnTo>
                <a:lnTo>
                  <a:pt x="204048" y="20402"/>
                </a:lnTo>
                <a:lnTo>
                  <a:pt x="204048" y="107"/>
                </a:lnTo>
                <a:close/>
                <a:moveTo>
                  <a:pt x="244732" y="107"/>
                </a:moveTo>
                <a:lnTo>
                  <a:pt x="244732" y="20402"/>
                </a:lnTo>
                <a:lnTo>
                  <a:pt x="224450" y="20402"/>
                </a:lnTo>
                <a:lnTo>
                  <a:pt x="224450" y="107"/>
                </a:lnTo>
                <a:close/>
                <a:moveTo>
                  <a:pt x="265121" y="107"/>
                </a:moveTo>
                <a:lnTo>
                  <a:pt x="265121" y="20402"/>
                </a:lnTo>
                <a:lnTo>
                  <a:pt x="244839" y="20402"/>
                </a:lnTo>
                <a:lnTo>
                  <a:pt x="244839" y="107"/>
                </a:lnTo>
                <a:close/>
                <a:moveTo>
                  <a:pt x="285523" y="107"/>
                </a:moveTo>
                <a:lnTo>
                  <a:pt x="285523" y="20402"/>
                </a:lnTo>
                <a:lnTo>
                  <a:pt x="265241" y="20402"/>
                </a:lnTo>
                <a:lnTo>
                  <a:pt x="265241" y="107"/>
                </a:lnTo>
                <a:close/>
                <a:moveTo>
                  <a:pt x="20389" y="20509"/>
                </a:moveTo>
                <a:lnTo>
                  <a:pt x="20389" y="40791"/>
                </a:lnTo>
                <a:lnTo>
                  <a:pt x="107" y="40791"/>
                </a:lnTo>
                <a:lnTo>
                  <a:pt x="107" y="20509"/>
                </a:lnTo>
                <a:close/>
                <a:moveTo>
                  <a:pt x="40791" y="20509"/>
                </a:moveTo>
                <a:lnTo>
                  <a:pt x="40791" y="40791"/>
                </a:lnTo>
                <a:lnTo>
                  <a:pt x="20509" y="40791"/>
                </a:lnTo>
                <a:lnTo>
                  <a:pt x="20509" y="20509"/>
                </a:lnTo>
                <a:close/>
                <a:moveTo>
                  <a:pt x="61180" y="20509"/>
                </a:moveTo>
                <a:lnTo>
                  <a:pt x="61193" y="40791"/>
                </a:lnTo>
                <a:lnTo>
                  <a:pt x="40898" y="40791"/>
                </a:lnTo>
                <a:lnTo>
                  <a:pt x="40898" y="20509"/>
                </a:lnTo>
                <a:close/>
                <a:moveTo>
                  <a:pt x="81582" y="20509"/>
                </a:moveTo>
                <a:lnTo>
                  <a:pt x="81582" y="40791"/>
                </a:lnTo>
                <a:lnTo>
                  <a:pt x="61300" y="40791"/>
                </a:lnTo>
                <a:lnTo>
                  <a:pt x="61300" y="20509"/>
                </a:lnTo>
                <a:close/>
                <a:moveTo>
                  <a:pt x="101971" y="20509"/>
                </a:moveTo>
                <a:lnTo>
                  <a:pt x="101984" y="40791"/>
                </a:lnTo>
                <a:lnTo>
                  <a:pt x="81689" y="40791"/>
                </a:lnTo>
                <a:lnTo>
                  <a:pt x="81689" y="20509"/>
                </a:lnTo>
                <a:close/>
                <a:moveTo>
                  <a:pt x="122359" y="20509"/>
                </a:moveTo>
                <a:lnTo>
                  <a:pt x="122373" y="40791"/>
                </a:lnTo>
                <a:lnTo>
                  <a:pt x="102077" y="40791"/>
                </a:lnTo>
                <a:lnTo>
                  <a:pt x="102077" y="20509"/>
                </a:lnTo>
                <a:close/>
                <a:moveTo>
                  <a:pt x="142762" y="20509"/>
                </a:moveTo>
                <a:lnTo>
                  <a:pt x="142762" y="40791"/>
                </a:lnTo>
                <a:lnTo>
                  <a:pt x="122480" y="40791"/>
                </a:lnTo>
                <a:lnTo>
                  <a:pt x="122480" y="20509"/>
                </a:lnTo>
                <a:close/>
                <a:moveTo>
                  <a:pt x="163150" y="20509"/>
                </a:moveTo>
                <a:lnTo>
                  <a:pt x="163164" y="40791"/>
                </a:lnTo>
                <a:lnTo>
                  <a:pt x="142868" y="40791"/>
                </a:lnTo>
                <a:lnTo>
                  <a:pt x="142868" y="20509"/>
                </a:lnTo>
                <a:close/>
                <a:moveTo>
                  <a:pt x="183552" y="20509"/>
                </a:moveTo>
                <a:lnTo>
                  <a:pt x="183552" y="40791"/>
                </a:lnTo>
                <a:lnTo>
                  <a:pt x="163270" y="40791"/>
                </a:lnTo>
                <a:lnTo>
                  <a:pt x="163270" y="20509"/>
                </a:lnTo>
                <a:close/>
                <a:moveTo>
                  <a:pt x="203941" y="20509"/>
                </a:moveTo>
                <a:lnTo>
                  <a:pt x="203955" y="40791"/>
                </a:lnTo>
                <a:lnTo>
                  <a:pt x="183659" y="40791"/>
                </a:lnTo>
                <a:lnTo>
                  <a:pt x="183659" y="20509"/>
                </a:lnTo>
                <a:close/>
                <a:moveTo>
                  <a:pt x="224330" y="20509"/>
                </a:moveTo>
                <a:lnTo>
                  <a:pt x="224343" y="40791"/>
                </a:lnTo>
                <a:lnTo>
                  <a:pt x="204048" y="40791"/>
                </a:lnTo>
                <a:lnTo>
                  <a:pt x="204048" y="20509"/>
                </a:lnTo>
                <a:close/>
                <a:moveTo>
                  <a:pt x="244732" y="20509"/>
                </a:moveTo>
                <a:lnTo>
                  <a:pt x="244732" y="40791"/>
                </a:lnTo>
                <a:lnTo>
                  <a:pt x="224450" y="40791"/>
                </a:lnTo>
                <a:lnTo>
                  <a:pt x="224450" y="20509"/>
                </a:lnTo>
                <a:close/>
                <a:moveTo>
                  <a:pt x="265121" y="20509"/>
                </a:moveTo>
                <a:lnTo>
                  <a:pt x="265121" y="40791"/>
                </a:lnTo>
                <a:lnTo>
                  <a:pt x="244839" y="40791"/>
                </a:lnTo>
                <a:lnTo>
                  <a:pt x="244839" y="20509"/>
                </a:lnTo>
                <a:close/>
                <a:moveTo>
                  <a:pt x="285523" y="20509"/>
                </a:moveTo>
                <a:lnTo>
                  <a:pt x="285523" y="40791"/>
                </a:lnTo>
                <a:lnTo>
                  <a:pt x="265241" y="40791"/>
                </a:lnTo>
                <a:lnTo>
                  <a:pt x="265241" y="20509"/>
                </a:lnTo>
                <a:close/>
                <a:moveTo>
                  <a:pt x="20389" y="40898"/>
                </a:moveTo>
                <a:lnTo>
                  <a:pt x="20389" y="61179"/>
                </a:lnTo>
                <a:lnTo>
                  <a:pt x="107" y="61179"/>
                </a:lnTo>
                <a:lnTo>
                  <a:pt x="107" y="40898"/>
                </a:lnTo>
                <a:close/>
                <a:moveTo>
                  <a:pt x="40791" y="40898"/>
                </a:moveTo>
                <a:lnTo>
                  <a:pt x="40791" y="61179"/>
                </a:lnTo>
                <a:lnTo>
                  <a:pt x="20509" y="61179"/>
                </a:lnTo>
                <a:lnTo>
                  <a:pt x="20509" y="40898"/>
                </a:lnTo>
                <a:close/>
                <a:moveTo>
                  <a:pt x="61180" y="40898"/>
                </a:moveTo>
                <a:lnTo>
                  <a:pt x="61180" y="61179"/>
                </a:lnTo>
                <a:lnTo>
                  <a:pt x="40898" y="61179"/>
                </a:lnTo>
                <a:lnTo>
                  <a:pt x="40898" y="40898"/>
                </a:lnTo>
                <a:close/>
                <a:moveTo>
                  <a:pt x="81582" y="40898"/>
                </a:moveTo>
                <a:lnTo>
                  <a:pt x="81582" y="61179"/>
                </a:lnTo>
                <a:lnTo>
                  <a:pt x="61300" y="61179"/>
                </a:lnTo>
                <a:lnTo>
                  <a:pt x="61300" y="40898"/>
                </a:lnTo>
                <a:close/>
                <a:moveTo>
                  <a:pt x="101971" y="40898"/>
                </a:moveTo>
                <a:lnTo>
                  <a:pt x="101971" y="61179"/>
                </a:lnTo>
                <a:lnTo>
                  <a:pt x="81689" y="61179"/>
                </a:lnTo>
                <a:lnTo>
                  <a:pt x="81689" y="40898"/>
                </a:lnTo>
                <a:close/>
                <a:moveTo>
                  <a:pt x="122359" y="40898"/>
                </a:moveTo>
                <a:lnTo>
                  <a:pt x="122359" y="61179"/>
                </a:lnTo>
                <a:lnTo>
                  <a:pt x="102077" y="61179"/>
                </a:lnTo>
                <a:lnTo>
                  <a:pt x="102077" y="40898"/>
                </a:lnTo>
                <a:close/>
                <a:moveTo>
                  <a:pt x="142762" y="40898"/>
                </a:moveTo>
                <a:lnTo>
                  <a:pt x="142762" y="61179"/>
                </a:lnTo>
                <a:lnTo>
                  <a:pt x="122480" y="61179"/>
                </a:lnTo>
                <a:lnTo>
                  <a:pt x="122480" y="40898"/>
                </a:lnTo>
                <a:close/>
                <a:moveTo>
                  <a:pt x="163150" y="40898"/>
                </a:moveTo>
                <a:lnTo>
                  <a:pt x="163150" y="61179"/>
                </a:lnTo>
                <a:lnTo>
                  <a:pt x="142868" y="61179"/>
                </a:lnTo>
                <a:lnTo>
                  <a:pt x="142868" y="40898"/>
                </a:lnTo>
                <a:close/>
                <a:moveTo>
                  <a:pt x="183552" y="40898"/>
                </a:moveTo>
                <a:lnTo>
                  <a:pt x="183552" y="61179"/>
                </a:lnTo>
                <a:lnTo>
                  <a:pt x="163270" y="61179"/>
                </a:lnTo>
                <a:lnTo>
                  <a:pt x="163270" y="40898"/>
                </a:lnTo>
                <a:close/>
                <a:moveTo>
                  <a:pt x="203941" y="40898"/>
                </a:moveTo>
                <a:lnTo>
                  <a:pt x="203941" y="61179"/>
                </a:lnTo>
                <a:lnTo>
                  <a:pt x="183659" y="61179"/>
                </a:lnTo>
                <a:lnTo>
                  <a:pt x="183659" y="40898"/>
                </a:lnTo>
                <a:close/>
                <a:moveTo>
                  <a:pt x="224330" y="40898"/>
                </a:moveTo>
                <a:lnTo>
                  <a:pt x="224330" y="61179"/>
                </a:lnTo>
                <a:lnTo>
                  <a:pt x="204048" y="61179"/>
                </a:lnTo>
                <a:lnTo>
                  <a:pt x="204048" y="40898"/>
                </a:lnTo>
                <a:close/>
                <a:moveTo>
                  <a:pt x="244732" y="40898"/>
                </a:moveTo>
                <a:lnTo>
                  <a:pt x="244732" y="61179"/>
                </a:lnTo>
                <a:lnTo>
                  <a:pt x="224450" y="61179"/>
                </a:lnTo>
                <a:lnTo>
                  <a:pt x="224450" y="40898"/>
                </a:lnTo>
                <a:close/>
                <a:moveTo>
                  <a:pt x="265121" y="40898"/>
                </a:moveTo>
                <a:lnTo>
                  <a:pt x="265121" y="61179"/>
                </a:lnTo>
                <a:lnTo>
                  <a:pt x="244839" y="61179"/>
                </a:lnTo>
                <a:lnTo>
                  <a:pt x="244839" y="40898"/>
                </a:lnTo>
                <a:close/>
                <a:moveTo>
                  <a:pt x="285523" y="40898"/>
                </a:moveTo>
                <a:lnTo>
                  <a:pt x="285523" y="61179"/>
                </a:lnTo>
                <a:lnTo>
                  <a:pt x="265241" y="61179"/>
                </a:lnTo>
                <a:lnTo>
                  <a:pt x="265241" y="40898"/>
                </a:lnTo>
                <a:close/>
                <a:moveTo>
                  <a:pt x="20389" y="61300"/>
                </a:moveTo>
                <a:lnTo>
                  <a:pt x="20389" y="81568"/>
                </a:lnTo>
                <a:lnTo>
                  <a:pt x="107" y="81568"/>
                </a:lnTo>
                <a:lnTo>
                  <a:pt x="107" y="61300"/>
                </a:lnTo>
                <a:close/>
                <a:moveTo>
                  <a:pt x="40791" y="61300"/>
                </a:moveTo>
                <a:lnTo>
                  <a:pt x="40791" y="81568"/>
                </a:lnTo>
                <a:lnTo>
                  <a:pt x="20509" y="81568"/>
                </a:lnTo>
                <a:lnTo>
                  <a:pt x="20509" y="61300"/>
                </a:lnTo>
                <a:close/>
                <a:moveTo>
                  <a:pt x="61180" y="61300"/>
                </a:moveTo>
                <a:lnTo>
                  <a:pt x="61180" y="81568"/>
                </a:lnTo>
                <a:lnTo>
                  <a:pt x="40898" y="81568"/>
                </a:lnTo>
                <a:lnTo>
                  <a:pt x="40898" y="61300"/>
                </a:lnTo>
                <a:close/>
                <a:moveTo>
                  <a:pt x="81582" y="61300"/>
                </a:moveTo>
                <a:lnTo>
                  <a:pt x="81582" y="81568"/>
                </a:lnTo>
                <a:lnTo>
                  <a:pt x="61300" y="81568"/>
                </a:lnTo>
                <a:lnTo>
                  <a:pt x="61300" y="61300"/>
                </a:lnTo>
                <a:close/>
                <a:moveTo>
                  <a:pt x="101971" y="61300"/>
                </a:moveTo>
                <a:lnTo>
                  <a:pt x="101971" y="81568"/>
                </a:lnTo>
                <a:lnTo>
                  <a:pt x="81689" y="81568"/>
                </a:lnTo>
                <a:lnTo>
                  <a:pt x="81689" y="61300"/>
                </a:lnTo>
                <a:close/>
                <a:moveTo>
                  <a:pt x="122359" y="61300"/>
                </a:moveTo>
                <a:lnTo>
                  <a:pt x="122359" y="81568"/>
                </a:lnTo>
                <a:lnTo>
                  <a:pt x="102077" y="81568"/>
                </a:lnTo>
                <a:lnTo>
                  <a:pt x="102077" y="61300"/>
                </a:lnTo>
                <a:close/>
                <a:moveTo>
                  <a:pt x="142762" y="61300"/>
                </a:moveTo>
                <a:lnTo>
                  <a:pt x="142762" y="81568"/>
                </a:lnTo>
                <a:lnTo>
                  <a:pt x="122480" y="81568"/>
                </a:lnTo>
                <a:lnTo>
                  <a:pt x="122480" y="61300"/>
                </a:lnTo>
                <a:close/>
                <a:moveTo>
                  <a:pt x="163150" y="61300"/>
                </a:moveTo>
                <a:lnTo>
                  <a:pt x="163150" y="81568"/>
                </a:lnTo>
                <a:lnTo>
                  <a:pt x="142868" y="81568"/>
                </a:lnTo>
                <a:lnTo>
                  <a:pt x="142868" y="61300"/>
                </a:lnTo>
                <a:close/>
                <a:moveTo>
                  <a:pt x="183552" y="61300"/>
                </a:moveTo>
                <a:lnTo>
                  <a:pt x="183552" y="81568"/>
                </a:lnTo>
                <a:lnTo>
                  <a:pt x="163270" y="81568"/>
                </a:lnTo>
                <a:lnTo>
                  <a:pt x="163270" y="61300"/>
                </a:lnTo>
                <a:close/>
                <a:moveTo>
                  <a:pt x="203941" y="61300"/>
                </a:moveTo>
                <a:lnTo>
                  <a:pt x="203941" y="81568"/>
                </a:lnTo>
                <a:lnTo>
                  <a:pt x="183659" y="81568"/>
                </a:lnTo>
                <a:lnTo>
                  <a:pt x="183659" y="61300"/>
                </a:lnTo>
                <a:close/>
                <a:moveTo>
                  <a:pt x="244732" y="61300"/>
                </a:moveTo>
                <a:lnTo>
                  <a:pt x="244732" y="81568"/>
                </a:lnTo>
                <a:lnTo>
                  <a:pt x="224450" y="81568"/>
                </a:lnTo>
                <a:lnTo>
                  <a:pt x="224450" y="61300"/>
                </a:lnTo>
                <a:close/>
                <a:moveTo>
                  <a:pt x="224330" y="61300"/>
                </a:moveTo>
                <a:lnTo>
                  <a:pt x="224330" y="81581"/>
                </a:lnTo>
                <a:lnTo>
                  <a:pt x="204048" y="81581"/>
                </a:lnTo>
                <a:lnTo>
                  <a:pt x="204048" y="61300"/>
                </a:lnTo>
                <a:close/>
                <a:moveTo>
                  <a:pt x="265121" y="61300"/>
                </a:moveTo>
                <a:lnTo>
                  <a:pt x="265121" y="81581"/>
                </a:lnTo>
                <a:lnTo>
                  <a:pt x="244839" y="81581"/>
                </a:lnTo>
                <a:lnTo>
                  <a:pt x="244839" y="61300"/>
                </a:lnTo>
                <a:close/>
                <a:moveTo>
                  <a:pt x="285523" y="61300"/>
                </a:moveTo>
                <a:lnTo>
                  <a:pt x="285523" y="81581"/>
                </a:lnTo>
                <a:lnTo>
                  <a:pt x="265241" y="81581"/>
                </a:lnTo>
                <a:lnTo>
                  <a:pt x="265241" y="61300"/>
                </a:lnTo>
                <a:close/>
                <a:moveTo>
                  <a:pt x="20389" y="81688"/>
                </a:moveTo>
                <a:lnTo>
                  <a:pt x="20389" y="101970"/>
                </a:lnTo>
                <a:lnTo>
                  <a:pt x="107" y="101970"/>
                </a:lnTo>
                <a:lnTo>
                  <a:pt x="107" y="81688"/>
                </a:lnTo>
                <a:close/>
                <a:moveTo>
                  <a:pt x="40791" y="81688"/>
                </a:moveTo>
                <a:lnTo>
                  <a:pt x="40791" y="101970"/>
                </a:lnTo>
                <a:lnTo>
                  <a:pt x="20509" y="101970"/>
                </a:lnTo>
                <a:lnTo>
                  <a:pt x="20509" y="81688"/>
                </a:lnTo>
                <a:close/>
                <a:moveTo>
                  <a:pt x="61180" y="81688"/>
                </a:moveTo>
                <a:lnTo>
                  <a:pt x="61180" y="101970"/>
                </a:lnTo>
                <a:lnTo>
                  <a:pt x="40898" y="101970"/>
                </a:lnTo>
                <a:lnTo>
                  <a:pt x="40898" y="81688"/>
                </a:lnTo>
                <a:close/>
                <a:moveTo>
                  <a:pt x="81582" y="81688"/>
                </a:moveTo>
                <a:lnTo>
                  <a:pt x="81582" y="101970"/>
                </a:lnTo>
                <a:lnTo>
                  <a:pt x="61300" y="101970"/>
                </a:lnTo>
                <a:lnTo>
                  <a:pt x="61300" y="81688"/>
                </a:lnTo>
                <a:close/>
                <a:moveTo>
                  <a:pt x="101971" y="81688"/>
                </a:moveTo>
                <a:lnTo>
                  <a:pt x="101971" y="101970"/>
                </a:lnTo>
                <a:lnTo>
                  <a:pt x="81689" y="101970"/>
                </a:lnTo>
                <a:lnTo>
                  <a:pt x="81689" y="81688"/>
                </a:lnTo>
                <a:close/>
                <a:moveTo>
                  <a:pt x="122359" y="81688"/>
                </a:moveTo>
                <a:lnTo>
                  <a:pt x="122359" y="101970"/>
                </a:lnTo>
                <a:lnTo>
                  <a:pt x="102077" y="101970"/>
                </a:lnTo>
                <a:lnTo>
                  <a:pt x="102077" y="81688"/>
                </a:lnTo>
                <a:close/>
                <a:moveTo>
                  <a:pt x="142762" y="81688"/>
                </a:moveTo>
                <a:lnTo>
                  <a:pt x="142762" y="101970"/>
                </a:lnTo>
                <a:lnTo>
                  <a:pt x="122480" y="101970"/>
                </a:lnTo>
                <a:lnTo>
                  <a:pt x="122480" y="81688"/>
                </a:lnTo>
                <a:close/>
                <a:moveTo>
                  <a:pt x="163150" y="81688"/>
                </a:moveTo>
                <a:lnTo>
                  <a:pt x="163150" y="101970"/>
                </a:lnTo>
                <a:lnTo>
                  <a:pt x="142868" y="101970"/>
                </a:lnTo>
                <a:lnTo>
                  <a:pt x="142868" y="81688"/>
                </a:lnTo>
                <a:close/>
                <a:moveTo>
                  <a:pt x="183552" y="81688"/>
                </a:moveTo>
                <a:lnTo>
                  <a:pt x="183552" y="101970"/>
                </a:lnTo>
                <a:lnTo>
                  <a:pt x="163270" y="101970"/>
                </a:lnTo>
                <a:lnTo>
                  <a:pt x="163270" y="81688"/>
                </a:lnTo>
                <a:close/>
                <a:moveTo>
                  <a:pt x="203941" y="81688"/>
                </a:moveTo>
                <a:lnTo>
                  <a:pt x="203941" y="101970"/>
                </a:lnTo>
                <a:lnTo>
                  <a:pt x="183659" y="101970"/>
                </a:lnTo>
                <a:lnTo>
                  <a:pt x="183659" y="81688"/>
                </a:lnTo>
                <a:close/>
                <a:moveTo>
                  <a:pt x="224330" y="81688"/>
                </a:moveTo>
                <a:lnTo>
                  <a:pt x="224330" y="101970"/>
                </a:lnTo>
                <a:lnTo>
                  <a:pt x="204048" y="101970"/>
                </a:lnTo>
                <a:lnTo>
                  <a:pt x="204048" y="81688"/>
                </a:lnTo>
                <a:close/>
                <a:moveTo>
                  <a:pt x="244732" y="81688"/>
                </a:moveTo>
                <a:lnTo>
                  <a:pt x="244732" y="101970"/>
                </a:lnTo>
                <a:lnTo>
                  <a:pt x="224450" y="101970"/>
                </a:lnTo>
                <a:lnTo>
                  <a:pt x="224450" y="81688"/>
                </a:lnTo>
                <a:close/>
                <a:moveTo>
                  <a:pt x="265121" y="81688"/>
                </a:moveTo>
                <a:lnTo>
                  <a:pt x="265121" y="101970"/>
                </a:lnTo>
                <a:lnTo>
                  <a:pt x="244839" y="101970"/>
                </a:lnTo>
                <a:lnTo>
                  <a:pt x="244839" y="81688"/>
                </a:lnTo>
                <a:close/>
                <a:moveTo>
                  <a:pt x="285523" y="81688"/>
                </a:moveTo>
                <a:lnTo>
                  <a:pt x="285523" y="101970"/>
                </a:lnTo>
                <a:lnTo>
                  <a:pt x="265241" y="101970"/>
                </a:lnTo>
                <a:lnTo>
                  <a:pt x="265241" y="81688"/>
                </a:lnTo>
                <a:close/>
                <a:moveTo>
                  <a:pt x="20389" y="102077"/>
                </a:moveTo>
                <a:lnTo>
                  <a:pt x="20389" y="122359"/>
                </a:lnTo>
                <a:lnTo>
                  <a:pt x="107" y="122359"/>
                </a:lnTo>
                <a:lnTo>
                  <a:pt x="107" y="102077"/>
                </a:lnTo>
                <a:close/>
                <a:moveTo>
                  <a:pt x="40791" y="102077"/>
                </a:moveTo>
                <a:lnTo>
                  <a:pt x="40791" y="122359"/>
                </a:lnTo>
                <a:lnTo>
                  <a:pt x="20509" y="122359"/>
                </a:lnTo>
                <a:lnTo>
                  <a:pt x="20509" y="102077"/>
                </a:lnTo>
                <a:close/>
                <a:moveTo>
                  <a:pt x="61180" y="102077"/>
                </a:moveTo>
                <a:lnTo>
                  <a:pt x="61180" y="122359"/>
                </a:lnTo>
                <a:lnTo>
                  <a:pt x="40898" y="122359"/>
                </a:lnTo>
                <a:lnTo>
                  <a:pt x="40898" y="102077"/>
                </a:lnTo>
                <a:close/>
                <a:moveTo>
                  <a:pt x="81582" y="102077"/>
                </a:moveTo>
                <a:lnTo>
                  <a:pt x="81582" y="122359"/>
                </a:lnTo>
                <a:lnTo>
                  <a:pt x="61300" y="122359"/>
                </a:lnTo>
                <a:lnTo>
                  <a:pt x="61300" y="102077"/>
                </a:lnTo>
                <a:close/>
                <a:moveTo>
                  <a:pt x="101971" y="102077"/>
                </a:moveTo>
                <a:lnTo>
                  <a:pt x="101971" y="122359"/>
                </a:lnTo>
                <a:lnTo>
                  <a:pt x="81689" y="122359"/>
                </a:lnTo>
                <a:lnTo>
                  <a:pt x="81702" y="102077"/>
                </a:lnTo>
                <a:close/>
                <a:moveTo>
                  <a:pt x="122359" y="102077"/>
                </a:moveTo>
                <a:lnTo>
                  <a:pt x="122359" y="122359"/>
                </a:lnTo>
                <a:lnTo>
                  <a:pt x="102077" y="122359"/>
                </a:lnTo>
                <a:lnTo>
                  <a:pt x="102091" y="102077"/>
                </a:lnTo>
                <a:close/>
                <a:moveTo>
                  <a:pt x="142762" y="102077"/>
                </a:moveTo>
                <a:lnTo>
                  <a:pt x="142762" y="122359"/>
                </a:lnTo>
                <a:lnTo>
                  <a:pt x="122480" y="122359"/>
                </a:lnTo>
                <a:lnTo>
                  <a:pt x="122480" y="102077"/>
                </a:lnTo>
                <a:close/>
                <a:moveTo>
                  <a:pt x="163164" y="102077"/>
                </a:moveTo>
                <a:lnTo>
                  <a:pt x="163164" y="122359"/>
                </a:lnTo>
                <a:lnTo>
                  <a:pt x="142868" y="122359"/>
                </a:lnTo>
                <a:lnTo>
                  <a:pt x="142882" y="102077"/>
                </a:lnTo>
                <a:close/>
                <a:moveTo>
                  <a:pt x="183552" y="102077"/>
                </a:moveTo>
                <a:lnTo>
                  <a:pt x="183552" y="122359"/>
                </a:lnTo>
                <a:lnTo>
                  <a:pt x="163270" y="122359"/>
                </a:lnTo>
                <a:lnTo>
                  <a:pt x="163270" y="102077"/>
                </a:lnTo>
                <a:close/>
                <a:moveTo>
                  <a:pt x="203955" y="102077"/>
                </a:moveTo>
                <a:lnTo>
                  <a:pt x="203955" y="122359"/>
                </a:lnTo>
                <a:lnTo>
                  <a:pt x="183659" y="122359"/>
                </a:lnTo>
                <a:lnTo>
                  <a:pt x="183659" y="102077"/>
                </a:lnTo>
                <a:close/>
                <a:moveTo>
                  <a:pt x="224343" y="102077"/>
                </a:moveTo>
                <a:lnTo>
                  <a:pt x="224343" y="122359"/>
                </a:lnTo>
                <a:lnTo>
                  <a:pt x="204048" y="122359"/>
                </a:lnTo>
                <a:lnTo>
                  <a:pt x="204061" y="102077"/>
                </a:lnTo>
                <a:close/>
                <a:moveTo>
                  <a:pt x="244732" y="102077"/>
                </a:moveTo>
                <a:lnTo>
                  <a:pt x="244732" y="122359"/>
                </a:lnTo>
                <a:lnTo>
                  <a:pt x="224450" y="122359"/>
                </a:lnTo>
                <a:lnTo>
                  <a:pt x="224450" y="102077"/>
                </a:lnTo>
                <a:close/>
                <a:moveTo>
                  <a:pt x="265121" y="102077"/>
                </a:moveTo>
                <a:lnTo>
                  <a:pt x="265121" y="122359"/>
                </a:lnTo>
                <a:lnTo>
                  <a:pt x="244839" y="122359"/>
                </a:lnTo>
                <a:lnTo>
                  <a:pt x="244839" y="102077"/>
                </a:lnTo>
                <a:close/>
                <a:moveTo>
                  <a:pt x="285523" y="102077"/>
                </a:moveTo>
                <a:lnTo>
                  <a:pt x="285523" y="122359"/>
                </a:lnTo>
                <a:lnTo>
                  <a:pt x="265241" y="122359"/>
                </a:lnTo>
                <a:lnTo>
                  <a:pt x="265241" y="102077"/>
                </a:lnTo>
                <a:close/>
                <a:moveTo>
                  <a:pt x="20389" y="122479"/>
                </a:moveTo>
                <a:lnTo>
                  <a:pt x="20389" y="142761"/>
                </a:lnTo>
                <a:lnTo>
                  <a:pt x="107" y="142761"/>
                </a:lnTo>
                <a:lnTo>
                  <a:pt x="107" y="122479"/>
                </a:lnTo>
                <a:close/>
                <a:moveTo>
                  <a:pt x="40791" y="122479"/>
                </a:moveTo>
                <a:lnTo>
                  <a:pt x="40791" y="142761"/>
                </a:lnTo>
                <a:lnTo>
                  <a:pt x="20509" y="142761"/>
                </a:lnTo>
                <a:lnTo>
                  <a:pt x="20509" y="122479"/>
                </a:lnTo>
                <a:close/>
                <a:moveTo>
                  <a:pt x="61180" y="122479"/>
                </a:moveTo>
                <a:lnTo>
                  <a:pt x="61180" y="142761"/>
                </a:lnTo>
                <a:lnTo>
                  <a:pt x="40898" y="142761"/>
                </a:lnTo>
                <a:lnTo>
                  <a:pt x="40898" y="122479"/>
                </a:lnTo>
                <a:close/>
                <a:moveTo>
                  <a:pt x="81582" y="122479"/>
                </a:moveTo>
                <a:lnTo>
                  <a:pt x="81582" y="142761"/>
                </a:lnTo>
                <a:lnTo>
                  <a:pt x="61300" y="142761"/>
                </a:lnTo>
                <a:lnTo>
                  <a:pt x="61300" y="122479"/>
                </a:lnTo>
                <a:close/>
                <a:moveTo>
                  <a:pt x="101971" y="122479"/>
                </a:moveTo>
                <a:lnTo>
                  <a:pt x="101971" y="142761"/>
                </a:lnTo>
                <a:lnTo>
                  <a:pt x="81689" y="142761"/>
                </a:lnTo>
                <a:lnTo>
                  <a:pt x="81689" y="122479"/>
                </a:lnTo>
                <a:close/>
                <a:moveTo>
                  <a:pt x="122359" y="122479"/>
                </a:moveTo>
                <a:lnTo>
                  <a:pt x="122359" y="142761"/>
                </a:lnTo>
                <a:lnTo>
                  <a:pt x="102077" y="142761"/>
                </a:lnTo>
                <a:lnTo>
                  <a:pt x="102077" y="122479"/>
                </a:lnTo>
                <a:close/>
                <a:moveTo>
                  <a:pt x="142762" y="122479"/>
                </a:moveTo>
                <a:lnTo>
                  <a:pt x="142762" y="142761"/>
                </a:lnTo>
                <a:lnTo>
                  <a:pt x="122480" y="142761"/>
                </a:lnTo>
                <a:lnTo>
                  <a:pt x="122480" y="122479"/>
                </a:lnTo>
                <a:close/>
                <a:moveTo>
                  <a:pt x="163150" y="122479"/>
                </a:moveTo>
                <a:lnTo>
                  <a:pt x="163150" y="142761"/>
                </a:lnTo>
                <a:lnTo>
                  <a:pt x="142868" y="142761"/>
                </a:lnTo>
                <a:lnTo>
                  <a:pt x="142868" y="122479"/>
                </a:lnTo>
                <a:close/>
                <a:moveTo>
                  <a:pt x="183552" y="122479"/>
                </a:moveTo>
                <a:lnTo>
                  <a:pt x="183552" y="142761"/>
                </a:lnTo>
                <a:lnTo>
                  <a:pt x="163270" y="142761"/>
                </a:lnTo>
                <a:lnTo>
                  <a:pt x="163270" y="122479"/>
                </a:lnTo>
                <a:close/>
                <a:moveTo>
                  <a:pt x="203941" y="122479"/>
                </a:moveTo>
                <a:lnTo>
                  <a:pt x="203941" y="142761"/>
                </a:lnTo>
                <a:lnTo>
                  <a:pt x="183659" y="142761"/>
                </a:lnTo>
                <a:lnTo>
                  <a:pt x="183659" y="122479"/>
                </a:lnTo>
                <a:close/>
                <a:moveTo>
                  <a:pt x="224330" y="122479"/>
                </a:moveTo>
                <a:lnTo>
                  <a:pt x="224330" y="142761"/>
                </a:lnTo>
                <a:lnTo>
                  <a:pt x="204048" y="142761"/>
                </a:lnTo>
                <a:lnTo>
                  <a:pt x="204048" y="122479"/>
                </a:lnTo>
                <a:close/>
                <a:moveTo>
                  <a:pt x="244732" y="122479"/>
                </a:moveTo>
                <a:lnTo>
                  <a:pt x="244732" y="142761"/>
                </a:lnTo>
                <a:lnTo>
                  <a:pt x="224450" y="142761"/>
                </a:lnTo>
                <a:lnTo>
                  <a:pt x="224450" y="122479"/>
                </a:lnTo>
                <a:close/>
                <a:moveTo>
                  <a:pt x="265121" y="122479"/>
                </a:moveTo>
                <a:lnTo>
                  <a:pt x="265121" y="142761"/>
                </a:lnTo>
                <a:lnTo>
                  <a:pt x="244839" y="142761"/>
                </a:lnTo>
                <a:lnTo>
                  <a:pt x="244839" y="122479"/>
                </a:lnTo>
                <a:close/>
                <a:moveTo>
                  <a:pt x="285523" y="122479"/>
                </a:moveTo>
                <a:lnTo>
                  <a:pt x="285523" y="142761"/>
                </a:lnTo>
                <a:lnTo>
                  <a:pt x="265241" y="142761"/>
                </a:lnTo>
                <a:lnTo>
                  <a:pt x="265241" y="122479"/>
                </a:lnTo>
                <a:close/>
                <a:moveTo>
                  <a:pt x="20389" y="142868"/>
                </a:moveTo>
                <a:lnTo>
                  <a:pt x="20389" y="163149"/>
                </a:lnTo>
                <a:lnTo>
                  <a:pt x="107" y="163149"/>
                </a:lnTo>
                <a:lnTo>
                  <a:pt x="107" y="142868"/>
                </a:lnTo>
                <a:close/>
                <a:moveTo>
                  <a:pt x="40791" y="142868"/>
                </a:moveTo>
                <a:lnTo>
                  <a:pt x="40791" y="163149"/>
                </a:lnTo>
                <a:lnTo>
                  <a:pt x="20509" y="163149"/>
                </a:lnTo>
                <a:lnTo>
                  <a:pt x="20509" y="142868"/>
                </a:lnTo>
                <a:close/>
                <a:moveTo>
                  <a:pt x="61180" y="142868"/>
                </a:moveTo>
                <a:lnTo>
                  <a:pt x="61180" y="163149"/>
                </a:lnTo>
                <a:lnTo>
                  <a:pt x="40898" y="163149"/>
                </a:lnTo>
                <a:lnTo>
                  <a:pt x="40898" y="142868"/>
                </a:lnTo>
                <a:close/>
                <a:moveTo>
                  <a:pt x="81582" y="142868"/>
                </a:moveTo>
                <a:lnTo>
                  <a:pt x="81582" y="163149"/>
                </a:lnTo>
                <a:lnTo>
                  <a:pt x="61300" y="163149"/>
                </a:lnTo>
                <a:lnTo>
                  <a:pt x="61300" y="142868"/>
                </a:lnTo>
                <a:close/>
                <a:moveTo>
                  <a:pt x="101971" y="142868"/>
                </a:moveTo>
                <a:lnTo>
                  <a:pt x="101971" y="163149"/>
                </a:lnTo>
                <a:lnTo>
                  <a:pt x="81689" y="163149"/>
                </a:lnTo>
                <a:lnTo>
                  <a:pt x="81689" y="142868"/>
                </a:lnTo>
                <a:close/>
                <a:moveTo>
                  <a:pt x="122359" y="142868"/>
                </a:moveTo>
                <a:lnTo>
                  <a:pt x="122359" y="163149"/>
                </a:lnTo>
                <a:lnTo>
                  <a:pt x="102077" y="163149"/>
                </a:lnTo>
                <a:lnTo>
                  <a:pt x="102077" y="142868"/>
                </a:lnTo>
                <a:close/>
                <a:moveTo>
                  <a:pt x="142762" y="142868"/>
                </a:moveTo>
                <a:lnTo>
                  <a:pt x="142762" y="163149"/>
                </a:lnTo>
                <a:lnTo>
                  <a:pt x="122480" y="163149"/>
                </a:lnTo>
                <a:lnTo>
                  <a:pt x="122480" y="142868"/>
                </a:lnTo>
                <a:close/>
                <a:moveTo>
                  <a:pt x="163150" y="142868"/>
                </a:moveTo>
                <a:lnTo>
                  <a:pt x="163150" y="163149"/>
                </a:lnTo>
                <a:lnTo>
                  <a:pt x="142868" y="163149"/>
                </a:lnTo>
                <a:lnTo>
                  <a:pt x="142868" y="142868"/>
                </a:lnTo>
                <a:close/>
                <a:moveTo>
                  <a:pt x="183552" y="142868"/>
                </a:moveTo>
                <a:lnTo>
                  <a:pt x="183552" y="163149"/>
                </a:lnTo>
                <a:lnTo>
                  <a:pt x="163270" y="163149"/>
                </a:lnTo>
                <a:lnTo>
                  <a:pt x="163270" y="142868"/>
                </a:lnTo>
                <a:close/>
                <a:moveTo>
                  <a:pt x="203941" y="142868"/>
                </a:moveTo>
                <a:lnTo>
                  <a:pt x="203941" y="163149"/>
                </a:lnTo>
                <a:lnTo>
                  <a:pt x="183659" y="163149"/>
                </a:lnTo>
                <a:lnTo>
                  <a:pt x="183659" y="142868"/>
                </a:lnTo>
                <a:close/>
                <a:moveTo>
                  <a:pt x="224330" y="142868"/>
                </a:moveTo>
                <a:lnTo>
                  <a:pt x="224330" y="163149"/>
                </a:lnTo>
                <a:lnTo>
                  <a:pt x="204048" y="163149"/>
                </a:lnTo>
                <a:lnTo>
                  <a:pt x="204048" y="142868"/>
                </a:lnTo>
                <a:close/>
                <a:moveTo>
                  <a:pt x="244732" y="142868"/>
                </a:moveTo>
                <a:lnTo>
                  <a:pt x="244732" y="163149"/>
                </a:lnTo>
                <a:lnTo>
                  <a:pt x="224450" y="163149"/>
                </a:lnTo>
                <a:lnTo>
                  <a:pt x="224450" y="142868"/>
                </a:lnTo>
                <a:close/>
                <a:moveTo>
                  <a:pt x="265121" y="142868"/>
                </a:moveTo>
                <a:lnTo>
                  <a:pt x="265121" y="163149"/>
                </a:lnTo>
                <a:lnTo>
                  <a:pt x="244839" y="163149"/>
                </a:lnTo>
                <a:lnTo>
                  <a:pt x="244839" y="142868"/>
                </a:lnTo>
                <a:close/>
                <a:moveTo>
                  <a:pt x="285523" y="142868"/>
                </a:moveTo>
                <a:lnTo>
                  <a:pt x="285523" y="163149"/>
                </a:lnTo>
                <a:lnTo>
                  <a:pt x="265241" y="163149"/>
                </a:lnTo>
                <a:lnTo>
                  <a:pt x="265241" y="142868"/>
                </a:lnTo>
                <a:close/>
                <a:moveTo>
                  <a:pt x="0" y="0"/>
                </a:moveTo>
                <a:lnTo>
                  <a:pt x="0" y="163270"/>
                </a:lnTo>
                <a:lnTo>
                  <a:pt x="285630" y="163270"/>
                </a:lnTo>
                <a:lnTo>
                  <a:pt x="2856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1"/>
          <p:cNvSpPr txBox="1">
            <a:spLocks noGrp="1"/>
          </p:cNvSpPr>
          <p:nvPr>
            <p:ph type="title" hasCustomPrompt="1"/>
          </p:nvPr>
        </p:nvSpPr>
        <p:spPr>
          <a:xfrm>
            <a:off x="2420825" y="1722425"/>
            <a:ext cx="43023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811" name="Google Shape;811;p11"/>
          <p:cNvSpPr txBox="1">
            <a:spLocks noGrp="1"/>
          </p:cNvSpPr>
          <p:nvPr>
            <p:ph type="subTitle" idx="1"/>
          </p:nvPr>
        </p:nvSpPr>
        <p:spPr>
          <a:xfrm>
            <a:off x="2420825" y="3004975"/>
            <a:ext cx="4302300" cy="41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12" name="Google Shape;812;p11"/>
          <p:cNvGrpSpPr/>
          <p:nvPr/>
        </p:nvGrpSpPr>
        <p:grpSpPr>
          <a:xfrm>
            <a:off x="1702551" y="-560251"/>
            <a:ext cx="5738876" cy="6499452"/>
            <a:chOff x="596013" y="-560251"/>
            <a:chExt cx="5738876" cy="6499452"/>
          </a:xfrm>
        </p:grpSpPr>
        <p:grpSp>
          <p:nvGrpSpPr>
            <p:cNvPr id="813" name="Google Shape;813;p11"/>
            <p:cNvGrpSpPr/>
            <p:nvPr/>
          </p:nvGrpSpPr>
          <p:grpSpPr>
            <a:xfrm>
              <a:off x="596013" y="-560251"/>
              <a:ext cx="5087851" cy="6499452"/>
              <a:chOff x="545613" y="-560251"/>
              <a:chExt cx="5087851" cy="6499452"/>
            </a:xfrm>
          </p:grpSpPr>
          <p:sp>
            <p:nvSpPr>
              <p:cNvPr id="814" name="Google Shape;814;p11"/>
              <p:cNvSpPr/>
              <p:nvPr/>
            </p:nvSpPr>
            <p:spPr>
              <a:xfrm rot="5400000">
                <a:off x="701137" y="1006875"/>
                <a:ext cx="6499452" cy="3365201"/>
              </a:xfrm>
              <a:custGeom>
                <a:avLst/>
                <a:gdLst/>
                <a:ahLst/>
                <a:cxnLst/>
                <a:rect l="l" t="t" r="r" b="b"/>
                <a:pathLst>
                  <a:path w="85102" h="44063" extrusionOk="0">
                    <a:moveTo>
                      <a:pt x="2870" y="1"/>
                    </a:moveTo>
                    <a:cubicBezTo>
                      <a:pt x="2467" y="1"/>
                      <a:pt x="2028" y="106"/>
                      <a:pt x="1533" y="359"/>
                    </a:cubicBezTo>
                    <a:cubicBezTo>
                      <a:pt x="1" y="1135"/>
                      <a:pt x="3323" y="3183"/>
                      <a:pt x="3323" y="4894"/>
                    </a:cubicBezTo>
                    <a:cubicBezTo>
                      <a:pt x="3323" y="6605"/>
                      <a:pt x="836" y="6605"/>
                      <a:pt x="836" y="8316"/>
                    </a:cubicBezTo>
                    <a:cubicBezTo>
                      <a:pt x="836" y="10027"/>
                      <a:pt x="3323" y="10027"/>
                      <a:pt x="3323" y="11757"/>
                    </a:cubicBezTo>
                    <a:cubicBezTo>
                      <a:pt x="3323" y="13468"/>
                      <a:pt x="836" y="13468"/>
                      <a:pt x="836" y="15179"/>
                    </a:cubicBezTo>
                    <a:cubicBezTo>
                      <a:pt x="836" y="16890"/>
                      <a:pt x="3323" y="16890"/>
                      <a:pt x="3323" y="18600"/>
                    </a:cubicBezTo>
                    <a:cubicBezTo>
                      <a:pt x="3323" y="20311"/>
                      <a:pt x="836" y="20311"/>
                      <a:pt x="836" y="22042"/>
                    </a:cubicBezTo>
                    <a:cubicBezTo>
                      <a:pt x="836" y="23753"/>
                      <a:pt x="3323" y="23753"/>
                      <a:pt x="3323" y="25463"/>
                    </a:cubicBezTo>
                    <a:cubicBezTo>
                      <a:pt x="3323" y="27174"/>
                      <a:pt x="836" y="27174"/>
                      <a:pt x="836" y="28885"/>
                    </a:cubicBezTo>
                    <a:cubicBezTo>
                      <a:pt x="836" y="30596"/>
                      <a:pt x="3323" y="30596"/>
                      <a:pt x="3323" y="32306"/>
                    </a:cubicBezTo>
                    <a:cubicBezTo>
                      <a:pt x="3323" y="34037"/>
                      <a:pt x="836" y="34037"/>
                      <a:pt x="836" y="35748"/>
                    </a:cubicBezTo>
                    <a:cubicBezTo>
                      <a:pt x="836" y="37459"/>
                      <a:pt x="3323" y="37459"/>
                      <a:pt x="3323" y="39169"/>
                    </a:cubicBezTo>
                    <a:cubicBezTo>
                      <a:pt x="3323" y="40880"/>
                      <a:pt x="1" y="42929"/>
                      <a:pt x="1533" y="43705"/>
                    </a:cubicBezTo>
                    <a:cubicBezTo>
                      <a:pt x="2028" y="43958"/>
                      <a:pt x="2466" y="44063"/>
                      <a:pt x="2868" y="44063"/>
                    </a:cubicBezTo>
                    <a:cubicBezTo>
                      <a:pt x="4905" y="44063"/>
                      <a:pt x="6009" y="41358"/>
                      <a:pt x="8833" y="41358"/>
                    </a:cubicBezTo>
                    <a:cubicBezTo>
                      <a:pt x="12195" y="41358"/>
                      <a:pt x="12195" y="43844"/>
                      <a:pt x="15577" y="43844"/>
                    </a:cubicBezTo>
                    <a:cubicBezTo>
                      <a:pt x="18939" y="43844"/>
                      <a:pt x="18939" y="41358"/>
                      <a:pt x="22320" y="41358"/>
                    </a:cubicBezTo>
                    <a:cubicBezTo>
                      <a:pt x="25682" y="41358"/>
                      <a:pt x="25682" y="43844"/>
                      <a:pt x="29064" y="43844"/>
                    </a:cubicBezTo>
                    <a:cubicBezTo>
                      <a:pt x="32426" y="43844"/>
                      <a:pt x="32426" y="41358"/>
                      <a:pt x="35808" y="41358"/>
                    </a:cubicBezTo>
                    <a:cubicBezTo>
                      <a:pt x="39170" y="41358"/>
                      <a:pt x="39170" y="43844"/>
                      <a:pt x="42551" y="43844"/>
                    </a:cubicBezTo>
                    <a:cubicBezTo>
                      <a:pt x="45913" y="43844"/>
                      <a:pt x="45913" y="41358"/>
                      <a:pt x="49295" y="41358"/>
                    </a:cubicBezTo>
                    <a:cubicBezTo>
                      <a:pt x="52657" y="41358"/>
                      <a:pt x="52657" y="43844"/>
                      <a:pt x="56039" y="43844"/>
                    </a:cubicBezTo>
                    <a:cubicBezTo>
                      <a:pt x="59400" y="43844"/>
                      <a:pt x="59400" y="41358"/>
                      <a:pt x="62782" y="41358"/>
                    </a:cubicBezTo>
                    <a:cubicBezTo>
                      <a:pt x="66144" y="41358"/>
                      <a:pt x="66144" y="43844"/>
                      <a:pt x="69506" y="43844"/>
                    </a:cubicBezTo>
                    <a:cubicBezTo>
                      <a:pt x="72888" y="43844"/>
                      <a:pt x="72888" y="41358"/>
                      <a:pt x="76250" y="41358"/>
                    </a:cubicBezTo>
                    <a:cubicBezTo>
                      <a:pt x="79074" y="41358"/>
                      <a:pt x="80191" y="44063"/>
                      <a:pt x="82233" y="44063"/>
                    </a:cubicBezTo>
                    <a:cubicBezTo>
                      <a:pt x="82636" y="44063"/>
                      <a:pt x="83075" y="43958"/>
                      <a:pt x="83570" y="43705"/>
                    </a:cubicBezTo>
                    <a:cubicBezTo>
                      <a:pt x="85102" y="42929"/>
                      <a:pt x="82496" y="41895"/>
                      <a:pt x="81800" y="39508"/>
                    </a:cubicBezTo>
                    <a:cubicBezTo>
                      <a:pt x="81322" y="37876"/>
                      <a:pt x="84246" y="37459"/>
                      <a:pt x="84246" y="35728"/>
                    </a:cubicBezTo>
                    <a:cubicBezTo>
                      <a:pt x="84246" y="34017"/>
                      <a:pt x="81760" y="34017"/>
                      <a:pt x="81760" y="32306"/>
                    </a:cubicBezTo>
                    <a:cubicBezTo>
                      <a:pt x="81760" y="30596"/>
                      <a:pt x="84246" y="30596"/>
                      <a:pt x="84246" y="28885"/>
                    </a:cubicBezTo>
                    <a:cubicBezTo>
                      <a:pt x="84246" y="27174"/>
                      <a:pt x="81760" y="27174"/>
                      <a:pt x="81760" y="25443"/>
                    </a:cubicBezTo>
                    <a:cubicBezTo>
                      <a:pt x="81760" y="23733"/>
                      <a:pt x="84246" y="23733"/>
                      <a:pt x="84246" y="22022"/>
                    </a:cubicBezTo>
                    <a:cubicBezTo>
                      <a:pt x="84246" y="20311"/>
                      <a:pt x="81760" y="20311"/>
                      <a:pt x="81760" y="18600"/>
                    </a:cubicBezTo>
                    <a:cubicBezTo>
                      <a:pt x="81760" y="16890"/>
                      <a:pt x="84246" y="16890"/>
                      <a:pt x="84246" y="15179"/>
                    </a:cubicBezTo>
                    <a:cubicBezTo>
                      <a:pt x="84246" y="13448"/>
                      <a:pt x="81760" y="13468"/>
                      <a:pt x="81760" y="11737"/>
                    </a:cubicBezTo>
                    <a:cubicBezTo>
                      <a:pt x="81760" y="10027"/>
                      <a:pt x="84246" y="10027"/>
                      <a:pt x="84246" y="8316"/>
                    </a:cubicBezTo>
                    <a:cubicBezTo>
                      <a:pt x="84246" y="6605"/>
                      <a:pt x="81760" y="6605"/>
                      <a:pt x="81760" y="4894"/>
                    </a:cubicBezTo>
                    <a:cubicBezTo>
                      <a:pt x="81760" y="3164"/>
                      <a:pt x="85082" y="1135"/>
                      <a:pt x="83570" y="359"/>
                    </a:cubicBezTo>
                    <a:cubicBezTo>
                      <a:pt x="83075" y="106"/>
                      <a:pt x="82636" y="1"/>
                      <a:pt x="82233" y="1"/>
                    </a:cubicBezTo>
                    <a:cubicBezTo>
                      <a:pt x="80191" y="1"/>
                      <a:pt x="79074" y="2706"/>
                      <a:pt x="76250" y="2706"/>
                    </a:cubicBezTo>
                    <a:cubicBezTo>
                      <a:pt x="72888" y="2706"/>
                      <a:pt x="72888" y="219"/>
                      <a:pt x="69506" y="219"/>
                    </a:cubicBezTo>
                    <a:cubicBezTo>
                      <a:pt x="66144" y="219"/>
                      <a:pt x="66144" y="2706"/>
                      <a:pt x="62762" y="2706"/>
                    </a:cubicBezTo>
                    <a:cubicBezTo>
                      <a:pt x="59400" y="2706"/>
                      <a:pt x="59400" y="219"/>
                      <a:pt x="56019" y="219"/>
                    </a:cubicBezTo>
                    <a:cubicBezTo>
                      <a:pt x="52657" y="219"/>
                      <a:pt x="52657" y="2706"/>
                      <a:pt x="49275" y="2706"/>
                    </a:cubicBezTo>
                    <a:cubicBezTo>
                      <a:pt x="45913" y="2706"/>
                      <a:pt x="45913" y="219"/>
                      <a:pt x="42531" y="219"/>
                    </a:cubicBezTo>
                    <a:cubicBezTo>
                      <a:pt x="39170" y="219"/>
                      <a:pt x="39170" y="2706"/>
                      <a:pt x="35808" y="2706"/>
                    </a:cubicBezTo>
                    <a:cubicBezTo>
                      <a:pt x="32426" y="2706"/>
                      <a:pt x="32426" y="219"/>
                      <a:pt x="29064" y="219"/>
                    </a:cubicBezTo>
                    <a:cubicBezTo>
                      <a:pt x="25682" y="219"/>
                      <a:pt x="25682" y="2706"/>
                      <a:pt x="22320" y="2706"/>
                    </a:cubicBezTo>
                    <a:cubicBezTo>
                      <a:pt x="18939" y="2706"/>
                      <a:pt x="18939" y="219"/>
                      <a:pt x="15577" y="219"/>
                    </a:cubicBezTo>
                    <a:cubicBezTo>
                      <a:pt x="12195" y="219"/>
                      <a:pt x="12195" y="2706"/>
                      <a:pt x="8833" y="2706"/>
                    </a:cubicBezTo>
                    <a:cubicBezTo>
                      <a:pt x="6026" y="2706"/>
                      <a:pt x="4911" y="1"/>
                      <a:pt x="28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1"/>
              <p:cNvSpPr/>
              <p:nvPr/>
            </p:nvSpPr>
            <p:spPr>
              <a:xfrm rot="5400000">
                <a:off x="-1021513" y="1006875"/>
                <a:ext cx="6499452" cy="3365201"/>
              </a:xfrm>
              <a:custGeom>
                <a:avLst/>
                <a:gdLst/>
                <a:ahLst/>
                <a:cxnLst/>
                <a:rect l="l" t="t" r="r" b="b"/>
                <a:pathLst>
                  <a:path w="85102" h="44063" extrusionOk="0">
                    <a:moveTo>
                      <a:pt x="2870" y="1"/>
                    </a:moveTo>
                    <a:cubicBezTo>
                      <a:pt x="2467" y="1"/>
                      <a:pt x="2028" y="106"/>
                      <a:pt x="1533" y="359"/>
                    </a:cubicBezTo>
                    <a:cubicBezTo>
                      <a:pt x="1" y="1135"/>
                      <a:pt x="3323" y="3183"/>
                      <a:pt x="3323" y="4894"/>
                    </a:cubicBezTo>
                    <a:cubicBezTo>
                      <a:pt x="3323" y="6605"/>
                      <a:pt x="836" y="6605"/>
                      <a:pt x="836" y="8316"/>
                    </a:cubicBezTo>
                    <a:cubicBezTo>
                      <a:pt x="836" y="10027"/>
                      <a:pt x="3323" y="10027"/>
                      <a:pt x="3323" y="11757"/>
                    </a:cubicBezTo>
                    <a:cubicBezTo>
                      <a:pt x="3323" y="13468"/>
                      <a:pt x="836" y="13468"/>
                      <a:pt x="836" y="15179"/>
                    </a:cubicBezTo>
                    <a:cubicBezTo>
                      <a:pt x="836" y="16890"/>
                      <a:pt x="3323" y="16890"/>
                      <a:pt x="3323" y="18600"/>
                    </a:cubicBezTo>
                    <a:cubicBezTo>
                      <a:pt x="3323" y="20311"/>
                      <a:pt x="836" y="20311"/>
                      <a:pt x="836" y="22042"/>
                    </a:cubicBezTo>
                    <a:cubicBezTo>
                      <a:pt x="836" y="23753"/>
                      <a:pt x="3323" y="23753"/>
                      <a:pt x="3323" y="25463"/>
                    </a:cubicBezTo>
                    <a:cubicBezTo>
                      <a:pt x="3323" y="27174"/>
                      <a:pt x="836" y="27174"/>
                      <a:pt x="836" y="28885"/>
                    </a:cubicBezTo>
                    <a:cubicBezTo>
                      <a:pt x="836" y="30596"/>
                      <a:pt x="3323" y="30596"/>
                      <a:pt x="3323" y="32306"/>
                    </a:cubicBezTo>
                    <a:cubicBezTo>
                      <a:pt x="3323" y="34037"/>
                      <a:pt x="836" y="34037"/>
                      <a:pt x="836" y="35748"/>
                    </a:cubicBezTo>
                    <a:cubicBezTo>
                      <a:pt x="836" y="37459"/>
                      <a:pt x="3323" y="37459"/>
                      <a:pt x="3323" y="39169"/>
                    </a:cubicBezTo>
                    <a:cubicBezTo>
                      <a:pt x="3323" y="40880"/>
                      <a:pt x="1" y="42929"/>
                      <a:pt x="1533" y="43705"/>
                    </a:cubicBezTo>
                    <a:cubicBezTo>
                      <a:pt x="2028" y="43958"/>
                      <a:pt x="2466" y="44063"/>
                      <a:pt x="2868" y="44063"/>
                    </a:cubicBezTo>
                    <a:cubicBezTo>
                      <a:pt x="4905" y="44063"/>
                      <a:pt x="6009" y="41358"/>
                      <a:pt x="8833" y="41358"/>
                    </a:cubicBezTo>
                    <a:cubicBezTo>
                      <a:pt x="12195" y="41358"/>
                      <a:pt x="12195" y="43844"/>
                      <a:pt x="15577" y="43844"/>
                    </a:cubicBezTo>
                    <a:cubicBezTo>
                      <a:pt x="18939" y="43844"/>
                      <a:pt x="18939" y="41358"/>
                      <a:pt x="22320" y="41358"/>
                    </a:cubicBezTo>
                    <a:cubicBezTo>
                      <a:pt x="25682" y="41358"/>
                      <a:pt x="25682" y="43844"/>
                      <a:pt x="29064" y="43844"/>
                    </a:cubicBezTo>
                    <a:cubicBezTo>
                      <a:pt x="32426" y="43844"/>
                      <a:pt x="32426" y="41358"/>
                      <a:pt x="35808" y="41358"/>
                    </a:cubicBezTo>
                    <a:cubicBezTo>
                      <a:pt x="39170" y="41358"/>
                      <a:pt x="39170" y="43844"/>
                      <a:pt x="42551" y="43844"/>
                    </a:cubicBezTo>
                    <a:cubicBezTo>
                      <a:pt x="45913" y="43844"/>
                      <a:pt x="45913" y="41358"/>
                      <a:pt x="49295" y="41358"/>
                    </a:cubicBezTo>
                    <a:cubicBezTo>
                      <a:pt x="52657" y="41358"/>
                      <a:pt x="52657" y="43844"/>
                      <a:pt x="56039" y="43844"/>
                    </a:cubicBezTo>
                    <a:cubicBezTo>
                      <a:pt x="59400" y="43844"/>
                      <a:pt x="59400" y="41358"/>
                      <a:pt x="62782" y="41358"/>
                    </a:cubicBezTo>
                    <a:cubicBezTo>
                      <a:pt x="66144" y="41358"/>
                      <a:pt x="66144" y="43844"/>
                      <a:pt x="69506" y="43844"/>
                    </a:cubicBezTo>
                    <a:cubicBezTo>
                      <a:pt x="72888" y="43844"/>
                      <a:pt x="72888" y="41358"/>
                      <a:pt x="76250" y="41358"/>
                    </a:cubicBezTo>
                    <a:cubicBezTo>
                      <a:pt x="79074" y="41358"/>
                      <a:pt x="80191" y="44063"/>
                      <a:pt x="82233" y="44063"/>
                    </a:cubicBezTo>
                    <a:cubicBezTo>
                      <a:pt x="82636" y="44063"/>
                      <a:pt x="83075" y="43958"/>
                      <a:pt x="83570" y="43705"/>
                    </a:cubicBezTo>
                    <a:cubicBezTo>
                      <a:pt x="85102" y="42929"/>
                      <a:pt x="82496" y="41895"/>
                      <a:pt x="81800" y="39508"/>
                    </a:cubicBezTo>
                    <a:cubicBezTo>
                      <a:pt x="81322" y="37876"/>
                      <a:pt x="84246" y="37459"/>
                      <a:pt x="84246" y="35728"/>
                    </a:cubicBezTo>
                    <a:cubicBezTo>
                      <a:pt x="84246" y="34017"/>
                      <a:pt x="81760" y="34017"/>
                      <a:pt x="81760" y="32306"/>
                    </a:cubicBezTo>
                    <a:cubicBezTo>
                      <a:pt x="81760" y="30596"/>
                      <a:pt x="84246" y="30596"/>
                      <a:pt x="84246" y="28885"/>
                    </a:cubicBezTo>
                    <a:cubicBezTo>
                      <a:pt x="84246" y="27174"/>
                      <a:pt x="81760" y="27174"/>
                      <a:pt x="81760" y="25443"/>
                    </a:cubicBezTo>
                    <a:cubicBezTo>
                      <a:pt x="81760" y="23733"/>
                      <a:pt x="84246" y="23733"/>
                      <a:pt x="84246" y="22022"/>
                    </a:cubicBezTo>
                    <a:cubicBezTo>
                      <a:pt x="84246" y="20311"/>
                      <a:pt x="81760" y="20311"/>
                      <a:pt x="81760" y="18600"/>
                    </a:cubicBezTo>
                    <a:cubicBezTo>
                      <a:pt x="81760" y="16890"/>
                      <a:pt x="84246" y="16890"/>
                      <a:pt x="84246" y="15179"/>
                    </a:cubicBezTo>
                    <a:cubicBezTo>
                      <a:pt x="84246" y="13448"/>
                      <a:pt x="81760" y="13468"/>
                      <a:pt x="81760" y="11737"/>
                    </a:cubicBezTo>
                    <a:cubicBezTo>
                      <a:pt x="81760" y="10027"/>
                      <a:pt x="84246" y="10027"/>
                      <a:pt x="84246" y="8316"/>
                    </a:cubicBezTo>
                    <a:cubicBezTo>
                      <a:pt x="84246" y="6605"/>
                      <a:pt x="81760" y="6605"/>
                      <a:pt x="81760" y="4894"/>
                    </a:cubicBezTo>
                    <a:cubicBezTo>
                      <a:pt x="81760" y="3164"/>
                      <a:pt x="85082" y="1135"/>
                      <a:pt x="83570" y="359"/>
                    </a:cubicBezTo>
                    <a:cubicBezTo>
                      <a:pt x="83075" y="106"/>
                      <a:pt x="82636" y="1"/>
                      <a:pt x="82233" y="1"/>
                    </a:cubicBezTo>
                    <a:cubicBezTo>
                      <a:pt x="80191" y="1"/>
                      <a:pt x="79074" y="2706"/>
                      <a:pt x="76250" y="2706"/>
                    </a:cubicBezTo>
                    <a:cubicBezTo>
                      <a:pt x="72888" y="2706"/>
                      <a:pt x="72888" y="219"/>
                      <a:pt x="69506" y="219"/>
                    </a:cubicBezTo>
                    <a:cubicBezTo>
                      <a:pt x="66144" y="219"/>
                      <a:pt x="66144" y="2706"/>
                      <a:pt x="62762" y="2706"/>
                    </a:cubicBezTo>
                    <a:cubicBezTo>
                      <a:pt x="59400" y="2706"/>
                      <a:pt x="59400" y="219"/>
                      <a:pt x="56019" y="219"/>
                    </a:cubicBezTo>
                    <a:cubicBezTo>
                      <a:pt x="52657" y="219"/>
                      <a:pt x="52657" y="2706"/>
                      <a:pt x="49275" y="2706"/>
                    </a:cubicBezTo>
                    <a:cubicBezTo>
                      <a:pt x="45913" y="2706"/>
                      <a:pt x="45913" y="219"/>
                      <a:pt x="42531" y="219"/>
                    </a:cubicBezTo>
                    <a:cubicBezTo>
                      <a:pt x="39170" y="219"/>
                      <a:pt x="39170" y="2706"/>
                      <a:pt x="35808" y="2706"/>
                    </a:cubicBezTo>
                    <a:cubicBezTo>
                      <a:pt x="32426" y="2706"/>
                      <a:pt x="32426" y="219"/>
                      <a:pt x="29064" y="219"/>
                    </a:cubicBezTo>
                    <a:cubicBezTo>
                      <a:pt x="25682" y="219"/>
                      <a:pt x="25682" y="2706"/>
                      <a:pt x="22320" y="2706"/>
                    </a:cubicBezTo>
                    <a:cubicBezTo>
                      <a:pt x="18939" y="2706"/>
                      <a:pt x="18939" y="219"/>
                      <a:pt x="15577" y="219"/>
                    </a:cubicBezTo>
                    <a:cubicBezTo>
                      <a:pt x="12195" y="219"/>
                      <a:pt x="12195" y="2706"/>
                      <a:pt x="8833" y="2706"/>
                    </a:cubicBezTo>
                    <a:cubicBezTo>
                      <a:pt x="6026" y="2706"/>
                      <a:pt x="4911" y="1"/>
                      <a:pt x="28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6" name="Google Shape;816;p11"/>
            <p:cNvGrpSpPr/>
            <p:nvPr/>
          </p:nvGrpSpPr>
          <p:grpSpPr>
            <a:xfrm>
              <a:off x="2149876" y="-560251"/>
              <a:ext cx="4185014" cy="6499452"/>
              <a:chOff x="179326" y="-560251"/>
              <a:chExt cx="4185014" cy="6499452"/>
            </a:xfrm>
          </p:grpSpPr>
          <p:sp>
            <p:nvSpPr>
              <p:cNvPr id="817" name="Google Shape;817;p11"/>
              <p:cNvSpPr/>
              <p:nvPr/>
            </p:nvSpPr>
            <p:spPr>
              <a:xfrm rot="5400000">
                <a:off x="-567988" y="1006875"/>
                <a:ext cx="6499452" cy="3365201"/>
              </a:xfrm>
              <a:custGeom>
                <a:avLst/>
                <a:gdLst/>
                <a:ahLst/>
                <a:cxnLst/>
                <a:rect l="l" t="t" r="r" b="b"/>
                <a:pathLst>
                  <a:path w="85102" h="44063" extrusionOk="0">
                    <a:moveTo>
                      <a:pt x="2870" y="1"/>
                    </a:moveTo>
                    <a:cubicBezTo>
                      <a:pt x="2467" y="1"/>
                      <a:pt x="2028" y="106"/>
                      <a:pt x="1533" y="359"/>
                    </a:cubicBezTo>
                    <a:cubicBezTo>
                      <a:pt x="1" y="1135"/>
                      <a:pt x="3323" y="3183"/>
                      <a:pt x="3323" y="4894"/>
                    </a:cubicBezTo>
                    <a:cubicBezTo>
                      <a:pt x="3323" y="6605"/>
                      <a:pt x="836" y="6605"/>
                      <a:pt x="836" y="8316"/>
                    </a:cubicBezTo>
                    <a:cubicBezTo>
                      <a:pt x="836" y="10027"/>
                      <a:pt x="3323" y="10027"/>
                      <a:pt x="3323" y="11757"/>
                    </a:cubicBezTo>
                    <a:cubicBezTo>
                      <a:pt x="3323" y="13468"/>
                      <a:pt x="836" y="13468"/>
                      <a:pt x="836" y="15179"/>
                    </a:cubicBezTo>
                    <a:cubicBezTo>
                      <a:pt x="836" y="16890"/>
                      <a:pt x="3323" y="16890"/>
                      <a:pt x="3323" y="18600"/>
                    </a:cubicBezTo>
                    <a:cubicBezTo>
                      <a:pt x="3323" y="20311"/>
                      <a:pt x="836" y="20311"/>
                      <a:pt x="836" y="22042"/>
                    </a:cubicBezTo>
                    <a:cubicBezTo>
                      <a:pt x="836" y="23753"/>
                      <a:pt x="3323" y="23753"/>
                      <a:pt x="3323" y="25463"/>
                    </a:cubicBezTo>
                    <a:cubicBezTo>
                      <a:pt x="3323" y="27174"/>
                      <a:pt x="836" y="27174"/>
                      <a:pt x="836" y="28885"/>
                    </a:cubicBezTo>
                    <a:cubicBezTo>
                      <a:pt x="836" y="30596"/>
                      <a:pt x="3323" y="30596"/>
                      <a:pt x="3323" y="32306"/>
                    </a:cubicBezTo>
                    <a:cubicBezTo>
                      <a:pt x="3323" y="34037"/>
                      <a:pt x="836" y="34037"/>
                      <a:pt x="836" y="35748"/>
                    </a:cubicBezTo>
                    <a:cubicBezTo>
                      <a:pt x="836" y="37459"/>
                      <a:pt x="3323" y="37459"/>
                      <a:pt x="3323" y="39169"/>
                    </a:cubicBezTo>
                    <a:cubicBezTo>
                      <a:pt x="3323" y="40880"/>
                      <a:pt x="1" y="42929"/>
                      <a:pt x="1533" y="43705"/>
                    </a:cubicBezTo>
                    <a:cubicBezTo>
                      <a:pt x="2028" y="43958"/>
                      <a:pt x="2466" y="44063"/>
                      <a:pt x="2868" y="44063"/>
                    </a:cubicBezTo>
                    <a:cubicBezTo>
                      <a:pt x="4905" y="44063"/>
                      <a:pt x="6009" y="41358"/>
                      <a:pt x="8833" y="41358"/>
                    </a:cubicBezTo>
                    <a:cubicBezTo>
                      <a:pt x="12195" y="41358"/>
                      <a:pt x="12195" y="43844"/>
                      <a:pt x="15577" y="43844"/>
                    </a:cubicBezTo>
                    <a:cubicBezTo>
                      <a:pt x="18939" y="43844"/>
                      <a:pt x="18939" y="41358"/>
                      <a:pt x="22320" y="41358"/>
                    </a:cubicBezTo>
                    <a:cubicBezTo>
                      <a:pt x="25682" y="41358"/>
                      <a:pt x="25682" y="43844"/>
                      <a:pt x="29064" y="43844"/>
                    </a:cubicBezTo>
                    <a:cubicBezTo>
                      <a:pt x="32426" y="43844"/>
                      <a:pt x="32426" y="41358"/>
                      <a:pt x="35808" y="41358"/>
                    </a:cubicBezTo>
                    <a:cubicBezTo>
                      <a:pt x="39170" y="41358"/>
                      <a:pt x="39170" y="43844"/>
                      <a:pt x="42551" y="43844"/>
                    </a:cubicBezTo>
                    <a:cubicBezTo>
                      <a:pt x="45913" y="43844"/>
                      <a:pt x="45913" y="41358"/>
                      <a:pt x="49295" y="41358"/>
                    </a:cubicBezTo>
                    <a:cubicBezTo>
                      <a:pt x="52657" y="41358"/>
                      <a:pt x="52657" y="43844"/>
                      <a:pt x="56039" y="43844"/>
                    </a:cubicBezTo>
                    <a:cubicBezTo>
                      <a:pt x="59400" y="43844"/>
                      <a:pt x="59400" y="41358"/>
                      <a:pt x="62782" y="41358"/>
                    </a:cubicBezTo>
                    <a:cubicBezTo>
                      <a:pt x="66144" y="41358"/>
                      <a:pt x="66144" y="43844"/>
                      <a:pt x="69506" y="43844"/>
                    </a:cubicBezTo>
                    <a:cubicBezTo>
                      <a:pt x="72888" y="43844"/>
                      <a:pt x="72888" y="41358"/>
                      <a:pt x="76250" y="41358"/>
                    </a:cubicBezTo>
                    <a:cubicBezTo>
                      <a:pt x="79074" y="41358"/>
                      <a:pt x="80191" y="44063"/>
                      <a:pt x="82233" y="44063"/>
                    </a:cubicBezTo>
                    <a:cubicBezTo>
                      <a:pt x="82636" y="44063"/>
                      <a:pt x="83075" y="43958"/>
                      <a:pt x="83570" y="43705"/>
                    </a:cubicBezTo>
                    <a:cubicBezTo>
                      <a:pt x="85102" y="42929"/>
                      <a:pt x="82496" y="41895"/>
                      <a:pt x="81800" y="39508"/>
                    </a:cubicBezTo>
                    <a:cubicBezTo>
                      <a:pt x="81322" y="37876"/>
                      <a:pt x="84246" y="37459"/>
                      <a:pt x="84246" y="35728"/>
                    </a:cubicBezTo>
                    <a:cubicBezTo>
                      <a:pt x="84246" y="34017"/>
                      <a:pt x="81760" y="34017"/>
                      <a:pt x="81760" y="32306"/>
                    </a:cubicBezTo>
                    <a:cubicBezTo>
                      <a:pt x="81760" y="30596"/>
                      <a:pt x="84246" y="30596"/>
                      <a:pt x="84246" y="28885"/>
                    </a:cubicBezTo>
                    <a:cubicBezTo>
                      <a:pt x="84246" y="27174"/>
                      <a:pt x="81760" y="27174"/>
                      <a:pt x="81760" y="25443"/>
                    </a:cubicBezTo>
                    <a:cubicBezTo>
                      <a:pt x="81760" y="23733"/>
                      <a:pt x="84246" y="23733"/>
                      <a:pt x="84246" y="22022"/>
                    </a:cubicBezTo>
                    <a:cubicBezTo>
                      <a:pt x="84246" y="20311"/>
                      <a:pt x="81760" y="20311"/>
                      <a:pt x="81760" y="18600"/>
                    </a:cubicBezTo>
                    <a:cubicBezTo>
                      <a:pt x="81760" y="16890"/>
                      <a:pt x="84246" y="16890"/>
                      <a:pt x="84246" y="15179"/>
                    </a:cubicBezTo>
                    <a:cubicBezTo>
                      <a:pt x="84246" y="13448"/>
                      <a:pt x="81760" y="13468"/>
                      <a:pt x="81760" y="11737"/>
                    </a:cubicBezTo>
                    <a:cubicBezTo>
                      <a:pt x="81760" y="10027"/>
                      <a:pt x="84246" y="10027"/>
                      <a:pt x="84246" y="8316"/>
                    </a:cubicBezTo>
                    <a:cubicBezTo>
                      <a:pt x="84246" y="6605"/>
                      <a:pt x="81760" y="6605"/>
                      <a:pt x="81760" y="4894"/>
                    </a:cubicBezTo>
                    <a:cubicBezTo>
                      <a:pt x="81760" y="3164"/>
                      <a:pt x="85082" y="1135"/>
                      <a:pt x="83570" y="359"/>
                    </a:cubicBezTo>
                    <a:cubicBezTo>
                      <a:pt x="83075" y="106"/>
                      <a:pt x="82636" y="1"/>
                      <a:pt x="82233" y="1"/>
                    </a:cubicBezTo>
                    <a:cubicBezTo>
                      <a:pt x="80191" y="1"/>
                      <a:pt x="79074" y="2706"/>
                      <a:pt x="76250" y="2706"/>
                    </a:cubicBezTo>
                    <a:cubicBezTo>
                      <a:pt x="72888" y="2706"/>
                      <a:pt x="72888" y="219"/>
                      <a:pt x="69506" y="219"/>
                    </a:cubicBezTo>
                    <a:cubicBezTo>
                      <a:pt x="66144" y="219"/>
                      <a:pt x="66144" y="2706"/>
                      <a:pt x="62762" y="2706"/>
                    </a:cubicBezTo>
                    <a:cubicBezTo>
                      <a:pt x="59400" y="2706"/>
                      <a:pt x="59400" y="219"/>
                      <a:pt x="56019" y="219"/>
                    </a:cubicBezTo>
                    <a:cubicBezTo>
                      <a:pt x="52657" y="219"/>
                      <a:pt x="52657" y="2706"/>
                      <a:pt x="49275" y="2706"/>
                    </a:cubicBezTo>
                    <a:cubicBezTo>
                      <a:pt x="45913" y="2706"/>
                      <a:pt x="45913" y="219"/>
                      <a:pt x="42531" y="219"/>
                    </a:cubicBezTo>
                    <a:cubicBezTo>
                      <a:pt x="39170" y="219"/>
                      <a:pt x="39170" y="2706"/>
                      <a:pt x="35808" y="2706"/>
                    </a:cubicBezTo>
                    <a:cubicBezTo>
                      <a:pt x="32426" y="2706"/>
                      <a:pt x="32426" y="219"/>
                      <a:pt x="29064" y="219"/>
                    </a:cubicBezTo>
                    <a:cubicBezTo>
                      <a:pt x="25682" y="219"/>
                      <a:pt x="25682" y="2706"/>
                      <a:pt x="22320" y="2706"/>
                    </a:cubicBezTo>
                    <a:cubicBezTo>
                      <a:pt x="18939" y="2706"/>
                      <a:pt x="18939" y="219"/>
                      <a:pt x="15577" y="219"/>
                    </a:cubicBezTo>
                    <a:cubicBezTo>
                      <a:pt x="12195" y="219"/>
                      <a:pt x="12195" y="2706"/>
                      <a:pt x="8833" y="2706"/>
                    </a:cubicBezTo>
                    <a:cubicBezTo>
                      <a:pt x="6026" y="2706"/>
                      <a:pt x="4911" y="1"/>
                      <a:pt x="28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1"/>
              <p:cNvSpPr/>
              <p:nvPr/>
            </p:nvSpPr>
            <p:spPr>
              <a:xfrm rot="5400000">
                <a:off x="-1387800" y="1006875"/>
                <a:ext cx="6499452" cy="3365201"/>
              </a:xfrm>
              <a:custGeom>
                <a:avLst/>
                <a:gdLst/>
                <a:ahLst/>
                <a:cxnLst/>
                <a:rect l="l" t="t" r="r" b="b"/>
                <a:pathLst>
                  <a:path w="85102" h="44063" extrusionOk="0">
                    <a:moveTo>
                      <a:pt x="2870" y="1"/>
                    </a:moveTo>
                    <a:cubicBezTo>
                      <a:pt x="2467" y="1"/>
                      <a:pt x="2028" y="106"/>
                      <a:pt x="1533" y="359"/>
                    </a:cubicBezTo>
                    <a:cubicBezTo>
                      <a:pt x="1" y="1135"/>
                      <a:pt x="3323" y="3183"/>
                      <a:pt x="3323" y="4894"/>
                    </a:cubicBezTo>
                    <a:cubicBezTo>
                      <a:pt x="3323" y="6605"/>
                      <a:pt x="836" y="6605"/>
                      <a:pt x="836" y="8316"/>
                    </a:cubicBezTo>
                    <a:cubicBezTo>
                      <a:pt x="836" y="10027"/>
                      <a:pt x="3323" y="10027"/>
                      <a:pt x="3323" y="11757"/>
                    </a:cubicBezTo>
                    <a:cubicBezTo>
                      <a:pt x="3323" y="13468"/>
                      <a:pt x="836" y="13468"/>
                      <a:pt x="836" y="15179"/>
                    </a:cubicBezTo>
                    <a:cubicBezTo>
                      <a:pt x="836" y="16890"/>
                      <a:pt x="3323" y="16890"/>
                      <a:pt x="3323" y="18600"/>
                    </a:cubicBezTo>
                    <a:cubicBezTo>
                      <a:pt x="3323" y="20311"/>
                      <a:pt x="836" y="20311"/>
                      <a:pt x="836" y="22042"/>
                    </a:cubicBezTo>
                    <a:cubicBezTo>
                      <a:pt x="836" y="23753"/>
                      <a:pt x="3323" y="23753"/>
                      <a:pt x="3323" y="25463"/>
                    </a:cubicBezTo>
                    <a:cubicBezTo>
                      <a:pt x="3323" y="27174"/>
                      <a:pt x="836" y="27174"/>
                      <a:pt x="836" y="28885"/>
                    </a:cubicBezTo>
                    <a:cubicBezTo>
                      <a:pt x="836" y="30596"/>
                      <a:pt x="3323" y="30596"/>
                      <a:pt x="3323" y="32306"/>
                    </a:cubicBezTo>
                    <a:cubicBezTo>
                      <a:pt x="3323" y="34037"/>
                      <a:pt x="836" y="34037"/>
                      <a:pt x="836" y="35748"/>
                    </a:cubicBezTo>
                    <a:cubicBezTo>
                      <a:pt x="836" y="37459"/>
                      <a:pt x="3323" y="37459"/>
                      <a:pt x="3323" y="39169"/>
                    </a:cubicBezTo>
                    <a:cubicBezTo>
                      <a:pt x="3323" y="40880"/>
                      <a:pt x="1" y="42929"/>
                      <a:pt x="1533" y="43705"/>
                    </a:cubicBezTo>
                    <a:cubicBezTo>
                      <a:pt x="2028" y="43958"/>
                      <a:pt x="2466" y="44063"/>
                      <a:pt x="2868" y="44063"/>
                    </a:cubicBezTo>
                    <a:cubicBezTo>
                      <a:pt x="4905" y="44063"/>
                      <a:pt x="6009" y="41358"/>
                      <a:pt x="8833" y="41358"/>
                    </a:cubicBezTo>
                    <a:cubicBezTo>
                      <a:pt x="12195" y="41358"/>
                      <a:pt x="12195" y="43844"/>
                      <a:pt x="15577" y="43844"/>
                    </a:cubicBezTo>
                    <a:cubicBezTo>
                      <a:pt x="18939" y="43844"/>
                      <a:pt x="18939" y="41358"/>
                      <a:pt x="22320" y="41358"/>
                    </a:cubicBezTo>
                    <a:cubicBezTo>
                      <a:pt x="25682" y="41358"/>
                      <a:pt x="25682" y="43844"/>
                      <a:pt x="29064" y="43844"/>
                    </a:cubicBezTo>
                    <a:cubicBezTo>
                      <a:pt x="32426" y="43844"/>
                      <a:pt x="32426" y="41358"/>
                      <a:pt x="35808" y="41358"/>
                    </a:cubicBezTo>
                    <a:cubicBezTo>
                      <a:pt x="39170" y="41358"/>
                      <a:pt x="39170" y="43844"/>
                      <a:pt x="42551" y="43844"/>
                    </a:cubicBezTo>
                    <a:cubicBezTo>
                      <a:pt x="45913" y="43844"/>
                      <a:pt x="45913" y="41358"/>
                      <a:pt x="49295" y="41358"/>
                    </a:cubicBezTo>
                    <a:cubicBezTo>
                      <a:pt x="52657" y="41358"/>
                      <a:pt x="52657" y="43844"/>
                      <a:pt x="56039" y="43844"/>
                    </a:cubicBezTo>
                    <a:cubicBezTo>
                      <a:pt x="59400" y="43844"/>
                      <a:pt x="59400" y="41358"/>
                      <a:pt x="62782" y="41358"/>
                    </a:cubicBezTo>
                    <a:cubicBezTo>
                      <a:pt x="66144" y="41358"/>
                      <a:pt x="66144" y="43844"/>
                      <a:pt x="69506" y="43844"/>
                    </a:cubicBezTo>
                    <a:cubicBezTo>
                      <a:pt x="72888" y="43844"/>
                      <a:pt x="72888" y="41358"/>
                      <a:pt x="76250" y="41358"/>
                    </a:cubicBezTo>
                    <a:cubicBezTo>
                      <a:pt x="79074" y="41358"/>
                      <a:pt x="80191" y="44063"/>
                      <a:pt x="82233" y="44063"/>
                    </a:cubicBezTo>
                    <a:cubicBezTo>
                      <a:pt x="82636" y="44063"/>
                      <a:pt x="83075" y="43958"/>
                      <a:pt x="83570" y="43705"/>
                    </a:cubicBezTo>
                    <a:cubicBezTo>
                      <a:pt x="85102" y="42929"/>
                      <a:pt x="82496" y="41895"/>
                      <a:pt x="81800" y="39508"/>
                    </a:cubicBezTo>
                    <a:cubicBezTo>
                      <a:pt x="81322" y="37876"/>
                      <a:pt x="84246" y="37459"/>
                      <a:pt x="84246" y="35728"/>
                    </a:cubicBezTo>
                    <a:cubicBezTo>
                      <a:pt x="84246" y="34017"/>
                      <a:pt x="81760" y="34017"/>
                      <a:pt x="81760" y="32306"/>
                    </a:cubicBezTo>
                    <a:cubicBezTo>
                      <a:pt x="81760" y="30596"/>
                      <a:pt x="84246" y="30596"/>
                      <a:pt x="84246" y="28885"/>
                    </a:cubicBezTo>
                    <a:cubicBezTo>
                      <a:pt x="84246" y="27174"/>
                      <a:pt x="81760" y="27174"/>
                      <a:pt x="81760" y="25443"/>
                    </a:cubicBezTo>
                    <a:cubicBezTo>
                      <a:pt x="81760" y="23733"/>
                      <a:pt x="84246" y="23733"/>
                      <a:pt x="84246" y="22022"/>
                    </a:cubicBezTo>
                    <a:cubicBezTo>
                      <a:pt x="84246" y="20311"/>
                      <a:pt x="81760" y="20311"/>
                      <a:pt x="81760" y="18600"/>
                    </a:cubicBezTo>
                    <a:cubicBezTo>
                      <a:pt x="81760" y="16890"/>
                      <a:pt x="84246" y="16890"/>
                      <a:pt x="84246" y="15179"/>
                    </a:cubicBezTo>
                    <a:cubicBezTo>
                      <a:pt x="84246" y="13448"/>
                      <a:pt x="81760" y="13468"/>
                      <a:pt x="81760" y="11737"/>
                    </a:cubicBezTo>
                    <a:cubicBezTo>
                      <a:pt x="81760" y="10027"/>
                      <a:pt x="84246" y="10027"/>
                      <a:pt x="84246" y="8316"/>
                    </a:cubicBezTo>
                    <a:cubicBezTo>
                      <a:pt x="84246" y="6605"/>
                      <a:pt x="81760" y="6605"/>
                      <a:pt x="81760" y="4894"/>
                    </a:cubicBezTo>
                    <a:cubicBezTo>
                      <a:pt x="81760" y="3164"/>
                      <a:pt x="85082" y="1135"/>
                      <a:pt x="83570" y="359"/>
                    </a:cubicBezTo>
                    <a:cubicBezTo>
                      <a:pt x="83075" y="106"/>
                      <a:pt x="82636" y="1"/>
                      <a:pt x="82233" y="1"/>
                    </a:cubicBezTo>
                    <a:cubicBezTo>
                      <a:pt x="80191" y="1"/>
                      <a:pt x="79074" y="2706"/>
                      <a:pt x="76250" y="2706"/>
                    </a:cubicBezTo>
                    <a:cubicBezTo>
                      <a:pt x="72888" y="2706"/>
                      <a:pt x="72888" y="219"/>
                      <a:pt x="69506" y="219"/>
                    </a:cubicBezTo>
                    <a:cubicBezTo>
                      <a:pt x="66144" y="219"/>
                      <a:pt x="66144" y="2706"/>
                      <a:pt x="62762" y="2706"/>
                    </a:cubicBezTo>
                    <a:cubicBezTo>
                      <a:pt x="59400" y="2706"/>
                      <a:pt x="59400" y="219"/>
                      <a:pt x="56019" y="219"/>
                    </a:cubicBezTo>
                    <a:cubicBezTo>
                      <a:pt x="52657" y="219"/>
                      <a:pt x="52657" y="2706"/>
                      <a:pt x="49275" y="2706"/>
                    </a:cubicBezTo>
                    <a:cubicBezTo>
                      <a:pt x="45913" y="2706"/>
                      <a:pt x="45913" y="219"/>
                      <a:pt x="42531" y="219"/>
                    </a:cubicBezTo>
                    <a:cubicBezTo>
                      <a:pt x="39170" y="219"/>
                      <a:pt x="39170" y="2706"/>
                      <a:pt x="35808" y="2706"/>
                    </a:cubicBezTo>
                    <a:cubicBezTo>
                      <a:pt x="32426" y="2706"/>
                      <a:pt x="32426" y="219"/>
                      <a:pt x="29064" y="219"/>
                    </a:cubicBezTo>
                    <a:cubicBezTo>
                      <a:pt x="25682" y="219"/>
                      <a:pt x="25682" y="2706"/>
                      <a:pt x="22320" y="2706"/>
                    </a:cubicBezTo>
                    <a:cubicBezTo>
                      <a:pt x="18939" y="2706"/>
                      <a:pt x="18939" y="219"/>
                      <a:pt x="15577" y="219"/>
                    </a:cubicBezTo>
                    <a:cubicBezTo>
                      <a:pt x="12195" y="219"/>
                      <a:pt x="12195" y="2706"/>
                      <a:pt x="8833" y="2706"/>
                    </a:cubicBezTo>
                    <a:cubicBezTo>
                      <a:pt x="6026" y="2706"/>
                      <a:pt x="4911" y="1"/>
                      <a:pt x="28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chemeClr val="lt2"/>
            </a:gs>
            <a:gs pos="100000">
              <a:schemeClr val="dk2"/>
            </a:gs>
          </a:gsLst>
          <a:lin ang="5400012" scaled="0"/>
        </a:gra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25">
            <a:alphaModFix/>
          </a:blip>
          <a:stretch>
            <a:fillRect/>
          </a:stretch>
        </p:blipFill>
        <p:spPr>
          <a:xfrm>
            <a:off x="0" y="0"/>
            <a:ext cx="9144000" cy="5143500"/>
          </a:xfrm>
          <a:prstGeom prst="rect">
            <a:avLst/>
          </a:prstGeom>
          <a:noFill/>
          <a:ln>
            <a:noFill/>
          </a:ln>
        </p:spPr>
      </p:pic>
      <p:sp>
        <p:nvSpPr>
          <p:cNvPr id="7" name="Google Shape;7;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DM Serif Text"/>
              <a:buNone/>
              <a:defRPr sz="3500">
                <a:solidFill>
                  <a:schemeClr val="dk1"/>
                </a:solidFill>
                <a:latin typeface="DM Serif Text"/>
                <a:ea typeface="DM Serif Text"/>
                <a:cs typeface="DM Serif Text"/>
                <a:sym typeface="DM Serif Text"/>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8" name="Google Shape;8;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15000"/>
              </a:lnSpc>
              <a:spcBef>
                <a:spcPts val="1600"/>
              </a:spcBef>
              <a:spcAft>
                <a:spcPts val="160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6" r:id="rId8"/>
    <p:sldLayoutId id="2147483657" r:id="rId9"/>
    <p:sldLayoutId id="2147483658" r:id="rId10"/>
    <p:sldLayoutId id="2147483660" r:id="rId11"/>
    <p:sldLayoutId id="2147483661" r:id="rId12"/>
    <p:sldLayoutId id="2147483662" r:id="rId13"/>
    <p:sldLayoutId id="2147483663" r:id="rId14"/>
    <p:sldLayoutId id="2147483666" r:id="rId15"/>
    <p:sldLayoutId id="2147483673" r:id="rId16"/>
    <p:sldLayoutId id="2147483674" r:id="rId17"/>
    <p:sldLayoutId id="2147483675" r:id="rId18"/>
    <p:sldLayoutId id="2147483676" r:id="rId19"/>
    <p:sldLayoutId id="2147483681" r:id="rId20"/>
    <p:sldLayoutId id="2147483682" r:id="rId21"/>
    <p:sldLayoutId id="2147483684" r:id="rId22"/>
    <p:sldLayoutId id="2147483685"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8" Type="http://schemas.openxmlformats.org/officeDocument/2006/relationships/hyperlink" Target="https://hy.wikipedia.org/wiki/%D5%87%D6%80%D5%BB%D5%A1%D5%AF%D5%A1_%D5%B4%D5%AB%D5%BB%D5%A1%D5%BE%D5%A1%D5%B5%D6%80" TargetMode="External"/><Relationship Id="rId3" Type="http://schemas.openxmlformats.org/officeDocument/2006/relationships/hyperlink" Target="https://hy.wikipedia.org/wiki/%D5%80%D5%80" TargetMode="External"/><Relationship Id="rId7" Type="http://schemas.openxmlformats.org/officeDocument/2006/relationships/hyperlink" Target="https://hy.wikipedia.org/wiki/%D4%B1%D5%BC%D5%B8%D5%B2%D5%BB%D5%B8%D6%82%D5%A9%D5%B5%D5%B8%D6%82%D5%B6" TargetMode="External"/><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hyperlink" Target="https://hy.wikipedia.org/wiki/%D4%B1%D6%80%D5%BF%D5%A1%D5%A4%D6%80%D5%A1%D5%AF%D5%A1%D5%B6_%D5%A9%D5%A1%D6%83%D5%B8%D5%B6" TargetMode="External"/><Relationship Id="rId5" Type="http://schemas.openxmlformats.org/officeDocument/2006/relationships/hyperlink" Target="https://hy.wikipedia.org/w/index.php?title=%D5%94%D5%AC%D5%B8%D6%80%D5%B8%D5%BA%D6%80%D5%A5%D5%B6&amp;action=edit&amp;redlink=1" TargetMode="External"/><Relationship Id="rId4" Type="http://schemas.openxmlformats.org/officeDocument/2006/relationships/hyperlink" Target="https://hy.wikipedia.org/w/index.php?title=%D5%80%D5%A1%D5%AC%D5%B8%D5%A3%D5%A5%D5%B6%D5%A1%D6%81%D5%B8%D6%82%D5%B4&amp;action=edit&amp;redlink=1"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docs.google.com/spreadsheets/d/1_A-fXK25EUl5D0ZEnO7mx2aDHmtbjwWWjSphMqJ3fro/copy"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3.jpeg"/><Relationship Id="rId5" Type="http://schemas.openxmlformats.org/officeDocument/2006/relationships/hyperlink" Target="https://slidesgo.com/slidesgo-school/presentation-tips/how-to-modify-a-graph-in-our-templates?utm_source=slidesgo_template&amp;utm_medium=referral-link&amp;utm_campaign=how-to-modify-a-graph-in-our-templates&amp;utm_term=slidesgo-school&amp;utm_content=how-to-modify-a-graph-in-our-templates" TargetMode="Externa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18.xml"/><Relationship Id="rId5" Type="http://schemas.openxmlformats.org/officeDocument/2006/relationships/image" Target="../media/image7.jpeg"/><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hyperlink" Target="https://hy.wikipedia.org/wiki/%D4%B7%D5%B6%D5%A5%D6%80%D5%A3%D5%AB%D5%A1" TargetMode="External"/><Relationship Id="rId7" Type="http://schemas.openxmlformats.org/officeDocument/2006/relationships/hyperlink" Target="https://hy.wikipedia.org/wiki/%D5%80%D5%B8%D5%B2"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hy.wikipedia.org/wiki/%D5%8B%D5%B8%D6%82%D6%80" TargetMode="External"/><Relationship Id="rId5" Type="http://schemas.openxmlformats.org/officeDocument/2006/relationships/hyperlink" Target="https://hy.wikipedia.org/wiki/%D4%B8%D5%B6%D5%A4%D5%A5%D6%80%D6%84" TargetMode="External"/><Relationship Id="rId4" Type="http://schemas.openxmlformats.org/officeDocument/2006/relationships/hyperlink" Target="https://hy.wikipedia.org/wiki/%D5%95%D5%A4"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hyperlink" Target="https://hy.wikipedia.org/wiki/%D5%8A%D5%A1%D5%BF%D5%AF%D5%A5%D6%80:Solid_waste_in_plastic_barrels.jpg"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hy.wikipedia.org/wiki/%D4%B1%D5%BA%D5%A1%D6%80"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hyperlink" Target="https://hy.wikipedia.org/wiki/%D4%B1%D5%B6%D5%BF%D5%A1%D5%BC%D5%B0%D5%A1%D5%BF%D5%B8%D6%82%D5%B4"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hyperlink" Target="https://hy.wikipedia.org/wiki/%D5%80%D5%B8%D6%82%D5%B4%D6%84" TargetMode="External"/><Relationship Id="rId4" Type="http://schemas.openxmlformats.org/officeDocument/2006/relationships/hyperlink" Target="https://hy.wikipedia.org/wiki/%D5%87%D6%80%D5%BB%D5%A1%D5%AF%D5%A1_%D5%B4%D5%AB%D5%BB%D5%A1%D5%BE%D5%A1%D5%B5%D6%8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19"/>
        <p:cNvGrpSpPr/>
        <p:nvPr/>
      </p:nvGrpSpPr>
      <p:grpSpPr>
        <a:xfrm>
          <a:off x="0" y="0"/>
          <a:ext cx="0" cy="0"/>
          <a:chOff x="0" y="0"/>
          <a:chExt cx="0" cy="0"/>
        </a:xfrm>
      </p:grpSpPr>
      <p:sp>
        <p:nvSpPr>
          <p:cNvPr id="3220" name="Google Shape;3220;p43"/>
          <p:cNvSpPr/>
          <p:nvPr/>
        </p:nvSpPr>
        <p:spPr>
          <a:xfrm>
            <a:off x="175875" y="4646782"/>
            <a:ext cx="2007600" cy="171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43"/>
          <p:cNvSpPr txBox="1">
            <a:spLocks noGrp="1"/>
          </p:cNvSpPr>
          <p:nvPr>
            <p:ph type="ctrTitle"/>
          </p:nvPr>
        </p:nvSpPr>
        <p:spPr>
          <a:xfrm>
            <a:off x="1654675" y="1493975"/>
            <a:ext cx="5834700" cy="1435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sz="3200" dirty="0" err="1"/>
              <a:t>Կենցաղային</a:t>
            </a:r>
            <a:r>
              <a:rPr sz="3200" dirty="0"/>
              <a:t> </a:t>
            </a:r>
            <a:r>
              <a:rPr sz="3200" dirty="0" err="1"/>
              <a:t>թափոնների</a:t>
            </a:r>
            <a:r>
              <a:rPr sz="3200" dirty="0"/>
              <a:t> </a:t>
            </a:r>
            <a:r>
              <a:rPr sz="3200" dirty="0" err="1"/>
              <a:t>վնասակար</a:t>
            </a:r>
            <a:r>
              <a:rPr sz="3200" dirty="0"/>
              <a:t> </a:t>
            </a:r>
            <a:r>
              <a:rPr sz="3200" dirty="0" err="1"/>
              <a:t>ազդեցությունը</a:t>
            </a:r>
            <a:r>
              <a:rPr sz="3200" dirty="0"/>
              <a:t> </a:t>
            </a:r>
            <a:r>
              <a:rPr sz="3200" dirty="0" err="1"/>
              <a:t>Արճիս</a:t>
            </a:r>
            <a:r>
              <a:rPr sz="3200" dirty="0"/>
              <a:t> </a:t>
            </a:r>
            <a:r>
              <a:rPr sz="3200" dirty="0" err="1"/>
              <a:t>գյուղում</a:t>
            </a:r>
            <a:r>
              <a:rPr sz="3200" dirty="0"/>
              <a:t> </a:t>
            </a:r>
          </a:p>
        </p:txBody>
      </p:sp>
      <p:grpSp>
        <p:nvGrpSpPr>
          <p:cNvPr id="3224" name="Google Shape;3224;p43"/>
          <p:cNvGrpSpPr/>
          <p:nvPr/>
        </p:nvGrpSpPr>
        <p:grpSpPr>
          <a:xfrm>
            <a:off x="466562" y="2214811"/>
            <a:ext cx="1522166" cy="2513201"/>
            <a:chOff x="4196300" y="666513"/>
            <a:chExt cx="1101742" cy="1819051"/>
          </a:xfrm>
        </p:grpSpPr>
        <p:sp>
          <p:nvSpPr>
            <p:cNvPr id="3225" name="Google Shape;3225;p43"/>
            <p:cNvSpPr/>
            <p:nvPr/>
          </p:nvSpPr>
          <p:spPr>
            <a:xfrm>
              <a:off x="4435773" y="1826180"/>
              <a:ext cx="396959" cy="646625"/>
            </a:xfrm>
            <a:custGeom>
              <a:avLst/>
              <a:gdLst/>
              <a:ahLst/>
              <a:cxnLst/>
              <a:rect l="l" t="t" r="r" b="b"/>
              <a:pathLst>
                <a:path w="6813" h="11098" extrusionOk="0">
                  <a:moveTo>
                    <a:pt x="2633" y="0"/>
                  </a:moveTo>
                  <a:lnTo>
                    <a:pt x="1" y="372"/>
                  </a:lnTo>
                  <a:lnTo>
                    <a:pt x="862" y="2457"/>
                  </a:lnTo>
                  <a:cubicBezTo>
                    <a:pt x="862" y="2457"/>
                    <a:pt x="793" y="3798"/>
                    <a:pt x="969" y="4669"/>
                  </a:cubicBezTo>
                  <a:cubicBezTo>
                    <a:pt x="1146" y="5530"/>
                    <a:pt x="2594" y="8261"/>
                    <a:pt x="2594" y="8818"/>
                  </a:cubicBezTo>
                  <a:cubicBezTo>
                    <a:pt x="2594" y="9366"/>
                    <a:pt x="2594" y="10609"/>
                    <a:pt x="2633" y="10923"/>
                  </a:cubicBezTo>
                  <a:cubicBezTo>
                    <a:pt x="2645" y="11053"/>
                    <a:pt x="2778" y="11087"/>
                    <a:pt x="2980" y="11087"/>
                  </a:cubicBezTo>
                  <a:cubicBezTo>
                    <a:pt x="3199" y="11087"/>
                    <a:pt x="3500" y="11047"/>
                    <a:pt x="3820" y="11047"/>
                  </a:cubicBezTo>
                  <a:cubicBezTo>
                    <a:pt x="3916" y="11047"/>
                    <a:pt x="4014" y="11050"/>
                    <a:pt x="4111" y="11060"/>
                  </a:cubicBezTo>
                  <a:cubicBezTo>
                    <a:pt x="4341" y="11084"/>
                    <a:pt x="4654" y="11097"/>
                    <a:pt x="4981" y="11097"/>
                  </a:cubicBezTo>
                  <a:cubicBezTo>
                    <a:pt x="5699" y="11097"/>
                    <a:pt x="6486" y="11034"/>
                    <a:pt x="6607" y="10893"/>
                  </a:cubicBezTo>
                  <a:cubicBezTo>
                    <a:pt x="6773" y="10678"/>
                    <a:pt x="6812" y="10825"/>
                    <a:pt x="5814" y="10335"/>
                  </a:cubicBezTo>
                  <a:cubicBezTo>
                    <a:pt x="5227" y="10061"/>
                    <a:pt x="4689" y="9699"/>
                    <a:pt x="4219" y="9269"/>
                  </a:cubicBezTo>
                  <a:cubicBezTo>
                    <a:pt x="4082" y="8995"/>
                    <a:pt x="3984" y="8701"/>
                    <a:pt x="3945" y="8398"/>
                  </a:cubicBezTo>
                  <a:cubicBezTo>
                    <a:pt x="3876" y="7918"/>
                    <a:pt x="3318" y="3563"/>
                    <a:pt x="3318" y="2760"/>
                  </a:cubicBezTo>
                  <a:cubicBezTo>
                    <a:pt x="3318" y="1968"/>
                    <a:pt x="2633" y="0"/>
                    <a:pt x="2633" y="0"/>
                  </a:cubicBez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43"/>
            <p:cNvSpPr/>
            <p:nvPr/>
          </p:nvSpPr>
          <p:spPr>
            <a:xfrm>
              <a:off x="4587439" y="2366771"/>
              <a:ext cx="245296" cy="106800"/>
            </a:xfrm>
            <a:custGeom>
              <a:avLst/>
              <a:gdLst/>
              <a:ahLst/>
              <a:cxnLst/>
              <a:rect l="l" t="t" r="r" b="b"/>
              <a:pathLst>
                <a:path w="4210" h="1833" extrusionOk="0">
                  <a:moveTo>
                    <a:pt x="1626" y="0"/>
                  </a:moveTo>
                  <a:cubicBezTo>
                    <a:pt x="1626" y="0"/>
                    <a:pt x="1381" y="20"/>
                    <a:pt x="1381" y="333"/>
                  </a:cubicBezTo>
                  <a:lnTo>
                    <a:pt x="1381" y="823"/>
                  </a:lnTo>
                  <a:lnTo>
                    <a:pt x="1" y="558"/>
                  </a:lnTo>
                  <a:lnTo>
                    <a:pt x="1" y="558"/>
                  </a:lnTo>
                  <a:cubicBezTo>
                    <a:pt x="1" y="1028"/>
                    <a:pt x="11" y="1478"/>
                    <a:pt x="30" y="1654"/>
                  </a:cubicBezTo>
                  <a:cubicBezTo>
                    <a:pt x="47" y="1786"/>
                    <a:pt x="184" y="1819"/>
                    <a:pt x="391" y="1819"/>
                  </a:cubicBezTo>
                  <a:cubicBezTo>
                    <a:pt x="602" y="1819"/>
                    <a:pt x="885" y="1785"/>
                    <a:pt x="1187" y="1785"/>
                  </a:cubicBezTo>
                  <a:cubicBezTo>
                    <a:pt x="1296" y="1785"/>
                    <a:pt x="1407" y="1789"/>
                    <a:pt x="1518" y="1801"/>
                  </a:cubicBezTo>
                  <a:cubicBezTo>
                    <a:pt x="1731" y="1821"/>
                    <a:pt x="2020" y="1832"/>
                    <a:pt x="2326" y="1832"/>
                  </a:cubicBezTo>
                  <a:cubicBezTo>
                    <a:pt x="3058" y="1832"/>
                    <a:pt x="3886" y="1770"/>
                    <a:pt x="4004" y="1625"/>
                  </a:cubicBezTo>
                  <a:cubicBezTo>
                    <a:pt x="4180" y="1420"/>
                    <a:pt x="4209" y="1557"/>
                    <a:pt x="3211" y="1067"/>
                  </a:cubicBezTo>
                  <a:cubicBezTo>
                    <a:pt x="2634" y="793"/>
                    <a:pt x="2095" y="431"/>
                    <a:pt x="1626" y="0"/>
                  </a:cubicBezTo>
                  <a:close/>
                </a:path>
              </a:pathLst>
            </a:custGeom>
            <a:solidFill>
              <a:schemeClr val="accent4"/>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43"/>
            <p:cNvSpPr/>
            <p:nvPr/>
          </p:nvSpPr>
          <p:spPr>
            <a:xfrm>
              <a:off x="4196300" y="1830724"/>
              <a:ext cx="265747" cy="654840"/>
            </a:xfrm>
            <a:custGeom>
              <a:avLst/>
              <a:gdLst/>
              <a:ahLst/>
              <a:cxnLst/>
              <a:rect l="l" t="t" r="r" b="b"/>
              <a:pathLst>
                <a:path w="4561" h="11239" extrusionOk="0">
                  <a:moveTo>
                    <a:pt x="1214" y="1"/>
                  </a:moveTo>
                  <a:cubicBezTo>
                    <a:pt x="1214" y="1"/>
                    <a:pt x="1380" y="2066"/>
                    <a:pt x="1380" y="2350"/>
                  </a:cubicBezTo>
                  <a:cubicBezTo>
                    <a:pt x="1380" y="2624"/>
                    <a:pt x="519" y="4180"/>
                    <a:pt x="519" y="4972"/>
                  </a:cubicBezTo>
                  <a:cubicBezTo>
                    <a:pt x="519" y="5775"/>
                    <a:pt x="343" y="9230"/>
                    <a:pt x="343" y="9230"/>
                  </a:cubicBezTo>
                  <a:cubicBezTo>
                    <a:pt x="343" y="9230"/>
                    <a:pt x="0" y="10610"/>
                    <a:pt x="98" y="10786"/>
                  </a:cubicBezTo>
                  <a:cubicBezTo>
                    <a:pt x="206" y="10952"/>
                    <a:pt x="1135" y="11236"/>
                    <a:pt x="1517" y="11236"/>
                  </a:cubicBezTo>
                  <a:cubicBezTo>
                    <a:pt x="1617" y="11236"/>
                    <a:pt x="1838" y="11238"/>
                    <a:pt x="2115" y="11238"/>
                  </a:cubicBezTo>
                  <a:cubicBezTo>
                    <a:pt x="2901" y="11238"/>
                    <a:pt x="4135" y="11222"/>
                    <a:pt x="4316" y="11099"/>
                  </a:cubicBezTo>
                  <a:cubicBezTo>
                    <a:pt x="4561" y="10923"/>
                    <a:pt x="4355" y="10864"/>
                    <a:pt x="3974" y="10717"/>
                  </a:cubicBezTo>
                  <a:cubicBezTo>
                    <a:pt x="3592" y="10571"/>
                    <a:pt x="1860" y="9259"/>
                    <a:pt x="1860" y="9259"/>
                  </a:cubicBezTo>
                  <a:cubicBezTo>
                    <a:pt x="1860" y="9259"/>
                    <a:pt x="1928" y="7595"/>
                    <a:pt x="3660" y="3172"/>
                  </a:cubicBezTo>
                  <a:cubicBezTo>
                    <a:pt x="4003" y="2301"/>
                    <a:pt x="3905" y="128"/>
                    <a:pt x="3905" y="128"/>
                  </a:cubicBezTo>
                  <a:lnTo>
                    <a:pt x="3905" y="128"/>
                  </a:lnTo>
                  <a:cubicBezTo>
                    <a:pt x="3734" y="232"/>
                    <a:pt x="3456" y="270"/>
                    <a:pt x="3143" y="270"/>
                  </a:cubicBezTo>
                  <a:cubicBezTo>
                    <a:pt x="2306" y="270"/>
                    <a:pt x="1214" y="1"/>
                    <a:pt x="1214" y="1"/>
                  </a:cubicBez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43"/>
            <p:cNvSpPr/>
            <p:nvPr/>
          </p:nvSpPr>
          <p:spPr>
            <a:xfrm>
              <a:off x="4198572" y="2370209"/>
              <a:ext cx="263474" cy="114899"/>
            </a:xfrm>
            <a:custGeom>
              <a:avLst/>
              <a:gdLst/>
              <a:ahLst/>
              <a:cxnLst/>
              <a:rect l="l" t="t" r="r" b="b"/>
              <a:pathLst>
                <a:path w="4522" h="1972" extrusionOk="0">
                  <a:moveTo>
                    <a:pt x="1821" y="0"/>
                  </a:moveTo>
                  <a:cubicBezTo>
                    <a:pt x="1821" y="0"/>
                    <a:pt x="1654" y="69"/>
                    <a:pt x="1654" y="343"/>
                  </a:cubicBezTo>
                  <a:cubicBezTo>
                    <a:pt x="1664" y="489"/>
                    <a:pt x="1625" y="636"/>
                    <a:pt x="1547" y="754"/>
                  </a:cubicBezTo>
                  <a:cubicBezTo>
                    <a:pt x="1547" y="754"/>
                    <a:pt x="998" y="656"/>
                    <a:pt x="343" y="509"/>
                  </a:cubicBezTo>
                  <a:cubicBezTo>
                    <a:pt x="284" y="499"/>
                    <a:pt x="235" y="489"/>
                    <a:pt x="186" y="480"/>
                  </a:cubicBezTo>
                  <a:cubicBezTo>
                    <a:pt x="98" y="891"/>
                    <a:pt x="0" y="1409"/>
                    <a:pt x="59" y="1517"/>
                  </a:cubicBezTo>
                  <a:cubicBezTo>
                    <a:pt x="167" y="1693"/>
                    <a:pt x="1096" y="1967"/>
                    <a:pt x="1478" y="1967"/>
                  </a:cubicBezTo>
                  <a:cubicBezTo>
                    <a:pt x="1595" y="1967"/>
                    <a:pt x="1883" y="1971"/>
                    <a:pt x="2233" y="1971"/>
                  </a:cubicBezTo>
                  <a:cubicBezTo>
                    <a:pt x="3018" y="1971"/>
                    <a:pt x="4114" y="1952"/>
                    <a:pt x="4277" y="1830"/>
                  </a:cubicBezTo>
                  <a:cubicBezTo>
                    <a:pt x="4522" y="1654"/>
                    <a:pt x="4316" y="1586"/>
                    <a:pt x="3935" y="1449"/>
                  </a:cubicBezTo>
                  <a:cubicBezTo>
                    <a:pt x="3553" y="1312"/>
                    <a:pt x="1821" y="0"/>
                    <a:pt x="1821" y="0"/>
                  </a:cubicBezTo>
                  <a:close/>
                </a:path>
              </a:pathLst>
            </a:custGeom>
            <a:solidFill>
              <a:schemeClr val="accent4"/>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43"/>
            <p:cNvSpPr/>
            <p:nvPr/>
          </p:nvSpPr>
          <p:spPr>
            <a:xfrm>
              <a:off x="4540127" y="1231984"/>
              <a:ext cx="433433" cy="198218"/>
            </a:xfrm>
            <a:custGeom>
              <a:avLst/>
              <a:gdLst/>
              <a:ahLst/>
              <a:cxnLst/>
              <a:rect l="l" t="t" r="r" b="b"/>
              <a:pathLst>
                <a:path w="7439" h="3402" extrusionOk="0">
                  <a:moveTo>
                    <a:pt x="872" y="0"/>
                  </a:moveTo>
                  <a:lnTo>
                    <a:pt x="1" y="2388"/>
                  </a:lnTo>
                  <a:cubicBezTo>
                    <a:pt x="1" y="2388"/>
                    <a:pt x="1752" y="3211"/>
                    <a:pt x="1978" y="3387"/>
                  </a:cubicBezTo>
                  <a:cubicBezTo>
                    <a:pt x="1990" y="3397"/>
                    <a:pt x="2018" y="3402"/>
                    <a:pt x="2061" y="3402"/>
                  </a:cubicBezTo>
                  <a:cubicBezTo>
                    <a:pt x="2773" y="3402"/>
                    <a:pt x="7439" y="2105"/>
                    <a:pt x="7439" y="2105"/>
                  </a:cubicBezTo>
                  <a:lnTo>
                    <a:pt x="7439" y="1106"/>
                  </a:lnTo>
                  <a:lnTo>
                    <a:pt x="2154" y="1870"/>
                  </a:lnTo>
                  <a:lnTo>
                    <a:pt x="872" y="0"/>
                  </a:ln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43"/>
            <p:cNvSpPr/>
            <p:nvPr/>
          </p:nvSpPr>
          <p:spPr>
            <a:xfrm>
              <a:off x="4205972" y="1001659"/>
              <a:ext cx="425451" cy="875373"/>
            </a:xfrm>
            <a:custGeom>
              <a:avLst/>
              <a:gdLst/>
              <a:ahLst/>
              <a:cxnLst/>
              <a:rect l="l" t="t" r="r" b="b"/>
              <a:pathLst>
                <a:path w="7302" h="15024" extrusionOk="0">
                  <a:moveTo>
                    <a:pt x="4405" y="1"/>
                  </a:moveTo>
                  <a:cubicBezTo>
                    <a:pt x="3398" y="1"/>
                    <a:pt x="2240" y="578"/>
                    <a:pt x="1870" y="1497"/>
                  </a:cubicBezTo>
                  <a:cubicBezTo>
                    <a:pt x="1870" y="1497"/>
                    <a:pt x="1488" y="3709"/>
                    <a:pt x="1488" y="4609"/>
                  </a:cubicBezTo>
                  <a:lnTo>
                    <a:pt x="1488" y="7790"/>
                  </a:lnTo>
                  <a:cubicBezTo>
                    <a:pt x="1488" y="7790"/>
                    <a:pt x="392" y="9552"/>
                    <a:pt x="216" y="11108"/>
                  </a:cubicBezTo>
                  <a:cubicBezTo>
                    <a:pt x="30" y="12664"/>
                    <a:pt x="0" y="14396"/>
                    <a:pt x="0" y="14396"/>
                  </a:cubicBezTo>
                  <a:cubicBezTo>
                    <a:pt x="0" y="14396"/>
                    <a:pt x="1442" y="15024"/>
                    <a:pt x="2731" y="15024"/>
                  </a:cubicBezTo>
                  <a:cubicBezTo>
                    <a:pt x="2826" y="15024"/>
                    <a:pt x="2921" y="15020"/>
                    <a:pt x="3015" y="15013"/>
                  </a:cubicBezTo>
                  <a:cubicBezTo>
                    <a:pt x="3817" y="14954"/>
                    <a:pt x="4610" y="14837"/>
                    <a:pt x="5393" y="14670"/>
                  </a:cubicBezTo>
                  <a:lnTo>
                    <a:pt x="7302" y="14220"/>
                  </a:lnTo>
                  <a:lnTo>
                    <a:pt x="5882" y="7790"/>
                  </a:lnTo>
                  <a:cubicBezTo>
                    <a:pt x="5882" y="7790"/>
                    <a:pt x="6567" y="5950"/>
                    <a:pt x="6675" y="5852"/>
                  </a:cubicBezTo>
                  <a:cubicBezTo>
                    <a:pt x="6773" y="5754"/>
                    <a:pt x="7164" y="4511"/>
                    <a:pt x="7018" y="3572"/>
                  </a:cubicBezTo>
                  <a:cubicBezTo>
                    <a:pt x="6881" y="2632"/>
                    <a:pt x="6362" y="704"/>
                    <a:pt x="5295" y="186"/>
                  </a:cubicBezTo>
                  <a:cubicBezTo>
                    <a:pt x="5034" y="60"/>
                    <a:pt x="4727" y="1"/>
                    <a:pt x="4405" y="1"/>
                  </a:cubicBezTo>
                  <a:close/>
                </a:path>
              </a:pathLst>
            </a:custGeom>
            <a:solidFill>
              <a:schemeClr val="lt2"/>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43"/>
            <p:cNvSpPr/>
            <p:nvPr/>
          </p:nvSpPr>
          <p:spPr>
            <a:xfrm>
              <a:off x="4284689" y="1457240"/>
              <a:ext cx="122065" cy="370682"/>
            </a:xfrm>
            <a:custGeom>
              <a:avLst/>
              <a:gdLst/>
              <a:ahLst/>
              <a:cxnLst/>
              <a:rect l="l" t="t" r="r" b="b"/>
              <a:pathLst>
                <a:path w="2095" h="6362" fill="none" extrusionOk="0">
                  <a:moveTo>
                    <a:pt x="2094" y="0"/>
                  </a:moveTo>
                  <a:cubicBezTo>
                    <a:pt x="2016" y="558"/>
                    <a:pt x="1781" y="1096"/>
                    <a:pt x="1409" y="1527"/>
                  </a:cubicBezTo>
                  <a:cubicBezTo>
                    <a:pt x="803" y="2232"/>
                    <a:pt x="294" y="2369"/>
                    <a:pt x="294" y="2369"/>
                  </a:cubicBezTo>
                  <a:cubicBezTo>
                    <a:pt x="294" y="2369"/>
                    <a:pt x="0" y="5236"/>
                    <a:pt x="117" y="6362"/>
                  </a:cubicBez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43"/>
            <p:cNvSpPr/>
            <p:nvPr/>
          </p:nvSpPr>
          <p:spPr>
            <a:xfrm>
              <a:off x="4317726" y="1462950"/>
              <a:ext cx="107849" cy="143157"/>
            </a:xfrm>
            <a:custGeom>
              <a:avLst/>
              <a:gdLst/>
              <a:ahLst/>
              <a:cxnLst/>
              <a:rect l="l" t="t" r="r" b="b"/>
              <a:pathLst>
                <a:path w="1851" h="2457" fill="none" extrusionOk="0">
                  <a:moveTo>
                    <a:pt x="1850" y="0"/>
                  </a:moveTo>
                  <a:cubicBezTo>
                    <a:pt x="1782" y="529"/>
                    <a:pt x="1616" y="1038"/>
                    <a:pt x="1351" y="1498"/>
                  </a:cubicBezTo>
                  <a:cubicBezTo>
                    <a:pt x="911" y="2202"/>
                    <a:pt x="1" y="2457"/>
                    <a:pt x="1" y="2457"/>
                  </a:cubicBez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43"/>
            <p:cNvSpPr/>
            <p:nvPr/>
          </p:nvSpPr>
          <p:spPr>
            <a:xfrm>
              <a:off x="4313181" y="1001426"/>
              <a:ext cx="251530" cy="410419"/>
            </a:xfrm>
            <a:custGeom>
              <a:avLst/>
              <a:gdLst/>
              <a:ahLst/>
              <a:cxnLst/>
              <a:rect l="l" t="t" r="r" b="b"/>
              <a:pathLst>
                <a:path w="4317" h="7044" extrusionOk="0">
                  <a:moveTo>
                    <a:pt x="2574" y="1"/>
                  </a:moveTo>
                  <a:cubicBezTo>
                    <a:pt x="1882" y="1"/>
                    <a:pt x="1119" y="275"/>
                    <a:pt x="588" y="738"/>
                  </a:cubicBezTo>
                  <a:cubicBezTo>
                    <a:pt x="578" y="816"/>
                    <a:pt x="568" y="884"/>
                    <a:pt x="548" y="953"/>
                  </a:cubicBezTo>
                  <a:cubicBezTo>
                    <a:pt x="519" y="1090"/>
                    <a:pt x="0" y="4094"/>
                    <a:pt x="0" y="4094"/>
                  </a:cubicBezTo>
                  <a:cubicBezTo>
                    <a:pt x="0" y="4094"/>
                    <a:pt x="118" y="4124"/>
                    <a:pt x="314" y="4153"/>
                  </a:cubicBezTo>
                  <a:cubicBezTo>
                    <a:pt x="118" y="5122"/>
                    <a:pt x="333" y="6747"/>
                    <a:pt x="333" y="6747"/>
                  </a:cubicBezTo>
                  <a:cubicBezTo>
                    <a:pt x="333" y="6747"/>
                    <a:pt x="1241" y="7044"/>
                    <a:pt x="2010" y="7044"/>
                  </a:cubicBezTo>
                  <a:cubicBezTo>
                    <a:pt x="2055" y="7044"/>
                    <a:pt x="2100" y="7043"/>
                    <a:pt x="2144" y="7040"/>
                  </a:cubicBezTo>
                  <a:cubicBezTo>
                    <a:pt x="2936" y="7011"/>
                    <a:pt x="3856" y="6551"/>
                    <a:pt x="3856" y="6551"/>
                  </a:cubicBezTo>
                  <a:cubicBezTo>
                    <a:pt x="3856" y="6277"/>
                    <a:pt x="4091" y="4887"/>
                    <a:pt x="4199" y="4241"/>
                  </a:cubicBezTo>
                  <a:lnTo>
                    <a:pt x="4248" y="4241"/>
                  </a:lnTo>
                  <a:cubicBezTo>
                    <a:pt x="4248" y="4241"/>
                    <a:pt x="4316" y="2088"/>
                    <a:pt x="4072" y="1256"/>
                  </a:cubicBezTo>
                  <a:cubicBezTo>
                    <a:pt x="3896" y="650"/>
                    <a:pt x="3367" y="238"/>
                    <a:pt x="3113" y="62"/>
                  </a:cubicBezTo>
                  <a:cubicBezTo>
                    <a:pt x="2942" y="21"/>
                    <a:pt x="2761" y="1"/>
                    <a:pt x="2574" y="1"/>
                  </a:cubicBez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43"/>
            <p:cNvSpPr/>
            <p:nvPr/>
          </p:nvSpPr>
          <p:spPr>
            <a:xfrm>
              <a:off x="4359386" y="1229712"/>
              <a:ext cx="107790" cy="82154"/>
            </a:xfrm>
            <a:custGeom>
              <a:avLst/>
              <a:gdLst/>
              <a:ahLst/>
              <a:cxnLst/>
              <a:rect l="l" t="t" r="r" b="b"/>
              <a:pathLst>
                <a:path w="1850" h="1410" extrusionOk="0">
                  <a:moveTo>
                    <a:pt x="1850" y="0"/>
                  </a:moveTo>
                  <a:lnTo>
                    <a:pt x="0" y="1410"/>
                  </a:lnTo>
                  <a:cubicBezTo>
                    <a:pt x="626" y="1224"/>
                    <a:pt x="1850" y="0"/>
                    <a:pt x="1850" y="0"/>
                  </a:cubicBezTo>
                  <a:close/>
                </a:path>
              </a:pathLst>
            </a:cu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43"/>
            <p:cNvSpPr/>
            <p:nvPr/>
          </p:nvSpPr>
          <p:spPr>
            <a:xfrm>
              <a:off x="4359386" y="1229712"/>
              <a:ext cx="107790" cy="82154"/>
            </a:xfrm>
            <a:custGeom>
              <a:avLst/>
              <a:gdLst/>
              <a:ahLst/>
              <a:cxnLst/>
              <a:rect l="l" t="t" r="r" b="b"/>
              <a:pathLst>
                <a:path w="1850" h="1410" fill="none" extrusionOk="0">
                  <a:moveTo>
                    <a:pt x="1850" y="0"/>
                  </a:moveTo>
                  <a:cubicBezTo>
                    <a:pt x="1850" y="0"/>
                    <a:pt x="626" y="1224"/>
                    <a:pt x="0" y="1410"/>
                  </a:cubicBez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43"/>
            <p:cNvSpPr/>
            <p:nvPr/>
          </p:nvSpPr>
          <p:spPr>
            <a:xfrm>
              <a:off x="4394171" y="1266186"/>
              <a:ext cx="73006" cy="63392"/>
            </a:xfrm>
            <a:custGeom>
              <a:avLst/>
              <a:gdLst/>
              <a:ahLst/>
              <a:cxnLst/>
              <a:rect l="l" t="t" r="r" b="b"/>
              <a:pathLst>
                <a:path w="1253" h="1088" extrusionOk="0">
                  <a:moveTo>
                    <a:pt x="1253" y="1"/>
                  </a:moveTo>
                  <a:lnTo>
                    <a:pt x="0" y="1087"/>
                  </a:lnTo>
                  <a:cubicBezTo>
                    <a:pt x="558" y="627"/>
                    <a:pt x="1253" y="1"/>
                    <a:pt x="1253" y="1"/>
                  </a:cubicBezTo>
                  <a:close/>
                </a:path>
              </a:pathLst>
            </a:cu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43"/>
            <p:cNvSpPr/>
            <p:nvPr/>
          </p:nvSpPr>
          <p:spPr>
            <a:xfrm>
              <a:off x="4394171" y="1266186"/>
              <a:ext cx="73006" cy="63392"/>
            </a:xfrm>
            <a:custGeom>
              <a:avLst/>
              <a:gdLst/>
              <a:ahLst/>
              <a:cxnLst/>
              <a:rect l="l" t="t" r="r" b="b"/>
              <a:pathLst>
                <a:path w="1253" h="1088" fill="none" extrusionOk="0">
                  <a:moveTo>
                    <a:pt x="1253" y="1"/>
                  </a:moveTo>
                  <a:cubicBezTo>
                    <a:pt x="1253" y="1"/>
                    <a:pt x="558" y="627"/>
                    <a:pt x="0" y="1087"/>
                  </a:cubicBez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43"/>
            <p:cNvSpPr/>
            <p:nvPr/>
          </p:nvSpPr>
          <p:spPr>
            <a:xfrm>
              <a:off x="4205972" y="1789123"/>
              <a:ext cx="425451" cy="87922"/>
            </a:xfrm>
            <a:custGeom>
              <a:avLst/>
              <a:gdLst/>
              <a:ahLst/>
              <a:cxnLst/>
              <a:rect l="l" t="t" r="r" b="b"/>
              <a:pathLst>
                <a:path w="7302" h="1509" extrusionOk="0">
                  <a:moveTo>
                    <a:pt x="7145" y="0"/>
                  </a:moveTo>
                  <a:cubicBezTo>
                    <a:pt x="6528" y="323"/>
                    <a:pt x="5843" y="490"/>
                    <a:pt x="5158" y="490"/>
                  </a:cubicBezTo>
                  <a:cubicBezTo>
                    <a:pt x="5158" y="490"/>
                    <a:pt x="4262" y="878"/>
                    <a:pt x="2832" y="878"/>
                  </a:cubicBezTo>
                  <a:cubicBezTo>
                    <a:pt x="2723" y="878"/>
                    <a:pt x="2611" y="876"/>
                    <a:pt x="2496" y="871"/>
                  </a:cubicBezTo>
                  <a:cubicBezTo>
                    <a:pt x="1625" y="822"/>
                    <a:pt x="783" y="578"/>
                    <a:pt x="30" y="147"/>
                  </a:cubicBezTo>
                  <a:cubicBezTo>
                    <a:pt x="10" y="587"/>
                    <a:pt x="0" y="871"/>
                    <a:pt x="0" y="871"/>
                  </a:cubicBezTo>
                  <a:cubicBezTo>
                    <a:pt x="0" y="871"/>
                    <a:pt x="1445" y="1508"/>
                    <a:pt x="2734" y="1508"/>
                  </a:cubicBezTo>
                  <a:cubicBezTo>
                    <a:pt x="2829" y="1508"/>
                    <a:pt x="2923" y="1505"/>
                    <a:pt x="3015" y="1498"/>
                  </a:cubicBezTo>
                  <a:cubicBezTo>
                    <a:pt x="3817" y="1439"/>
                    <a:pt x="4610" y="1322"/>
                    <a:pt x="5393" y="1145"/>
                  </a:cubicBezTo>
                  <a:lnTo>
                    <a:pt x="7302" y="705"/>
                  </a:lnTo>
                  <a:lnTo>
                    <a:pt x="7145" y="0"/>
                  </a:lnTo>
                  <a:close/>
                </a:path>
              </a:pathLst>
            </a:custGeom>
            <a:solidFill>
              <a:schemeClr val="lt2"/>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43"/>
            <p:cNvSpPr/>
            <p:nvPr/>
          </p:nvSpPr>
          <p:spPr>
            <a:xfrm>
              <a:off x="4508197" y="1640836"/>
              <a:ext cx="4079" cy="219601"/>
            </a:xfrm>
            <a:custGeom>
              <a:avLst/>
              <a:gdLst/>
              <a:ahLst/>
              <a:cxnLst/>
              <a:rect l="l" t="t" r="r" b="b"/>
              <a:pathLst>
                <a:path w="70" h="3769" fill="none" extrusionOk="0">
                  <a:moveTo>
                    <a:pt x="1" y="3769"/>
                  </a:moveTo>
                  <a:lnTo>
                    <a:pt x="69" y="1"/>
                  </a:ln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43"/>
            <p:cNvSpPr/>
            <p:nvPr/>
          </p:nvSpPr>
          <p:spPr>
            <a:xfrm>
              <a:off x="4544672" y="775121"/>
              <a:ext cx="189420" cy="219659"/>
            </a:xfrm>
            <a:custGeom>
              <a:avLst/>
              <a:gdLst/>
              <a:ahLst/>
              <a:cxnLst/>
              <a:rect l="l" t="t" r="r" b="b"/>
              <a:pathLst>
                <a:path w="3251" h="3770" extrusionOk="0">
                  <a:moveTo>
                    <a:pt x="1712" y="1"/>
                  </a:moveTo>
                  <a:cubicBezTo>
                    <a:pt x="1315" y="1"/>
                    <a:pt x="786" y="137"/>
                    <a:pt x="588" y="580"/>
                  </a:cubicBezTo>
                  <a:cubicBezTo>
                    <a:pt x="343" y="1137"/>
                    <a:pt x="1" y="2831"/>
                    <a:pt x="1" y="2831"/>
                  </a:cubicBezTo>
                  <a:cubicBezTo>
                    <a:pt x="1" y="2831"/>
                    <a:pt x="343" y="3065"/>
                    <a:pt x="901" y="3447"/>
                  </a:cubicBezTo>
                  <a:cubicBezTo>
                    <a:pt x="1200" y="3655"/>
                    <a:pt x="1397" y="3770"/>
                    <a:pt x="1576" y="3770"/>
                  </a:cubicBezTo>
                  <a:cubicBezTo>
                    <a:pt x="1725" y="3770"/>
                    <a:pt x="1863" y="3690"/>
                    <a:pt x="2037" y="3516"/>
                  </a:cubicBezTo>
                  <a:cubicBezTo>
                    <a:pt x="2418" y="3134"/>
                    <a:pt x="2594" y="2341"/>
                    <a:pt x="2594" y="2341"/>
                  </a:cubicBezTo>
                  <a:cubicBezTo>
                    <a:pt x="2731" y="2273"/>
                    <a:pt x="2859" y="2175"/>
                    <a:pt x="2976" y="2067"/>
                  </a:cubicBezTo>
                  <a:cubicBezTo>
                    <a:pt x="3250" y="1823"/>
                    <a:pt x="2800" y="1480"/>
                    <a:pt x="2800" y="1480"/>
                  </a:cubicBezTo>
                  <a:lnTo>
                    <a:pt x="2800" y="580"/>
                  </a:lnTo>
                  <a:cubicBezTo>
                    <a:pt x="2800" y="580"/>
                    <a:pt x="2350" y="90"/>
                    <a:pt x="1968" y="22"/>
                  </a:cubicBezTo>
                  <a:cubicBezTo>
                    <a:pt x="1895" y="9"/>
                    <a:pt x="1807" y="1"/>
                    <a:pt x="1712" y="1"/>
                  </a:cubicBezTo>
                  <a:close/>
                </a:path>
              </a:pathLst>
            </a:custGeom>
            <a:solidFill>
              <a:srgbClr val="FFFFFF"/>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43"/>
            <p:cNvSpPr/>
            <p:nvPr/>
          </p:nvSpPr>
          <p:spPr>
            <a:xfrm>
              <a:off x="4673556" y="846497"/>
              <a:ext cx="12061" cy="21733"/>
            </a:xfrm>
            <a:custGeom>
              <a:avLst/>
              <a:gdLst/>
              <a:ahLst/>
              <a:cxnLst/>
              <a:rect l="l" t="t" r="r" b="b"/>
              <a:pathLst>
                <a:path w="207" h="373" extrusionOk="0">
                  <a:moveTo>
                    <a:pt x="108" y="1"/>
                  </a:moveTo>
                  <a:cubicBezTo>
                    <a:pt x="50" y="1"/>
                    <a:pt x="1" y="79"/>
                    <a:pt x="1" y="186"/>
                  </a:cubicBezTo>
                  <a:cubicBezTo>
                    <a:pt x="1" y="294"/>
                    <a:pt x="50" y="372"/>
                    <a:pt x="108" y="372"/>
                  </a:cubicBezTo>
                  <a:cubicBezTo>
                    <a:pt x="167" y="372"/>
                    <a:pt x="206" y="294"/>
                    <a:pt x="206" y="186"/>
                  </a:cubicBezTo>
                  <a:cubicBezTo>
                    <a:pt x="206" y="79"/>
                    <a:pt x="167" y="1"/>
                    <a:pt x="1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43"/>
            <p:cNvSpPr/>
            <p:nvPr/>
          </p:nvSpPr>
          <p:spPr>
            <a:xfrm>
              <a:off x="4666739" y="813402"/>
              <a:ext cx="26278" cy="17771"/>
            </a:xfrm>
            <a:custGeom>
              <a:avLst/>
              <a:gdLst/>
              <a:ahLst/>
              <a:cxnLst/>
              <a:rect l="l" t="t" r="r" b="b"/>
              <a:pathLst>
                <a:path w="451" h="305" fill="none" extrusionOk="0">
                  <a:moveTo>
                    <a:pt x="0" y="304"/>
                  </a:moveTo>
                  <a:cubicBezTo>
                    <a:pt x="0" y="304"/>
                    <a:pt x="186" y="1"/>
                    <a:pt x="450" y="255"/>
                  </a:cubicBez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43"/>
            <p:cNvSpPr/>
            <p:nvPr/>
          </p:nvSpPr>
          <p:spPr>
            <a:xfrm>
              <a:off x="4651881" y="915484"/>
              <a:ext cx="24588" cy="10896"/>
            </a:xfrm>
            <a:custGeom>
              <a:avLst/>
              <a:gdLst/>
              <a:ahLst/>
              <a:cxnLst/>
              <a:rect l="l" t="t" r="r" b="b"/>
              <a:pathLst>
                <a:path w="422" h="187" fill="none" extrusionOk="0">
                  <a:moveTo>
                    <a:pt x="1" y="1"/>
                  </a:moveTo>
                  <a:cubicBezTo>
                    <a:pt x="108" y="108"/>
                    <a:pt x="265" y="177"/>
                    <a:pt x="422" y="187"/>
                  </a:cubicBez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43"/>
            <p:cNvSpPr/>
            <p:nvPr/>
          </p:nvSpPr>
          <p:spPr>
            <a:xfrm>
              <a:off x="4211682" y="771217"/>
              <a:ext cx="423179" cy="488785"/>
            </a:xfrm>
            <a:custGeom>
              <a:avLst/>
              <a:gdLst/>
              <a:ahLst/>
              <a:cxnLst/>
              <a:rect l="l" t="t" r="r" b="b"/>
              <a:pathLst>
                <a:path w="7263" h="8389" extrusionOk="0">
                  <a:moveTo>
                    <a:pt x="4248" y="1"/>
                  </a:moveTo>
                  <a:cubicBezTo>
                    <a:pt x="4042" y="1019"/>
                    <a:pt x="3641" y="1987"/>
                    <a:pt x="3083" y="2868"/>
                  </a:cubicBezTo>
                  <a:cubicBezTo>
                    <a:pt x="2320" y="4101"/>
                    <a:pt x="1087" y="4649"/>
                    <a:pt x="539" y="5922"/>
                  </a:cubicBezTo>
                  <a:cubicBezTo>
                    <a:pt x="0" y="7184"/>
                    <a:pt x="1096" y="8388"/>
                    <a:pt x="1997" y="8388"/>
                  </a:cubicBezTo>
                  <a:cubicBezTo>
                    <a:pt x="2907" y="8388"/>
                    <a:pt x="3377" y="7331"/>
                    <a:pt x="3778" y="6754"/>
                  </a:cubicBezTo>
                  <a:cubicBezTo>
                    <a:pt x="3918" y="6552"/>
                    <a:pt x="4037" y="6455"/>
                    <a:pt x="4158" y="6455"/>
                  </a:cubicBezTo>
                  <a:cubicBezTo>
                    <a:pt x="4383" y="6455"/>
                    <a:pt x="4616" y="6791"/>
                    <a:pt x="5011" y="7409"/>
                  </a:cubicBezTo>
                  <a:cubicBezTo>
                    <a:pt x="5238" y="7754"/>
                    <a:pt x="5494" y="7895"/>
                    <a:pt x="5748" y="7895"/>
                  </a:cubicBezTo>
                  <a:cubicBezTo>
                    <a:pt x="6185" y="7895"/>
                    <a:pt x="6613" y="7477"/>
                    <a:pt x="6861" y="6969"/>
                  </a:cubicBezTo>
                  <a:cubicBezTo>
                    <a:pt x="7262" y="6166"/>
                    <a:pt x="6323" y="3769"/>
                    <a:pt x="6284" y="2937"/>
                  </a:cubicBezTo>
                  <a:cubicBezTo>
                    <a:pt x="6244" y="2095"/>
                    <a:pt x="6969" y="353"/>
                    <a:pt x="6969" y="353"/>
                  </a:cubicBezTo>
                  <a:lnTo>
                    <a:pt x="7047" y="108"/>
                  </a:lnTo>
                  <a:lnTo>
                    <a:pt x="4248" y="1"/>
                  </a:lnTo>
                  <a:close/>
                </a:path>
              </a:pathLst>
            </a:custGeom>
            <a:solidFill>
              <a:schemeClr val="accent4"/>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43"/>
            <p:cNvSpPr/>
            <p:nvPr/>
          </p:nvSpPr>
          <p:spPr>
            <a:xfrm>
              <a:off x="4446610" y="666513"/>
              <a:ext cx="262367" cy="136107"/>
            </a:xfrm>
            <a:custGeom>
              <a:avLst/>
              <a:gdLst/>
              <a:ahLst/>
              <a:cxnLst/>
              <a:rect l="l" t="t" r="r" b="b"/>
              <a:pathLst>
                <a:path w="4503" h="2336" extrusionOk="0">
                  <a:moveTo>
                    <a:pt x="2521" y="1"/>
                  </a:moveTo>
                  <a:cubicBezTo>
                    <a:pt x="1661" y="1"/>
                    <a:pt x="752" y="77"/>
                    <a:pt x="578" y="193"/>
                  </a:cubicBezTo>
                  <a:cubicBezTo>
                    <a:pt x="245" y="408"/>
                    <a:pt x="1" y="2121"/>
                    <a:pt x="138" y="2336"/>
                  </a:cubicBezTo>
                  <a:lnTo>
                    <a:pt x="4503" y="2336"/>
                  </a:lnTo>
                  <a:cubicBezTo>
                    <a:pt x="4503" y="2336"/>
                    <a:pt x="4503" y="486"/>
                    <a:pt x="4131" y="193"/>
                  </a:cubicBezTo>
                  <a:cubicBezTo>
                    <a:pt x="3963" y="57"/>
                    <a:pt x="3261" y="1"/>
                    <a:pt x="2521" y="1"/>
                  </a:cubicBezTo>
                  <a:close/>
                </a:path>
              </a:pathLst>
            </a:custGeom>
            <a:solidFill>
              <a:schemeClr val="accen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43"/>
            <p:cNvSpPr/>
            <p:nvPr/>
          </p:nvSpPr>
          <p:spPr>
            <a:xfrm>
              <a:off x="4627351" y="801457"/>
              <a:ext cx="192799" cy="23423"/>
            </a:xfrm>
            <a:custGeom>
              <a:avLst/>
              <a:gdLst/>
              <a:ahLst/>
              <a:cxnLst/>
              <a:rect l="l" t="t" r="r" b="b"/>
              <a:pathLst>
                <a:path w="3309" h="402" extrusionOk="0">
                  <a:moveTo>
                    <a:pt x="1" y="0"/>
                  </a:moveTo>
                  <a:cubicBezTo>
                    <a:pt x="1" y="0"/>
                    <a:pt x="1019" y="402"/>
                    <a:pt x="1929" y="402"/>
                  </a:cubicBezTo>
                  <a:cubicBezTo>
                    <a:pt x="2839" y="402"/>
                    <a:pt x="3309" y="0"/>
                    <a:pt x="3309" y="0"/>
                  </a:cubicBezTo>
                  <a:close/>
                </a:path>
              </a:pathLst>
            </a:custGeom>
            <a:solidFill>
              <a:schemeClr val="accen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43"/>
            <p:cNvSpPr/>
            <p:nvPr/>
          </p:nvSpPr>
          <p:spPr>
            <a:xfrm>
              <a:off x="4995766" y="1285705"/>
              <a:ext cx="70734" cy="24704"/>
            </a:xfrm>
            <a:custGeom>
              <a:avLst/>
              <a:gdLst/>
              <a:ahLst/>
              <a:cxnLst/>
              <a:rect l="l" t="t" r="r" b="b"/>
              <a:pathLst>
                <a:path w="1214" h="424" extrusionOk="0">
                  <a:moveTo>
                    <a:pt x="931" y="1"/>
                  </a:moveTo>
                  <a:cubicBezTo>
                    <a:pt x="875" y="1"/>
                    <a:pt x="832" y="8"/>
                    <a:pt x="832" y="8"/>
                  </a:cubicBezTo>
                  <a:cubicBezTo>
                    <a:pt x="519" y="77"/>
                    <a:pt x="0" y="175"/>
                    <a:pt x="382" y="321"/>
                  </a:cubicBezTo>
                  <a:cubicBezTo>
                    <a:pt x="554" y="383"/>
                    <a:pt x="740" y="423"/>
                    <a:pt x="893" y="423"/>
                  </a:cubicBezTo>
                  <a:cubicBezTo>
                    <a:pt x="1078" y="423"/>
                    <a:pt x="1214" y="364"/>
                    <a:pt x="1214" y="214"/>
                  </a:cubicBezTo>
                  <a:cubicBezTo>
                    <a:pt x="1214" y="31"/>
                    <a:pt x="1044" y="1"/>
                    <a:pt x="931" y="1"/>
                  </a:cubicBez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43"/>
            <p:cNvSpPr/>
            <p:nvPr/>
          </p:nvSpPr>
          <p:spPr>
            <a:xfrm>
              <a:off x="4999729" y="1306098"/>
              <a:ext cx="70792" cy="24704"/>
            </a:xfrm>
            <a:custGeom>
              <a:avLst/>
              <a:gdLst/>
              <a:ahLst/>
              <a:cxnLst/>
              <a:rect l="l" t="t" r="r" b="b"/>
              <a:pathLst>
                <a:path w="1215" h="424" extrusionOk="0">
                  <a:moveTo>
                    <a:pt x="943" y="1"/>
                  </a:moveTo>
                  <a:cubicBezTo>
                    <a:pt x="881" y="1"/>
                    <a:pt x="833" y="11"/>
                    <a:pt x="833" y="11"/>
                  </a:cubicBezTo>
                  <a:cubicBezTo>
                    <a:pt x="520" y="79"/>
                    <a:pt x="1" y="177"/>
                    <a:pt x="383" y="314"/>
                  </a:cubicBezTo>
                  <a:cubicBezTo>
                    <a:pt x="558" y="381"/>
                    <a:pt x="747" y="424"/>
                    <a:pt x="901" y="424"/>
                  </a:cubicBezTo>
                  <a:cubicBezTo>
                    <a:pt x="1082" y="424"/>
                    <a:pt x="1214" y="364"/>
                    <a:pt x="1214" y="216"/>
                  </a:cubicBezTo>
                  <a:cubicBezTo>
                    <a:pt x="1214" y="33"/>
                    <a:pt x="1056" y="1"/>
                    <a:pt x="943" y="1"/>
                  </a:cubicBez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43"/>
            <p:cNvSpPr/>
            <p:nvPr/>
          </p:nvSpPr>
          <p:spPr>
            <a:xfrm>
              <a:off x="5003749" y="1326200"/>
              <a:ext cx="70734" cy="24704"/>
            </a:xfrm>
            <a:custGeom>
              <a:avLst/>
              <a:gdLst/>
              <a:ahLst/>
              <a:cxnLst/>
              <a:rect l="l" t="t" r="r" b="b"/>
              <a:pathLst>
                <a:path w="1214" h="424" extrusionOk="0">
                  <a:moveTo>
                    <a:pt x="931" y="0"/>
                  </a:moveTo>
                  <a:cubicBezTo>
                    <a:pt x="875" y="0"/>
                    <a:pt x="832" y="8"/>
                    <a:pt x="832" y="8"/>
                  </a:cubicBezTo>
                  <a:cubicBezTo>
                    <a:pt x="519" y="77"/>
                    <a:pt x="0" y="174"/>
                    <a:pt x="382" y="321"/>
                  </a:cubicBezTo>
                  <a:cubicBezTo>
                    <a:pt x="554" y="383"/>
                    <a:pt x="741" y="423"/>
                    <a:pt x="893" y="423"/>
                  </a:cubicBezTo>
                  <a:cubicBezTo>
                    <a:pt x="1078" y="423"/>
                    <a:pt x="1214" y="364"/>
                    <a:pt x="1214" y="214"/>
                  </a:cubicBezTo>
                  <a:cubicBezTo>
                    <a:pt x="1214" y="31"/>
                    <a:pt x="1044" y="0"/>
                    <a:pt x="931" y="0"/>
                  </a:cubicBez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43"/>
            <p:cNvSpPr/>
            <p:nvPr/>
          </p:nvSpPr>
          <p:spPr>
            <a:xfrm>
              <a:off x="4999729" y="1346593"/>
              <a:ext cx="70792" cy="24704"/>
            </a:xfrm>
            <a:custGeom>
              <a:avLst/>
              <a:gdLst/>
              <a:ahLst/>
              <a:cxnLst/>
              <a:rect l="l" t="t" r="r" b="b"/>
              <a:pathLst>
                <a:path w="1215" h="424" extrusionOk="0">
                  <a:moveTo>
                    <a:pt x="943" y="1"/>
                  </a:moveTo>
                  <a:cubicBezTo>
                    <a:pt x="881" y="1"/>
                    <a:pt x="833" y="10"/>
                    <a:pt x="833" y="10"/>
                  </a:cubicBezTo>
                  <a:cubicBezTo>
                    <a:pt x="520" y="79"/>
                    <a:pt x="1" y="177"/>
                    <a:pt x="383" y="314"/>
                  </a:cubicBezTo>
                  <a:cubicBezTo>
                    <a:pt x="558" y="381"/>
                    <a:pt x="747" y="424"/>
                    <a:pt x="901" y="424"/>
                  </a:cubicBezTo>
                  <a:cubicBezTo>
                    <a:pt x="1082" y="424"/>
                    <a:pt x="1214" y="364"/>
                    <a:pt x="1214" y="216"/>
                  </a:cubicBezTo>
                  <a:cubicBezTo>
                    <a:pt x="1214" y="33"/>
                    <a:pt x="1056" y="1"/>
                    <a:pt x="943" y="1"/>
                  </a:cubicBez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43"/>
            <p:cNvSpPr/>
            <p:nvPr/>
          </p:nvSpPr>
          <p:spPr>
            <a:xfrm>
              <a:off x="4826387" y="1306681"/>
              <a:ext cx="373013" cy="474161"/>
            </a:xfrm>
            <a:custGeom>
              <a:avLst/>
              <a:gdLst/>
              <a:ahLst/>
              <a:cxnLst/>
              <a:rect l="l" t="t" r="r" b="b"/>
              <a:pathLst>
                <a:path w="6402" h="8138" extrusionOk="0">
                  <a:moveTo>
                    <a:pt x="2144" y="1"/>
                  </a:moveTo>
                  <a:cubicBezTo>
                    <a:pt x="2144" y="1"/>
                    <a:pt x="1" y="4698"/>
                    <a:pt x="1" y="5011"/>
                  </a:cubicBezTo>
                  <a:cubicBezTo>
                    <a:pt x="1" y="5325"/>
                    <a:pt x="1" y="6157"/>
                    <a:pt x="216" y="6636"/>
                  </a:cubicBezTo>
                  <a:cubicBezTo>
                    <a:pt x="421" y="7125"/>
                    <a:pt x="1664" y="8016"/>
                    <a:pt x="2212" y="8124"/>
                  </a:cubicBezTo>
                  <a:cubicBezTo>
                    <a:pt x="2261" y="8133"/>
                    <a:pt x="2324" y="8137"/>
                    <a:pt x="2398" y="8137"/>
                  </a:cubicBezTo>
                  <a:cubicBezTo>
                    <a:pt x="3166" y="8137"/>
                    <a:pt x="5143" y="7668"/>
                    <a:pt x="5393" y="7605"/>
                  </a:cubicBezTo>
                  <a:cubicBezTo>
                    <a:pt x="5677" y="7536"/>
                    <a:pt x="6401" y="5599"/>
                    <a:pt x="6362" y="5217"/>
                  </a:cubicBezTo>
                  <a:cubicBezTo>
                    <a:pt x="6333" y="4835"/>
                    <a:pt x="5432" y="3387"/>
                    <a:pt x="5295" y="3142"/>
                  </a:cubicBezTo>
                  <a:cubicBezTo>
                    <a:pt x="5158" y="2907"/>
                    <a:pt x="4013" y="1351"/>
                    <a:pt x="3876" y="1067"/>
                  </a:cubicBezTo>
                  <a:cubicBezTo>
                    <a:pt x="3739" y="784"/>
                    <a:pt x="3318" y="59"/>
                    <a:pt x="3318" y="59"/>
                  </a:cubicBezTo>
                  <a:lnTo>
                    <a:pt x="2144" y="1"/>
                  </a:ln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43"/>
            <p:cNvSpPr/>
            <p:nvPr/>
          </p:nvSpPr>
          <p:spPr>
            <a:xfrm>
              <a:off x="4957544" y="1354576"/>
              <a:ext cx="16023" cy="119268"/>
            </a:xfrm>
            <a:custGeom>
              <a:avLst/>
              <a:gdLst/>
              <a:ahLst/>
              <a:cxnLst/>
              <a:rect l="l" t="t" r="r" b="b"/>
              <a:pathLst>
                <a:path w="275" h="2047" fill="none" extrusionOk="0">
                  <a:moveTo>
                    <a:pt x="275" y="1"/>
                  </a:moveTo>
                  <a:lnTo>
                    <a:pt x="1" y="2046"/>
                  </a:ln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43"/>
            <p:cNvSpPr/>
            <p:nvPr/>
          </p:nvSpPr>
          <p:spPr>
            <a:xfrm>
              <a:off x="5002059" y="1340300"/>
              <a:ext cx="58" cy="157490"/>
            </a:xfrm>
            <a:custGeom>
              <a:avLst/>
              <a:gdLst/>
              <a:ahLst/>
              <a:cxnLst/>
              <a:rect l="l" t="t" r="r" b="b"/>
              <a:pathLst>
                <a:path w="1" h="2703" fill="none" extrusionOk="0">
                  <a:moveTo>
                    <a:pt x="0" y="1"/>
                  </a:moveTo>
                  <a:lnTo>
                    <a:pt x="0" y="2702"/>
                  </a:ln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43"/>
            <p:cNvSpPr/>
            <p:nvPr/>
          </p:nvSpPr>
          <p:spPr>
            <a:xfrm>
              <a:off x="5021986" y="1324336"/>
              <a:ext cx="56517" cy="177417"/>
            </a:xfrm>
            <a:custGeom>
              <a:avLst/>
              <a:gdLst/>
              <a:ahLst/>
              <a:cxnLst/>
              <a:rect l="l" t="t" r="r" b="b"/>
              <a:pathLst>
                <a:path w="970" h="3045" fill="none" extrusionOk="0">
                  <a:moveTo>
                    <a:pt x="1" y="1"/>
                  </a:moveTo>
                  <a:lnTo>
                    <a:pt x="969" y="3045"/>
                  </a:ln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43"/>
            <p:cNvSpPr/>
            <p:nvPr/>
          </p:nvSpPr>
          <p:spPr>
            <a:xfrm>
              <a:off x="4397492" y="1055438"/>
              <a:ext cx="665037" cy="376217"/>
            </a:xfrm>
            <a:custGeom>
              <a:avLst/>
              <a:gdLst/>
              <a:ahLst/>
              <a:cxnLst/>
              <a:rect l="l" t="t" r="r" b="b"/>
              <a:pathLst>
                <a:path w="11414" h="6457" extrusionOk="0">
                  <a:moveTo>
                    <a:pt x="1281" y="1"/>
                  </a:moveTo>
                  <a:cubicBezTo>
                    <a:pt x="720" y="1"/>
                    <a:pt x="0" y="326"/>
                    <a:pt x="110" y="1514"/>
                  </a:cubicBezTo>
                  <a:cubicBezTo>
                    <a:pt x="247" y="3099"/>
                    <a:pt x="2909" y="6417"/>
                    <a:pt x="3251" y="6456"/>
                  </a:cubicBezTo>
                  <a:cubicBezTo>
                    <a:pt x="3254" y="6456"/>
                    <a:pt x="3257" y="6456"/>
                    <a:pt x="3260" y="6456"/>
                  </a:cubicBezTo>
                  <a:cubicBezTo>
                    <a:pt x="3682" y="6456"/>
                    <a:pt x="9025" y="4694"/>
                    <a:pt x="9025" y="4694"/>
                  </a:cubicBezTo>
                  <a:cubicBezTo>
                    <a:pt x="9025" y="4694"/>
                    <a:pt x="9908" y="4812"/>
                    <a:pt x="10493" y="4812"/>
                  </a:cubicBezTo>
                  <a:cubicBezTo>
                    <a:pt x="10751" y="4812"/>
                    <a:pt x="10951" y="4789"/>
                    <a:pt x="10993" y="4724"/>
                  </a:cubicBezTo>
                  <a:cubicBezTo>
                    <a:pt x="11130" y="4518"/>
                    <a:pt x="11169" y="3755"/>
                    <a:pt x="11169" y="3755"/>
                  </a:cubicBezTo>
                  <a:cubicBezTo>
                    <a:pt x="11169" y="3755"/>
                    <a:pt x="11413" y="3236"/>
                    <a:pt x="11169" y="3070"/>
                  </a:cubicBezTo>
                  <a:cubicBezTo>
                    <a:pt x="11059" y="2990"/>
                    <a:pt x="10774" y="2969"/>
                    <a:pt x="10479" y="2969"/>
                  </a:cubicBezTo>
                  <a:cubicBezTo>
                    <a:pt x="10119" y="2969"/>
                    <a:pt x="9743" y="3001"/>
                    <a:pt x="9652" y="3001"/>
                  </a:cubicBezTo>
                  <a:cubicBezTo>
                    <a:pt x="9476" y="3001"/>
                    <a:pt x="8644" y="3823"/>
                    <a:pt x="8644" y="3823"/>
                  </a:cubicBezTo>
                  <a:lnTo>
                    <a:pt x="3907" y="4587"/>
                  </a:lnTo>
                  <a:cubicBezTo>
                    <a:pt x="3907" y="4587"/>
                    <a:pt x="2214" y="300"/>
                    <a:pt x="1763" y="94"/>
                  </a:cubicBezTo>
                  <a:cubicBezTo>
                    <a:pt x="1648" y="39"/>
                    <a:pt x="1474" y="1"/>
                    <a:pt x="1281" y="1"/>
                  </a:cubicBez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43"/>
            <p:cNvSpPr/>
            <p:nvPr/>
          </p:nvSpPr>
          <p:spPr>
            <a:xfrm>
              <a:off x="4849228" y="1228022"/>
              <a:ext cx="213308" cy="122065"/>
            </a:xfrm>
            <a:custGeom>
              <a:avLst/>
              <a:gdLst/>
              <a:ahLst/>
              <a:cxnLst/>
              <a:rect l="l" t="t" r="r" b="b"/>
              <a:pathLst>
                <a:path w="3661" h="2095" extrusionOk="0">
                  <a:moveTo>
                    <a:pt x="2711" y="1"/>
                  </a:moveTo>
                  <a:cubicBezTo>
                    <a:pt x="2358" y="1"/>
                    <a:pt x="1994" y="29"/>
                    <a:pt x="1899" y="29"/>
                  </a:cubicBezTo>
                  <a:cubicBezTo>
                    <a:pt x="1723" y="29"/>
                    <a:pt x="901" y="861"/>
                    <a:pt x="901" y="861"/>
                  </a:cubicBezTo>
                  <a:lnTo>
                    <a:pt x="0" y="1008"/>
                  </a:lnTo>
                  <a:lnTo>
                    <a:pt x="147" y="2094"/>
                  </a:lnTo>
                  <a:lnTo>
                    <a:pt x="1272" y="1732"/>
                  </a:lnTo>
                  <a:cubicBezTo>
                    <a:pt x="1272" y="1732"/>
                    <a:pt x="2155" y="1850"/>
                    <a:pt x="2744" y="1850"/>
                  </a:cubicBezTo>
                  <a:cubicBezTo>
                    <a:pt x="3003" y="1850"/>
                    <a:pt x="3205" y="1827"/>
                    <a:pt x="3249" y="1762"/>
                  </a:cubicBezTo>
                  <a:cubicBezTo>
                    <a:pt x="3386" y="1556"/>
                    <a:pt x="3416" y="793"/>
                    <a:pt x="3416" y="793"/>
                  </a:cubicBezTo>
                  <a:cubicBezTo>
                    <a:pt x="3416" y="793"/>
                    <a:pt x="3660" y="274"/>
                    <a:pt x="3416" y="98"/>
                  </a:cubicBezTo>
                  <a:cubicBezTo>
                    <a:pt x="3303" y="21"/>
                    <a:pt x="3011" y="1"/>
                    <a:pt x="2711" y="1"/>
                  </a:cubicBezTo>
                  <a:close/>
                </a:path>
              </a:pathLst>
            </a:custGeom>
            <a:solidFill>
              <a:schemeClr val="accen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43"/>
            <p:cNvSpPr/>
            <p:nvPr/>
          </p:nvSpPr>
          <p:spPr>
            <a:xfrm>
              <a:off x="5074425" y="1205764"/>
              <a:ext cx="114724" cy="100973"/>
            </a:xfrm>
            <a:custGeom>
              <a:avLst/>
              <a:gdLst/>
              <a:ahLst/>
              <a:cxnLst/>
              <a:rect l="l" t="t" r="r" b="b"/>
              <a:pathLst>
                <a:path w="1969" h="1733" extrusionOk="0">
                  <a:moveTo>
                    <a:pt x="1" y="0"/>
                  </a:moveTo>
                  <a:lnTo>
                    <a:pt x="1586" y="1733"/>
                  </a:lnTo>
                  <a:lnTo>
                    <a:pt x="1968" y="1038"/>
                  </a:lnTo>
                  <a:lnTo>
                    <a:pt x="1" y="0"/>
                  </a:ln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43"/>
            <p:cNvSpPr/>
            <p:nvPr/>
          </p:nvSpPr>
          <p:spPr>
            <a:xfrm>
              <a:off x="4979802" y="1181875"/>
              <a:ext cx="203636" cy="188779"/>
            </a:xfrm>
            <a:custGeom>
              <a:avLst/>
              <a:gdLst/>
              <a:ahLst/>
              <a:cxnLst/>
              <a:rect l="l" t="t" r="r" b="b"/>
              <a:pathLst>
                <a:path w="3495" h="3240" extrusionOk="0">
                  <a:moveTo>
                    <a:pt x="483" y="0"/>
                  </a:moveTo>
                  <a:cubicBezTo>
                    <a:pt x="328" y="0"/>
                    <a:pt x="274" y="29"/>
                    <a:pt x="274" y="29"/>
                  </a:cubicBezTo>
                  <a:lnTo>
                    <a:pt x="0" y="753"/>
                  </a:lnTo>
                  <a:lnTo>
                    <a:pt x="1175" y="890"/>
                  </a:lnTo>
                  <a:cubicBezTo>
                    <a:pt x="1253" y="997"/>
                    <a:pt x="1331" y="1115"/>
                    <a:pt x="1380" y="1232"/>
                  </a:cubicBezTo>
                  <a:cubicBezTo>
                    <a:pt x="1448" y="1407"/>
                    <a:pt x="2062" y="3239"/>
                    <a:pt x="2236" y="3239"/>
                  </a:cubicBezTo>
                  <a:cubicBezTo>
                    <a:pt x="2238" y="3239"/>
                    <a:pt x="2240" y="3239"/>
                    <a:pt x="2242" y="3239"/>
                  </a:cubicBezTo>
                  <a:cubicBezTo>
                    <a:pt x="2418" y="3209"/>
                    <a:pt x="3494" y="2446"/>
                    <a:pt x="3494" y="2446"/>
                  </a:cubicBezTo>
                  <a:cubicBezTo>
                    <a:pt x="3494" y="2446"/>
                    <a:pt x="2007" y="342"/>
                    <a:pt x="1243" y="126"/>
                  </a:cubicBezTo>
                  <a:cubicBezTo>
                    <a:pt x="870" y="26"/>
                    <a:pt x="631" y="0"/>
                    <a:pt x="483" y="0"/>
                  </a:cubicBez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43"/>
            <p:cNvSpPr/>
            <p:nvPr/>
          </p:nvSpPr>
          <p:spPr>
            <a:xfrm>
              <a:off x="5012314" y="1210892"/>
              <a:ext cx="35950" cy="22840"/>
            </a:xfrm>
            <a:custGeom>
              <a:avLst/>
              <a:gdLst/>
              <a:ahLst/>
              <a:cxnLst/>
              <a:rect l="l" t="t" r="r" b="b"/>
              <a:pathLst>
                <a:path w="617" h="392" fill="none" extrusionOk="0">
                  <a:moveTo>
                    <a:pt x="617" y="392"/>
                  </a:moveTo>
                  <a:lnTo>
                    <a:pt x="0" y="0"/>
                  </a:ln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43"/>
            <p:cNvSpPr/>
            <p:nvPr/>
          </p:nvSpPr>
          <p:spPr>
            <a:xfrm>
              <a:off x="4777910" y="1679058"/>
              <a:ext cx="508129" cy="796075"/>
            </a:xfrm>
            <a:custGeom>
              <a:avLst/>
              <a:gdLst/>
              <a:ahLst/>
              <a:cxnLst/>
              <a:rect l="l" t="t" r="r" b="b"/>
              <a:pathLst>
                <a:path w="8721" h="13663" extrusionOk="0">
                  <a:moveTo>
                    <a:pt x="1" y="0"/>
                  </a:moveTo>
                  <a:lnTo>
                    <a:pt x="1" y="13663"/>
                  </a:lnTo>
                  <a:lnTo>
                    <a:pt x="8721" y="13663"/>
                  </a:lnTo>
                  <a:lnTo>
                    <a:pt x="8721" y="0"/>
                  </a:lnTo>
                  <a:close/>
                </a:path>
              </a:pathLst>
            </a:custGeom>
            <a:solidFill>
              <a:schemeClr val="accen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43"/>
            <p:cNvSpPr/>
            <p:nvPr/>
          </p:nvSpPr>
          <p:spPr>
            <a:xfrm>
              <a:off x="4765383" y="1921969"/>
              <a:ext cx="532659" cy="26860"/>
            </a:xfrm>
            <a:custGeom>
              <a:avLst/>
              <a:gdLst/>
              <a:ahLst/>
              <a:cxnLst/>
              <a:rect l="l" t="t" r="r" b="b"/>
              <a:pathLst>
                <a:path w="9142" h="461" extrusionOk="0">
                  <a:moveTo>
                    <a:pt x="235" y="1"/>
                  </a:moveTo>
                  <a:cubicBezTo>
                    <a:pt x="108" y="1"/>
                    <a:pt x="0" y="99"/>
                    <a:pt x="0" y="236"/>
                  </a:cubicBezTo>
                  <a:cubicBezTo>
                    <a:pt x="0" y="363"/>
                    <a:pt x="108" y="461"/>
                    <a:pt x="235" y="461"/>
                  </a:cubicBezTo>
                  <a:lnTo>
                    <a:pt x="8916" y="461"/>
                  </a:lnTo>
                  <a:cubicBezTo>
                    <a:pt x="9044" y="461"/>
                    <a:pt x="9141" y="363"/>
                    <a:pt x="9141" y="236"/>
                  </a:cubicBezTo>
                  <a:cubicBezTo>
                    <a:pt x="9141" y="99"/>
                    <a:pt x="9044" y="1"/>
                    <a:pt x="8916" y="1"/>
                  </a:cubicBezTo>
                  <a:close/>
                </a:path>
              </a:pathLst>
            </a:custGeom>
            <a:solidFill>
              <a:schemeClr val="accen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43"/>
            <p:cNvSpPr/>
            <p:nvPr/>
          </p:nvSpPr>
          <p:spPr>
            <a:xfrm>
              <a:off x="4765383" y="1663676"/>
              <a:ext cx="532659" cy="27385"/>
            </a:xfrm>
            <a:custGeom>
              <a:avLst/>
              <a:gdLst/>
              <a:ahLst/>
              <a:cxnLst/>
              <a:rect l="l" t="t" r="r" b="b"/>
              <a:pathLst>
                <a:path w="9142" h="470" extrusionOk="0">
                  <a:moveTo>
                    <a:pt x="235" y="0"/>
                  </a:moveTo>
                  <a:cubicBezTo>
                    <a:pt x="108" y="0"/>
                    <a:pt x="0" y="108"/>
                    <a:pt x="0" y="235"/>
                  </a:cubicBezTo>
                  <a:cubicBezTo>
                    <a:pt x="0" y="362"/>
                    <a:pt x="108" y="470"/>
                    <a:pt x="235" y="470"/>
                  </a:cubicBezTo>
                  <a:lnTo>
                    <a:pt x="8916" y="470"/>
                  </a:lnTo>
                  <a:cubicBezTo>
                    <a:pt x="9044" y="470"/>
                    <a:pt x="9141" y="362"/>
                    <a:pt x="9141" y="235"/>
                  </a:cubicBezTo>
                  <a:cubicBezTo>
                    <a:pt x="9141" y="108"/>
                    <a:pt x="9044" y="0"/>
                    <a:pt x="8916" y="0"/>
                  </a:cubicBezTo>
                  <a:close/>
                </a:path>
              </a:pathLst>
            </a:custGeom>
            <a:solidFill>
              <a:schemeClr val="accen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43"/>
            <p:cNvSpPr/>
            <p:nvPr/>
          </p:nvSpPr>
          <p:spPr>
            <a:xfrm>
              <a:off x="4765383" y="2191682"/>
              <a:ext cx="532659" cy="26860"/>
            </a:xfrm>
            <a:custGeom>
              <a:avLst/>
              <a:gdLst/>
              <a:ahLst/>
              <a:cxnLst/>
              <a:rect l="l" t="t" r="r" b="b"/>
              <a:pathLst>
                <a:path w="9142" h="461" extrusionOk="0">
                  <a:moveTo>
                    <a:pt x="235" y="1"/>
                  </a:moveTo>
                  <a:cubicBezTo>
                    <a:pt x="108" y="1"/>
                    <a:pt x="0" y="99"/>
                    <a:pt x="0" y="236"/>
                  </a:cubicBezTo>
                  <a:cubicBezTo>
                    <a:pt x="0" y="363"/>
                    <a:pt x="108" y="461"/>
                    <a:pt x="235" y="461"/>
                  </a:cubicBezTo>
                  <a:lnTo>
                    <a:pt x="8916" y="461"/>
                  </a:lnTo>
                  <a:cubicBezTo>
                    <a:pt x="9044" y="461"/>
                    <a:pt x="9141" y="363"/>
                    <a:pt x="9141" y="236"/>
                  </a:cubicBezTo>
                  <a:cubicBezTo>
                    <a:pt x="9141" y="99"/>
                    <a:pt x="9044" y="1"/>
                    <a:pt x="8916" y="1"/>
                  </a:cubicBezTo>
                  <a:close/>
                </a:path>
              </a:pathLst>
            </a:custGeom>
            <a:solidFill>
              <a:schemeClr val="accen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64" name="Google Shape;3264;p43"/>
          <p:cNvSpPr/>
          <p:nvPr/>
        </p:nvSpPr>
        <p:spPr>
          <a:xfrm>
            <a:off x="7136400" y="3947957"/>
            <a:ext cx="2007600" cy="171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65" name="Google Shape;3265;p43"/>
          <p:cNvGrpSpPr/>
          <p:nvPr/>
        </p:nvGrpSpPr>
        <p:grpSpPr>
          <a:xfrm flipH="1">
            <a:off x="7401630" y="912800"/>
            <a:ext cx="1522150" cy="3170956"/>
            <a:chOff x="225225" y="2652300"/>
            <a:chExt cx="1146802" cy="2389027"/>
          </a:xfrm>
        </p:grpSpPr>
        <p:sp>
          <p:nvSpPr>
            <p:cNvPr id="3266" name="Google Shape;3266;p43"/>
            <p:cNvSpPr/>
            <p:nvPr/>
          </p:nvSpPr>
          <p:spPr>
            <a:xfrm>
              <a:off x="425571" y="2835317"/>
              <a:ext cx="234057" cy="273578"/>
            </a:xfrm>
            <a:custGeom>
              <a:avLst/>
              <a:gdLst/>
              <a:ahLst/>
              <a:cxnLst/>
              <a:rect l="l" t="t" r="r" b="b"/>
              <a:pathLst>
                <a:path w="6402" h="7483" extrusionOk="0">
                  <a:moveTo>
                    <a:pt x="3404" y="1"/>
                  </a:moveTo>
                  <a:cubicBezTo>
                    <a:pt x="2390" y="1"/>
                    <a:pt x="1393" y="318"/>
                    <a:pt x="559" y="926"/>
                  </a:cubicBezTo>
                  <a:cubicBezTo>
                    <a:pt x="1" y="3284"/>
                    <a:pt x="705" y="5760"/>
                    <a:pt x="2408" y="7483"/>
                  </a:cubicBezTo>
                  <a:cubicBezTo>
                    <a:pt x="3994" y="6054"/>
                    <a:pt x="6186" y="4508"/>
                    <a:pt x="6362" y="2403"/>
                  </a:cubicBezTo>
                  <a:cubicBezTo>
                    <a:pt x="6401" y="1934"/>
                    <a:pt x="6362" y="1327"/>
                    <a:pt x="6401" y="857"/>
                  </a:cubicBezTo>
                  <a:cubicBezTo>
                    <a:pt x="6235" y="681"/>
                    <a:pt x="6039" y="544"/>
                    <a:pt x="5824" y="456"/>
                  </a:cubicBezTo>
                  <a:cubicBezTo>
                    <a:pt x="5413" y="329"/>
                    <a:pt x="5002" y="221"/>
                    <a:pt x="4571" y="143"/>
                  </a:cubicBezTo>
                  <a:cubicBezTo>
                    <a:pt x="4185" y="47"/>
                    <a:pt x="3794" y="1"/>
                    <a:pt x="3404" y="1"/>
                  </a:cubicBezTo>
                  <a:close/>
                </a:path>
              </a:pathLst>
            </a:custGeom>
            <a:solidFill>
              <a:schemeClr val="accen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43"/>
            <p:cNvSpPr/>
            <p:nvPr/>
          </p:nvSpPr>
          <p:spPr>
            <a:xfrm>
              <a:off x="831346" y="2790422"/>
              <a:ext cx="37" cy="731"/>
            </a:xfrm>
            <a:custGeom>
              <a:avLst/>
              <a:gdLst/>
              <a:ahLst/>
              <a:cxnLst/>
              <a:rect l="l" t="t" r="r" b="b"/>
              <a:pathLst>
                <a:path w="1" h="20" extrusionOk="0">
                  <a:moveTo>
                    <a:pt x="0" y="0"/>
                  </a:moveTo>
                  <a:cubicBezTo>
                    <a:pt x="0" y="0"/>
                    <a:pt x="0" y="10"/>
                    <a:pt x="0" y="20"/>
                  </a:cubicBezTo>
                  <a:close/>
                </a:path>
              </a:pathLst>
            </a:custGeom>
            <a:solidFill>
              <a:srgbClr val="FFFFFF"/>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43"/>
            <p:cNvSpPr/>
            <p:nvPr/>
          </p:nvSpPr>
          <p:spPr>
            <a:xfrm>
              <a:off x="864249" y="3062718"/>
              <a:ext cx="32612" cy="10420"/>
            </a:xfrm>
            <a:custGeom>
              <a:avLst/>
              <a:gdLst/>
              <a:ahLst/>
              <a:cxnLst/>
              <a:rect l="l" t="t" r="r" b="b"/>
              <a:pathLst>
                <a:path w="892" h="285" fill="none" extrusionOk="0">
                  <a:moveTo>
                    <a:pt x="1" y="0"/>
                  </a:moveTo>
                  <a:cubicBezTo>
                    <a:pt x="265" y="186"/>
                    <a:pt x="578" y="284"/>
                    <a:pt x="891" y="284"/>
                  </a:cubicBez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43"/>
            <p:cNvSpPr/>
            <p:nvPr/>
          </p:nvSpPr>
          <p:spPr>
            <a:xfrm>
              <a:off x="673189" y="3119934"/>
              <a:ext cx="178596" cy="242868"/>
            </a:xfrm>
            <a:custGeom>
              <a:avLst/>
              <a:gdLst/>
              <a:ahLst/>
              <a:cxnLst/>
              <a:rect l="l" t="t" r="r" b="b"/>
              <a:pathLst>
                <a:path w="4885" h="6643" extrusionOk="0">
                  <a:moveTo>
                    <a:pt x="3487" y="0"/>
                  </a:moveTo>
                  <a:cubicBezTo>
                    <a:pt x="3254" y="0"/>
                    <a:pt x="3021" y="123"/>
                    <a:pt x="2907" y="383"/>
                  </a:cubicBezTo>
                  <a:lnTo>
                    <a:pt x="2907" y="402"/>
                  </a:lnTo>
                  <a:cubicBezTo>
                    <a:pt x="2859" y="514"/>
                    <a:pt x="2754" y="580"/>
                    <a:pt x="2642" y="580"/>
                  </a:cubicBezTo>
                  <a:cubicBezTo>
                    <a:pt x="2616" y="580"/>
                    <a:pt x="2590" y="576"/>
                    <a:pt x="2565" y="569"/>
                  </a:cubicBezTo>
                  <a:cubicBezTo>
                    <a:pt x="2530" y="558"/>
                    <a:pt x="2494" y="553"/>
                    <a:pt x="2457" y="553"/>
                  </a:cubicBezTo>
                  <a:cubicBezTo>
                    <a:pt x="2115" y="553"/>
                    <a:pt x="1650" y="954"/>
                    <a:pt x="1517" y="1078"/>
                  </a:cubicBezTo>
                  <a:cubicBezTo>
                    <a:pt x="1488" y="1097"/>
                    <a:pt x="1468" y="1127"/>
                    <a:pt x="1459" y="1156"/>
                  </a:cubicBezTo>
                  <a:cubicBezTo>
                    <a:pt x="1263" y="1528"/>
                    <a:pt x="0" y="4258"/>
                    <a:pt x="2261" y="6578"/>
                  </a:cubicBezTo>
                  <a:cubicBezTo>
                    <a:pt x="2305" y="6622"/>
                    <a:pt x="2358" y="6643"/>
                    <a:pt x="2417" y="6643"/>
                  </a:cubicBezTo>
                  <a:cubicBezTo>
                    <a:pt x="2983" y="6643"/>
                    <a:pt x="4162" y="4748"/>
                    <a:pt x="4659" y="3906"/>
                  </a:cubicBezTo>
                  <a:cubicBezTo>
                    <a:pt x="4845" y="3603"/>
                    <a:pt x="4884" y="3231"/>
                    <a:pt x="4767" y="2888"/>
                  </a:cubicBezTo>
                  <a:cubicBezTo>
                    <a:pt x="4502" y="2115"/>
                    <a:pt x="4287" y="1322"/>
                    <a:pt x="4121" y="530"/>
                  </a:cubicBezTo>
                  <a:cubicBezTo>
                    <a:pt x="4056" y="185"/>
                    <a:pt x="3772" y="0"/>
                    <a:pt x="3487" y="0"/>
                  </a:cubicBez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43"/>
            <p:cNvSpPr/>
            <p:nvPr/>
          </p:nvSpPr>
          <p:spPr>
            <a:xfrm>
              <a:off x="642772" y="4045258"/>
              <a:ext cx="391484" cy="857332"/>
            </a:xfrm>
            <a:custGeom>
              <a:avLst/>
              <a:gdLst/>
              <a:ahLst/>
              <a:cxnLst/>
              <a:rect l="l" t="t" r="r" b="b"/>
              <a:pathLst>
                <a:path w="10708" h="23450" extrusionOk="0">
                  <a:moveTo>
                    <a:pt x="5021" y="0"/>
                  </a:moveTo>
                  <a:lnTo>
                    <a:pt x="0" y="1889"/>
                  </a:lnTo>
                  <a:cubicBezTo>
                    <a:pt x="1263" y="4345"/>
                    <a:pt x="3348" y="7859"/>
                    <a:pt x="3348" y="7859"/>
                  </a:cubicBezTo>
                  <a:cubicBezTo>
                    <a:pt x="4121" y="14485"/>
                    <a:pt x="8378" y="23449"/>
                    <a:pt x="8378" y="23449"/>
                  </a:cubicBezTo>
                  <a:lnTo>
                    <a:pt x="10707" y="22833"/>
                  </a:lnTo>
                  <a:cubicBezTo>
                    <a:pt x="10707" y="22833"/>
                    <a:pt x="7820" y="10276"/>
                    <a:pt x="6822" y="6332"/>
                  </a:cubicBezTo>
                  <a:cubicBezTo>
                    <a:pt x="6763" y="6078"/>
                    <a:pt x="6685" y="5833"/>
                    <a:pt x="6587" y="5588"/>
                  </a:cubicBezTo>
                  <a:lnTo>
                    <a:pt x="5021" y="0"/>
                  </a:ln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43"/>
            <p:cNvSpPr/>
            <p:nvPr/>
          </p:nvSpPr>
          <p:spPr>
            <a:xfrm>
              <a:off x="828458" y="4308597"/>
              <a:ext cx="42995" cy="34001"/>
            </a:xfrm>
            <a:custGeom>
              <a:avLst/>
              <a:gdLst/>
              <a:ahLst/>
              <a:cxnLst/>
              <a:rect l="l" t="t" r="r" b="b"/>
              <a:pathLst>
                <a:path w="1176" h="930" fill="none" extrusionOk="0">
                  <a:moveTo>
                    <a:pt x="1" y="0"/>
                  </a:moveTo>
                  <a:cubicBezTo>
                    <a:pt x="1" y="0"/>
                    <a:pt x="148" y="666"/>
                    <a:pt x="1175" y="930"/>
                  </a:cubicBez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43"/>
            <p:cNvSpPr/>
            <p:nvPr/>
          </p:nvSpPr>
          <p:spPr>
            <a:xfrm>
              <a:off x="508598" y="3828752"/>
              <a:ext cx="357118" cy="392216"/>
            </a:xfrm>
            <a:custGeom>
              <a:avLst/>
              <a:gdLst/>
              <a:ahLst/>
              <a:cxnLst/>
              <a:rect l="l" t="t" r="r" b="b"/>
              <a:pathLst>
                <a:path w="9768" h="10728" extrusionOk="0">
                  <a:moveTo>
                    <a:pt x="0" y="1"/>
                  </a:moveTo>
                  <a:cubicBezTo>
                    <a:pt x="225" y="1381"/>
                    <a:pt x="656" y="2732"/>
                    <a:pt x="1282" y="3984"/>
                  </a:cubicBezTo>
                  <a:cubicBezTo>
                    <a:pt x="2271" y="5883"/>
                    <a:pt x="5187" y="10727"/>
                    <a:pt x="5187" y="10727"/>
                  </a:cubicBezTo>
                  <a:cubicBezTo>
                    <a:pt x="6411" y="9628"/>
                    <a:pt x="7915" y="9425"/>
                    <a:pt x="8857" y="9425"/>
                  </a:cubicBezTo>
                  <a:cubicBezTo>
                    <a:pt x="9408" y="9425"/>
                    <a:pt x="9768" y="9494"/>
                    <a:pt x="9768" y="9494"/>
                  </a:cubicBezTo>
                  <a:cubicBezTo>
                    <a:pt x="9073" y="6304"/>
                    <a:pt x="6430" y="265"/>
                    <a:pt x="6430" y="265"/>
                  </a:cubicBezTo>
                  <a:lnTo>
                    <a:pt x="0" y="1"/>
                  </a:lnTo>
                  <a:close/>
                </a:path>
              </a:pathLst>
            </a:custGeom>
            <a:solidFill>
              <a:schemeClr val="accent5"/>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43"/>
            <p:cNvSpPr/>
            <p:nvPr/>
          </p:nvSpPr>
          <p:spPr>
            <a:xfrm>
              <a:off x="384807" y="3941831"/>
              <a:ext cx="231534" cy="979369"/>
            </a:xfrm>
            <a:custGeom>
              <a:avLst/>
              <a:gdLst/>
              <a:ahLst/>
              <a:cxnLst/>
              <a:rect l="l" t="t" r="r" b="b"/>
              <a:pathLst>
                <a:path w="6333" h="26788" extrusionOk="0">
                  <a:moveTo>
                    <a:pt x="0" y="1"/>
                  </a:moveTo>
                  <a:cubicBezTo>
                    <a:pt x="352" y="4914"/>
                    <a:pt x="2584" y="11716"/>
                    <a:pt x="2584" y="11716"/>
                  </a:cubicBezTo>
                  <a:cubicBezTo>
                    <a:pt x="1732" y="16022"/>
                    <a:pt x="2584" y="26787"/>
                    <a:pt x="2584" y="26787"/>
                  </a:cubicBezTo>
                  <a:lnTo>
                    <a:pt x="5168" y="26709"/>
                  </a:lnTo>
                  <a:cubicBezTo>
                    <a:pt x="5168" y="26709"/>
                    <a:pt x="5725" y="19173"/>
                    <a:pt x="6215" y="12136"/>
                  </a:cubicBezTo>
                  <a:cubicBezTo>
                    <a:pt x="6332" y="10522"/>
                    <a:pt x="5814" y="4679"/>
                    <a:pt x="5814" y="4679"/>
                  </a:cubicBezTo>
                  <a:lnTo>
                    <a:pt x="4894" y="921"/>
                  </a:lnTo>
                  <a:lnTo>
                    <a:pt x="0" y="1"/>
                  </a:ln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43"/>
            <p:cNvSpPr/>
            <p:nvPr/>
          </p:nvSpPr>
          <p:spPr>
            <a:xfrm>
              <a:off x="545816" y="4364753"/>
              <a:ext cx="37949" cy="52281"/>
            </a:xfrm>
            <a:custGeom>
              <a:avLst/>
              <a:gdLst/>
              <a:ahLst/>
              <a:cxnLst/>
              <a:rect l="l" t="t" r="r" b="b"/>
              <a:pathLst>
                <a:path w="1038" h="1430" fill="none" extrusionOk="0">
                  <a:moveTo>
                    <a:pt x="0" y="1"/>
                  </a:moveTo>
                  <a:cubicBezTo>
                    <a:pt x="0" y="1"/>
                    <a:pt x="264" y="1430"/>
                    <a:pt x="1038" y="1077"/>
                  </a:cubicBez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43"/>
            <p:cNvSpPr/>
            <p:nvPr/>
          </p:nvSpPr>
          <p:spPr>
            <a:xfrm>
              <a:off x="332564" y="3822318"/>
              <a:ext cx="300596" cy="426546"/>
            </a:xfrm>
            <a:custGeom>
              <a:avLst/>
              <a:gdLst/>
              <a:ahLst/>
              <a:cxnLst/>
              <a:rect l="l" t="t" r="r" b="b"/>
              <a:pathLst>
                <a:path w="8222" h="11667" extrusionOk="0">
                  <a:moveTo>
                    <a:pt x="1038" y="1"/>
                  </a:moveTo>
                  <a:cubicBezTo>
                    <a:pt x="0" y="3632"/>
                    <a:pt x="2878" y="11667"/>
                    <a:pt x="2878" y="11667"/>
                  </a:cubicBezTo>
                  <a:cubicBezTo>
                    <a:pt x="3887" y="10710"/>
                    <a:pt x="5632" y="10554"/>
                    <a:pt x="6661" y="10554"/>
                  </a:cubicBezTo>
                  <a:cubicBezTo>
                    <a:pt x="7157" y="10554"/>
                    <a:pt x="7487" y="10590"/>
                    <a:pt x="7487" y="10590"/>
                  </a:cubicBezTo>
                  <a:cubicBezTo>
                    <a:pt x="7536" y="7537"/>
                    <a:pt x="6988" y="6010"/>
                    <a:pt x="6988" y="6010"/>
                  </a:cubicBezTo>
                  <a:cubicBezTo>
                    <a:pt x="8221" y="3260"/>
                    <a:pt x="6841" y="1"/>
                    <a:pt x="6841" y="1"/>
                  </a:cubicBezTo>
                  <a:close/>
                </a:path>
              </a:pathLst>
            </a:custGeom>
            <a:solidFill>
              <a:schemeClr val="accent5"/>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43"/>
            <p:cNvSpPr/>
            <p:nvPr/>
          </p:nvSpPr>
          <p:spPr>
            <a:xfrm>
              <a:off x="225225" y="3155178"/>
              <a:ext cx="562147" cy="693726"/>
            </a:xfrm>
            <a:custGeom>
              <a:avLst/>
              <a:gdLst/>
              <a:ahLst/>
              <a:cxnLst/>
              <a:rect l="l" t="t" r="r" b="b"/>
              <a:pathLst>
                <a:path w="15376" h="18975" extrusionOk="0">
                  <a:moveTo>
                    <a:pt x="11671" y="1"/>
                  </a:moveTo>
                  <a:cubicBezTo>
                    <a:pt x="10649" y="1"/>
                    <a:pt x="9869" y="112"/>
                    <a:pt x="8857" y="143"/>
                  </a:cubicBezTo>
                  <a:cubicBezTo>
                    <a:pt x="6968" y="172"/>
                    <a:pt x="5109" y="535"/>
                    <a:pt x="3337" y="1190"/>
                  </a:cubicBezTo>
                  <a:cubicBezTo>
                    <a:pt x="2829" y="1220"/>
                    <a:pt x="2339" y="1406"/>
                    <a:pt x="1948" y="1738"/>
                  </a:cubicBezTo>
                  <a:cubicBezTo>
                    <a:pt x="1507" y="2091"/>
                    <a:pt x="1175" y="2560"/>
                    <a:pt x="998" y="3099"/>
                  </a:cubicBezTo>
                  <a:cubicBezTo>
                    <a:pt x="724" y="3882"/>
                    <a:pt x="0" y="7904"/>
                    <a:pt x="666" y="7953"/>
                  </a:cubicBezTo>
                  <a:cubicBezTo>
                    <a:pt x="1212" y="8125"/>
                    <a:pt x="1778" y="8212"/>
                    <a:pt x="2346" y="8212"/>
                  </a:cubicBezTo>
                  <a:cubicBezTo>
                    <a:pt x="2683" y="8212"/>
                    <a:pt x="3022" y="8181"/>
                    <a:pt x="3357" y="8119"/>
                  </a:cubicBezTo>
                  <a:cubicBezTo>
                    <a:pt x="3377" y="10145"/>
                    <a:pt x="3504" y="12161"/>
                    <a:pt x="3729" y="14168"/>
                  </a:cubicBezTo>
                  <a:cubicBezTo>
                    <a:pt x="3895" y="15391"/>
                    <a:pt x="3484" y="18122"/>
                    <a:pt x="3484" y="18122"/>
                  </a:cubicBezTo>
                  <a:cubicBezTo>
                    <a:pt x="4631" y="18774"/>
                    <a:pt x="6563" y="18974"/>
                    <a:pt x="8506" y="18974"/>
                  </a:cubicBezTo>
                  <a:cubicBezTo>
                    <a:pt x="11605" y="18974"/>
                    <a:pt x="14729" y="18464"/>
                    <a:pt x="14729" y="18464"/>
                  </a:cubicBezTo>
                  <a:cubicBezTo>
                    <a:pt x="14729" y="18464"/>
                    <a:pt x="14201" y="15626"/>
                    <a:pt x="14299" y="14363"/>
                  </a:cubicBezTo>
                  <a:cubicBezTo>
                    <a:pt x="15375" y="1621"/>
                    <a:pt x="13731" y="143"/>
                    <a:pt x="13731" y="143"/>
                  </a:cubicBezTo>
                  <a:cubicBezTo>
                    <a:pt x="12909" y="37"/>
                    <a:pt x="12251" y="1"/>
                    <a:pt x="11671" y="1"/>
                  </a:cubicBez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43"/>
            <p:cNvSpPr/>
            <p:nvPr/>
          </p:nvSpPr>
          <p:spPr>
            <a:xfrm>
              <a:off x="478546" y="3721413"/>
              <a:ext cx="42592" cy="10420"/>
            </a:xfrm>
            <a:custGeom>
              <a:avLst/>
              <a:gdLst/>
              <a:ahLst/>
              <a:cxnLst/>
              <a:rect l="l" t="t" r="r" b="b"/>
              <a:pathLst>
                <a:path w="1165" h="285" extrusionOk="0">
                  <a:moveTo>
                    <a:pt x="0" y="1"/>
                  </a:moveTo>
                  <a:lnTo>
                    <a:pt x="0" y="1"/>
                  </a:lnTo>
                  <a:cubicBezTo>
                    <a:pt x="21" y="51"/>
                    <a:pt x="108" y="63"/>
                    <a:pt x="225" y="63"/>
                  </a:cubicBezTo>
                  <a:cubicBezTo>
                    <a:pt x="235" y="63"/>
                    <a:pt x="245" y="63"/>
                    <a:pt x="255" y="63"/>
                  </a:cubicBezTo>
                  <a:lnTo>
                    <a:pt x="255" y="63"/>
                  </a:lnTo>
                  <a:lnTo>
                    <a:pt x="1165" y="285"/>
                  </a:lnTo>
                  <a:cubicBezTo>
                    <a:pt x="1120" y="87"/>
                    <a:pt x="888" y="50"/>
                    <a:pt x="642" y="50"/>
                  </a:cubicBezTo>
                  <a:cubicBezTo>
                    <a:pt x="507" y="50"/>
                    <a:pt x="369" y="61"/>
                    <a:pt x="255" y="63"/>
                  </a:cubicBezTo>
                  <a:lnTo>
                    <a:pt x="255" y="63"/>
                  </a:lnTo>
                  <a:lnTo>
                    <a:pt x="0" y="1"/>
                  </a:lnTo>
                  <a:close/>
                </a:path>
              </a:pathLst>
            </a:cu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43"/>
            <p:cNvSpPr/>
            <p:nvPr/>
          </p:nvSpPr>
          <p:spPr>
            <a:xfrm>
              <a:off x="478546" y="3716075"/>
              <a:ext cx="42592" cy="15757"/>
            </a:xfrm>
            <a:custGeom>
              <a:avLst/>
              <a:gdLst/>
              <a:ahLst/>
              <a:cxnLst/>
              <a:rect l="l" t="t" r="r" b="b"/>
              <a:pathLst>
                <a:path w="1165" h="431" fill="none" extrusionOk="0">
                  <a:moveTo>
                    <a:pt x="1165" y="431"/>
                  </a:moveTo>
                  <a:cubicBezTo>
                    <a:pt x="1067" y="0"/>
                    <a:pt x="79" y="333"/>
                    <a:pt x="0" y="147"/>
                  </a:cubicBez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43"/>
            <p:cNvSpPr/>
            <p:nvPr/>
          </p:nvSpPr>
          <p:spPr>
            <a:xfrm>
              <a:off x="390145" y="3699953"/>
              <a:ext cx="16160" cy="7202"/>
            </a:xfrm>
            <a:custGeom>
              <a:avLst/>
              <a:gdLst/>
              <a:ahLst/>
              <a:cxnLst/>
              <a:rect l="l" t="t" r="r" b="b"/>
              <a:pathLst>
                <a:path w="442" h="197" fill="none" extrusionOk="0">
                  <a:moveTo>
                    <a:pt x="441" y="196"/>
                  </a:moveTo>
                  <a:lnTo>
                    <a:pt x="1" y="1"/>
                  </a:ln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43"/>
            <p:cNvSpPr/>
            <p:nvPr/>
          </p:nvSpPr>
          <p:spPr>
            <a:xfrm>
              <a:off x="428094" y="3709604"/>
              <a:ext cx="282682" cy="105256"/>
            </a:xfrm>
            <a:custGeom>
              <a:avLst/>
              <a:gdLst/>
              <a:ahLst/>
              <a:cxnLst/>
              <a:rect l="l" t="t" r="r" b="b"/>
              <a:pathLst>
                <a:path w="7732" h="2879" fill="none" extrusionOk="0">
                  <a:moveTo>
                    <a:pt x="7732" y="1"/>
                  </a:moveTo>
                  <a:cubicBezTo>
                    <a:pt x="7732" y="1"/>
                    <a:pt x="6636" y="2878"/>
                    <a:pt x="0" y="158"/>
                  </a:cubicBez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43"/>
            <p:cNvSpPr/>
            <p:nvPr/>
          </p:nvSpPr>
          <p:spPr>
            <a:xfrm>
              <a:off x="448823" y="3073101"/>
              <a:ext cx="193987" cy="157830"/>
            </a:xfrm>
            <a:custGeom>
              <a:avLst/>
              <a:gdLst/>
              <a:ahLst/>
              <a:cxnLst/>
              <a:rect l="l" t="t" r="r" b="b"/>
              <a:pathLst>
                <a:path w="5306" h="4317" extrusionOk="0">
                  <a:moveTo>
                    <a:pt x="1968" y="0"/>
                  </a:moveTo>
                  <a:cubicBezTo>
                    <a:pt x="1968" y="0"/>
                    <a:pt x="1684" y="1957"/>
                    <a:pt x="1322" y="2476"/>
                  </a:cubicBezTo>
                  <a:cubicBezTo>
                    <a:pt x="1087" y="2799"/>
                    <a:pt x="1" y="3142"/>
                    <a:pt x="1" y="3142"/>
                  </a:cubicBezTo>
                  <a:cubicBezTo>
                    <a:pt x="1" y="3142"/>
                    <a:pt x="884" y="4316"/>
                    <a:pt x="2852" y="4316"/>
                  </a:cubicBezTo>
                  <a:cubicBezTo>
                    <a:pt x="2956" y="4316"/>
                    <a:pt x="3062" y="4313"/>
                    <a:pt x="3172" y="4306"/>
                  </a:cubicBezTo>
                  <a:cubicBezTo>
                    <a:pt x="5305" y="4179"/>
                    <a:pt x="5051" y="2897"/>
                    <a:pt x="5051" y="2897"/>
                  </a:cubicBezTo>
                  <a:lnTo>
                    <a:pt x="5051" y="2897"/>
                  </a:lnTo>
                  <a:cubicBezTo>
                    <a:pt x="5051" y="2897"/>
                    <a:pt x="5007" y="2901"/>
                    <a:pt x="4940" y="2901"/>
                  </a:cubicBezTo>
                  <a:cubicBezTo>
                    <a:pt x="4766" y="2901"/>
                    <a:pt x="4434" y="2875"/>
                    <a:pt x="4307" y="2691"/>
                  </a:cubicBezTo>
                  <a:cubicBezTo>
                    <a:pt x="4131" y="2427"/>
                    <a:pt x="4307" y="1419"/>
                    <a:pt x="4307" y="1419"/>
                  </a:cubicBezTo>
                  <a:lnTo>
                    <a:pt x="1968" y="0"/>
                  </a:ln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43"/>
            <p:cNvSpPr/>
            <p:nvPr/>
          </p:nvSpPr>
          <p:spPr>
            <a:xfrm>
              <a:off x="503955" y="3073796"/>
              <a:ext cx="157464" cy="85075"/>
            </a:xfrm>
            <a:custGeom>
              <a:avLst/>
              <a:gdLst/>
              <a:ahLst/>
              <a:cxnLst/>
              <a:rect l="l" t="t" r="r" b="b"/>
              <a:pathLst>
                <a:path w="4307" h="2327" extrusionOk="0">
                  <a:moveTo>
                    <a:pt x="0" y="1"/>
                  </a:moveTo>
                  <a:cubicBezTo>
                    <a:pt x="81" y="298"/>
                    <a:pt x="687" y="2327"/>
                    <a:pt x="2484" y="2327"/>
                  </a:cubicBezTo>
                  <a:cubicBezTo>
                    <a:pt x="2636" y="2327"/>
                    <a:pt x="2796" y="2312"/>
                    <a:pt x="2966" y="2281"/>
                  </a:cubicBezTo>
                  <a:cubicBezTo>
                    <a:pt x="3944" y="2105"/>
                    <a:pt x="4228" y="1048"/>
                    <a:pt x="43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43"/>
            <p:cNvSpPr/>
            <p:nvPr/>
          </p:nvSpPr>
          <p:spPr>
            <a:xfrm>
              <a:off x="448823" y="3073101"/>
              <a:ext cx="193987" cy="162473"/>
            </a:xfrm>
            <a:custGeom>
              <a:avLst/>
              <a:gdLst/>
              <a:ahLst/>
              <a:cxnLst/>
              <a:rect l="l" t="t" r="r" b="b"/>
              <a:pathLst>
                <a:path w="5306" h="4444" fill="none" extrusionOk="0">
                  <a:moveTo>
                    <a:pt x="4307" y="1419"/>
                  </a:moveTo>
                  <a:cubicBezTo>
                    <a:pt x="4307" y="1419"/>
                    <a:pt x="4131" y="2427"/>
                    <a:pt x="4307" y="2691"/>
                  </a:cubicBezTo>
                  <a:cubicBezTo>
                    <a:pt x="4483" y="2946"/>
                    <a:pt x="5051" y="2897"/>
                    <a:pt x="5051" y="2897"/>
                  </a:cubicBezTo>
                  <a:cubicBezTo>
                    <a:pt x="5051" y="2897"/>
                    <a:pt x="5305" y="4179"/>
                    <a:pt x="3172" y="4306"/>
                  </a:cubicBezTo>
                  <a:cubicBezTo>
                    <a:pt x="980" y="4443"/>
                    <a:pt x="1" y="3142"/>
                    <a:pt x="1" y="3142"/>
                  </a:cubicBezTo>
                  <a:cubicBezTo>
                    <a:pt x="1" y="3142"/>
                    <a:pt x="1087" y="2799"/>
                    <a:pt x="1322" y="2476"/>
                  </a:cubicBezTo>
                  <a:cubicBezTo>
                    <a:pt x="1684" y="1957"/>
                    <a:pt x="1968" y="0"/>
                    <a:pt x="1968" y="0"/>
                  </a:cubicBezTo>
                  <a:close/>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43"/>
            <p:cNvSpPr/>
            <p:nvPr/>
          </p:nvSpPr>
          <p:spPr>
            <a:xfrm>
              <a:off x="458073" y="2887744"/>
              <a:ext cx="223016" cy="251533"/>
            </a:xfrm>
            <a:custGeom>
              <a:avLst/>
              <a:gdLst/>
              <a:ahLst/>
              <a:cxnLst/>
              <a:rect l="l" t="t" r="r" b="b"/>
              <a:pathLst>
                <a:path w="6100" h="6880" extrusionOk="0">
                  <a:moveTo>
                    <a:pt x="5023" y="0"/>
                  </a:moveTo>
                  <a:cubicBezTo>
                    <a:pt x="4694" y="419"/>
                    <a:pt x="4049" y="528"/>
                    <a:pt x="3469" y="528"/>
                  </a:cubicBezTo>
                  <a:cubicBezTo>
                    <a:pt x="2843" y="528"/>
                    <a:pt x="2293" y="402"/>
                    <a:pt x="2293" y="402"/>
                  </a:cubicBezTo>
                  <a:cubicBezTo>
                    <a:pt x="2204" y="979"/>
                    <a:pt x="1901" y="1498"/>
                    <a:pt x="1451" y="1850"/>
                  </a:cubicBezTo>
                  <a:cubicBezTo>
                    <a:pt x="1470" y="3103"/>
                    <a:pt x="1040" y="3103"/>
                    <a:pt x="1040" y="3103"/>
                  </a:cubicBezTo>
                  <a:cubicBezTo>
                    <a:pt x="772" y="2905"/>
                    <a:pt x="564" y="2820"/>
                    <a:pt x="409" y="2820"/>
                  </a:cubicBezTo>
                  <a:cubicBezTo>
                    <a:pt x="84" y="2820"/>
                    <a:pt x="0" y="3199"/>
                    <a:pt x="120" y="3690"/>
                  </a:cubicBezTo>
                  <a:cubicBezTo>
                    <a:pt x="296" y="4414"/>
                    <a:pt x="1147" y="4414"/>
                    <a:pt x="1147" y="4414"/>
                  </a:cubicBezTo>
                  <a:cubicBezTo>
                    <a:pt x="1147" y="4414"/>
                    <a:pt x="1720" y="6880"/>
                    <a:pt x="3738" y="6880"/>
                  </a:cubicBezTo>
                  <a:cubicBezTo>
                    <a:pt x="3896" y="6880"/>
                    <a:pt x="4063" y="6864"/>
                    <a:pt x="4240" y="6832"/>
                  </a:cubicBezTo>
                  <a:cubicBezTo>
                    <a:pt x="6100" y="6489"/>
                    <a:pt x="5561" y="3171"/>
                    <a:pt x="5698" y="2339"/>
                  </a:cubicBezTo>
                  <a:cubicBezTo>
                    <a:pt x="5835" y="1508"/>
                    <a:pt x="5023" y="0"/>
                    <a:pt x="5023" y="0"/>
                  </a:cubicBez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43"/>
            <p:cNvSpPr/>
            <p:nvPr/>
          </p:nvSpPr>
          <p:spPr>
            <a:xfrm>
              <a:off x="606285" y="2987223"/>
              <a:ext cx="28663" cy="68367"/>
            </a:xfrm>
            <a:custGeom>
              <a:avLst/>
              <a:gdLst/>
              <a:ahLst/>
              <a:cxnLst/>
              <a:rect l="l" t="t" r="r" b="b"/>
              <a:pathLst>
                <a:path w="784" h="1870" fill="none" extrusionOk="0">
                  <a:moveTo>
                    <a:pt x="225" y="0"/>
                  </a:moveTo>
                  <a:lnTo>
                    <a:pt x="705" y="989"/>
                  </a:lnTo>
                  <a:cubicBezTo>
                    <a:pt x="783" y="1145"/>
                    <a:pt x="734" y="1331"/>
                    <a:pt x="597" y="1439"/>
                  </a:cubicBezTo>
                  <a:cubicBezTo>
                    <a:pt x="597" y="1439"/>
                    <a:pt x="0" y="1684"/>
                    <a:pt x="0" y="1869"/>
                  </a:cubicBez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43"/>
            <p:cNvSpPr/>
            <p:nvPr/>
          </p:nvSpPr>
          <p:spPr>
            <a:xfrm>
              <a:off x="636337" y="2970405"/>
              <a:ext cx="10420" cy="20766"/>
            </a:xfrm>
            <a:custGeom>
              <a:avLst/>
              <a:gdLst/>
              <a:ahLst/>
              <a:cxnLst/>
              <a:rect l="l" t="t" r="r" b="b"/>
              <a:pathLst>
                <a:path w="285" h="568" extrusionOk="0">
                  <a:moveTo>
                    <a:pt x="147" y="0"/>
                  </a:moveTo>
                  <a:cubicBezTo>
                    <a:pt x="69" y="0"/>
                    <a:pt x="0" y="127"/>
                    <a:pt x="0" y="284"/>
                  </a:cubicBezTo>
                  <a:cubicBezTo>
                    <a:pt x="0" y="441"/>
                    <a:pt x="69" y="568"/>
                    <a:pt x="147" y="568"/>
                  </a:cubicBezTo>
                  <a:cubicBezTo>
                    <a:pt x="225" y="568"/>
                    <a:pt x="284" y="441"/>
                    <a:pt x="284" y="284"/>
                  </a:cubicBezTo>
                  <a:cubicBezTo>
                    <a:pt x="284" y="118"/>
                    <a:pt x="225" y="0"/>
                    <a:pt x="1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43"/>
            <p:cNvSpPr/>
            <p:nvPr/>
          </p:nvSpPr>
          <p:spPr>
            <a:xfrm>
              <a:off x="578354" y="2972891"/>
              <a:ext cx="10420" cy="20803"/>
            </a:xfrm>
            <a:custGeom>
              <a:avLst/>
              <a:gdLst/>
              <a:ahLst/>
              <a:cxnLst/>
              <a:rect l="l" t="t" r="r" b="b"/>
              <a:pathLst>
                <a:path w="285" h="569" extrusionOk="0">
                  <a:moveTo>
                    <a:pt x="138" y="1"/>
                  </a:moveTo>
                  <a:cubicBezTo>
                    <a:pt x="60" y="1"/>
                    <a:pt x="1" y="128"/>
                    <a:pt x="1" y="294"/>
                  </a:cubicBezTo>
                  <a:cubicBezTo>
                    <a:pt x="1" y="441"/>
                    <a:pt x="60" y="568"/>
                    <a:pt x="138" y="568"/>
                  </a:cubicBezTo>
                  <a:cubicBezTo>
                    <a:pt x="216" y="568"/>
                    <a:pt x="285" y="451"/>
                    <a:pt x="285" y="294"/>
                  </a:cubicBezTo>
                  <a:cubicBezTo>
                    <a:pt x="285" y="128"/>
                    <a:pt x="216" y="1"/>
                    <a:pt x="1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43"/>
            <p:cNvSpPr/>
            <p:nvPr/>
          </p:nvSpPr>
          <p:spPr>
            <a:xfrm>
              <a:off x="567276" y="3055918"/>
              <a:ext cx="45481" cy="33708"/>
            </a:xfrm>
            <a:custGeom>
              <a:avLst/>
              <a:gdLst/>
              <a:ahLst/>
              <a:cxnLst/>
              <a:rect l="l" t="t" r="r" b="b"/>
              <a:pathLst>
                <a:path w="1244" h="922" extrusionOk="0">
                  <a:moveTo>
                    <a:pt x="0" y="0"/>
                  </a:moveTo>
                  <a:lnTo>
                    <a:pt x="0" y="0"/>
                  </a:lnTo>
                  <a:cubicBezTo>
                    <a:pt x="0" y="0"/>
                    <a:pt x="55" y="921"/>
                    <a:pt x="554" y="921"/>
                  </a:cubicBezTo>
                  <a:cubicBezTo>
                    <a:pt x="726" y="921"/>
                    <a:pt x="950" y="812"/>
                    <a:pt x="1243" y="519"/>
                  </a:cubicBezTo>
                  <a:cubicBezTo>
                    <a:pt x="793" y="441"/>
                    <a:pt x="372" y="255"/>
                    <a:pt x="0" y="0"/>
                  </a:cubicBezTo>
                  <a:close/>
                </a:path>
              </a:pathLst>
            </a:custGeom>
            <a:solidFill>
              <a:srgbClr val="FFFFFF"/>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43"/>
            <p:cNvSpPr/>
            <p:nvPr/>
          </p:nvSpPr>
          <p:spPr>
            <a:xfrm>
              <a:off x="622371" y="2932456"/>
              <a:ext cx="29394" cy="26177"/>
            </a:xfrm>
            <a:custGeom>
              <a:avLst/>
              <a:gdLst/>
              <a:ahLst/>
              <a:cxnLst/>
              <a:rect l="l" t="t" r="r" b="b"/>
              <a:pathLst>
                <a:path w="804" h="716" fill="none" extrusionOk="0">
                  <a:moveTo>
                    <a:pt x="803" y="676"/>
                  </a:moveTo>
                  <a:cubicBezTo>
                    <a:pt x="803" y="676"/>
                    <a:pt x="441" y="1"/>
                    <a:pt x="1" y="715"/>
                  </a:cubicBez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43"/>
            <p:cNvSpPr/>
            <p:nvPr/>
          </p:nvSpPr>
          <p:spPr>
            <a:xfrm>
              <a:off x="565119" y="2935674"/>
              <a:ext cx="34037" cy="31880"/>
            </a:xfrm>
            <a:custGeom>
              <a:avLst/>
              <a:gdLst/>
              <a:ahLst/>
              <a:cxnLst/>
              <a:rect l="l" t="t" r="r" b="b"/>
              <a:pathLst>
                <a:path w="931" h="872" fill="none" extrusionOk="0">
                  <a:moveTo>
                    <a:pt x="930" y="745"/>
                  </a:moveTo>
                  <a:cubicBezTo>
                    <a:pt x="930" y="745"/>
                    <a:pt x="412" y="1"/>
                    <a:pt x="1" y="872"/>
                  </a:cubicBez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43"/>
            <p:cNvSpPr/>
            <p:nvPr/>
          </p:nvSpPr>
          <p:spPr>
            <a:xfrm>
              <a:off x="460303" y="3507832"/>
              <a:ext cx="400771" cy="482080"/>
            </a:xfrm>
            <a:custGeom>
              <a:avLst/>
              <a:gdLst/>
              <a:ahLst/>
              <a:cxnLst/>
              <a:rect l="l" t="t" r="r" b="b"/>
              <a:pathLst>
                <a:path w="10962" h="13186" extrusionOk="0">
                  <a:moveTo>
                    <a:pt x="0" y="0"/>
                  </a:moveTo>
                  <a:lnTo>
                    <a:pt x="1605" y="12557"/>
                  </a:lnTo>
                  <a:lnTo>
                    <a:pt x="1752" y="12606"/>
                  </a:lnTo>
                  <a:cubicBezTo>
                    <a:pt x="2960" y="12991"/>
                    <a:pt x="4216" y="13185"/>
                    <a:pt x="5472" y="13185"/>
                  </a:cubicBezTo>
                  <a:cubicBezTo>
                    <a:pt x="6638" y="13185"/>
                    <a:pt x="7805" y="13018"/>
                    <a:pt x="8936" y="12684"/>
                  </a:cubicBezTo>
                  <a:lnTo>
                    <a:pt x="9356" y="12557"/>
                  </a:lnTo>
                  <a:lnTo>
                    <a:pt x="10962" y="0"/>
                  </a:lnTo>
                  <a:close/>
                </a:path>
              </a:pathLst>
            </a:custGeom>
            <a:solidFill>
              <a:schemeClr val="accent4"/>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43"/>
            <p:cNvSpPr/>
            <p:nvPr/>
          </p:nvSpPr>
          <p:spPr>
            <a:xfrm>
              <a:off x="460303" y="3477780"/>
              <a:ext cx="400771" cy="60507"/>
            </a:xfrm>
            <a:custGeom>
              <a:avLst/>
              <a:gdLst/>
              <a:ahLst/>
              <a:cxnLst/>
              <a:rect l="l" t="t" r="r" b="b"/>
              <a:pathLst>
                <a:path w="10962" h="1655" extrusionOk="0">
                  <a:moveTo>
                    <a:pt x="5481" y="0"/>
                  </a:moveTo>
                  <a:cubicBezTo>
                    <a:pt x="2457" y="0"/>
                    <a:pt x="0" y="372"/>
                    <a:pt x="0" y="822"/>
                  </a:cubicBezTo>
                  <a:cubicBezTo>
                    <a:pt x="0" y="1282"/>
                    <a:pt x="2447" y="1654"/>
                    <a:pt x="5481" y="1654"/>
                  </a:cubicBezTo>
                  <a:cubicBezTo>
                    <a:pt x="8515" y="1654"/>
                    <a:pt x="10962" y="1282"/>
                    <a:pt x="10962" y="822"/>
                  </a:cubicBezTo>
                  <a:cubicBezTo>
                    <a:pt x="10962" y="372"/>
                    <a:pt x="8505" y="0"/>
                    <a:pt x="5481" y="0"/>
                  </a:cubicBezTo>
                  <a:close/>
                </a:path>
              </a:pathLst>
            </a:custGeom>
            <a:solidFill>
              <a:schemeClr val="accent5"/>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43"/>
            <p:cNvSpPr/>
            <p:nvPr/>
          </p:nvSpPr>
          <p:spPr>
            <a:xfrm>
              <a:off x="260980" y="3376290"/>
              <a:ext cx="209014" cy="380663"/>
            </a:xfrm>
            <a:custGeom>
              <a:avLst/>
              <a:gdLst/>
              <a:ahLst/>
              <a:cxnLst/>
              <a:rect l="l" t="t" r="r" b="b"/>
              <a:pathLst>
                <a:path w="5717" h="10412" extrusionOk="0">
                  <a:moveTo>
                    <a:pt x="2172" y="0"/>
                  </a:moveTo>
                  <a:cubicBezTo>
                    <a:pt x="1236" y="0"/>
                    <a:pt x="1" y="1054"/>
                    <a:pt x="1" y="1054"/>
                  </a:cubicBezTo>
                  <a:cubicBezTo>
                    <a:pt x="1" y="1054"/>
                    <a:pt x="657" y="6143"/>
                    <a:pt x="1753" y="7552"/>
                  </a:cubicBezTo>
                  <a:cubicBezTo>
                    <a:pt x="2828" y="8925"/>
                    <a:pt x="4770" y="10411"/>
                    <a:pt x="5601" y="10411"/>
                  </a:cubicBezTo>
                  <a:cubicBezTo>
                    <a:pt x="5617" y="10411"/>
                    <a:pt x="5633" y="10411"/>
                    <a:pt x="5648" y="10410"/>
                  </a:cubicBezTo>
                  <a:lnTo>
                    <a:pt x="5716" y="9744"/>
                  </a:lnTo>
                  <a:cubicBezTo>
                    <a:pt x="5716" y="9744"/>
                    <a:pt x="4669" y="6143"/>
                    <a:pt x="3172" y="5379"/>
                  </a:cubicBezTo>
                  <a:cubicBezTo>
                    <a:pt x="3172" y="5379"/>
                    <a:pt x="3612" y="4792"/>
                    <a:pt x="3172" y="1142"/>
                  </a:cubicBezTo>
                  <a:cubicBezTo>
                    <a:pt x="3062" y="283"/>
                    <a:pt x="2657" y="0"/>
                    <a:pt x="2172" y="0"/>
                  </a:cubicBez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43"/>
            <p:cNvSpPr/>
            <p:nvPr/>
          </p:nvSpPr>
          <p:spPr>
            <a:xfrm>
              <a:off x="457086" y="3651803"/>
              <a:ext cx="42446" cy="56778"/>
            </a:xfrm>
            <a:custGeom>
              <a:avLst/>
              <a:gdLst/>
              <a:ahLst/>
              <a:cxnLst/>
              <a:rect l="l" t="t" r="r" b="b"/>
              <a:pathLst>
                <a:path w="1161" h="1553" extrusionOk="0">
                  <a:moveTo>
                    <a:pt x="643" y="0"/>
                  </a:moveTo>
                  <a:cubicBezTo>
                    <a:pt x="349" y="0"/>
                    <a:pt x="78" y="887"/>
                    <a:pt x="78" y="887"/>
                  </a:cubicBezTo>
                  <a:cubicBezTo>
                    <a:pt x="0" y="1142"/>
                    <a:pt x="206" y="1553"/>
                    <a:pt x="489" y="1553"/>
                  </a:cubicBezTo>
                  <a:cubicBezTo>
                    <a:pt x="763" y="1553"/>
                    <a:pt x="714" y="819"/>
                    <a:pt x="714" y="819"/>
                  </a:cubicBezTo>
                  <a:lnTo>
                    <a:pt x="714" y="819"/>
                  </a:lnTo>
                  <a:cubicBezTo>
                    <a:pt x="784" y="914"/>
                    <a:pt x="857" y="958"/>
                    <a:pt x="918" y="958"/>
                  </a:cubicBezTo>
                  <a:cubicBezTo>
                    <a:pt x="1086" y="958"/>
                    <a:pt x="1160" y="620"/>
                    <a:pt x="822" y="124"/>
                  </a:cubicBezTo>
                  <a:cubicBezTo>
                    <a:pt x="763" y="36"/>
                    <a:pt x="702" y="0"/>
                    <a:pt x="643" y="0"/>
                  </a:cubicBez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43"/>
            <p:cNvSpPr/>
            <p:nvPr/>
          </p:nvSpPr>
          <p:spPr>
            <a:xfrm>
              <a:off x="443815" y="3690666"/>
              <a:ext cx="85404" cy="123024"/>
            </a:xfrm>
            <a:custGeom>
              <a:avLst/>
              <a:gdLst/>
              <a:ahLst/>
              <a:cxnLst/>
              <a:rect l="l" t="t" r="r" b="b"/>
              <a:pathLst>
                <a:path w="2336" h="3365" extrusionOk="0">
                  <a:moveTo>
                    <a:pt x="414" y="19"/>
                  </a:moveTo>
                  <a:cubicBezTo>
                    <a:pt x="236" y="19"/>
                    <a:pt x="89" y="163"/>
                    <a:pt x="79" y="343"/>
                  </a:cubicBezTo>
                  <a:cubicBezTo>
                    <a:pt x="79" y="558"/>
                    <a:pt x="177" y="754"/>
                    <a:pt x="334" y="891"/>
                  </a:cubicBezTo>
                  <a:cubicBezTo>
                    <a:pt x="334" y="891"/>
                    <a:pt x="1" y="1292"/>
                    <a:pt x="578" y="1733"/>
                  </a:cubicBezTo>
                  <a:cubicBezTo>
                    <a:pt x="578" y="1733"/>
                    <a:pt x="304" y="1948"/>
                    <a:pt x="686" y="2300"/>
                  </a:cubicBezTo>
                  <a:cubicBezTo>
                    <a:pt x="686" y="2300"/>
                    <a:pt x="490" y="2555"/>
                    <a:pt x="921" y="2887"/>
                  </a:cubicBezTo>
                  <a:cubicBezTo>
                    <a:pt x="1217" y="3110"/>
                    <a:pt x="1611" y="3364"/>
                    <a:pt x="1866" y="3364"/>
                  </a:cubicBezTo>
                  <a:cubicBezTo>
                    <a:pt x="1981" y="3364"/>
                    <a:pt x="2069" y="3312"/>
                    <a:pt x="2105" y="3181"/>
                  </a:cubicBezTo>
                  <a:cubicBezTo>
                    <a:pt x="2223" y="2760"/>
                    <a:pt x="1420" y="2662"/>
                    <a:pt x="1263" y="2418"/>
                  </a:cubicBezTo>
                  <a:lnTo>
                    <a:pt x="1263" y="2418"/>
                  </a:lnTo>
                  <a:cubicBezTo>
                    <a:pt x="1264" y="2418"/>
                    <a:pt x="1679" y="2530"/>
                    <a:pt x="1986" y="2530"/>
                  </a:cubicBezTo>
                  <a:cubicBezTo>
                    <a:pt x="2183" y="2530"/>
                    <a:pt x="2335" y="2483"/>
                    <a:pt x="2301" y="2330"/>
                  </a:cubicBezTo>
                  <a:cubicBezTo>
                    <a:pt x="2223" y="1928"/>
                    <a:pt x="1097" y="1840"/>
                    <a:pt x="1097" y="1596"/>
                  </a:cubicBezTo>
                  <a:cubicBezTo>
                    <a:pt x="1097" y="1596"/>
                    <a:pt x="2213" y="1556"/>
                    <a:pt x="2115" y="1126"/>
                  </a:cubicBezTo>
                  <a:cubicBezTo>
                    <a:pt x="1860" y="897"/>
                    <a:pt x="1407" y="850"/>
                    <a:pt x="1062" y="850"/>
                  </a:cubicBezTo>
                  <a:cubicBezTo>
                    <a:pt x="1023" y="850"/>
                    <a:pt x="986" y="851"/>
                    <a:pt x="950" y="852"/>
                  </a:cubicBezTo>
                  <a:cubicBezTo>
                    <a:pt x="950" y="852"/>
                    <a:pt x="2027" y="764"/>
                    <a:pt x="1968" y="382"/>
                  </a:cubicBezTo>
                  <a:cubicBezTo>
                    <a:pt x="1900" y="0"/>
                    <a:pt x="1381" y="313"/>
                    <a:pt x="520" y="39"/>
                  </a:cubicBezTo>
                  <a:cubicBezTo>
                    <a:pt x="490" y="30"/>
                    <a:pt x="461" y="20"/>
                    <a:pt x="432" y="20"/>
                  </a:cubicBezTo>
                  <a:cubicBezTo>
                    <a:pt x="426" y="20"/>
                    <a:pt x="420" y="19"/>
                    <a:pt x="414" y="19"/>
                  </a:cubicBez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43"/>
            <p:cNvSpPr/>
            <p:nvPr/>
          </p:nvSpPr>
          <p:spPr>
            <a:xfrm>
              <a:off x="756179" y="3176857"/>
              <a:ext cx="20437" cy="129569"/>
            </a:xfrm>
            <a:custGeom>
              <a:avLst/>
              <a:gdLst/>
              <a:ahLst/>
              <a:cxnLst/>
              <a:rect l="l" t="t" r="r" b="b"/>
              <a:pathLst>
                <a:path w="559" h="3544" fill="none" extrusionOk="0">
                  <a:moveTo>
                    <a:pt x="559" y="0"/>
                  </a:moveTo>
                  <a:cubicBezTo>
                    <a:pt x="167" y="1136"/>
                    <a:pt x="1" y="2339"/>
                    <a:pt x="89" y="3543"/>
                  </a:cubicBez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43"/>
            <p:cNvSpPr/>
            <p:nvPr/>
          </p:nvSpPr>
          <p:spPr>
            <a:xfrm>
              <a:off x="807363" y="2710978"/>
              <a:ext cx="233692" cy="535677"/>
            </a:xfrm>
            <a:custGeom>
              <a:avLst/>
              <a:gdLst/>
              <a:ahLst/>
              <a:cxnLst/>
              <a:rect l="l" t="t" r="r" b="b"/>
              <a:pathLst>
                <a:path w="6392" h="14652" extrusionOk="0">
                  <a:moveTo>
                    <a:pt x="3671" y="1"/>
                  </a:moveTo>
                  <a:cubicBezTo>
                    <a:pt x="3093" y="1"/>
                    <a:pt x="2526" y="79"/>
                    <a:pt x="1977" y="226"/>
                  </a:cubicBezTo>
                  <a:cubicBezTo>
                    <a:pt x="1234" y="764"/>
                    <a:pt x="695" y="1557"/>
                    <a:pt x="656" y="2173"/>
                  </a:cubicBezTo>
                  <a:cubicBezTo>
                    <a:pt x="646" y="2183"/>
                    <a:pt x="646" y="2193"/>
                    <a:pt x="656" y="2203"/>
                  </a:cubicBezTo>
                  <a:lnTo>
                    <a:pt x="656" y="2261"/>
                  </a:lnTo>
                  <a:lnTo>
                    <a:pt x="1263" y="9396"/>
                  </a:lnTo>
                  <a:lnTo>
                    <a:pt x="568" y="10473"/>
                  </a:lnTo>
                  <a:cubicBezTo>
                    <a:pt x="147" y="11138"/>
                    <a:pt x="0" y="11941"/>
                    <a:pt x="157" y="12714"/>
                  </a:cubicBezTo>
                  <a:lnTo>
                    <a:pt x="568" y="14652"/>
                  </a:lnTo>
                  <a:cubicBezTo>
                    <a:pt x="568" y="14652"/>
                    <a:pt x="3573" y="11148"/>
                    <a:pt x="3925" y="10326"/>
                  </a:cubicBezTo>
                  <a:cubicBezTo>
                    <a:pt x="4258" y="9572"/>
                    <a:pt x="2663" y="3162"/>
                    <a:pt x="2428" y="2232"/>
                  </a:cubicBezTo>
                  <a:cubicBezTo>
                    <a:pt x="2682" y="2115"/>
                    <a:pt x="2966" y="1997"/>
                    <a:pt x="3201" y="1890"/>
                  </a:cubicBezTo>
                  <a:cubicBezTo>
                    <a:pt x="3269" y="1606"/>
                    <a:pt x="3494" y="1342"/>
                    <a:pt x="3582" y="1067"/>
                  </a:cubicBezTo>
                  <a:cubicBezTo>
                    <a:pt x="4000" y="909"/>
                    <a:pt x="4443" y="829"/>
                    <a:pt x="4889" y="829"/>
                  </a:cubicBezTo>
                  <a:cubicBezTo>
                    <a:pt x="5132" y="829"/>
                    <a:pt x="5376" y="853"/>
                    <a:pt x="5618" y="901"/>
                  </a:cubicBezTo>
                  <a:cubicBezTo>
                    <a:pt x="6274" y="901"/>
                    <a:pt x="6391" y="539"/>
                    <a:pt x="5971" y="363"/>
                  </a:cubicBezTo>
                  <a:cubicBezTo>
                    <a:pt x="5217" y="167"/>
                    <a:pt x="4444" y="50"/>
                    <a:pt x="3671" y="1"/>
                  </a:cubicBez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43"/>
            <p:cNvSpPr/>
            <p:nvPr/>
          </p:nvSpPr>
          <p:spPr>
            <a:xfrm>
              <a:off x="1301136" y="2683778"/>
              <a:ext cx="44055" cy="46906"/>
            </a:xfrm>
            <a:custGeom>
              <a:avLst/>
              <a:gdLst/>
              <a:ahLst/>
              <a:cxnLst/>
              <a:rect l="l" t="t" r="r" b="b"/>
              <a:pathLst>
                <a:path w="1205" h="1283" extrusionOk="0">
                  <a:moveTo>
                    <a:pt x="265" y="1"/>
                  </a:moveTo>
                  <a:lnTo>
                    <a:pt x="0" y="1038"/>
                  </a:lnTo>
                  <a:lnTo>
                    <a:pt x="940" y="1283"/>
                  </a:lnTo>
                  <a:lnTo>
                    <a:pt x="1204" y="246"/>
                  </a:lnTo>
                  <a:lnTo>
                    <a:pt x="265" y="1"/>
                  </a:ln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43"/>
            <p:cNvSpPr/>
            <p:nvPr/>
          </p:nvSpPr>
          <p:spPr>
            <a:xfrm>
              <a:off x="1208092" y="2710210"/>
              <a:ext cx="163935" cy="260271"/>
            </a:xfrm>
            <a:custGeom>
              <a:avLst/>
              <a:gdLst/>
              <a:ahLst/>
              <a:cxnLst/>
              <a:rect l="l" t="t" r="r" b="b"/>
              <a:pathLst>
                <a:path w="4484" h="7119" extrusionOk="0">
                  <a:moveTo>
                    <a:pt x="2770" y="0"/>
                  </a:moveTo>
                  <a:cubicBezTo>
                    <a:pt x="2087" y="0"/>
                    <a:pt x="1464" y="456"/>
                    <a:pt x="1283" y="1147"/>
                  </a:cubicBezTo>
                  <a:lnTo>
                    <a:pt x="118" y="5688"/>
                  </a:lnTo>
                  <a:cubicBezTo>
                    <a:pt x="1" y="6158"/>
                    <a:pt x="285" y="6647"/>
                    <a:pt x="754" y="6765"/>
                  </a:cubicBezTo>
                  <a:lnTo>
                    <a:pt x="2027" y="7088"/>
                  </a:lnTo>
                  <a:cubicBezTo>
                    <a:pt x="2103" y="7108"/>
                    <a:pt x="2179" y="7118"/>
                    <a:pt x="2254" y="7118"/>
                  </a:cubicBezTo>
                  <a:cubicBezTo>
                    <a:pt x="2643" y="7118"/>
                    <a:pt x="2997" y="6855"/>
                    <a:pt x="3103" y="6461"/>
                  </a:cubicBezTo>
                  <a:lnTo>
                    <a:pt x="4268" y="1930"/>
                  </a:lnTo>
                  <a:cubicBezTo>
                    <a:pt x="4483" y="1108"/>
                    <a:pt x="3984" y="266"/>
                    <a:pt x="3162" y="51"/>
                  </a:cubicBezTo>
                  <a:cubicBezTo>
                    <a:pt x="3031" y="17"/>
                    <a:pt x="2899" y="0"/>
                    <a:pt x="2770" y="0"/>
                  </a:cubicBez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43"/>
            <p:cNvSpPr/>
            <p:nvPr/>
          </p:nvSpPr>
          <p:spPr>
            <a:xfrm>
              <a:off x="1231015" y="2773239"/>
              <a:ext cx="127777" cy="99151"/>
            </a:xfrm>
            <a:custGeom>
              <a:avLst/>
              <a:gdLst/>
              <a:ahLst/>
              <a:cxnLst/>
              <a:rect l="l" t="t" r="r" b="b"/>
              <a:pathLst>
                <a:path w="3495" h="2712" extrusionOk="0">
                  <a:moveTo>
                    <a:pt x="499" y="1"/>
                  </a:moveTo>
                  <a:lnTo>
                    <a:pt x="0" y="1948"/>
                  </a:lnTo>
                  <a:lnTo>
                    <a:pt x="2995" y="2712"/>
                  </a:lnTo>
                  <a:lnTo>
                    <a:pt x="3494" y="774"/>
                  </a:lnTo>
                  <a:lnTo>
                    <a:pt x="499" y="1"/>
                  </a:lnTo>
                  <a:close/>
                </a:path>
              </a:pathLst>
            </a:custGeom>
            <a:solidFill>
              <a:schemeClr val="accent6"/>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43"/>
            <p:cNvSpPr/>
            <p:nvPr/>
          </p:nvSpPr>
          <p:spPr>
            <a:xfrm>
              <a:off x="1208092" y="2704178"/>
              <a:ext cx="163935" cy="269849"/>
            </a:xfrm>
            <a:custGeom>
              <a:avLst/>
              <a:gdLst/>
              <a:ahLst/>
              <a:cxnLst/>
              <a:rect l="l" t="t" r="r" b="b"/>
              <a:pathLst>
                <a:path w="4484" h="7381" fill="none" extrusionOk="0">
                  <a:moveTo>
                    <a:pt x="2027" y="7253"/>
                  </a:moveTo>
                  <a:lnTo>
                    <a:pt x="754" y="6930"/>
                  </a:lnTo>
                  <a:cubicBezTo>
                    <a:pt x="285" y="6812"/>
                    <a:pt x="1" y="6323"/>
                    <a:pt x="118" y="5853"/>
                  </a:cubicBezTo>
                  <a:lnTo>
                    <a:pt x="1283" y="1312"/>
                  </a:lnTo>
                  <a:cubicBezTo>
                    <a:pt x="1498" y="490"/>
                    <a:pt x="2340" y="1"/>
                    <a:pt x="3162" y="216"/>
                  </a:cubicBezTo>
                  <a:lnTo>
                    <a:pt x="3162" y="216"/>
                  </a:lnTo>
                  <a:cubicBezTo>
                    <a:pt x="3984" y="431"/>
                    <a:pt x="4483" y="1273"/>
                    <a:pt x="4268" y="2095"/>
                  </a:cubicBezTo>
                  <a:lnTo>
                    <a:pt x="3103" y="6626"/>
                  </a:lnTo>
                  <a:cubicBezTo>
                    <a:pt x="2976" y="7096"/>
                    <a:pt x="2497" y="7380"/>
                    <a:pt x="2027" y="7253"/>
                  </a:cubicBezTo>
                  <a:close/>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43"/>
            <p:cNvSpPr/>
            <p:nvPr/>
          </p:nvSpPr>
          <p:spPr>
            <a:xfrm>
              <a:off x="1301136" y="2652300"/>
              <a:ext cx="60507" cy="42629"/>
            </a:xfrm>
            <a:custGeom>
              <a:avLst/>
              <a:gdLst/>
              <a:ahLst/>
              <a:cxnLst/>
              <a:rect l="l" t="t" r="r" b="b"/>
              <a:pathLst>
                <a:path w="1655" h="1166" extrusionOk="0">
                  <a:moveTo>
                    <a:pt x="206" y="1"/>
                  </a:moveTo>
                  <a:lnTo>
                    <a:pt x="0" y="793"/>
                  </a:lnTo>
                  <a:lnTo>
                    <a:pt x="1449" y="1165"/>
                  </a:lnTo>
                  <a:lnTo>
                    <a:pt x="1654" y="373"/>
                  </a:lnTo>
                  <a:lnTo>
                    <a:pt x="206" y="1"/>
                  </a:lnTo>
                  <a:close/>
                </a:path>
              </a:pathLst>
            </a:custGeom>
            <a:solidFill>
              <a:schemeClr val="accent6"/>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43"/>
            <p:cNvSpPr/>
            <p:nvPr/>
          </p:nvSpPr>
          <p:spPr>
            <a:xfrm>
              <a:off x="1290388" y="2728161"/>
              <a:ext cx="45152" cy="38680"/>
            </a:xfrm>
            <a:custGeom>
              <a:avLst/>
              <a:gdLst/>
              <a:ahLst/>
              <a:cxnLst/>
              <a:rect l="l" t="t" r="r" b="b"/>
              <a:pathLst>
                <a:path w="1235" h="1058" extrusionOk="0">
                  <a:moveTo>
                    <a:pt x="1" y="0"/>
                  </a:moveTo>
                  <a:lnTo>
                    <a:pt x="1234" y="1057"/>
                  </a:lnTo>
                  <a:lnTo>
                    <a:pt x="970" y="441"/>
                  </a:lnTo>
                  <a:cubicBezTo>
                    <a:pt x="578" y="255"/>
                    <a:pt x="392" y="186"/>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43"/>
            <p:cNvSpPr/>
            <p:nvPr/>
          </p:nvSpPr>
          <p:spPr>
            <a:xfrm>
              <a:off x="1290388" y="2728161"/>
              <a:ext cx="45152" cy="38680"/>
            </a:xfrm>
            <a:custGeom>
              <a:avLst/>
              <a:gdLst/>
              <a:ahLst/>
              <a:cxnLst/>
              <a:rect l="l" t="t" r="r" b="b"/>
              <a:pathLst>
                <a:path w="1235" h="1058" fill="none" extrusionOk="0">
                  <a:moveTo>
                    <a:pt x="1234" y="1057"/>
                  </a:moveTo>
                  <a:lnTo>
                    <a:pt x="970" y="441"/>
                  </a:lnTo>
                  <a:cubicBezTo>
                    <a:pt x="578" y="255"/>
                    <a:pt x="392" y="186"/>
                    <a:pt x="1" y="0"/>
                  </a:cubicBez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43"/>
            <p:cNvSpPr/>
            <p:nvPr/>
          </p:nvSpPr>
          <p:spPr>
            <a:xfrm>
              <a:off x="1319014" y="2756422"/>
              <a:ext cx="7568" cy="8994"/>
            </a:xfrm>
            <a:custGeom>
              <a:avLst/>
              <a:gdLst/>
              <a:ahLst/>
              <a:cxnLst/>
              <a:rect l="l" t="t" r="r" b="b"/>
              <a:pathLst>
                <a:path w="207" h="246" extrusionOk="0">
                  <a:moveTo>
                    <a:pt x="206" y="1"/>
                  </a:moveTo>
                  <a:lnTo>
                    <a:pt x="1" y="245"/>
                  </a:lnTo>
                </a:path>
              </a:pathLst>
            </a:cu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43"/>
            <p:cNvSpPr/>
            <p:nvPr/>
          </p:nvSpPr>
          <p:spPr>
            <a:xfrm>
              <a:off x="1319014" y="2756422"/>
              <a:ext cx="7568" cy="8994"/>
            </a:xfrm>
            <a:custGeom>
              <a:avLst/>
              <a:gdLst/>
              <a:ahLst/>
              <a:cxnLst/>
              <a:rect l="l" t="t" r="r" b="b"/>
              <a:pathLst>
                <a:path w="207" h="246" fill="none" extrusionOk="0">
                  <a:moveTo>
                    <a:pt x="206" y="1"/>
                  </a:moveTo>
                  <a:lnTo>
                    <a:pt x="1" y="245"/>
                  </a:ln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43"/>
            <p:cNvSpPr/>
            <p:nvPr/>
          </p:nvSpPr>
          <p:spPr>
            <a:xfrm>
              <a:off x="1272510" y="2887378"/>
              <a:ext cx="36889" cy="76264"/>
            </a:xfrm>
            <a:custGeom>
              <a:avLst/>
              <a:gdLst/>
              <a:ahLst/>
              <a:cxnLst/>
              <a:rect l="l" t="t" r="r" b="b"/>
              <a:pathLst>
                <a:path w="1009" h="2086" extrusionOk="0">
                  <a:moveTo>
                    <a:pt x="10" y="1"/>
                  </a:moveTo>
                  <a:cubicBezTo>
                    <a:pt x="10" y="304"/>
                    <a:pt x="10" y="617"/>
                    <a:pt x="1" y="930"/>
                  </a:cubicBezTo>
                  <a:lnTo>
                    <a:pt x="1009" y="2085"/>
                  </a:lnTo>
                  <a:lnTo>
                    <a:pt x="1009" y="2085"/>
                  </a:lnTo>
                  <a:lnTo>
                    <a:pt x="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43"/>
            <p:cNvSpPr/>
            <p:nvPr/>
          </p:nvSpPr>
          <p:spPr>
            <a:xfrm>
              <a:off x="1272510" y="2887378"/>
              <a:ext cx="36889" cy="76264"/>
            </a:xfrm>
            <a:custGeom>
              <a:avLst/>
              <a:gdLst/>
              <a:ahLst/>
              <a:cxnLst/>
              <a:rect l="l" t="t" r="r" b="b"/>
              <a:pathLst>
                <a:path w="1009" h="2086" fill="none" extrusionOk="0">
                  <a:moveTo>
                    <a:pt x="10" y="1"/>
                  </a:moveTo>
                  <a:cubicBezTo>
                    <a:pt x="10" y="304"/>
                    <a:pt x="10" y="617"/>
                    <a:pt x="1" y="930"/>
                  </a:cubicBezTo>
                  <a:lnTo>
                    <a:pt x="1009" y="2085"/>
                  </a:ln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43"/>
            <p:cNvSpPr/>
            <p:nvPr/>
          </p:nvSpPr>
          <p:spPr>
            <a:xfrm>
              <a:off x="1274667" y="2899918"/>
              <a:ext cx="15063" cy="5045"/>
            </a:xfrm>
            <a:custGeom>
              <a:avLst/>
              <a:gdLst/>
              <a:ahLst/>
              <a:cxnLst/>
              <a:rect l="l" t="t" r="r" b="b"/>
              <a:pathLst>
                <a:path w="412" h="138" fill="none" extrusionOk="0">
                  <a:moveTo>
                    <a:pt x="0" y="137"/>
                  </a:moveTo>
                  <a:lnTo>
                    <a:pt x="411" y="0"/>
                  </a:ln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43"/>
            <p:cNvSpPr/>
            <p:nvPr/>
          </p:nvSpPr>
          <p:spPr>
            <a:xfrm>
              <a:off x="917919" y="2731415"/>
              <a:ext cx="400807" cy="119880"/>
            </a:xfrm>
            <a:custGeom>
              <a:avLst/>
              <a:gdLst/>
              <a:ahLst/>
              <a:cxnLst/>
              <a:rect l="l" t="t" r="r" b="b"/>
              <a:pathLst>
                <a:path w="10963" h="3279" extrusionOk="0">
                  <a:moveTo>
                    <a:pt x="10962" y="2808"/>
                  </a:moveTo>
                  <a:lnTo>
                    <a:pt x="10962" y="2808"/>
                  </a:lnTo>
                  <a:cubicBezTo>
                    <a:pt x="10962" y="2809"/>
                    <a:pt x="10962" y="2809"/>
                    <a:pt x="10962" y="2809"/>
                  </a:cubicBezTo>
                  <a:lnTo>
                    <a:pt x="10962" y="2809"/>
                  </a:lnTo>
                  <a:cubicBezTo>
                    <a:pt x="10962" y="2809"/>
                    <a:pt x="10962" y="2809"/>
                    <a:pt x="10962" y="2808"/>
                  </a:cubicBezTo>
                  <a:close/>
                  <a:moveTo>
                    <a:pt x="1478" y="1"/>
                  </a:moveTo>
                  <a:cubicBezTo>
                    <a:pt x="902" y="1"/>
                    <a:pt x="483" y="52"/>
                    <a:pt x="304" y="176"/>
                  </a:cubicBezTo>
                  <a:cubicBezTo>
                    <a:pt x="108" y="323"/>
                    <a:pt x="1" y="548"/>
                    <a:pt x="10" y="792"/>
                  </a:cubicBezTo>
                  <a:cubicBezTo>
                    <a:pt x="79" y="978"/>
                    <a:pt x="226" y="1115"/>
                    <a:pt x="412" y="1184"/>
                  </a:cubicBezTo>
                  <a:cubicBezTo>
                    <a:pt x="588" y="1252"/>
                    <a:pt x="852" y="1291"/>
                    <a:pt x="1028" y="1360"/>
                  </a:cubicBezTo>
                  <a:cubicBezTo>
                    <a:pt x="2535" y="1908"/>
                    <a:pt x="8858" y="2975"/>
                    <a:pt x="10434" y="3278"/>
                  </a:cubicBezTo>
                  <a:cubicBezTo>
                    <a:pt x="10434" y="3190"/>
                    <a:pt x="10891" y="2859"/>
                    <a:pt x="10962" y="2809"/>
                  </a:cubicBezTo>
                  <a:lnTo>
                    <a:pt x="10962" y="2809"/>
                  </a:lnTo>
                  <a:cubicBezTo>
                    <a:pt x="10959" y="2810"/>
                    <a:pt x="10954" y="2811"/>
                    <a:pt x="10945" y="2811"/>
                  </a:cubicBezTo>
                  <a:cubicBezTo>
                    <a:pt x="10537" y="2811"/>
                    <a:pt x="3122" y="1394"/>
                    <a:pt x="1831" y="1154"/>
                  </a:cubicBezTo>
                  <a:cubicBezTo>
                    <a:pt x="1459" y="1076"/>
                    <a:pt x="1038" y="890"/>
                    <a:pt x="676" y="783"/>
                  </a:cubicBezTo>
                  <a:cubicBezTo>
                    <a:pt x="921" y="508"/>
                    <a:pt x="1332" y="518"/>
                    <a:pt x="1704" y="508"/>
                  </a:cubicBezTo>
                  <a:cubicBezTo>
                    <a:pt x="1751" y="507"/>
                    <a:pt x="1801" y="507"/>
                    <a:pt x="1852" y="507"/>
                  </a:cubicBezTo>
                  <a:cubicBezTo>
                    <a:pt x="3463" y="507"/>
                    <a:pt x="6784" y="1089"/>
                    <a:pt x="8966" y="1477"/>
                  </a:cubicBezTo>
                  <a:cubicBezTo>
                    <a:pt x="8966" y="1477"/>
                    <a:pt x="9093" y="1115"/>
                    <a:pt x="9132" y="968"/>
                  </a:cubicBezTo>
                  <a:cubicBezTo>
                    <a:pt x="6789" y="536"/>
                    <a:pt x="3325" y="1"/>
                    <a:pt x="1478" y="1"/>
                  </a:cubicBez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43"/>
            <p:cNvSpPr/>
            <p:nvPr/>
          </p:nvSpPr>
          <p:spPr>
            <a:xfrm>
              <a:off x="886807" y="2758177"/>
              <a:ext cx="84125" cy="36560"/>
            </a:xfrm>
            <a:custGeom>
              <a:avLst/>
              <a:gdLst/>
              <a:ahLst/>
              <a:cxnLst/>
              <a:rect l="l" t="t" r="r" b="b"/>
              <a:pathLst>
                <a:path w="2301" h="1000" extrusionOk="0">
                  <a:moveTo>
                    <a:pt x="1389" y="0"/>
                  </a:moveTo>
                  <a:cubicBezTo>
                    <a:pt x="976" y="0"/>
                    <a:pt x="601" y="71"/>
                    <a:pt x="450" y="188"/>
                  </a:cubicBezTo>
                  <a:lnTo>
                    <a:pt x="0" y="1000"/>
                  </a:lnTo>
                  <a:lnTo>
                    <a:pt x="0" y="1000"/>
                  </a:lnTo>
                  <a:lnTo>
                    <a:pt x="2055" y="540"/>
                  </a:lnTo>
                  <a:cubicBezTo>
                    <a:pt x="2202" y="520"/>
                    <a:pt x="2300" y="393"/>
                    <a:pt x="2290" y="246"/>
                  </a:cubicBezTo>
                  <a:cubicBezTo>
                    <a:pt x="2281" y="197"/>
                    <a:pt x="2261" y="148"/>
                    <a:pt x="2232" y="109"/>
                  </a:cubicBezTo>
                  <a:cubicBezTo>
                    <a:pt x="1973" y="34"/>
                    <a:pt x="1672" y="0"/>
                    <a:pt x="1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43"/>
            <p:cNvSpPr/>
            <p:nvPr/>
          </p:nvSpPr>
          <p:spPr>
            <a:xfrm>
              <a:off x="886807" y="2755362"/>
              <a:ext cx="84125" cy="39375"/>
            </a:xfrm>
            <a:custGeom>
              <a:avLst/>
              <a:gdLst/>
              <a:ahLst/>
              <a:cxnLst/>
              <a:rect l="l" t="t" r="r" b="b"/>
              <a:pathLst>
                <a:path w="2301" h="1077" fill="none" extrusionOk="0">
                  <a:moveTo>
                    <a:pt x="0" y="1077"/>
                  </a:moveTo>
                  <a:lnTo>
                    <a:pt x="2055" y="617"/>
                  </a:lnTo>
                  <a:cubicBezTo>
                    <a:pt x="2202" y="597"/>
                    <a:pt x="2300" y="470"/>
                    <a:pt x="2290" y="323"/>
                  </a:cubicBezTo>
                  <a:cubicBezTo>
                    <a:pt x="2281" y="274"/>
                    <a:pt x="2261" y="225"/>
                    <a:pt x="2232" y="186"/>
                  </a:cubicBezTo>
                  <a:cubicBezTo>
                    <a:pt x="1595" y="0"/>
                    <a:pt x="705" y="69"/>
                    <a:pt x="450" y="265"/>
                  </a:cubicBez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43"/>
            <p:cNvSpPr/>
            <p:nvPr/>
          </p:nvSpPr>
          <p:spPr>
            <a:xfrm>
              <a:off x="905415" y="4785554"/>
              <a:ext cx="310321" cy="234459"/>
            </a:xfrm>
            <a:custGeom>
              <a:avLst/>
              <a:gdLst/>
              <a:ahLst/>
              <a:cxnLst/>
              <a:rect l="l" t="t" r="r" b="b"/>
              <a:pathLst>
                <a:path w="8488" h="6413" extrusionOk="0">
                  <a:moveTo>
                    <a:pt x="3259" y="0"/>
                  </a:moveTo>
                  <a:lnTo>
                    <a:pt x="0" y="998"/>
                  </a:lnTo>
                  <a:lnTo>
                    <a:pt x="1439" y="4600"/>
                  </a:lnTo>
                  <a:cubicBezTo>
                    <a:pt x="1380" y="5305"/>
                    <a:pt x="1468" y="6048"/>
                    <a:pt x="1840" y="6411"/>
                  </a:cubicBezTo>
                  <a:cubicBezTo>
                    <a:pt x="1841" y="6412"/>
                    <a:pt x="1844" y="6412"/>
                    <a:pt x="1849" y="6412"/>
                  </a:cubicBezTo>
                  <a:cubicBezTo>
                    <a:pt x="2077" y="6412"/>
                    <a:pt x="6517" y="5291"/>
                    <a:pt x="7379" y="5089"/>
                  </a:cubicBezTo>
                  <a:cubicBezTo>
                    <a:pt x="8488" y="4826"/>
                    <a:pt x="7469" y="3644"/>
                    <a:pt x="7056" y="3644"/>
                  </a:cubicBezTo>
                  <a:cubicBezTo>
                    <a:pt x="7039" y="3644"/>
                    <a:pt x="7023" y="3646"/>
                    <a:pt x="7008" y="3651"/>
                  </a:cubicBezTo>
                  <a:cubicBezTo>
                    <a:pt x="6736" y="3727"/>
                    <a:pt x="6450" y="3757"/>
                    <a:pt x="6172" y="3757"/>
                  </a:cubicBezTo>
                  <a:cubicBezTo>
                    <a:pt x="5238" y="3757"/>
                    <a:pt x="4385" y="3426"/>
                    <a:pt x="4385" y="3426"/>
                  </a:cubicBezTo>
                  <a:cubicBezTo>
                    <a:pt x="4267" y="3367"/>
                    <a:pt x="3259" y="0"/>
                    <a:pt x="3259" y="0"/>
                  </a:cubicBez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43"/>
            <p:cNvSpPr/>
            <p:nvPr/>
          </p:nvSpPr>
          <p:spPr>
            <a:xfrm>
              <a:off x="439537" y="4808075"/>
              <a:ext cx="270617" cy="233253"/>
            </a:xfrm>
            <a:custGeom>
              <a:avLst/>
              <a:gdLst/>
              <a:ahLst/>
              <a:cxnLst/>
              <a:rect l="l" t="t" r="r" b="b"/>
              <a:pathLst>
                <a:path w="7402" h="6380" extrusionOk="0">
                  <a:moveTo>
                    <a:pt x="705" y="1"/>
                  </a:moveTo>
                  <a:lnTo>
                    <a:pt x="549" y="3465"/>
                  </a:lnTo>
                  <a:cubicBezTo>
                    <a:pt x="206" y="4131"/>
                    <a:pt x="0" y="4904"/>
                    <a:pt x="216" y="5413"/>
                  </a:cubicBezTo>
                  <a:cubicBezTo>
                    <a:pt x="235" y="5481"/>
                    <a:pt x="5276" y="6215"/>
                    <a:pt x="6235" y="6362"/>
                  </a:cubicBezTo>
                  <a:cubicBezTo>
                    <a:pt x="6304" y="6374"/>
                    <a:pt x="6368" y="6379"/>
                    <a:pt x="6426" y="6379"/>
                  </a:cubicBezTo>
                  <a:cubicBezTo>
                    <a:pt x="7401" y="6379"/>
                    <a:pt x="6848" y="4843"/>
                    <a:pt x="6460" y="4796"/>
                  </a:cubicBezTo>
                  <a:cubicBezTo>
                    <a:pt x="5148" y="4640"/>
                    <a:pt x="4013" y="3230"/>
                    <a:pt x="4013" y="3230"/>
                  </a:cubicBezTo>
                  <a:cubicBezTo>
                    <a:pt x="3915" y="3133"/>
                    <a:pt x="4140" y="1"/>
                    <a:pt x="4140" y="1"/>
                  </a:cubicBez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43"/>
            <p:cNvSpPr/>
            <p:nvPr/>
          </p:nvSpPr>
          <p:spPr>
            <a:xfrm>
              <a:off x="399102" y="3340352"/>
              <a:ext cx="58715" cy="125986"/>
            </a:xfrm>
            <a:custGeom>
              <a:avLst/>
              <a:gdLst/>
              <a:ahLst/>
              <a:cxnLst/>
              <a:rect l="l" t="t" r="r" b="b"/>
              <a:pathLst>
                <a:path w="1606" h="3446" extrusionOk="0">
                  <a:moveTo>
                    <a:pt x="1381" y="1"/>
                  </a:moveTo>
                  <a:cubicBezTo>
                    <a:pt x="695" y="686"/>
                    <a:pt x="216" y="1557"/>
                    <a:pt x="1" y="2506"/>
                  </a:cubicBezTo>
                  <a:lnTo>
                    <a:pt x="186" y="3446"/>
                  </a:lnTo>
                  <a:lnTo>
                    <a:pt x="1459" y="931"/>
                  </a:lnTo>
                  <a:cubicBezTo>
                    <a:pt x="1547" y="784"/>
                    <a:pt x="1596" y="617"/>
                    <a:pt x="1606" y="451"/>
                  </a:cubicBezTo>
                  <a:cubicBezTo>
                    <a:pt x="1606" y="275"/>
                    <a:pt x="1557" y="1"/>
                    <a:pt x="13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43"/>
            <p:cNvSpPr/>
            <p:nvPr/>
          </p:nvSpPr>
          <p:spPr>
            <a:xfrm>
              <a:off x="399102" y="3340352"/>
              <a:ext cx="58715" cy="125986"/>
            </a:xfrm>
            <a:custGeom>
              <a:avLst/>
              <a:gdLst/>
              <a:ahLst/>
              <a:cxnLst/>
              <a:rect l="l" t="t" r="r" b="b"/>
              <a:pathLst>
                <a:path w="1606" h="3446" fill="none" extrusionOk="0">
                  <a:moveTo>
                    <a:pt x="1" y="2506"/>
                  </a:moveTo>
                  <a:cubicBezTo>
                    <a:pt x="216" y="1557"/>
                    <a:pt x="695" y="686"/>
                    <a:pt x="1381" y="1"/>
                  </a:cubicBezTo>
                  <a:cubicBezTo>
                    <a:pt x="1557" y="1"/>
                    <a:pt x="1606" y="275"/>
                    <a:pt x="1606" y="451"/>
                  </a:cubicBezTo>
                  <a:cubicBezTo>
                    <a:pt x="1596" y="617"/>
                    <a:pt x="1547" y="784"/>
                    <a:pt x="1459" y="931"/>
                  </a:cubicBezTo>
                  <a:lnTo>
                    <a:pt x="186" y="3446"/>
                  </a:ln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43"/>
            <p:cNvSpPr/>
            <p:nvPr/>
          </p:nvSpPr>
          <p:spPr>
            <a:xfrm>
              <a:off x="549399" y="3634474"/>
              <a:ext cx="220420" cy="220457"/>
            </a:xfrm>
            <a:custGeom>
              <a:avLst/>
              <a:gdLst/>
              <a:ahLst/>
              <a:cxnLst/>
              <a:rect l="l" t="t" r="r" b="b"/>
              <a:pathLst>
                <a:path w="6029" h="6030" fill="none" extrusionOk="0">
                  <a:moveTo>
                    <a:pt x="3651" y="343"/>
                  </a:moveTo>
                  <a:cubicBezTo>
                    <a:pt x="5119" y="696"/>
                    <a:pt x="6029" y="2173"/>
                    <a:pt x="5686" y="3641"/>
                  </a:cubicBezTo>
                  <a:cubicBezTo>
                    <a:pt x="5334" y="5119"/>
                    <a:pt x="3856" y="6029"/>
                    <a:pt x="2388" y="5677"/>
                  </a:cubicBezTo>
                  <a:cubicBezTo>
                    <a:pt x="910" y="5325"/>
                    <a:pt x="0" y="3857"/>
                    <a:pt x="352" y="2379"/>
                  </a:cubicBezTo>
                  <a:cubicBezTo>
                    <a:pt x="695" y="911"/>
                    <a:pt x="2173" y="1"/>
                    <a:pt x="3651" y="343"/>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43"/>
            <p:cNvSpPr/>
            <p:nvPr/>
          </p:nvSpPr>
          <p:spPr>
            <a:xfrm>
              <a:off x="537756" y="3737170"/>
              <a:ext cx="54072" cy="27237"/>
            </a:xfrm>
            <a:custGeom>
              <a:avLst/>
              <a:gdLst/>
              <a:ahLst/>
              <a:cxnLst/>
              <a:rect l="l" t="t" r="r" b="b"/>
              <a:pathLst>
                <a:path w="1479" h="745" fill="none" extrusionOk="0">
                  <a:moveTo>
                    <a:pt x="1" y="744"/>
                  </a:moveTo>
                  <a:lnTo>
                    <a:pt x="735" y="1"/>
                  </a:lnTo>
                  <a:lnTo>
                    <a:pt x="1479" y="744"/>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43"/>
            <p:cNvSpPr/>
            <p:nvPr/>
          </p:nvSpPr>
          <p:spPr>
            <a:xfrm>
              <a:off x="735633" y="3737170"/>
              <a:ext cx="53707" cy="27237"/>
            </a:xfrm>
            <a:custGeom>
              <a:avLst/>
              <a:gdLst/>
              <a:ahLst/>
              <a:cxnLst/>
              <a:rect l="l" t="t" r="r" b="b"/>
              <a:pathLst>
                <a:path w="1469" h="745" fill="none" extrusionOk="0">
                  <a:moveTo>
                    <a:pt x="0" y="1"/>
                  </a:moveTo>
                  <a:lnTo>
                    <a:pt x="734" y="744"/>
                  </a:lnTo>
                  <a:lnTo>
                    <a:pt x="1468" y="1"/>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43"/>
            <p:cNvSpPr/>
            <p:nvPr/>
          </p:nvSpPr>
          <p:spPr>
            <a:xfrm>
              <a:off x="1283953" y="2717413"/>
              <a:ext cx="10054" cy="54072"/>
            </a:xfrm>
            <a:custGeom>
              <a:avLst/>
              <a:gdLst/>
              <a:ahLst/>
              <a:cxnLst/>
              <a:rect l="l" t="t" r="r" b="b"/>
              <a:pathLst>
                <a:path w="275" h="1479" fill="none" extrusionOk="0">
                  <a:moveTo>
                    <a:pt x="1" y="1"/>
                  </a:moveTo>
                  <a:cubicBezTo>
                    <a:pt x="108" y="255"/>
                    <a:pt x="206" y="529"/>
                    <a:pt x="275" y="803"/>
                  </a:cubicBezTo>
                  <a:lnTo>
                    <a:pt x="128" y="1479"/>
                  </a:ln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43"/>
            <p:cNvSpPr/>
            <p:nvPr/>
          </p:nvSpPr>
          <p:spPr>
            <a:xfrm>
              <a:off x="370476" y="3244822"/>
              <a:ext cx="19377" cy="177535"/>
            </a:xfrm>
            <a:custGeom>
              <a:avLst/>
              <a:gdLst/>
              <a:ahLst/>
              <a:cxnLst/>
              <a:rect l="l" t="t" r="r" b="b"/>
              <a:pathLst>
                <a:path w="530" h="4856" fill="none" extrusionOk="0">
                  <a:moveTo>
                    <a:pt x="1" y="1"/>
                  </a:moveTo>
                  <a:cubicBezTo>
                    <a:pt x="372" y="1586"/>
                    <a:pt x="529" y="3221"/>
                    <a:pt x="470" y="4855"/>
                  </a:cubicBez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22"/>
                                        </p:tgtEl>
                                        <p:attrNameLst>
                                          <p:attrName>style.visibility</p:attrName>
                                        </p:attrNameLst>
                                      </p:cBhvr>
                                      <p:to>
                                        <p:strVal val="visible"/>
                                      </p:to>
                                    </p:set>
                                    <p:anim calcmode="lin" valueType="num">
                                      <p:cBhvr additive="base">
                                        <p:cTn id="7" dur="500" fill="hold"/>
                                        <p:tgtEl>
                                          <p:spTgt spid="3222"/>
                                        </p:tgtEl>
                                        <p:attrNameLst>
                                          <p:attrName>ppt_x</p:attrName>
                                        </p:attrNameLst>
                                      </p:cBhvr>
                                      <p:tavLst>
                                        <p:tav tm="0">
                                          <p:val>
                                            <p:strVal val="#ppt_x"/>
                                          </p:val>
                                        </p:tav>
                                        <p:tav tm="100000">
                                          <p:val>
                                            <p:strVal val="#ppt_x"/>
                                          </p:val>
                                        </p:tav>
                                      </p:tavLst>
                                    </p:anim>
                                    <p:anim calcmode="lin" valueType="num">
                                      <p:cBhvr additive="base">
                                        <p:cTn id="8" dur="500" fill="hold"/>
                                        <p:tgtEl>
                                          <p:spTgt spid="32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14"/>
        <p:cNvGrpSpPr/>
        <p:nvPr/>
      </p:nvGrpSpPr>
      <p:grpSpPr>
        <a:xfrm>
          <a:off x="0" y="0"/>
          <a:ext cx="0" cy="0"/>
          <a:chOff x="0" y="0"/>
          <a:chExt cx="0" cy="0"/>
        </a:xfrm>
      </p:grpSpPr>
      <p:sp>
        <p:nvSpPr>
          <p:cNvPr id="3815" name="Google Shape;3815;p52"/>
          <p:cNvSpPr txBox="1">
            <a:spLocks noGrp="1"/>
          </p:cNvSpPr>
          <p:nvPr>
            <p:ph type="title" idx="6"/>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sz="1600" dirty="0" err="1">
                <a:solidFill>
                  <a:schemeClr val="tx2">
                    <a:lumMod val="50000"/>
                  </a:schemeClr>
                </a:solidFill>
              </a:rPr>
              <a:t>Թափոնների</a:t>
            </a:r>
            <a:r>
              <a:rPr sz="1600" dirty="0">
                <a:solidFill>
                  <a:schemeClr val="tx2">
                    <a:lumMod val="50000"/>
                  </a:schemeClr>
                </a:solidFill>
              </a:rPr>
              <a:t> </a:t>
            </a:r>
            <a:r>
              <a:rPr sz="1600" dirty="0" err="1">
                <a:solidFill>
                  <a:schemeClr val="tx2">
                    <a:lumMod val="50000"/>
                  </a:schemeClr>
                </a:solidFill>
              </a:rPr>
              <a:t>գործածություն</a:t>
            </a:r>
            <a:r>
              <a:rPr sz="1600" dirty="0">
                <a:solidFill>
                  <a:schemeClr val="tx2">
                    <a:lumMod val="50000"/>
                  </a:schemeClr>
                </a:solidFill>
              </a:rPr>
              <a:t> </a:t>
            </a:r>
            <a:br>
              <a:rPr sz="1600" dirty="0">
                <a:solidFill>
                  <a:schemeClr val="tx2">
                    <a:lumMod val="50000"/>
                  </a:schemeClr>
                </a:solidFill>
              </a:rPr>
            </a:br>
            <a:r>
              <a:rPr lang="hy-AM" sz="1600" b="0" i="0" dirty="0">
                <a:solidFill>
                  <a:schemeClr val="tx2">
                    <a:lumMod val="50000"/>
                  </a:schemeClr>
                </a:solidFill>
                <a:effectLst/>
                <a:latin typeface="Arial" panose="020B0604020202020204" pitchFamily="34" charset="0"/>
              </a:rPr>
              <a:t>Թափոնների գործածությունը գործողությունների համախումբ է, որն ուղղված է դրանց գոյացման կանխարգելմանը, հավաքմանը, փոխադրմանը, պահմանը, մշակմանը, վերամշակմանը, օգտահանմանը, հեռացմանը, վնասազերծմանը և թաղմանը։</a:t>
            </a:r>
            <a:endParaRPr sz="1600" dirty="0">
              <a:solidFill>
                <a:schemeClr val="tx2">
                  <a:lumMod val="50000"/>
                </a:schemeClr>
              </a:solidFill>
            </a:endParaRPr>
          </a:p>
        </p:txBody>
      </p:sp>
      <p:sp>
        <p:nvSpPr>
          <p:cNvPr id="3816" name="Google Shape;3816;p52"/>
          <p:cNvSpPr txBox="1">
            <a:spLocks noGrp="1"/>
          </p:cNvSpPr>
          <p:nvPr>
            <p:ph type="title"/>
          </p:nvPr>
        </p:nvSpPr>
        <p:spPr>
          <a:xfrm>
            <a:off x="720000" y="2482138"/>
            <a:ext cx="23364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Mercury</a:t>
            </a:r>
            <a:endParaRPr/>
          </a:p>
        </p:txBody>
      </p:sp>
      <p:sp>
        <p:nvSpPr>
          <p:cNvPr id="3817" name="Google Shape;3817;p52"/>
          <p:cNvSpPr txBox="1">
            <a:spLocks noGrp="1"/>
          </p:cNvSpPr>
          <p:nvPr>
            <p:ph type="subTitle" idx="1"/>
          </p:nvPr>
        </p:nvSpPr>
        <p:spPr>
          <a:xfrm>
            <a:off x="720000" y="2933662"/>
            <a:ext cx="2336400" cy="93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It’s the closest planet to the Sun and the smallest in the Solar System</a:t>
            </a:r>
            <a:endParaRPr/>
          </a:p>
        </p:txBody>
      </p:sp>
      <p:sp>
        <p:nvSpPr>
          <p:cNvPr id="3818" name="Google Shape;3818;p52"/>
          <p:cNvSpPr txBox="1">
            <a:spLocks noGrp="1"/>
          </p:cNvSpPr>
          <p:nvPr>
            <p:ph type="title" idx="2"/>
          </p:nvPr>
        </p:nvSpPr>
        <p:spPr>
          <a:xfrm>
            <a:off x="3403800" y="2482138"/>
            <a:ext cx="23364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Venus</a:t>
            </a:r>
            <a:endParaRPr/>
          </a:p>
        </p:txBody>
      </p:sp>
      <p:sp>
        <p:nvSpPr>
          <p:cNvPr id="3819" name="Google Shape;3819;p52"/>
          <p:cNvSpPr txBox="1">
            <a:spLocks noGrp="1"/>
          </p:cNvSpPr>
          <p:nvPr>
            <p:ph type="subTitle" idx="3"/>
          </p:nvPr>
        </p:nvSpPr>
        <p:spPr>
          <a:xfrm>
            <a:off x="3403800" y="2933662"/>
            <a:ext cx="2336400" cy="93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Venus has a beautiful name and is the second planet from the Sun</a:t>
            </a:r>
            <a:endParaRPr/>
          </a:p>
        </p:txBody>
      </p:sp>
      <p:sp>
        <p:nvSpPr>
          <p:cNvPr id="3820" name="Google Shape;3820;p52"/>
          <p:cNvSpPr txBox="1">
            <a:spLocks noGrp="1"/>
          </p:cNvSpPr>
          <p:nvPr>
            <p:ph type="title" idx="4"/>
          </p:nvPr>
        </p:nvSpPr>
        <p:spPr>
          <a:xfrm>
            <a:off x="6087600" y="2482138"/>
            <a:ext cx="23364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Mars</a:t>
            </a:r>
            <a:endParaRPr/>
          </a:p>
        </p:txBody>
      </p:sp>
      <p:sp>
        <p:nvSpPr>
          <p:cNvPr id="3821" name="Google Shape;3821;p52"/>
          <p:cNvSpPr txBox="1">
            <a:spLocks noGrp="1"/>
          </p:cNvSpPr>
          <p:nvPr>
            <p:ph type="subTitle" idx="5"/>
          </p:nvPr>
        </p:nvSpPr>
        <p:spPr>
          <a:xfrm>
            <a:off x="6087600" y="2933662"/>
            <a:ext cx="2336400" cy="93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Despite being red, Mars is actually a cold place. It’s full of iron oxide dust</a:t>
            </a:r>
            <a:endParaRPr/>
          </a:p>
        </p:txBody>
      </p:sp>
      <p:sp>
        <p:nvSpPr>
          <p:cNvPr id="3822" name="Google Shape;3822;p52"/>
          <p:cNvSpPr/>
          <p:nvPr/>
        </p:nvSpPr>
        <p:spPr>
          <a:xfrm>
            <a:off x="1491600" y="1536550"/>
            <a:ext cx="793200" cy="793200"/>
          </a:xfrm>
          <a:prstGeom prst="ellipse">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500" dirty="0">
                <a:solidFill>
                  <a:schemeClr val="dk1"/>
                </a:solidFill>
                <a:latin typeface="DM Serif Text"/>
                <a:ea typeface="DM Serif Text"/>
                <a:cs typeface="DM Serif Text"/>
                <a:sym typeface="DM Serif Text"/>
              </a:rPr>
              <a:t>A</a:t>
            </a:r>
            <a:endParaRPr sz="2500" dirty="0">
              <a:solidFill>
                <a:schemeClr val="dk1"/>
              </a:solidFill>
              <a:latin typeface="DM Serif Text"/>
              <a:ea typeface="DM Serif Text"/>
              <a:cs typeface="DM Serif Text"/>
              <a:sym typeface="DM Serif Text"/>
            </a:endParaRPr>
          </a:p>
        </p:txBody>
      </p:sp>
      <p:sp>
        <p:nvSpPr>
          <p:cNvPr id="3823" name="Google Shape;3823;p52"/>
          <p:cNvSpPr/>
          <p:nvPr/>
        </p:nvSpPr>
        <p:spPr>
          <a:xfrm>
            <a:off x="4175400" y="1536550"/>
            <a:ext cx="793200" cy="793200"/>
          </a:xfrm>
          <a:prstGeom prst="ellipse">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500">
                <a:solidFill>
                  <a:schemeClr val="dk1"/>
                </a:solidFill>
                <a:latin typeface="DM Serif Text"/>
                <a:ea typeface="DM Serif Text"/>
                <a:cs typeface="DM Serif Text"/>
                <a:sym typeface="DM Serif Text"/>
              </a:rPr>
              <a:t>B</a:t>
            </a:r>
            <a:endParaRPr sz="2500">
              <a:solidFill>
                <a:schemeClr val="dk1"/>
              </a:solidFill>
              <a:latin typeface="DM Serif Text"/>
              <a:ea typeface="DM Serif Text"/>
              <a:cs typeface="DM Serif Text"/>
              <a:sym typeface="DM Serif Text"/>
            </a:endParaRPr>
          </a:p>
        </p:txBody>
      </p:sp>
      <p:sp>
        <p:nvSpPr>
          <p:cNvPr id="3824" name="Google Shape;3824;p52"/>
          <p:cNvSpPr/>
          <p:nvPr/>
        </p:nvSpPr>
        <p:spPr>
          <a:xfrm>
            <a:off x="6859200" y="1536550"/>
            <a:ext cx="793200" cy="793200"/>
          </a:xfrm>
          <a:prstGeom prst="ellipse">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500">
                <a:solidFill>
                  <a:schemeClr val="dk1"/>
                </a:solidFill>
                <a:latin typeface="DM Serif Text"/>
                <a:ea typeface="DM Serif Text"/>
                <a:cs typeface="DM Serif Text"/>
                <a:sym typeface="DM Serif Text"/>
              </a:rPr>
              <a:t>C</a:t>
            </a:r>
            <a:endParaRPr sz="2500">
              <a:solidFill>
                <a:schemeClr val="dk1"/>
              </a:solidFill>
              <a:latin typeface="DM Serif Text"/>
              <a:ea typeface="DM Serif Text"/>
              <a:cs typeface="DM Serif Text"/>
              <a:sym typeface="DM Serif Text"/>
            </a:endParaRPr>
          </a:p>
        </p:txBody>
      </p:sp>
      <p:pic>
        <p:nvPicPr>
          <p:cNvPr id="3" name="Рисунок 2">
            <a:extLst>
              <a:ext uri="{FF2B5EF4-FFF2-40B4-BE49-F238E27FC236}">
                <a16:creationId xmlns:a16="http://schemas.microsoft.com/office/drawing/2014/main" xmlns="" id="{477AA780-9679-41D5-9834-27738E109ED8}"/>
              </a:ext>
            </a:extLst>
          </p:cNvPr>
          <p:cNvPicPr>
            <a:picLocks noChangeAspect="1"/>
          </p:cNvPicPr>
          <p:nvPr/>
        </p:nvPicPr>
        <p:blipFill>
          <a:blip r:embed="rId3"/>
          <a:stretch>
            <a:fillRect/>
          </a:stretch>
        </p:blipFill>
        <p:spPr>
          <a:xfrm>
            <a:off x="117987" y="1378974"/>
            <a:ext cx="9026013" cy="37645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815"/>
                                        </p:tgtEl>
                                        <p:attrNameLst>
                                          <p:attrName>style.visibility</p:attrName>
                                        </p:attrNameLst>
                                      </p:cBhvr>
                                      <p:to>
                                        <p:strVal val="visible"/>
                                      </p:to>
                                    </p:set>
                                    <p:animEffect transition="in" filter="fade">
                                      <p:cBhvr>
                                        <p:cTn id="12" dur="1000"/>
                                        <p:tgtEl>
                                          <p:spTgt spid="3815"/>
                                        </p:tgtEl>
                                      </p:cBhvr>
                                    </p:animEffect>
                                    <p:anim calcmode="lin" valueType="num">
                                      <p:cBhvr>
                                        <p:cTn id="13" dur="1000" fill="hold"/>
                                        <p:tgtEl>
                                          <p:spTgt spid="3815"/>
                                        </p:tgtEl>
                                        <p:attrNameLst>
                                          <p:attrName>ppt_x</p:attrName>
                                        </p:attrNameLst>
                                      </p:cBhvr>
                                      <p:tavLst>
                                        <p:tav tm="0">
                                          <p:val>
                                            <p:strVal val="#ppt_x"/>
                                          </p:val>
                                        </p:tav>
                                        <p:tav tm="100000">
                                          <p:val>
                                            <p:strVal val="#ppt_x"/>
                                          </p:val>
                                        </p:tav>
                                      </p:tavLst>
                                    </p:anim>
                                    <p:anim calcmode="lin" valueType="num">
                                      <p:cBhvr>
                                        <p:cTn id="14" dur="1000" fill="hold"/>
                                        <p:tgtEl>
                                          <p:spTgt spid="38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28"/>
        <p:cNvGrpSpPr/>
        <p:nvPr/>
      </p:nvGrpSpPr>
      <p:grpSpPr>
        <a:xfrm>
          <a:off x="0" y="0"/>
          <a:ext cx="0" cy="0"/>
          <a:chOff x="0" y="0"/>
          <a:chExt cx="0" cy="0"/>
        </a:xfrm>
      </p:grpSpPr>
      <p:sp>
        <p:nvSpPr>
          <p:cNvPr id="3829" name="Google Shape;3829;p5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y-AM" sz="2400" dirty="0"/>
              <a:t>Թափոնների վերամշակումը Հայաստանում </a:t>
            </a:r>
            <a:endParaRPr sz="2400" dirty="0"/>
          </a:p>
        </p:txBody>
      </p:sp>
      <p:sp>
        <p:nvSpPr>
          <p:cNvPr id="3830" name="Google Shape;3830;p53"/>
          <p:cNvSpPr txBox="1">
            <a:spLocks noGrp="1"/>
          </p:cNvSpPr>
          <p:nvPr>
            <p:ph type="subTitle" idx="1"/>
          </p:nvPr>
        </p:nvSpPr>
        <p:spPr>
          <a:xfrm>
            <a:off x="1451925" y="2482150"/>
            <a:ext cx="28665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Them</a:t>
            </a:r>
            <a:endParaRPr/>
          </a:p>
        </p:txBody>
      </p:sp>
      <p:sp>
        <p:nvSpPr>
          <p:cNvPr id="3831" name="Google Shape;3831;p53"/>
          <p:cNvSpPr txBox="1">
            <a:spLocks noGrp="1"/>
          </p:cNvSpPr>
          <p:nvPr>
            <p:ph type="subTitle" idx="2"/>
          </p:nvPr>
        </p:nvSpPr>
        <p:spPr>
          <a:xfrm>
            <a:off x="4825574" y="2482150"/>
            <a:ext cx="28665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Us</a:t>
            </a:r>
            <a:endParaRPr/>
          </a:p>
        </p:txBody>
      </p:sp>
      <p:sp>
        <p:nvSpPr>
          <p:cNvPr id="3832" name="Google Shape;3832;p53"/>
          <p:cNvSpPr txBox="1">
            <a:spLocks noGrp="1"/>
          </p:cNvSpPr>
          <p:nvPr>
            <p:ph type="subTitle" idx="3"/>
          </p:nvPr>
        </p:nvSpPr>
        <p:spPr>
          <a:xfrm>
            <a:off x="73742" y="1113503"/>
            <a:ext cx="9082183" cy="3849329"/>
          </a:xfrm>
          <a:prstGeom prst="rect">
            <a:avLst/>
          </a:prstGeom>
        </p:spPr>
        <p:txBody>
          <a:bodyPr spcFirstLastPara="1" wrap="square" lIns="91425" tIns="91425" rIns="91425" bIns="91425" anchor="t" anchorCtr="0">
            <a:noAutofit/>
          </a:bodyPr>
          <a:lstStyle/>
          <a:p>
            <a:r>
              <a:rPr lang="hy-AM" dirty="0">
                <a:solidFill>
                  <a:schemeClr val="tx2">
                    <a:lumMod val="50000"/>
                  </a:schemeClr>
                </a:solidFill>
              </a:rPr>
              <a:t>Արդյունաբերական թափոնների կրճատման նպատակով </a:t>
            </a:r>
            <a:r>
              <a:rPr lang="hy-AM" dirty="0">
                <a:solidFill>
                  <a:schemeClr val="tx2">
                    <a:lumMod val="50000"/>
                  </a:schemeClr>
                </a:solidFill>
                <a:hlinkClick r:id="rId3" tooltip="ՀՀ">
                  <a:extLst>
                    <a:ext uri="{A12FA001-AC4F-418D-AE19-62706E023703}">
                      <ahyp:hlinkClr xmlns:ahyp="http://schemas.microsoft.com/office/drawing/2018/hyperlinkcolor" xmlns="" val="tx"/>
                    </a:ext>
                  </a:extLst>
                </a:hlinkClick>
              </a:rPr>
              <a:t>ՀՀ</a:t>
            </a:r>
            <a:r>
              <a:rPr lang="hy-AM" dirty="0">
                <a:solidFill>
                  <a:schemeClr val="tx2">
                    <a:lumMod val="50000"/>
                  </a:schemeClr>
                </a:solidFill>
              </a:rPr>
              <a:t>-ում մշակվել են քիմիական նոր տեխնոլոգիաներ (օրինակ՝ չհագեցած միացությունների </a:t>
            </a:r>
            <a:r>
              <a:rPr lang="hy-AM" dirty="0">
                <a:solidFill>
                  <a:schemeClr val="tx2">
                    <a:lumMod val="50000"/>
                  </a:schemeClr>
                </a:solidFill>
                <a:hlinkClick r:id="rId4" tooltip="Հալոգենացում (դեռ գրված չէ)">
                  <a:extLst>
                    <a:ext uri="{A12FA001-AC4F-418D-AE19-62706E023703}">
                      <ahyp:hlinkClr xmlns:ahyp="http://schemas.microsoft.com/office/drawing/2018/hyperlinkcolor" xmlns="" val="tx"/>
                    </a:ext>
                  </a:extLst>
                </a:hlinkClick>
              </a:rPr>
              <a:t>հալոգենացումը</a:t>
            </a:r>
            <a:r>
              <a:rPr lang="hy-AM" dirty="0">
                <a:solidFill>
                  <a:schemeClr val="tx2">
                    <a:lumMod val="50000"/>
                  </a:schemeClr>
                </a:solidFill>
              </a:rPr>
              <a:t> ցածր ջերմաստիճանում պրոտոնազուրկ երկբևեռ լուծիչներում իրականացնելիս նպաստում է </a:t>
            </a:r>
            <a:r>
              <a:rPr lang="hy-AM" dirty="0">
                <a:solidFill>
                  <a:schemeClr val="tx2">
                    <a:lumMod val="50000"/>
                  </a:schemeClr>
                </a:solidFill>
                <a:hlinkClick r:id="rId5" tooltip="Քլորոպրեն (դեռ գրված չէ)">
                  <a:extLst>
                    <a:ext uri="{A12FA001-AC4F-418D-AE19-62706E023703}">
                      <ahyp:hlinkClr xmlns:ahyp="http://schemas.microsoft.com/office/drawing/2018/hyperlinkcolor" xmlns="" val="tx"/>
                    </a:ext>
                  </a:extLst>
                </a:hlinkClick>
              </a:rPr>
              <a:t>քլորոպրենի</a:t>
            </a:r>
            <a:r>
              <a:rPr lang="hy-AM" dirty="0">
                <a:solidFill>
                  <a:schemeClr val="tx2">
                    <a:lumMod val="50000"/>
                  </a:schemeClr>
                </a:solidFill>
              </a:rPr>
              <a:t> </a:t>
            </a:r>
            <a:r>
              <a:rPr lang="hy-AM" dirty="0">
                <a:solidFill>
                  <a:schemeClr val="tx2">
                    <a:lumMod val="50000"/>
                  </a:schemeClr>
                </a:solidFill>
                <a:hlinkClick r:id="rId6" tooltip="Արտադրական թափոն">
                  <a:extLst>
                    <a:ext uri="{A12FA001-AC4F-418D-AE19-62706E023703}">
                      <ahyp:hlinkClr xmlns:ahyp="http://schemas.microsoft.com/office/drawing/2018/hyperlinkcolor" xmlns="" val="tx"/>
                    </a:ext>
                  </a:extLst>
                </a:hlinkClick>
              </a:rPr>
              <a:t>արտադրական թափոնի</a:t>
            </a:r>
            <a:r>
              <a:rPr lang="hy-AM" dirty="0">
                <a:solidFill>
                  <a:schemeClr val="tx2">
                    <a:lumMod val="50000"/>
                  </a:schemeClr>
                </a:solidFill>
              </a:rPr>
              <a:t> կրճատմանը)։</a:t>
            </a:r>
          </a:p>
          <a:p>
            <a:r>
              <a:rPr lang="hy-AM" dirty="0">
                <a:solidFill>
                  <a:schemeClr val="tx2">
                    <a:lumMod val="50000"/>
                  </a:schemeClr>
                </a:solidFill>
              </a:rPr>
              <a:t>Թափոնների գործածության ոլորտում պետական քաղաքականության հիմնական սկզբունքներն են թափոնների բացասական ներգործությունից մարդու </a:t>
            </a:r>
            <a:r>
              <a:rPr lang="hy-AM" dirty="0">
                <a:solidFill>
                  <a:schemeClr val="tx2">
                    <a:lumMod val="50000"/>
                  </a:schemeClr>
                </a:solidFill>
                <a:hlinkClick r:id="rId7" tooltip="Առողջություն">
                  <a:extLst>
                    <a:ext uri="{A12FA001-AC4F-418D-AE19-62706E023703}">
                      <ahyp:hlinkClr xmlns:ahyp="http://schemas.microsoft.com/office/drawing/2018/hyperlinkcolor" xmlns="" val="tx"/>
                    </a:ext>
                  </a:extLst>
                </a:hlinkClick>
              </a:rPr>
              <a:t>առողջության</a:t>
            </a:r>
            <a:r>
              <a:rPr lang="hy-AM" dirty="0">
                <a:solidFill>
                  <a:schemeClr val="tx2">
                    <a:lumMod val="50000"/>
                  </a:schemeClr>
                </a:solidFill>
              </a:rPr>
              <a:t> և </a:t>
            </a:r>
            <a:r>
              <a:rPr lang="hy-AM" dirty="0">
                <a:solidFill>
                  <a:schemeClr val="tx2">
                    <a:lumMod val="50000"/>
                  </a:schemeClr>
                </a:solidFill>
                <a:hlinkClick r:id="rId8" tooltip="Շրջակա միջավայր">
                  <a:extLst>
                    <a:ext uri="{A12FA001-AC4F-418D-AE19-62706E023703}">
                      <ahyp:hlinkClr xmlns:ahyp="http://schemas.microsoft.com/office/drawing/2018/hyperlinkcolor" xmlns="" val="tx"/>
                    </a:ext>
                  </a:extLst>
                </a:hlinkClick>
              </a:rPr>
              <a:t>շրջակա միջավայրի</a:t>
            </a:r>
            <a:r>
              <a:rPr lang="hy-AM" dirty="0">
                <a:solidFill>
                  <a:schemeClr val="tx2">
                    <a:lumMod val="50000"/>
                  </a:schemeClr>
                </a:solidFill>
              </a:rPr>
              <a:t> պահպանումը, նյութահումքային և էներգետիկ պաշարների թույլատրելի օգտագործման ապահովումը, թափոնների գործածության վերաբերյալ հասարակության էկոլոգիական, տնտեսական և սոցիալական շահերի զուգակցումը։</a:t>
            </a:r>
          </a:p>
          <a:p>
            <a:r>
              <a:rPr lang="hy-AM" dirty="0">
                <a:solidFill>
                  <a:schemeClr val="tx2">
                    <a:lumMod val="50000"/>
                  </a:schemeClr>
                </a:solidFill>
              </a:rPr>
              <a:t>Թափոնների գործածության ընթացքում մշակվում են սանիտարական և հակահամաճարակային կանոններ, հիգիենային չափորոշիչներ՝ մարդու օրգանիզմի վրա վնասակար ու վտանգավոր ազդեցության բացառման նպատակով։</a:t>
            </a:r>
          </a:p>
          <a:p>
            <a:r>
              <a:rPr lang="hy-AM" dirty="0">
                <a:solidFill>
                  <a:schemeClr val="tx2">
                    <a:lumMod val="50000"/>
                  </a:schemeClr>
                </a:solidFill>
              </a:rPr>
              <a:t>Մարդու առողջության և շրջակա միջավայրի պահպանության ու թափոնների ծավալների նվազեցման նպատակով թափոնների գործածության մեջ ներգրավված ֆիզիկական և իրավաբանական անձանց համար սահմանվում են թափոնների տեղադրման սահմանաքանակներ՝ շրջակա միջավայրի վրա սահմանային թույլատրելի վտանգավոր ներգործությունների չափորոշիչներին համապատասխան։</a:t>
            </a:r>
          </a:p>
          <a:p>
            <a:pPr marL="0" lvl="0" indent="0" algn="ctr" rtl="0">
              <a:spcBef>
                <a:spcPts val="0"/>
              </a:spcBef>
              <a:spcAft>
                <a:spcPts val="0"/>
              </a:spcAft>
              <a:buNone/>
            </a:pPr>
            <a:endParaRPr dirty="0">
              <a:solidFill>
                <a:schemeClr val="tx2">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32">
                                            <p:txEl>
                                              <p:pRg st="0" end="0"/>
                                            </p:txEl>
                                          </p:spTgt>
                                        </p:tgtEl>
                                        <p:attrNameLst>
                                          <p:attrName>style.visibility</p:attrName>
                                        </p:attrNameLst>
                                      </p:cBhvr>
                                      <p:to>
                                        <p:strVal val="visible"/>
                                      </p:to>
                                    </p:set>
                                    <p:anim calcmode="lin" valueType="num">
                                      <p:cBhvr additive="base">
                                        <p:cTn id="7" dur="500" fill="hold"/>
                                        <p:tgtEl>
                                          <p:spTgt spid="38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83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32">
                                            <p:txEl>
                                              <p:pRg st="1" end="1"/>
                                            </p:txEl>
                                          </p:spTgt>
                                        </p:tgtEl>
                                        <p:attrNameLst>
                                          <p:attrName>style.visibility</p:attrName>
                                        </p:attrNameLst>
                                      </p:cBhvr>
                                      <p:to>
                                        <p:strVal val="visible"/>
                                      </p:to>
                                    </p:set>
                                    <p:anim calcmode="lin" valueType="num">
                                      <p:cBhvr additive="base">
                                        <p:cTn id="13" dur="500" fill="hold"/>
                                        <p:tgtEl>
                                          <p:spTgt spid="383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83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832">
                                            <p:txEl>
                                              <p:pRg st="2" end="2"/>
                                            </p:txEl>
                                          </p:spTgt>
                                        </p:tgtEl>
                                        <p:attrNameLst>
                                          <p:attrName>style.visibility</p:attrName>
                                        </p:attrNameLst>
                                      </p:cBhvr>
                                      <p:to>
                                        <p:strVal val="visible"/>
                                      </p:to>
                                    </p:set>
                                    <p:anim calcmode="lin" valueType="num">
                                      <p:cBhvr additive="base">
                                        <p:cTn id="19" dur="500" fill="hold"/>
                                        <p:tgtEl>
                                          <p:spTgt spid="383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83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832">
                                            <p:txEl>
                                              <p:pRg st="3" end="3"/>
                                            </p:txEl>
                                          </p:spTgt>
                                        </p:tgtEl>
                                        <p:attrNameLst>
                                          <p:attrName>style.visibility</p:attrName>
                                        </p:attrNameLst>
                                      </p:cBhvr>
                                      <p:to>
                                        <p:strVal val="visible"/>
                                      </p:to>
                                    </p:set>
                                    <p:anim calcmode="lin" valueType="num">
                                      <p:cBhvr additive="base">
                                        <p:cTn id="25" dur="500" fill="hold"/>
                                        <p:tgtEl>
                                          <p:spTgt spid="383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83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47"/>
        <p:cNvGrpSpPr/>
        <p:nvPr/>
      </p:nvGrpSpPr>
      <p:grpSpPr>
        <a:xfrm>
          <a:off x="0" y="0"/>
          <a:ext cx="0" cy="0"/>
          <a:chOff x="0" y="0"/>
          <a:chExt cx="0" cy="0"/>
        </a:xfrm>
      </p:grpSpPr>
      <p:sp>
        <p:nvSpPr>
          <p:cNvPr id="3848" name="Google Shape;3848;p5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Market trends</a:t>
            </a:r>
            <a:endParaRPr/>
          </a:p>
        </p:txBody>
      </p:sp>
      <p:pic>
        <p:nvPicPr>
          <p:cNvPr id="3849" name="Google Shape;3849;p54">
            <a:hlinkClick r:id="rId3"/>
          </p:cNvPr>
          <p:cNvPicPr preferRelativeResize="0"/>
          <p:nvPr/>
        </p:nvPicPr>
        <p:blipFill>
          <a:blip r:embed="rId4">
            <a:alphaModFix/>
          </a:blip>
          <a:stretch>
            <a:fillRect/>
          </a:stretch>
        </p:blipFill>
        <p:spPr>
          <a:xfrm>
            <a:off x="839450" y="1181450"/>
            <a:ext cx="4786626" cy="2959725"/>
          </a:xfrm>
          <a:prstGeom prst="rect">
            <a:avLst/>
          </a:prstGeom>
          <a:noFill/>
          <a:ln>
            <a:noFill/>
          </a:ln>
        </p:spPr>
      </p:pic>
      <p:sp>
        <p:nvSpPr>
          <p:cNvPr id="3850" name="Google Shape;3850;p54"/>
          <p:cNvSpPr txBox="1"/>
          <p:nvPr/>
        </p:nvSpPr>
        <p:spPr>
          <a:xfrm>
            <a:off x="6491200" y="1722475"/>
            <a:ext cx="1932900" cy="5277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400">
                <a:solidFill>
                  <a:srgbClr val="4E7D77"/>
                </a:solidFill>
                <a:latin typeface="DM Serif Text"/>
                <a:ea typeface="DM Serif Text"/>
                <a:cs typeface="DM Serif Text"/>
                <a:sym typeface="DM Serif Text"/>
              </a:rPr>
              <a:t>Mercury</a:t>
            </a:r>
            <a:endParaRPr sz="2400">
              <a:solidFill>
                <a:srgbClr val="4E7D77"/>
              </a:solidFill>
              <a:latin typeface="DM Serif Text"/>
              <a:ea typeface="DM Serif Text"/>
              <a:cs typeface="DM Serif Text"/>
              <a:sym typeface="DM Serif Text"/>
            </a:endParaRPr>
          </a:p>
        </p:txBody>
      </p:sp>
      <p:sp>
        <p:nvSpPr>
          <p:cNvPr id="3851" name="Google Shape;3851;p54"/>
          <p:cNvSpPr txBox="1"/>
          <p:nvPr/>
        </p:nvSpPr>
        <p:spPr>
          <a:xfrm>
            <a:off x="6491200" y="2173975"/>
            <a:ext cx="1932900" cy="48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296361"/>
                </a:solidFill>
                <a:latin typeface="DM Sans"/>
                <a:ea typeface="DM Sans"/>
                <a:cs typeface="DM Sans"/>
                <a:sym typeface="DM Sans"/>
              </a:rPr>
              <a:t>It’s the closest planet to the Sun</a:t>
            </a:r>
            <a:endParaRPr>
              <a:solidFill>
                <a:srgbClr val="296361"/>
              </a:solidFill>
              <a:latin typeface="DM Sans"/>
              <a:ea typeface="DM Sans"/>
              <a:cs typeface="DM Sans"/>
              <a:sym typeface="DM Sans"/>
            </a:endParaRPr>
          </a:p>
        </p:txBody>
      </p:sp>
      <p:sp>
        <p:nvSpPr>
          <p:cNvPr id="3852" name="Google Shape;3852;p54"/>
          <p:cNvSpPr txBox="1"/>
          <p:nvPr/>
        </p:nvSpPr>
        <p:spPr>
          <a:xfrm>
            <a:off x="6491200" y="2868275"/>
            <a:ext cx="1932900" cy="5277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400">
                <a:solidFill>
                  <a:srgbClr val="4E7D77"/>
                </a:solidFill>
                <a:latin typeface="DM Serif Text"/>
                <a:ea typeface="DM Serif Text"/>
                <a:cs typeface="DM Serif Text"/>
                <a:sym typeface="DM Serif Text"/>
              </a:rPr>
              <a:t>Venus</a:t>
            </a:r>
            <a:endParaRPr sz="2400">
              <a:solidFill>
                <a:srgbClr val="4E7D77"/>
              </a:solidFill>
              <a:latin typeface="DM Serif Text"/>
              <a:ea typeface="DM Serif Text"/>
              <a:cs typeface="DM Serif Text"/>
              <a:sym typeface="DM Serif Text"/>
            </a:endParaRPr>
          </a:p>
        </p:txBody>
      </p:sp>
      <p:sp>
        <p:nvSpPr>
          <p:cNvPr id="3853" name="Google Shape;3853;p54"/>
          <p:cNvSpPr txBox="1"/>
          <p:nvPr/>
        </p:nvSpPr>
        <p:spPr>
          <a:xfrm>
            <a:off x="6491200" y="3319775"/>
            <a:ext cx="1932900" cy="48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296361"/>
                </a:solidFill>
                <a:latin typeface="DM Sans"/>
                <a:ea typeface="DM Sans"/>
                <a:cs typeface="DM Sans"/>
                <a:sym typeface="DM Sans"/>
              </a:rPr>
              <a:t>Venus is the second planet from the Sun</a:t>
            </a:r>
            <a:endParaRPr>
              <a:solidFill>
                <a:srgbClr val="296361"/>
              </a:solidFill>
              <a:latin typeface="DM Sans"/>
              <a:ea typeface="DM Sans"/>
              <a:cs typeface="DM Sans"/>
              <a:sym typeface="DM Sans"/>
            </a:endParaRPr>
          </a:p>
        </p:txBody>
      </p:sp>
      <p:sp>
        <p:nvSpPr>
          <p:cNvPr id="3854" name="Google Shape;3854;p54"/>
          <p:cNvSpPr/>
          <p:nvPr/>
        </p:nvSpPr>
        <p:spPr>
          <a:xfrm>
            <a:off x="6031600" y="1832115"/>
            <a:ext cx="308400" cy="308400"/>
          </a:xfrm>
          <a:prstGeom prst="ellipse">
            <a:avLst/>
          </a:prstGeom>
          <a:solidFill>
            <a:srgbClr val="FCD8E6">
              <a:alpha val="55870"/>
            </a:srgbClr>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54"/>
          <p:cNvSpPr/>
          <p:nvPr/>
        </p:nvSpPr>
        <p:spPr>
          <a:xfrm>
            <a:off x="6031600" y="2977915"/>
            <a:ext cx="308400" cy="308400"/>
          </a:xfrm>
          <a:prstGeom prst="ellipse">
            <a:avLst/>
          </a:prstGeom>
          <a:solidFill>
            <a:srgbClr val="ADCFC7">
              <a:alpha val="41010"/>
            </a:srgbClr>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54"/>
          <p:cNvSpPr txBox="1"/>
          <p:nvPr/>
        </p:nvSpPr>
        <p:spPr>
          <a:xfrm>
            <a:off x="714225" y="4246400"/>
            <a:ext cx="7715400" cy="36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chemeClr val="dk1"/>
                </a:solidFill>
                <a:latin typeface="Roboto"/>
                <a:ea typeface="Roboto"/>
                <a:cs typeface="Roboto"/>
                <a:sym typeface="Roboto"/>
              </a:rPr>
              <a:t>Follow the link in the graph to modify its data and then paste the new one here. </a:t>
            </a:r>
            <a:r>
              <a:rPr lang="en" sz="1200" b="1">
                <a:solidFill>
                  <a:schemeClr val="dk1"/>
                </a:solidFill>
                <a:uFill>
                  <a:noFill/>
                </a:uFill>
                <a:latin typeface="Roboto"/>
                <a:ea typeface="Roboto"/>
                <a:cs typeface="Roboto"/>
                <a:sym typeface="Roboto"/>
                <a:hlinkClick r:id="rId5">
                  <a:extLst>
                    <a:ext uri="{A12FA001-AC4F-418D-AE19-62706E023703}">
                      <ahyp:hlinkClr xmlns:ahyp="http://schemas.microsoft.com/office/drawing/2018/hyperlinkcolor" xmlns="" val="tx"/>
                    </a:ext>
                  </a:extLst>
                </a:hlinkClick>
              </a:rPr>
              <a:t>For more info, click here</a:t>
            </a:r>
            <a:endParaRPr sz="1200" b="1">
              <a:solidFill>
                <a:schemeClr val="dk1"/>
              </a:solidFill>
              <a:latin typeface="Roboto"/>
              <a:ea typeface="Roboto"/>
              <a:cs typeface="Roboto"/>
              <a:sym typeface="Roboto"/>
            </a:endParaRPr>
          </a:p>
        </p:txBody>
      </p:sp>
      <p:grpSp>
        <p:nvGrpSpPr>
          <p:cNvPr id="3857" name="Google Shape;3857;p54"/>
          <p:cNvGrpSpPr/>
          <p:nvPr/>
        </p:nvGrpSpPr>
        <p:grpSpPr>
          <a:xfrm rot="5400000" flipH="1">
            <a:off x="-116650" y="-65412"/>
            <a:ext cx="1209247" cy="1200822"/>
            <a:chOff x="4088800" y="3407675"/>
            <a:chExt cx="1209247" cy="1200822"/>
          </a:xfrm>
        </p:grpSpPr>
        <p:sp>
          <p:nvSpPr>
            <p:cNvPr id="3858" name="Google Shape;3858;p54"/>
            <p:cNvSpPr/>
            <p:nvPr/>
          </p:nvSpPr>
          <p:spPr>
            <a:xfrm>
              <a:off x="4613328" y="3948244"/>
              <a:ext cx="56034" cy="55961"/>
            </a:xfrm>
            <a:custGeom>
              <a:avLst/>
              <a:gdLst/>
              <a:ahLst/>
              <a:cxnLst/>
              <a:rect l="l" t="t" r="r" b="b"/>
              <a:pathLst>
                <a:path w="765" h="764" extrusionOk="0">
                  <a:moveTo>
                    <a:pt x="382" y="0"/>
                  </a:moveTo>
                  <a:cubicBezTo>
                    <a:pt x="167" y="0"/>
                    <a:pt x="1" y="166"/>
                    <a:pt x="1" y="382"/>
                  </a:cubicBezTo>
                  <a:cubicBezTo>
                    <a:pt x="1" y="597"/>
                    <a:pt x="167" y="763"/>
                    <a:pt x="382" y="763"/>
                  </a:cubicBezTo>
                  <a:cubicBezTo>
                    <a:pt x="598" y="763"/>
                    <a:pt x="764" y="597"/>
                    <a:pt x="764" y="382"/>
                  </a:cubicBezTo>
                  <a:cubicBezTo>
                    <a:pt x="764" y="166"/>
                    <a:pt x="598" y="0"/>
                    <a:pt x="3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54"/>
            <p:cNvSpPr/>
            <p:nvPr/>
          </p:nvSpPr>
          <p:spPr>
            <a:xfrm>
              <a:off x="4587545" y="3999444"/>
              <a:ext cx="69512" cy="56694"/>
            </a:xfrm>
            <a:custGeom>
              <a:avLst/>
              <a:gdLst/>
              <a:ahLst/>
              <a:cxnLst/>
              <a:rect l="l" t="t" r="r" b="b"/>
              <a:pathLst>
                <a:path w="949" h="774" extrusionOk="0">
                  <a:moveTo>
                    <a:pt x="477" y="1"/>
                  </a:moveTo>
                  <a:cubicBezTo>
                    <a:pt x="425" y="1"/>
                    <a:pt x="373" y="12"/>
                    <a:pt x="323" y="35"/>
                  </a:cubicBezTo>
                  <a:cubicBezTo>
                    <a:pt x="0" y="172"/>
                    <a:pt x="20" y="622"/>
                    <a:pt x="343" y="750"/>
                  </a:cubicBezTo>
                  <a:cubicBezTo>
                    <a:pt x="388" y="766"/>
                    <a:pt x="434" y="774"/>
                    <a:pt x="477" y="774"/>
                  </a:cubicBezTo>
                  <a:cubicBezTo>
                    <a:pt x="742" y="774"/>
                    <a:pt x="949" y="490"/>
                    <a:pt x="823" y="221"/>
                  </a:cubicBezTo>
                  <a:cubicBezTo>
                    <a:pt x="758" y="84"/>
                    <a:pt x="619" y="1"/>
                    <a:pt x="4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54"/>
            <p:cNvSpPr/>
            <p:nvPr/>
          </p:nvSpPr>
          <p:spPr>
            <a:xfrm>
              <a:off x="4677127" y="3991167"/>
              <a:ext cx="66875" cy="56620"/>
            </a:xfrm>
            <a:custGeom>
              <a:avLst/>
              <a:gdLst/>
              <a:ahLst/>
              <a:cxnLst/>
              <a:rect l="l" t="t" r="r" b="b"/>
              <a:pathLst>
                <a:path w="913" h="773" extrusionOk="0">
                  <a:moveTo>
                    <a:pt x="508" y="1"/>
                  </a:moveTo>
                  <a:cubicBezTo>
                    <a:pt x="502" y="1"/>
                    <a:pt x="496" y="1"/>
                    <a:pt x="490" y="1"/>
                  </a:cubicBezTo>
                  <a:cubicBezTo>
                    <a:pt x="148" y="31"/>
                    <a:pt x="1" y="451"/>
                    <a:pt x="255" y="677"/>
                  </a:cubicBezTo>
                  <a:cubicBezTo>
                    <a:pt x="333" y="743"/>
                    <a:pt x="424" y="773"/>
                    <a:pt x="511" y="773"/>
                  </a:cubicBezTo>
                  <a:cubicBezTo>
                    <a:pt x="719" y="773"/>
                    <a:pt x="912" y="605"/>
                    <a:pt x="891" y="363"/>
                  </a:cubicBezTo>
                  <a:cubicBezTo>
                    <a:pt x="882" y="154"/>
                    <a:pt x="707" y="1"/>
                    <a:pt x="5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54"/>
            <p:cNvSpPr/>
            <p:nvPr/>
          </p:nvSpPr>
          <p:spPr>
            <a:xfrm>
              <a:off x="4640577" y="4032699"/>
              <a:ext cx="67021" cy="55961"/>
            </a:xfrm>
            <a:custGeom>
              <a:avLst/>
              <a:gdLst/>
              <a:ahLst/>
              <a:cxnLst/>
              <a:rect l="l" t="t" r="r" b="b"/>
              <a:pathLst>
                <a:path w="915" h="764" extrusionOk="0">
                  <a:moveTo>
                    <a:pt x="525" y="0"/>
                  </a:moveTo>
                  <a:cubicBezTo>
                    <a:pt x="513" y="0"/>
                    <a:pt x="502" y="1"/>
                    <a:pt x="490" y="2"/>
                  </a:cubicBezTo>
                  <a:cubicBezTo>
                    <a:pt x="147" y="21"/>
                    <a:pt x="1" y="442"/>
                    <a:pt x="265" y="667"/>
                  </a:cubicBezTo>
                  <a:cubicBezTo>
                    <a:pt x="340" y="734"/>
                    <a:pt x="428" y="764"/>
                    <a:pt x="515" y="764"/>
                  </a:cubicBezTo>
                  <a:cubicBezTo>
                    <a:pt x="720" y="764"/>
                    <a:pt x="915" y="595"/>
                    <a:pt x="901" y="354"/>
                  </a:cubicBezTo>
                  <a:cubicBezTo>
                    <a:pt x="883" y="151"/>
                    <a:pt x="716" y="0"/>
                    <a:pt x="5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54"/>
            <p:cNvSpPr/>
            <p:nvPr/>
          </p:nvSpPr>
          <p:spPr>
            <a:xfrm>
              <a:off x="4730012" y="4059947"/>
              <a:ext cx="66948" cy="56327"/>
            </a:xfrm>
            <a:custGeom>
              <a:avLst/>
              <a:gdLst/>
              <a:ahLst/>
              <a:cxnLst/>
              <a:rect l="l" t="t" r="r" b="b"/>
              <a:pathLst>
                <a:path w="914" h="769" extrusionOk="0">
                  <a:moveTo>
                    <a:pt x="496" y="1"/>
                  </a:moveTo>
                  <a:cubicBezTo>
                    <a:pt x="209" y="1"/>
                    <a:pt x="0" y="314"/>
                    <a:pt x="160" y="579"/>
                  </a:cubicBezTo>
                  <a:cubicBezTo>
                    <a:pt x="237" y="708"/>
                    <a:pt x="365" y="769"/>
                    <a:pt x="491" y="769"/>
                  </a:cubicBezTo>
                  <a:cubicBezTo>
                    <a:pt x="654" y="769"/>
                    <a:pt x="815" y="668"/>
                    <a:pt x="864" y="481"/>
                  </a:cubicBezTo>
                  <a:cubicBezTo>
                    <a:pt x="913" y="276"/>
                    <a:pt x="796" y="70"/>
                    <a:pt x="590" y="12"/>
                  </a:cubicBezTo>
                  <a:cubicBezTo>
                    <a:pt x="558" y="4"/>
                    <a:pt x="527" y="1"/>
                    <a:pt x="4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54"/>
            <p:cNvSpPr/>
            <p:nvPr/>
          </p:nvSpPr>
          <p:spPr>
            <a:xfrm>
              <a:off x="4682767" y="4087708"/>
              <a:ext cx="66875" cy="56547"/>
            </a:xfrm>
            <a:custGeom>
              <a:avLst/>
              <a:gdLst/>
              <a:ahLst/>
              <a:cxnLst/>
              <a:rect l="l" t="t" r="r" b="b"/>
              <a:pathLst>
                <a:path w="913" h="772" extrusionOk="0">
                  <a:moveTo>
                    <a:pt x="481" y="1"/>
                  </a:moveTo>
                  <a:cubicBezTo>
                    <a:pt x="204" y="1"/>
                    <a:pt x="1" y="319"/>
                    <a:pt x="159" y="582"/>
                  </a:cubicBezTo>
                  <a:cubicBezTo>
                    <a:pt x="236" y="711"/>
                    <a:pt x="364" y="772"/>
                    <a:pt x="490" y="772"/>
                  </a:cubicBezTo>
                  <a:cubicBezTo>
                    <a:pt x="653" y="772"/>
                    <a:pt x="814" y="671"/>
                    <a:pt x="863" y="484"/>
                  </a:cubicBezTo>
                  <a:cubicBezTo>
                    <a:pt x="912" y="279"/>
                    <a:pt x="795" y="63"/>
                    <a:pt x="580" y="14"/>
                  </a:cubicBezTo>
                  <a:cubicBezTo>
                    <a:pt x="546" y="5"/>
                    <a:pt x="513" y="1"/>
                    <a:pt x="4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54"/>
            <p:cNvSpPr/>
            <p:nvPr/>
          </p:nvSpPr>
          <p:spPr>
            <a:xfrm>
              <a:off x="4766270" y="4155096"/>
              <a:ext cx="65776" cy="56620"/>
            </a:xfrm>
            <a:custGeom>
              <a:avLst/>
              <a:gdLst/>
              <a:ahLst/>
              <a:cxnLst/>
              <a:rect l="l" t="t" r="r" b="b"/>
              <a:pathLst>
                <a:path w="898" h="773" extrusionOk="0">
                  <a:moveTo>
                    <a:pt x="449" y="0"/>
                  </a:moveTo>
                  <a:cubicBezTo>
                    <a:pt x="206" y="0"/>
                    <a:pt x="0" y="242"/>
                    <a:pt x="95" y="504"/>
                  </a:cubicBezTo>
                  <a:cubicBezTo>
                    <a:pt x="153" y="681"/>
                    <a:pt x="305" y="773"/>
                    <a:pt x="459" y="773"/>
                  </a:cubicBezTo>
                  <a:cubicBezTo>
                    <a:pt x="593" y="773"/>
                    <a:pt x="727" y="704"/>
                    <a:pt x="800" y="562"/>
                  </a:cubicBezTo>
                  <a:cubicBezTo>
                    <a:pt x="898" y="367"/>
                    <a:pt x="819" y="141"/>
                    <a:pt x="624" y="44"/>
                  </a:cubicBezTo>
                  <a:cubicBezTo>
                    <a:pt x="566" y="14"/>
                    <a:pt x="506" y="0"/>
                    <a:pt x="4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54"/>
            <p:cNvSpPr/>
            <p:nvPr/>
          </p:nvSpPr>
          <p:spPr>
            <a:xfrm>
              <a:off x="4714484" y="4172309"/>
              <a:ext cx="65264" cy="56254"/>
            </a:xfrm>
            <a:custGeom>
              <a:avLst/>
              <a:gdLst/>
              <a:ahLst/>
              <a:cxnLst/>
              <a:rect l="l" t="t" r="r" b="b"/>
              <a:pathLst>
                <a:path w="891" h="768" extrusionOk="0">
                  <a:moveTo>
                    <a:pt x="448" y="0"/>
                  </a:moveTo>
                  <a:cubicBezTo>
                    <a:pt x="202" y="0"/>
                    <a:pt x="1" y="242"/>
                    <a:pt x="88" y="503"/>
                  </a:cubicBezTo>
                  <a:cubicBezTo>
                    <a:pt x="145" y="676"/>
                    <a:pt x="298" y="768"/>
                    <a:pt x="451" y="768"/>
                  </a:cubicBezTo>
                  <a:cubicBezTo>
                    <a:pt x="585" y="768"/>
                    <a:pt x="720" y="698"/>
                    <a:pt x="792" y="552"/>
                  </a:cubicBezTo>
                  <a:cubicBezTo>
                    <a:pt x="890" y="366"/>
                    <a:pt x="812" y="132"/>
                    <a:pt x="626" y="43"/>
                  </a:cubicBezTo>
                  <a:cubicBezTo>
                    <a:pt x="566" y="14"/>
                    <a:pt x="506" y="0"/>
                    <a:pt x="4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54"/>
            <p:cNvSpPr/>
            <p:nvPr/>
          </p:nvSpPr>
          <p:spPr>
            <a:xfrm>
              <a:off x="4178309" y="4182344"/>
              <a:ext cx="65190" cy="56401"/>
            </a:xfrm>
            <a:custGeom>
              <a:avLst/>
              <a:gdLst/>
              <a:ahLst/>
              <a:cxnLst/>
              <a:rect l="l" t="t" r="r" b="b"/>
              <a:pathLst>
                <a:path w="890" h="770" extrusionOk="0">
                  <a:moveTo>
                    <a:pt x="451" y="0"/>
                  </a:moveTo>
                  <a:cubicBezTo>
                    <a:pt x="208" y="0"/>
                    <a:pt x="0" y="242"/>
                    <a:pt x="87" y="503"/>
                  </a:cubicBezTo>
                  <a:cubicBezTo>
                    <a:pt x="145" y="678"/>
                    <a:pt x="300" y="769"/>
                    <a:pt x="455" y="769"/>
                  </a:cubicBezTo>
                  <a:cubicBezTo>
                    <a:pt x="587" y="769"/>
                    <a:pt x="720" y="702"/>
                    <a:pt x="792" y="562"/>
                  </a:cubicBezTo>
                  <a:cubicBezTo>
                    <a:pt x="890" y="376"/>
                    <a:pt x="811" y="141"/>
                    <a:pt x="625" y="44"/>
                  </a:cubicBezTo>
                  <a:cubicBezTo>
                    <a:pt x="567" y="14"/>
                    <a:pt x="508" y="0"/>
                    <a:pt x="4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54"/>
            <p:cNvSpPr/>
            <p:nvPr/>
          </p:nvSpPr>
          <p:spPr>
            <a:xfrm>
              <a:off x="4125937" y="4198825"/>
              <a:ext cx="65264" cy="56620"/>
            </a:xfrm>
            <a:custGeom>
              <a:avLst/>
              <a:gdLst/>
              <a:ahLst/>
              <a:cxnLst/>
              <a:rect l="l" t="t" r="r" b="b"/>
              <a:pathLst>
                <a:path w="891" h="773" extrusionOk="0">
                  <a:moveTo>
                    <a:pt x="451" y="0"/>
                  </a:moveTo>
                  <a:cubicBezTo>
                    <a:pt x="208" y="0"/>
                    <a:pt x="1" y="242"/>
                    <a:pt x="88" y="504"/>
                  </a:cubicBezTo>
                  <a:cubicBezTo>
                    <a:pt x="145" y="681"/>
                    <a:pt x="298" y="773"/>
                    <a:pt x="451" y="773"/>
                  </a:cubicBezTo>
                  <a:cubicBezTo>
                    <a:pt x="585" y="773"/>
                    <a:pt x="719" y="704"/>
                    <a:pt x="792" y="562"/>
                  </a:cubicBezTo>
                  <a:cubicBezTo>
                    <a:pt x="890" y="376"/>
                    <a:pt x="812" y="141"/>
                    <a:pt x="626" y="44"/>
                  </a:cubicBezTo>
                  <a:cubicBezTo>
                    <a:pt x="568" y="14"/>
                    <a:pt x="509" y="0"/>
                    <a:pt x="4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54"/>
            <p:cNvSpPr/>
            <p:nvPr/>
          </p:nvSpPr>
          <p:spPr>
            <a:xfrm>
              <a:off x="4156042" y="4072912"/>
              <a:ext cx="62407" cy="56620"/>
            </a:xfrm>
            <a:custGeom>
              <a:avLst/>
              <a:gdLst/>
              <a:ahLst/>
              <a:cxnLst/>
              <a:rect l="l" t="t" r="r" b="b"/>
              <a:pathLst>
                <a:path w="852" h="773" extrusionOk="0">
                  <a:moveTo>
                    <a:pt x="420" y="1"/>
                  </a:moveTo>
                  <a:cubicBezTo>
                    <a:pt x="205" y="1"/>
                    <a:pt x="0" y="189"/>
                    <a:pt x="29" y="441"/>
                  </a:cubicBezTo>
                  <a:cubicBezTo>
                    <a:pt x="59" y="649"/>
                    <a:pt x="238" y="772"/>
                    <a:pt x="418" y="772"/>
                  </a:cubicBezTo>
                  <a:cubicBezTo>
                    <a:pt x="527" y="772"/>
                    <a:pt x="637" y="727"/>
                    <a:pt x="714" y="627"/>
                  </a:cubicBezTo>
                  <a:cubicBezTo>
                    <a:pt x="851" y="451"/>
                    <a:pt x="812" y="216"/>
                    <a:pt x="646" y="79"/>
                  </a:cubicBezTo>
                  <a:cubicBezTo>
                    <a:pt x="576" y="25"/>
                    <a:pt x="497" y="1"/>
                    <a:pt x="4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54"/>
            <p:cNvSpPr/>
            <p:nvPr/>
          </p:nvSpPr>
          <p:spPr>
            <a:xfrm>
              <a:off x="4101032" y="4080090"/>
              <a:ext cx="62187" cy="56401"/>
            </a:xfrm>
            <a:custGeom>
              <a:avLst/>
              <a:gdLst/>
              <a:ahLst/>
              <a:cxnLst/>
              <a:rect l="l" t="t" r="r" b="b"/>
              <a:pathLst>
                <a:path w="849" h="770" extrusionOk="0">
                  <a:moveTo>
                    <a:pt x="421" y="0"/>
                  </a:moveTo>
                  <a:cubicBezTo>
                    <a:pt x="202" y="0"/>
                    <a:pt x="0" y="187"/>
                    <a:pt x="36" y="431"/>
                  </a:cubicBezTo>
                  <a:cubicBezTo>
                    <a:pt x="67" y="644"/>
                    <a:pt x="243" y="769"/>
                    <a:pt x="422" y="769"/>
                  </a:cubicBezTo>
                  <a:cubicBezTo>
                    <a:pt x="532" y="769"/>
                    <a:pt x="643" y="722"/>
                    <a:pt x="721" y="617"/>
                  </a:cubicBezTo>
                  <a:cubicBezTo>
                    <a:pt x="849" y="451"/>
                    <a:pt x="819" y="206"/>
                    <a:pt x="653" y="79"/>
                  </a:cubicBezTo>
                  <a:cubicBezTo>
                    <a:pt x="580" y="25"/>
                    <a:pt x="499" y="0"/>
                    <a:pt x="4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54"/>
            <p:cNvSpPr/>
            <p:nvPr/>
          </p:nvSpPr>
          <p:spPr>
            <a:xfrm>
              <a:off x="4143296" y="3957107"/>
              <a:ext cx="62187" cy="56474"/>
            </a:xfrm>
            <a:custGeom>
              <a:avLst/>
              <a:gdLst/>
              <a:ahLst/>
              <a:cxnLst/>
              <a:rect l="l" t="t" r="r" b="b"/>
              <a:pathLst>
                <a:path w="849" h="771" extrusionOk="0">
                  <a:moveTo>
                    <a:pt x="415" y="0"/>
                  </a:moveTo>
                  <a:cubicBezTo>
                    <a:pt x="199" y="0"/>
                    <a:pt x="1" y="187"/>
                    <a:pt x="37" y="437"/>
                  </a:cubicBezTo>
                  <a:cubicBezTo>
                    <a:pt x="61" y="649"/>
                    <a:pt x="238" y="771"/>
                    <a:pt x="419" y="771"/>
                  </a:cubicBezTo>
                  <a:cubicBezTo>
                    <a:pt x="530" y="771"/>
                    <a:pt x="643" y="724"/>
                    <a:pt x="722" y="623"/>
                  </a:cubicBezTo>
                  <a:cubicBezTo>
                    <a:pt x="849" y="456"/>
                    <a:pt x="820" y="212"/>
                    <a:pt x="653" y="85"/>
                  </a:cubicBezTo>
                  <a:cubicBezTo>
                    <a:pt x="579" y="26"/>
                    <a:pt x="496" y="0"/>
                    <a:pt x="4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54"/>
            <p:cNvSpPr/>
            <p:nvPr/>
          </p:nvSpPr>
          <p:spPr>
            <a:xfrm>
              <a:off x="4088800" y="3963919"/>
              <a:ext cx="62260" cy="56401"/>
            </a:xfrm>
            <a:custGeom>
              <a:avLst/>
              <a:gdLst/>
              <a:ahLst/>
              <a:cxnLst/>
              <a:rect l="l" t="t" r="r" b="b"/>
              <a:pathLst>
                <a:path w="850" h="770" extrusionOk="0">
                  <a:moveTo>
                    <a:pt x="421" y="1"/>
                  </a:moveTo>
                  <a:cubicBezTo>
                    <a:pt x="203" y="1"/>
                    <a:pt x="1" y="187"/>
                    <a:pt x="37" y="432"/>
                  </a:cubicBezTo>
                  <a:cubicBezTo>
                    <a:pt x="67" y="644"/>
                    <a:pt x="244" y="770"/>
                    <a:pt x="423" y="770"/>
                  </a:cubicBezTo>
                  <a:cubicBezTo>
                    <a:pt x="533" y="770"/>
                    <a:pt x="644" y="722"/>
                    <a:pt x="722" y="618"/>
                  </a:cubicBezTo>
                  <a:cubicBezTo>
                    <a:pt x="849" y="452"/>
                    <a:pt x="820" y="207"/>
                    <a:pt x="653" y="80"/>
                  </a:cubicBezTo>
                  <a:cubicBezTo>
                    <a:pt x="581" y="25"/>
                    <a:pt x="500" y="1"/>
                    <a:pt x="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54"/>
            <p:cNvSpPr/>
            <p:nvPr/>
          </p:nvSpPr>
          <p:spPr>
            <a:xfrm>
              <a:off x="4152599" y="3835296"/>
              <a:ext cx="62260" cy="56401"/>
            </a:xfrm>
            <a:custGeom>
              <a:avLst/>
              <a:gdLst/>
              <a:ahLst/>
              <a:cxnLst/>
              <a:rect l="l" t="t" r="r" b="b"/>
              <a:pathLst>
                <a:path w="850" h="770" extrusionOk="0">
                  <a:moveTo>
                    <a:pt x="416" y="0"/>
                  </a:moveTo>
                  <a:cubicBezTo>
                    <a:pt x="235" y="0"/>
                    <a:pt x="61" y="126"/>
                    <a:pt x="37" y="338"/>
                  </a:cubicBezTo>
                  <a:cubicBezTo>
                    <a:pt x="1" y="583"/>
                    <a:pt x="203" y="769"/>
                    <a:pt x="421" y="769"/>
                  </a:cubicBezTo>
                  <a:cubicBezTo>
                    <a:pt x="500" y="769"/>
                    <a:pt x="581" y="745"/>
                    <a:pt x="653" y="691"/>
                  </a:cubicBezTo>
                  <a:cubicBezTo>
                    <a:pt x="820" y="554"/>
                    <a:pt x="849" y="319"/>
                    <a:pt x="722" y="152"/>
                  </a:cubicBezTo>
                  <a:cubicBezTo>
                    <a:pt x="640" y="48"/>
                    <a:pt x="527" y="0"/>
                    <a:pt x="4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54"/>
            <p:cNvSpPr/>
            <p:nvPr/>
          </p:nvSpPr>
          <p:spPr>
            <a:xfrm>
              <a:off x="4098688" y="3827385"/>
              <a:ext cx="61674" cy="56547"/>
            </a:xfrm>
            <a:custGeom>
              <a:avLst/>
              <a:gdLst/>
              <a:ahLst/>
              <a:cxnLst/>
              <a:rect l="l" t="t" r="r" b="b"/>
              <a:pathLst>
                <a:path w="842" h="772" extrusionOk="0">
                  <a:moveTo>
                    <a:pt x="415" y="1"/>
                  </a:moveTo>
                  <a:cubicBezTo>
                    <a:pt x="236" y="1"/>
                    <a:pt x="59" y="127"/>
                    <a:pt x="29" y="339"/>
                  </a:cubicBezTo>
                  <a:cubicBezTo>
                    <a:pt x="0" y="589"/>
                    <a:pt x="196" y="771"/>
                    <a:pt x="411" y="771"/>
                  </a:cubicBezTo>
                  <a:cubicBezTo>
                    <a:pt x="490" y="771"/>
                    <a:pt x="572" y="746"/>
                    <a:pt x="646" y="691"/>
                  </a:cubicBezTo>
                  <a:cubicBezTo>
                    <a:pt x="812" y="564"/>
                    <a:pt x="841" y="319"/>
                    <a:pt x="714" y="153"/>
                  </a:cubicBezTo>
                  <a:cubicBezTo>
                    <a:pt x="636" y="48"/>
                    <a:pt x="525" y="1"/>
                    <a:pt x="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54"/>
            <p:cNvSpPr/>
            <p:nvPr/>
          </p:nvSpPr>
          <p:spPr>
            <a:xfrm>
              <a:off x="4176038" y="3720077"/>
              <a:ext cx="63872" cy="56620"/>
            </a:xfrm>
            <a:custGeom>
              <a:avLst/>
              <a:gdLst/>
              <a:ahLst/>
              <a:cxnLst/>
              <a:rect l="l" t="t" r="r" b="b"/>
              <a:pathLst>
                <a:path w="872" h="773" extrusionOk="0">
                  <a:moveTo>
                    <a:pt x="440" y="1"/>
                  </a:moveTo>
                  <a:cubicBezTo>
                    <a:pt x="283" y="1"/>
                    <a:pt x="133" y="96"/>
                    <a:pt x="79" y="257"/>
                  </a:cubicBezTo>
                  <a:cubicBezTo>
                    <a:pt x="1" y="453"/>
                    <a:pt x="108" y="668"/>
                    <a:pt x="304" y="747"/>
                  </a:cubicBezTo>
                  <a:cubicBezTo>
                    <a:pt x="348" y="764"/>
                    <a:pt x="393" y="772"/>
                    <a:pt x="438" y="772"/>
                  </a:cubicBezTo>
                  <a:cubicBezTo>
                    <a:pt x="593" y="772"/>
                    <a:pt x="740" y="673"/>
                    <a:pt x="793" y="522"/>
                  </a:cubicBezTo>
                  <a:cubicBezTo>
                    <a:pt x="872" y="326"/>
                    <a:pt x="774" y="101"/>
                    <a:pt x="568" y="22"/>
                  </a:cubicBezTo>
                  <a:cubicBezTo>
                    <a:pt x="526" y="8"/>
                    <a:pt x="483" y="1"/>
                    <a:pt x="4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54"/>
            <p:cNvSpPr/>
            <p:nvPr/>
          </p:nvSpPr>
          <p:spPr>
            <a:xfrm>
              <a:off x="4123813" y="3700959"/>
              <a:ext cx="65923" cy="56474"/>
            </a:xfrm>
            <a:custGeom>
              <a:avLst/>
              <a:gdLst/>
              <a:ahLst/>
              <a:cxnLst/>
              <a:rect l="l" t="t" r="r" b="b"/>
              <a:pathLst>
                <a:path w="900" h="771" extrusionOk="0">
                  <a:moveTo>
                    <a:pt x="464" y="0"/>
                  </a:moveTo>
                  <a:cubicBezTo>
                    <a:pt x="314" y="0"/>
                    <a:pt x="163" y="86"/>
                    <a:pt x="97" y="254"/>
                  </a:cubicBezTo>
                  <a:cubicBezTo>
                    <a:pt x="0" y="512"/>
                    <a:pt x="203" y="771"/>
                    <a:pt x="453" y="771"/>
                  </a:cubicBezTo>
                  <a:cubicBezTo>
                    <a:pt x="506" y="771"/>
                    <a:pt x="561" y="759"/>
                    <a:pt x="616" y="734"/>
                  </a:cubicBezTo>
                  <a:cubicBezTo>
                    <a:pt x="812" y="646"/>
                    <a:pt x="900" y="420"/>
                    <a:pt x="812" y="225"/>
                  </a:cubicBezTo>
                  <a:cubicBezTo>
                    <a:pt x="741" y="74"/>
                    <a:pt x="603" y="0"/>
                    <a:pt x="4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54"/>
            <p:cNvSpPr/>
            <p:nvPr/>
          </p:nvSpPr>
          <p:spPr>
            <a:xfrm>
              <a:off x="4369633" y="3407675"/>
              <a:ext cx="359206" cy="417291"/>
            </a:xfrm>
            <a:custGeom>
              <a:avLst/>
              <a:gdLst/>
              <a:ahLst/>
              <a:cxnLst/>
              <a:rect l="l" t="t" r="r" b="b"/>
              <a:pathLst>
                <a:path w="4904" h="5697" extrusionOk="0">
                  <a:moveTo>
                    <a:pt x="4903" y="1"/>
                  </a:moveTo>
                  <a:cubicBezTo>
                    <a:pt x="3798" y="715"/>
                    <a:pt x="2613" y="1342"/>
                    <a:pt x="1684" y="2281"/>
                  </a:cubicBezTo>
                  <a:cubicBezTo>
                    <a:pt x="901" y="3074"/>
                    <a:pt x="0" y="4522"/>
                    <a:pt x="382" y="5697"/>
                  </a:cubicBezTo>
                  <a:cubicBezTo>
                    <a:pt x="607" y="5472"/>
                    <a:pt x="705" y="5061"/>
                    <a:pt x="920" y="4806"/>
                  </a:cubicBezTo>
                  <a:cubicBezTo>
                    <a:pt x="1145" y="4522"/>
                    <a:pt x="1409" y="4278"/>
                    <a:pt x="1693" y="4052"/>
                  </a:cubicBezTo>
                  <a:cubicBezTo>
                    <a:pt x="2271" y="3593"/>
                    <a:pt x="2907" y="3211"/>
                    <a:pt x="3416" y="2682"/>
                  </a:cubicBezTo>
                  <a:cubicBezTo>
                    <a:pt x="4120" y="1939"/>
                    <a:pt x="4522" y="960"/>
                    <a:pt x="49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54"/>
            <p:cNvSpPr/>
            <p:nvPr/>
          </p:nvSpPr>
          <p:spPr>
            <a:xfrm>
              <a:off x="4576045" y="3548897"/>
              <a:ext cx="481822" cy="147081"/>
            </a:xfrm>
            <a:custGeom>
              <a:avLst/>
              <a:gdLst/>
              <a:ahLst/>
              <a:cxnLst/>
              <a:rect l="l" t="t" r="r" b="b"/>
              <a:pathLst>
                <a:path w="6578" h="2008" extrusionOk="0">
                  <a:moveTo>
                    <a:pt x="6578" y="1"/>
                  </a:moveTo>
                  <a:lnTo>
                    <a:pt x="6578" y="1"/>
                  </a:lnTo>
                  <a:cubicBezTo>
                    <a:pt x="5942" y="167"/>
                    <a:pt x="5266" y="138"/>
                    <a:pt x="4601" y="167"/>
                  </a:cubicBezTo>
                  <a:cubicBezTo>
                    <a:pt x="3847" y="206"/>
                    <a:pt x="3094" y="353"/>
                    <a:pt x="2379" y="598"/>
                  </a:cubicBezTo>
                  <a:cubicBezTo>
                    <a:pt x="1762" y="813"/>
                    <a:pt x="1" y="2007"/>
                    <a:pt x="1" y="2007"/>
                  </a:cubicBezTo>
                  <a:cubicBezTo>
                    <a:pt x="236" y="1909"/>
                    <a:pt x="480" y="1831"/>
                    <a:pt x="735" y="1782"/>
                  </a:cubicBezTo>
                  <a:cubicBezTo>
                    <a:pt x="1048" y="1713"/>
                    <a:pt x="1351" y="1635"/>
                    <a:pt x="1674" y="1606"/>
                  </a:cubicBezTo>
                  <a:cubicBezTo>
                    <a:pt x="2898" y="1488"/>
                    <a:pt x="4229" y="1694"/>
                    <a:pt x="5354" y="1087"/>
                  </a:cubicBezTo>
                  <a:cubicBezTo>
                    <a:pt x="5834" y="813"/>
                    <a:pt x="6255" y="441"/>
                    <a:pt x="65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54"/>
            <p:cNvSpPr/>
            <p:nvPr/>
          </p:nvSpPr>
          <p:spPr>
            <a:xfrm>
              <a:off x="4801136" y="3714437"/>
              <a:ext cx="496911" cy="325585"/>
            </a:xfrm>
            <a:custGeom>
              <a:avLst/>
              <a:gdLst/>
              <a:ahLst/>
              <a:cxnLst/>
              <a:rect l="l" t="t" r="r" b="b"/>
              <a:pathLst>
                <a:path w="6784" h="4445" extrusionOk="0">
                  <a:moveTo>
                    <a:pt x="439" y="0"/>
                  </a:moveTo>
                  <a:cubicBezTo>
                    <a:pt x="293" y="0"/>
                    <a:pt x="147" y="7"/>
                    <a:pt x="1" y="21"/>
                  </a:cubicBezTo>
                  <a:cubicBezTo>
                    <a:pt x="1978" y="1900"/>
                    <a:pt x="4278" y="3398"/>
                    <a:pt x="6783" y="4445"/>
                  </a:cubicBezTo>
                  <a:cubicBezTo>
                    <a:pt x="6000" y="3270"/>
                    <a:pt x="5110" y="2125"/>
                    <a:pt x="3974" y="1274"/>
                  </a:cubicBezTo>
                  <a:cubicBezTo>
                    <a:pt x="2956" y="519"/>
                    <a:pt x="1709"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54"/>
            <p:cNvSpPr/>
            <p:nvPr/>
          </p:nvSpPr>
          <p:spPr>
            <a:xfrm>
              <a:off x="4942358" y="3877267"/>
              <a:ext cx="314085" cy="520497"/>
            </a:xfrm>
            <a:custGeom>
              <a:avLst/>
              <a:gdLst/>
              <a:ahLst/>
              <a:cxnLst/>
              <a:rect l="l" t="t" r="r" b="b"/>
              <a:pathLst>
                <a:path w="4288" h="7106" extrusionOk="0">
                  <a:moveTo>
                    <a:pt x="1" y="0"/>
                  </a:moveTo>
                  <a:cubicBezTo>
                    <a:pt x="1078" y="2525"/>
                    <a:pt x="2487" y="5050"/>
                    <a:pt x="4288" y="7105"/>
                  </a:cubicBezTo>
                  <a:cubicBezTo>
                    <a:pt x="3945" y="5716"/>
                    <a:pt x="3603" y="4306"/>
                    <a:pt x="2947" y="3024"/>
                  </a:cubicBezTo>
                  <a:cubicBezTo>
                    <a:pt x="2291" y="1752"/>
                    <a:pt x="1312" y="57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54"/>
            <p:cNvSpPr/>
            <p:nvPr/>
          </p:nvSpPr>
          <p:spPr>
            <a:xfrm>
              <a:off x="4947412" y="3991973"/>
              <a:ext cx="113314" cy="616524"/>
            </a:xfrm>
            <a:custGeom>
              <a:avLst/>
              <a:gdLst/>
              <a:ahLst/>
              <a:cxnLst/>
              <a:rect l="l" t="t" r="r" b="b"/>
              <a:pathLst>
                <a:path w="1547" h="8417" extrusionOk="0">
                  <a:moveTo>
                    <a:pt x="421" y="0"/>
                  </a:moveTo>
                  <a:cubicBezTo>
                    <a:pt x="206" y="1419"/>
                    <a:pt x="0" y="2838"/>
                    <a:pt x="20" y="4267"/>
                  </a:cubicBezTo>
                  <a:cubicBezTo>
                    <a:pt x="40" y="5706"/>
                    <a:pt x="294" y="7154"/>
                    <a:pt x="960" y="8417"/>
                  </a:cubicBezTo>
                  <a:cubicBezTo>
                    <a:pt x="1469" y="7154"/>
                    <a:pt x="1547" y="5941"/>
                    <a:pt x="1429" y="4590"/>
                  </a:cubicBezTo>
                  <a:cubicBezTo>
                    <a:pt x="1292" y="3014"/>
                    <a:pt x="1106" y="1429"/>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54"/>
            <p:cNvSpPr/>
            <p:nvPr/>
          </p:nvSpPr>
          <p:spPr>
            <a:xfrm>
              <a:off x="4246283" y="3674370"/>
              <a:ext cx="739214" cy="829455"/>
            </a:xfrm>
            <a:custGeom>
              <a:avLst/>
              <a:gdLst/>
              <a:ahLst/>
              <a:cxnLst/>
              <a:rect l="l" t="t" r="r" b="b"/>
              <a:pathLst>
                <a:path w="10092" h="11324" fill="none" extrusionOk="0">
                  <a:moveTo>
                    <a:pt x="10091" y="4659"/>
                  </a:moveTo>
                  <a:cubicBezTo>
                    <a:pt x="9876" y="3582"/>
                    <a:pt x="9475" y="2535"/>
                    <a:pt x="8790" y="1684"/>
                  </a:cubicBezTo>
                  <a:cubicBezTo>
                    <a:pt x="8104" y="832"/>
                    <a:pt x="7096" y="206"/>
                    <a:pt x="6010" y="98"/>
                  </a:cubicBezTo>
                  <a:cubicBezTo>
                    <a:pt x="4924" y="0"/>
                    <a:pt x="3837" y="441"/>
                    <a:pt x="2996" y="1146"/>
                  </a:cubicBezTo>
                  <a:cubicBezTo>
                    <a:pt x="2164" y="1850"/>
                    <a:pt x="1577" y="2809"/>
                    <a:pt x="1146" y="3808"/>
                  </a:cubicBezTo>
                  <a:cubicBezTo>
                    <a:pt x="148" y="6156"/>
                    <a:pt x="1" y="8789"/>
                    <a:pt x="255" y="11324"/>
                  </a:cubicBezTo>
                  <a:cubicBezTo>
                    <a:pt x="373" y="9660"/>
                    <a:pt x="862" y="8045"/>
                    <a:pt x="1674" y="6597"/>
                  </a:cubicBezTo>
                  <a:cubicBezTo>
                    <a:pt x="2027" y="5951"/>
                    <a:pt x="2457" y="5334"/>
                    <a:pt x="3045" y="4884"/>
                  </a:cubicBezTo>
                  <a:cubicBezTo>
                    <a:pt x="3632" y="4434"/>
                    <a:pt x="4415" y="4209"/>
                    <a:pt x="5129" y="4405"/>
                  </a:cubicBezTo>
                  <a:cubicBezTo>
                    <a:pt x="5638" y="4561"/>
                    <a:pt x="6088" y="4884"/>
                    <a:pt x="6401" y="5325"/>
                  </a:cubicBezTo>
                  <a:cubicBezTo>
                    <a:pt x="6715" y="5765"/>
                    <a:pt x="6950" y="6244"/>
                    <a:pt x="7116" y="6763"/>
                  </a:cubicBezTo>
                  <a:cubicBezTo>
                    <a:pt x="7292" y="7282"/>
                    <a:pt x="7429" y="7810"/>
                    <a:pt x="7537" y="8349"/>
                  </a:cubicBezTo>
                </a:path>
              </a:pathLst>
            </a:custGeom>
            <a:noFill/>
            <a:ln w="4650"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54"/>
            <p:cNvSpPr/>
            <p:nvPr/>
          </p:nvSpPr>
          <p:spPr>
            <a:xfrm>
              <a:off x="4143809" y="3622071"/>
              <a:ext cx="121225" cy="881753"/>
            </a:xfrm>
            <a:custGeom>
              <a:avLst/>
              <a:gdLst/>
              <a:ahLst/>
              <a:cxnLst/>
              <a:rect l="l" t="t" r="r" b="b"/>
              <a:pathLst>
                <a:path w="1655" h="12038" fill="none" extrusionOk="0">
                  <a:moveTo>
                    <a:pt x="1253" y="0"/>
                  </a:moveTo>
                  <a:cubicBezTo>
                    <a:pt x="343" y="1566"/>
                    <a:pt x="0" y="3416"/>
                    <a:pt x="39" y="5226"/>
                  </a:cubicBezTo>
                  <a:cubicBezTo>
                    <a:pt x="88" y="7027"/>
                    <a:pt x="1116" y="10315"/>
                    <a:pt x="1654" y="12038"/>
                  </a:cubicBezTo>
                </a:path>
              </a:pathLst>
            </a:custGeom>
            <a:noFill/>
            <a:ln w="4650"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54"/>
            <p:cNvSpPr/>
            <p:nvPr/>
          </p:nvSpPr>
          <p:spPr>
            <a:xfrm>
              <a:off x="4401862" y="3413462"/>
              <a:ext cx="324120" cy="407915"/>
            </a:xfrm>
            <a:custGeom>
              <a:avLst/>
              <a:gdLst/>
              <a:ahLst/>
              <a:cxnLst/>
              <a:rect l="l" t="t" r="r" b="b"/>
              <a:pathLst>
                <a:path w="4425" h="5569" extrusionOk="0">
                  <a:moveTo>
                    <a:pt x="4424" y="0"/>
                  </a:moveTo>
                  <a:lnTo>
                    <a:pt x="4424" y="0"/>
                  </a:lnTo>
                  <a:cubicBezTo>
                    <a:pt x="3925" y="352"/>
                    <a:pt x="3455" y="744"/>
                    <a:pt x="3015" y="1165"/>
                  </a:cubicBezTo>
                  <a:cubicBezTo>
                    <a:pt x="2575" y="1585"/>
                    <a:pt x="2124" y="2006"/>
                    <a:pt x="1704" y="2447"/>
                  </a:cubicBezTo>
                  <a:cubicBezTo>
                    <a:pt x="1283" y="2877"/>
                    <a:pt x="832" y="3288"/>
                    <a:pt x="480" y="3807"/>
                  </a:cubicBezTo>
                  <a:cubicBezTo>
                    <a:pt x="304" y="4071"/>
                    <a:pt x="177" y="4355"/>
                    <a:pt x="98" y="4649"/>
                  </a:cubicBezTo>
                  <a:cubicBezTo>
                    <a:pt x="10" y="4952"/>
                    <a:pt x="1" y="5265"/>
                    <a:pt x="69" y="5569"/>
                  </a:cubicBezTo>
                  <a:cubicBezTo>
                    <a:pt x="40" y="5265"/>
                    <a:pt x="69" y="4962"/>
                    <a:pt x="177" y="4678"/>
                  </a:cubicBezTo>
                  <a:cubicBezTo>
                    <a:pt x="275" y="4394"/>
                    <a:pt x="421" y="4130"/>
                    <a:pt x="598" y="3895"/>
                  </a:cubicBezTo>
                  <a:cubicBezTo>
                    <a:pt x="950" y="3416"/>
                    <a:pt x="1410" y="3005"/>
                    <a:pt x="1841" y="2574"/>
                  </a:cubicBezTo>
                  <a:cubicBezTo>
                    <a:pt x="2271" y="2143"/>
                    <a:pt x="2692" y="1703"/>
                    <a:pt x="3113" y="1272"/>
                  </a:cubicBezTo>
                  <a:cubicBezTo>
                    <a:pt x="3543" y="832"/>
                    <a:pt x="3964" y="401"/>
                    <a:pt x="4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54"/>
            <p:cNvSpPr/>
            <p:nvPr/>
          </p:nvSpPr>
          <p:spPr>
            <a:xfrm>
              <a:off x="4586813" y="3556808"/>
              <a:ext cx="460287" cy="134116"/>
            </a:xfrm>
            <a:custGeom>
              <a:avLst/>
              <a:gdLst/>
              <a:ahLst/>
              <a:cxnLst/>
              <a:rect l="l" t="t" r="r" b="b"/>
              <a:pathLst>
                <a:path w="6284" h="1831" extrusionOk="0">
                  <a:moveTo>
                    <a:pt x="6284" y="0"/>
                  </a:moveTo>
                  <a:lnTo>
                    <a:pt x="6284" y="0"/>
                  </a:lnTo>
                  <a:cubicBezTo>
                    <a:pt x="6049" y="147"/>
                    <a:pt x="5785" y="235"/>
                    <a:pt x="5520" y="284"/>
                  </a:cubicBezTo>
                  <a:cubicBezTo>
                    <a:pt x="5256" y="343"/>
                    <a:pt x="4982" y="382"/>
                    <a:pt x="4718" y="431"/>
                  </a:cubicBezTo>
                  <a:cubicBezTo>
                    <a:pt x="4180" y="519"/>
                    <a:pt x="3632" y="617"/>
                    <a:pt x="3093" y="725"/>
                  </a:cubicBezTo>
                  <a:cubicBezTo>
                    <a:pt x="2555" y="832"/>
                    <a:pt x="2027" y="969"/>
                    <a:pt x="1498" y="1145"/>
                  </a:cubicBezTo>
                  <a:cubicBezTo>
                    <a:pt x="970" y="1322"/>
                    <a:pt x="470" y="1547"/>
                    <a:pt x="1" y="1831"/>
                  </a:cubicBezTo>
                  <a:cubicBezTo>
                    <a:pt x="500" y="1615"/>
                    <a:pt x="1009" y="1429"/>
                    <a:pt x="1537" y="1282"/>
                  </a:cubicBezTo>
                  <a:cubicBezTo>
                    <a:pt x="2066" y="1136"/>
                    <a:pt x="2594" y="1018"/>
                    <a:pt x="3132" y="911"/>
                  </a:cubicBezTo>
                  <a:cubicBezTo>
                    <a:pt x="3661" y="793"/>
                    <a:pt x="4209" y="695"/>
                    <a:pt x="4738" y="568"/>
                  </a:cubicBezTo>
                  <a:cubicBezTo>
                    <a:pt x="5012" y="509"/>
                    <a:pt x="5276" y="451"/>
                    <a:pt x="5540" y="372"/>
                  </a:cubicBezTo>
                  <a:cubicBezTo>
                    <a:pt x="5814" y="304"/>
                    <a:pt x="6059" y="177"/>
                    <a:pt x="62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54"/>
            <p:cNvSpPr/>
            <p:nvPr/>
          </p:nvSpPr>
          <p:spPr>
            <a:xfrm>
              <a:off x="4817690" y="3728134"/>
              <a:ext cx="478892" cy="308299"/>
            </a:xfrm>
            <a:custGeom>
              <a:avLst/>
              <a:gdLst/>
              <a:ahLst/>
              <a:cxnLst/>
              <a:rect l="l" t="t" r="r" b="b"/>
              <a:pathLst>
                <a:path w="6538" h="4209" extrusionOk="0">
                  <a:moveTo>
                    <a:pt x="0" y="0"/>
                  </a:moveTo>
                  <a:lnTo>
                    <a:pt x="0" y="0"/>
                  </a:lnTo>
                  <a:cubicBezTo>
                    <a:pt x="1184" y="539"/>
                    <a:pt x="2271" y="1253"/>
                    <a:pt x="3328" y="1997"/>
                  </a:cubicBezTo>
                  <a:cubicBezTo>
                    <a:pt x="4385" y="2751"/>
                    <a:pt x="5412" y="3553"/>
                    <a:pt x="6538" y="4209"/>
                  </a:cubicBezTo>
                  <a:cubicBezTo>
                    <a:pt x="5500" y="3426"/>
                    <a:pt x="4492" y="2604"/>
                    <a:pt x="3435" y="1850"/>
                  </a:cubicBezTo>
                  <a:cubicBezTo>
                    <a:pt x="2907" y="1469"/>
                    <a:pt x="2349" y="1116"/>
                    <a:pt x="1781" y="793"/>
                  </a:cubicBezTo>
                  <a:cubicBezTo>
                    <a:pt x="1214" y="470"/>
                    <a:pt x="617" y="206"/>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54"/>
            <p:cNvSpPr/>
            <p:nvPr/>
          </p:nvSpPr>
          <p:spPr>
            <a:xfrm>
              <a:off x="4955323" y="3892283"/>
              <a:ext cx="301120" cy="501892"/>
            </a:xfrm>
            <a:custGeom>
              <a:avLst/>
              <a:gdLst/>
              <a:ahLst/>
              <a:cxnLst/>
              <a:rect l="l" t="t" r="r" b="b"/>
              <a:pathLst>
                <a:path w="4111" h="6852" extrusionOk="0">
                  <a:moveTo>
                    <a:pt x="0" y="1"/>
                  </a:moveTo>
                  <a:lnTo>
                    <a:pt x="0" y="1"/>
                  </a:lnTo>
                  <a:cubicBezTo>
                    <a:pt x="382" y="549"/>
                    <a:pt x="764" y="1097"/>
                    <a:pt x="1106" y="1664"/>
                  </a:cubicBezTo>
                  <a:cubicBezTo>
                    <a:pt x="1449" y="2232"/>
                    <a:pt x="1781" y="2810"/>
                    <a:pt x="2104" y="3397"/>
                  </a:cubicBezTo>
                  <a:cubicBezTo>
                    <a:pt x="2427" y="3974"/>
                    <a:pt x="2750" y="4552"/>
                    <a:pt x="3083" y="5129"/>
                  </a:cubicBezTo>
                  <a:lnTo>
                    <a:pt x="3582" y="6000"/>
                  </a:lnTo>
                  <a:cubicBezTo>
                    <a:pt x="3758" y="6284"/>
                    <a:pt x="3925" y="6568"/>
                    <a:pt x="4111" y="6851"/>
                  </a:cubicBezTo>
                  <a:cubicBezTo>
                    <a:pt x="3964" y="6548"/>
                    <a:pt x="3807" y="6254"/>
                    <a:pt x="3660" y="5951"/>
                  </a:cubicBezTo>
                  <a:lnTo>
                    <a:pt x="3200" y="5070"/>
                  </a:lnTo>
                  <a:cubicBezTo>
                    <a:pt x="2897" y="4473"/>
                    <a:pt x="2584" y="3886"/>
                    <a:pt x="2261" y="3309"/>
                  </a:cubicBezTo>
                  <a:cubicBezTo>
                    <a:pt x="1928" y="2721"/>
                    <a:pt x="1586" y="2144"/>
                    <a:pt x="1214" y="1596"/>
                  </a:cubicBezTo>
                  <a:cubicBezTo>
                    <a:pt x="1028" y="1312"/>
                    <a:pt x="842" y="1038"/>
                    <a:pt x="636" y="774"/>
                  </a:cubicBezTo>
                  <a:cubicBezTo>
                    <a:pt x="431" y="510"/>
                    <a:pt x="225" y="245"/>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54"/>
            <p:cNvSpPr/>
            <p:nvPr/>
          </p:nvSpPr>
          <p:spPr>
            <a:xfrm>
              <a:off x="4985428" y="4017756"/>
              <a:ext cx="31570" cy="590009"/>
            </a:xfrm>
            <a:custGeom>
              <a:avLst/>
              <a:gdLst/>
              <a:ahLst/>
              <a:cxnLst/>
              <a:rect l="l" t="t" r="r" b="b"/>
              <a:pathLst>
                <a:path w="431" h="8055" extrusionOk="0">
                  <a:moveTo>
                    <a:pt x="0" y="0"/>
                  </a:moveTo>
                  <a:lnTo>
                    <a:pt x="0" y="0"/>
                  </a:lnTo>
                  <a:cubicBezTo>
                    <a:pt x="20" y="167"/>
                    <a:pt x="30" y="333"/>
                    <a:pt x="49" y="509"/>
                  </a:cubicBezTo>
                  <a:lnTo>
                    <a:pt x="88" y="1008"/>
                  </a:lnTo>
                  <a:lnTo>
                    <a:pt x="118" y="1517"/>
                  </a:lnTo>
                  <a:lnTo>
                    <a:pt x="127" y="2016"/>
                  </a:lnTo>
                  <a:cubicBezTo>
                    <a:pt x="127" y="2692"/>
                    <a:pt x="108" y="3357"/>
                    <a:pt x="108" y="4033"/>
                  </a:cubicBezTo>
                  <a:cubicBezTo>
                    <a:pt x="98" y="4708"/>
                    <a:pt x="98" y="5383"/>
                    <a:pt x="137" y="6058"/>
                  </a:cubicBezTo>
                  <a:lnTo>
                    <a:pt x="186" y="6558"/>
                  </a:lnTo>
                  <a:lnTo>
                    <a:pt x="245" y="7067"/>
                  </a:lnTo>
                  <a:lnTo>
                    <a:pt x="323" y="7566"/>
                  </a:lnTo>
                  <a:cubicBezTo>
                    <a:pt x="362" y="7722"/>
                    <a:pt x="401" y="7889"/>
                    <a:pt x="431" y="8055"/>
                  </a:cubicBezTo>
                  <a:cubicBezTo>
                    <a:pt x="411" y="7889"/>
                    <a:pt x="392" y="7722"/>
                    <a:pt x="372" y="7556"/>
                  </a:cubicBezTo>
                  <a:lnTo>
                    <a:pt x="333" y="7047"/>
                  </a:lnTo>
                  <a:lnTo>
                    <a:pt x="304" y="6548"/>
                  </a:lnTo>
                  <a:lnTo>
                    <a:pt x="284" y="6049"/>
                  </a:lnTo>
                  <a:cubicBezTo>
                    <a:pt x="274" y="5373"/>
                    <a:pt x="284" y="4708"/>
                    <a:pt x="294" y="4033"/>
                  </a:cubicBezTo>
                  <a:cubicBezTo>
                    <a:pt x="294" y="3357"/>
                    <a:pt x="304" y="2682"/>
                    <a:pt x="264" y="2007"/>
                  </a:cubicBezTo>
                  <a:lnTo>
                    <a:pt x="225" y="1498"/>
                  </a:lnTo>
                  <a:lnTo>
                    <a:pt x="176" y="999"/>
                  </a:lnTo>
                  <a:lnTo>
                    <a:pt x="98" y="500"/>
                  </a:lnTo>
                  <a:cubicBezTo>
                    <a:pt x="69" y="333"/>
                    <a:pt x="39" y="16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54"/>
            <p:cNvSpPr/>
            <p:nvPr/>
          </p:nvSpPr>
          <p:spPr>
            <a:xfrm>
              <a:off x="4766270" y="4256837"/>
              <a:ext cx="65776" cy="56694"/>
            </a:xfrm>
            <a:custGeom>
              <a:avLst/>
              <a:gdLst/>
              <a:ahLst/>
              <a:cxnLst/>
              <a:rect l="l" t="t" r="r" b="b"/>
              <a:pathLst>
                <a:path w="898" h="774" extrusionOk="0">
                  <a:moveTo>
                    <a:pt x="449" y="1"/>
                  </a:moveTo>
                  <a:cubicBezTo>
                    <a:pt x="206" y="1"/>
                    <a:pt x="0" y="243"/>
                    <a:pt x="95" y="504"/>
                  </a:cubicBezTo>
                  <a:cubicBezTo>
                    <a:pt x="153" y="682"/>
                    <a:pt x="305" y="773"/>
                    <a:pt x="459" y="773"/>
                  </a:cubicBezTo>
                  <a:cubicBezTo>
                    <a:pt x="593" y="773"/>
                    <a:pt x="727" y="704"/>
                    <a:pt x="800" y="563"/>
                  </a:cubicBezTo>
                  <a:cubicBezTo>
                    <a:pt x="898" y="367"/>
                    <a:pt x="819" y="142"/>
                    <a:pt x="624" y="44"/>
                  </a:cubicBezTo>
                  <a:cubicBezTo>
                    <a:pt x="566" y="14"/>
                    <a:pt x="506"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54"/>
            <p:cNvSpPr/>
            <p:nvPr/>
          </p:nvSpPr>
          <p:spPr>
            <a:xfrm>
              <a:off x="4200503" y="3602002"/>
              <a:ext cx="65264" cy="56547"/>
            </a:xfrm>
            <a:custGeom>
              <a:avLst/>
              <a:gdLst/>
              <a:ahLst/>
              <a:cxnLst/>
              <a:rect l="l" t="t" r="r" b="b"/>
              <a:pathLst>
                <a:path w="891" h="772" extrusionOk="0">
                  <a:moveTo>
                    <a:pt x="460" y="1"/>
                  </a:moveTo>
                  <a:cubicBezTo>
                    <a:pt x="309" y="1"/>
                    <a:pt x="158" y="87"/>
                    <a:pt x="97" y="254"/>
                  </a:cubicBezTo>
                  <a:cubicBezTo>
                    <a:pt x="0" y="513"/>
                    <a:pt x="203" y="771"/>
                    <a:pt x="453" y="771"/>
                  </a:cubicBezTo>
                  <a:cubicBezTo>
                    <a:pt x="506" y="771"/>
                    <a:pt x="561" y="760"/>
                    <a:pt x="616" y="734"/>
                  </a:cubicBezTo>
                  <a:cubicBezTo>
                    <a:pt x="812" y="646"/>
                    <a:pt x="890" y="421"/>
                    <a:pt x="812" y="225"/>
                  </a:cubicBezTo>
                  <a:cubicBezTo>
                    <a:pt x="741" y="74"/>
                    <a:pt x="600" y="1"/>
                    <a:pt x="4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Рисунок 2">
            <a:extLst>
              <a:ext uri="{FF2B5EF4-FFF2-40B4-BE49-F238E27FC236}">
                <a16:creationId xmlns:a16="http://schemas.microsoft.com/office/drawing/2014/main" xmlns="" id="{06853408-22A1-4D83-9508-13E53E5143AF}"/>
              </a:ext>
            </a:extLst>
          </p:cNvPr>
          <p:cNvPicPr>
            <a:picLocks noChangeAspect="1"/>
          </p:cNvPicPr>
          <p:nvPr/>
        </p:nvPicPr>
        <p:blipFill>
          <a:blip r:embed="rId6"/>
          <a:stretch>
            <a:fillRect/>
          </a:stretch>
        </p:blipFill>
        <p:spPr>
          <a:xfrm>
            <a:off x="0" y="-28021"/>
            <a:ext cx="9143999" cy="517152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93"/>
        <p:cNvGrpSpPr/>
        <p:nvPr/>
      </p:nvGrpSpPr>
      <p:grpSpPr>
        <a:xfrm>
          <a:off x="0" y="0"/>
          <a:ext cx="0" cy="0"/>
          <a:chOff x="0" y="0"/>
          <a:chExt cx="0" cy="0"/>
        </a:xfrm>
      </p:grpSpPr>
      <p:sp>
        <p:nvSpPr>
          <p:cNvPr id="3894" name="Google Shape;3894;p55"/>
          <p:cNvSpPr/>
          <p:nvPr/>
        </p:nvSpPr>
        <p:spPr>
          <a:xfrm>
            <a:off x="2546725" y="3088432"/>
            <a:ext cx="4050300" cy="526800"/>
          </a:xfrm>
          <a:prstGeom prst="roundRect">
            <a:avLst>
              <a:gd name="adj" fmla="val 50000"/>
            </a:avLst>
          </a:prstGeom>
          <a:gradFill>
            <a:gsLst>
              <a:gs pos="0">
                <a:schemeClr val="lt2"/>
              </a:gs>
              <a:gs pos="100000">
                <a:schemeClr val="dk2"/>
              </a:gs>
            </a:gsLst>
            <a:lin ang="5400012"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95" name="Google Shape;3895;p55"/>
          <p:cNvSpPr txBox="1">
            <a:spLocks noGrp="1"/>
          </p:cNvSpPr>
          <p:nvPr>
            <p:ph type="title"/>
          </p:nvPr>
        </p:nvSpPr>
        <p:spPr>
          <a:xfrm>
            <a:off x="785812" y="750094"/>
            <a:ext cx="7679531" cy="217130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sz="1800" dirty="0" err="1">
                <a:solidFill>
                  <a:schemeClr val="tx2">
                    <a:lumMod val="50000"/>
                  </a:schemeClr>
                </a:solidFill>
              </a:rPr>
              <a:t>Ինչպես</a:t>
            </a:r>
            <a:r>
              <a:rPr sz="1800" dirty="0">
                <a:solidFill>
                  <a:schemeClr val="tx2">
                    <a:lumMod val="50000"/>
                  </a:schemeClr>
                </a:solidFill>
              </a:rPr>
              <a:t> </a:t>
            </a:r>
            <a:r>
              <a:rPr sz="1800" dirty="0" err="1">
                <a:solidFill>
                  <a:schemeClr val="tx2">
                    <a:lumMod val="50000"/>
                  </a:schemeClr>
                </a:solidFill>
              </a:rPr>
              <a:t>բոլոր</a:t>
            </a:r>
            <a:r>
              <a:rPr sz="1800" dirty="0">
                <a:solidFill>
                  <a:schemeClr val="tx2">
                    <a:lumMod val="50000"/>
                  </a:schemeClr>
                </a:solidFill>
              </a:rPr>
              <a:t> </a:t>
            </a:r>
            <a:r>
              <a:rPr sz="1800" dirty="0" err="1">
                <a:solidFill>
                  <a:schemeClr val="tx2">
                    <a:lumMod val="50000"/>
                  </a:schemeClr>
                </a:solidFill>
              </a:rPr>
              <a:t>տարածաշրջանում</a:t>
            </a:r>
            <a:r>
              <a:rPr sz="1800" dirty="0">
                <a:solidFill>
                  <a:schemeClr val="tx2">
                    <a:lumMod val="50000"/>
                  </a:schemeClr>
                </a:solidFill>
              </a:rPr>
              <a:t> </a:t>
            </a:r>
            <a:r>
              <a:rPr sz="1800" dirty="0" err="1">
                <a:solidFill>
                  <a:schemeClr val="tx2">
                    <a:lumMod val="50000"/>
                  </a:schemeClr>
                </a:solidFill>
              </a:rPr>
              <a:t>այնպես</a:t>
            </a:r>
            <a:r>
              <a:rPr sz="1800" dirty="0">
                <a:solidFill>
                  <a:schemeClr val="tx2">
                    <a:lumMod val="50000"/>
                  </a:schemeClr>
                </a:solidFill>
              </a:rPr>
              <a:t> </a:t>
            </a:r>
            <a:r>
              <a:rPr sz="1800" dirty="0" err="1">
                <a:solidFill>
                  <a:schemeClr val="tx2">
                    <a:lumMod val="50000"/>
                  </a:schemeClr>
                </a:solidFill>
              </a:rPr>
              <a:t>ել</a:t>
            </a:r>
            <a:r>
              <a:rPr sz="1800" dirty="0">
                <a:solidFill>
                  <a:schemeClr val="tx2">
                    <a:lumMod val="50000"/>
                  </a:schemeClr>
                </a:solidFill>
              </a:rPr>
              <a:t> </a:t>
            </a:r>
            <a:r>
              <a:rPr sz="1800" dirty="0" err="1">
                <a:solidFill>
                  <a:schemeClr val="tx2">
                    <a:lumMod val="50000"/>
                  </a:schemeClr>
                </a:solidFill>
              </a:rPr>
              <a:t>մեր</a:t>
            </a:r>
            <a:r>
              <a:rPr sz="1800" dirty="0">
                <a:solidFill>
                  <a:schemeClr val="tx2">
                    <a:lumMod val="50000"/>
                  </a:schemeClr>
                </a:solidFill>
              </a:rPr>
              <a:t> </a:t>
            </a:r>
            <a:r>
              <a:rPr sz="1800" dirty="0" err="1">
                <a:solidFill>
                  <a:schemeClr val="tx2">
                    <a:lumMod val="50000"/>
                  </a:schemeClr>
                </a:solidFill>
              </a:rPr>
              <a:t>գյուցում</a:t>
            </a:r>
            <a:r>
              <a:rPr sz="1800" dirty="0">
                <a:solidFill>
                  <a:schemeClr val="tx2">
                    <a:lumMod val="50000"/>
                  </a:schemeClr>
                </a:solidFill>
              </a:rPr>
              <a:t> </a:t>
            </a:r>
            <a:r>
              <a:rPr sz="1800" dirty="0" err="1">
                <a:solidFill>
                  <a:schemeClr val="tx2">
                    <a:lumMod val="50000"/>
                  </a:schemeClr>
                </a:solidFill>
              </a:rPr>
              <a:t>կենցաղային</a:t>
            </a:r>
            <a:r>
              <a:rPr sz="1800" dirty="0">
                <a:solidFill>
                  <a:schemeClr val="tx2">
                    <a:lumMod val="50000"/>
                  </a:schemeClr>
                </a:solidFill>
              </a:rPr>
              <a:t> </a:t>
            </a:r>
            <a:r>
              <a:rPr sz="1800" dirty="0" err="1">
                <a:solidFill>
                  <a:schemeClr val="tx2">
                    <a:lumMod val="50000"/>
                  </a:schemeClr>
                </a:solidFill>
              </a:rPr>
              <a:t>թափոնները</a:t>
            </a:r>
            <a:r>
              <a:rPr sz="1800" dirty="0">
                <a:solidFill>
                  <a:schemeClr val="tx2">
                    <a:lumMod val="50000"/>
                  </a:schemeClr>
                </a:solidFill>
              </a:rPr>
              <a:t> </a:t>
            </a:r>
            <a:r>
              <a:rPr sz="1800" dirty="0" err="1">
                <a:solidFill>
                  <a:schemeClr val="tx2">
                    <a:lumMod val="50000"/>
                  </a:schemeClr>
                </a:solidFill>
              </a:rPr>
              <a:t>անմասն</a:t>
            </a:r>
            <a:r>
              <a:rPr sz="1800" dirty="0">
                <a:solidFill>
                  <a:schemeClr val="tx2">
                    <a:lumMod val="50000"/>
                  </a:schemeClr>
                </a:solidFill>
              </a:rPr>
              <a:t> </a:t>
            </a:r>
            <a:r>
              <a:rPr sz="1800" dirty="0" err="1">
                <a:solidFill>
                  <a:schemeClr val="tx2">
                    <a:lumMod val="50000"/>
                  </a:schemeClr>
                </a:solidFill>
              </a:rPr>
              <a:t>չեն</a:t>
            </a:r>
            <a:r>
              <a:rPr sz="1800" dirty="0">
                <a:solidFill>
                  <a:schemeClr val="tx2">
                    <a:lumMod val="50000"/>
                  </a:schemeClr>
                </a:solidFill>
              </a:rPr>
              <a:t> </a:t>
            </a:r>
            <a:r>
              <a:rPr sz="1800" dirty="0" err="1">
                <a:solidFill>
                  <a:schemeClr val="tx2">
                    <a:lumMod val="50000"/>
                  </a:schemeClr>
                </a:solidFill>
              </a:rPr>
              <a:t>մնում</a:t>
            </a:r>
            <a:r>
              <a:rPr sz="1800" dirty="0">
                <a:solidFill>
                  <a:schemeClr val="tx2">
                    <a:lumMod val="50000"/>
                  </a:schemeClr>
                </a:solidFill>
              </a:rPr>
              <a:t> ։ </a:t>
            </a:r>
            <a:r>
              <a:rPr sz="1800" dirty="0" err="1">
                <a:solidFill>
                  <a:schemeClr val="tx2">
                    <a:lumMod val="50000"/>
                  </a:schemeClr>
                </a:solidFill>
              </a:rPr>
              <a:t>Մենք</a:t>
            </a:r>
            <a:r>
              <a:rPr sz="1800" dirty="0">
                <a:solidFill>
                  <a:schemeClr val="tx2">
                    <a:lumMod val="50000"/>
                  </a:schemeClr>
                </a:solidFill>
              </a:rPr>
              <a:t> ՝ </a:t>
            </a:r>
            <a:r>
              <a:rPr sz="1800" dirty="0" err="1">
                <a:solidFill>
                  <a:schemeClr val="tx2">
                    <a:lumMod val="50000"/>
                  </a:schemeClr>
                </a:solidFill>
              </a:rPr>
              <a:t>աշակերտներս</a:t>
            </a:r>
            <a:r>
              <a:rPr sz="1800" dirty="0">
                <a:solidFill>
                  <a:schemeClr val="tx2">
                    <a:lumMod val="50000"/>
                  </a:schemeClr>
                </a:solidFill>
              </a:rPr>
              <a:t> </a:t>
            </a:r>
            <a:r>
              <a:rPr sz="1800" dirty="0" err="1">
                <a:solidFill>
                  <a:schemeClr val="tx2">
                    <a:lumMod val="50000"/>
                  </a:schemeClr>
                </a:solidFill>
              </a:rPr>
              <a:t>կատարել</a:t>
            </a:r>
            <a:r>
              <a:rPr sz="1800" dirty="0">
                <a:solidFill>
                  <a:schemeClr val="tx2">
                    <a:lumMod val="50000"/>
                  </a:schemeClr>
                </a:solidFill>
              </a:rPr>
              <a:t> </a:t>
            </a:r>
            <a:r>
              <a:rPr sz="1800" dirty="0" err="1">
                <a:solidFill>
                  <a:schemeClr val="tx2">
                    <a:lumMod val="50000"/>
                  </a:schemeClr>
                </a:solidFill>
              </a:rPr>
              <a:t>ենք</a:t>
            </a:r>
            <a:r>
              <a:rPr sz="1800" dirty="0">
                <a:solidFill>
                  <a:schemeClr val="tx2">
                    <a:lumMod val="50000"/>
                  </a:schemeClr>
                </a:solidFill>
              </a:rPr>
              <a:t> </a:t>
            </a:r>
            <a:r>
              <a:rPr sz="1800" dirty="0" err="1">
                <a:solidFill>
                  <a:schemeClr val="tx2">
                    <a:lumMod val="50000"/>
                  </a:schemeClr>
                </a:solidFill>
              </a:rPr>
              <a:t>մի</a:t>
            </a:r>
            <a:r>
              <a:rPr sz="1800" dirty="0">
                <a:solidFill>
                  <a:schemeClr val="tx2">
                    <a:lumMod val="50000"/>
                  </a:schemeClr>
                </a:solidFill>
              </a:rPr>
              <a:t> </a:t>
            </a:r>
            <a:r>
              <a:rPr sz="1800" dirty="0" err="1">
                <a:solidFill>
                  <a:schemeClr val="tx2">
                    <a:lumMod val="50000"/>
                  </a:schemeClr>
                </a:solidFill>
              </a:rPr>
              <a:t>շարք</a:t>
            </a:r>
            <a:r>
              <a:rPr sz="1800" dirty="0">
                <a:solidFill>
                  <a:schemeClr val="tx2">
                    <a:lumMod val="50000"/>
                  </a:schemeClr>
                </a:solidFill>
              </a:rPr>
              <a:t> </a:t>
            </a:r>
            <a:r>
              <a:rPr sz="1800" dirty="0" err="1">
                <a:solidFill>
                  <a:schemeClr val="tx2">
                    <a:lumMod val="50000"/>
                  </a:schemeClr>
                </a:solidFill>
              </a:rPr>
              <a:t>ուսումնասիրություններ</a:t>
            </a:r>
            <a:r>
              <a:rPr sz="1800" dirty="0">
                <a:solidFill>
                  <a:schemeClr val="tx2">
                    <a:lumMod val="50000"/>
                  </a:schemeClr>
                </a:solidFill>
              </a:rPr>
              <a:t> </a:t>
            </a:r>
            <a:r>
              <a:rPr sz="1800" dirty="0" err="1">
                <a:solidFill>
                  <a:schemeClr val="tx2">
                    <a:lumMod val="50000"/>
                  </a:schemeClr>
                </a:solidFill>
              </a:rPr>
              <a:t>գյուղի</a:t>
            </a:r>
            <a:r>
              <a:rPr sz="1800" dirty="0">
                <a:solidFill>
                  <a:schemeClr val="tx2">
                    <a:lumMod val="50000"/>
                  </a:schemeClr>
                </a:solidFill>
              </a:rPr>
              <a:t> </a:t>
            </a:r>
            <a:r>
              <a:rPr sz="1800" dirty="0" err="1">
                <a:solidFill>
                  <a:schemeClr val="tx2">
                    <a:lumMod val="50000"/>
                  </a:schemeClr>
                </a:solidFill>
              </a:rPr>
              <a:t>տարածքում</a:t>
            </a:r>
            <a:r>
              <a:rPr sz="1800" dirty="0">
                <a:solidFill>
                  <a:schemeClr val="tx2">
                    <a:lumMod val="50000"/>
                  </a:schemeClr>
                </a:solidFill>
              </a:rPr>
              <a:t> և </a:t>
            </a:r>
            <a:r>
              <a:rPr sz="1800" dirty="0" err="1">
                <a:solidFill>
                  <a:schemeClr val="tx2">
                    <a:lumMod val="50000"/>
                  </a:schemeClr>
                </a:solidFill>
              </a:rPr>
              <a:t>հայտնաբերել</a:t>
            </a:r>
            <a:r>
              <a:rPr sz="1800" dirty="0">
                <a:solidFill>
                  <a:schemeClr val="tx2">
                    <a:lumMod val="50000"/>
                  </a:schemeClr>
                </a:solidFill>
              </a:rPr>
              <a:t> </a:t>
            </a:r>
            <a:r>
              <a:rPr sz="1800" dirty="0" err="1">
                <a:solidFill>
                  <a:schemeClr val="tx2">
                    <a:lumMod val="50000"/>
                  </a:schemeClr>
                </a:solidFill>
              </a:rPr>
              <a:t>մի</a:t>
            </a:r>
            <a:r>
              <a:rPr sz="1800" dirty="0">
                <a:solidFill>
                  <a:schemeClr val="tx2">
                    <a:lumMod val="50000"/>
                  </a:schemeClr>
                </a:solidFill>
              </a:rPr>
              <a:t> </a:t>
            </a:r>
            <a:r>
              <a:rPr sz="1800" dirty="0" err="1">
                <a:solidFill>
                  <a:schemeClr val="tx2">
                    <a:lumMod val="50000"/>
                  </a:schemeClr>
                </a:solidFill>
              </a:rPr>
              <a:t>շարք</a:t>
            </a:r>
            <a:r>
              <a:rPr sz="1800" dirty="0">
                <a:solidFill>
                  <a:schemeClr val="tx2">
                    <a:lumMod val="50000"/>
                  </a:schemeClr>
                </a:solidFill>
              </a:rPr>
              <a:t> </a:t>
            </a:r>
            <a:r>
              <a:rPr sz="1800" dirty="0" err="1">
                <a:solidFill>
                  <a:schemeClr val="tx2">
                    <a:lumMod val="50000"/>
                  </a:schemeClr>
                </a:solidFill>
              </a:rPr>
              <a:t>թափոններ</a:t>
            </a:r>
            <a:r>
              <a:rPr sz="1800" dirty="0">
                <a:solidFill>
                  <a:schemeClr val="tx2">
                    <a:lumMod val="50000"/>
                  </a:schemeClr>
                </a:solidFill>
              </a:rPr>
              <a:t> , </a:t>
            </a:r>
            <a:r>
              <a:rPr sz="1800" dirty="0" err="1">
                <a:solidFill>
                  <a:schemeClr val="tx2">
                    <a:lumMod val="50000"/>
                  </a:schemeClr>
                </a:solidFill>
              </a:rPr>
              <a:t>որոնք</a:t>
            </a:r>
            <a:r>
              <a:rPr sz="1800" dirty="0">
                <a:solidFill>
                  <a:schemeClr val="tx2">
                    <a:lumMod val="50000"/>
                  </a:schemeClr>
                </a:solidFill>
              </a:rPr>
              <a:t> </a:t>
            </a:r>
            <a:r>
              <a:rPr sz="1800" dirty="0" err="1">
                <a:solidFill>
                  <a:schemeClr val="tx2">
                    <a:lumMod val="50000"/>
                  </a:schemeClr>
                </a:solidFill>
              </a:rPr>
              <a:t>ունեն</a:t>
            </a:r>
            <a:r>
              <a:rPr sz="1800" dirty="0">
                <a:solidFill>
                  <a:schemeClr val="tx2">
                    <a:lumMod val="50000"/>
                  </a:schemeClr>
                </a:solidFill>
              </a:rPr>
              <a:t> </a:t>
            </a:r>
            <a:r>
              <a:rPr sz="1800" dirty="0" err="1">
                <a:solidFill>
                  <a:schemeClr val="tx2">
                    <a:lumMod val="50000"/>
                  </a:schemeClr>
                </a:solidFill>
              </a:rPr>
              <a:t>իրենց</a:t>
            </a:r>
            <a:r>
              <a:rPr sz="1800" dirty="0">
                <a:solidFill>
                  <a:schemeClr val="tx2">
                    <a:lumMod val="50000"/>
                  </a:schemeClr>
                </a:solidFill>
              </a:rPr>
              <a:t> </a:t>
            </a:r>
            <a:r>
              <a:rPr sz="1800" dirty="0" err="1">
                <a:solidFill>
                  <a:schemeClr val="tx2">
                    <a:lumMod val="50000"/>
                  </a:schemeClr>
                </a:solidFill>
              </a:rPr>
              <a:t>վնասակար</a:t>
            </a:r>
            <a:r>
              <a:rPr sz="1800" dirty="0">
                <a:solidFill>
                  <a:schemeClr val="tx2">
                    <a:lumMod val="50000"/>
                  </a:schemeClr>
                </a:solidFill>
              </a:rPr>
              <a:t> </a:t>
            </a:r>
            <a:r>
              <a:rPr sz="1800" dirty="0" err="1">
                <a:solidFill>
                  <a:schemeClr val="tx2">
                    <a:lumMod val="50000"/>
                  </a:schemeClr>
                </a:solidFill>
              </a:rPr>
              <a:t>ազդեցությունը</a:t>
            </a:r>
            <a:r>
              <a:rPr sz="1800" dirty="0">
                <a:solidFill>
                  <a:schemeClr val="tx2">
                    <a:lumMod val="50000"/>
                  </a:schemeClr>
                </a:solidFill>
              </a:rPr>
              <a:t>  </a:t>
            </a:r>
            <a:r>
              <a:rPr sz="1800" dirty="0" err="1">
                <a:solidFill>
                  <a:schemeClr val="tx2">
                    <a:lumMod val="50000"/>
                  </a:schemeClr>
                </a:solidFill>
              </a:rPr>
              <a:t>գյուղի</a:t>
            </a:r>
            <a:r>
              <a:rPr sz="1800" dirty="0">
                <a:solidFill>
                  <a:schemeClr val="tx2">
                    <a:lumMod val="50000"/>
                  </a:schemeClr>
                </a:solidFill>
              </a:rPr>
              <a:t> </a:t>
            </a:r>
            <a:r>
              <a:rPr sz="1800" dirty="0" err="1">
                <a:solidFill>
                  <a:schemeClr val="tx2">
                    <a:lumMod val="50000"/>
                  </a:schemeClr>
                </a:solidFill>
              </a:rPr>
              <a:t>բնակչության</a:t>
            </a:r>
            <a:r>
              <a:rPr sz="1800" dirty="0">
                <a:solidFill>
                  <a:schemeClr val="tx2">
                    <a:lumMod val="50000"/>
                  </a:schemeClr>
                </a:solidFill>
              </a:rPr>
              <a:t> և </a:t>
            </a:r>
            <a:r>
              <a:rPr sz="1800" dirty="0" err="1">
                <a:solidFill>
                  <a:schemeClr val="tx2">
                    <a:lumMod val="50000"/>
                  </a:schemeClr>
                </a:solidFill>
              </a:rPr>
              <a:t>կենդանակ</a:t>
            </a:r>
            <a:r>
              <a:rPr sz="1800" dirty="0">
                <a:solidFill>
                  <a:schemeClr val="tx2">
                    <a:lumMod val="50000"/>
                  </a:schemeClr>
                </a:solidFill>
              </a:rPr>
              <a:t> </a:t>
            </a:r>
            <a:r>
              <a:rPr sz="1800" dirty="0" err="1">
                <a:solidFill>
                  <a:schemeClr val="tx2">
                    <a:lumMod val="50000"/>
                  </a:schemeClr>
                </a:solidFill>
              </a:rPr>
              <a:t>աշխարհի</a:t>
            </a:r>
            <a:r>
              <a:rPr sz="1800" dirty="0">
                <a:solidFill>
                  <a:schemeClr val="tx2">
                    <a:lumMod val="50000"/>
                  </a:schemeClr>
                </a:solidFill>
              </a:rPr>
              <a:t> </a:t>
            </a:r>
            <a:r>
              <a:rPr sz="1800" dirty="0" err="1">
                <a:solidFill>
                  <a:schemeClr val="tx2">
                    <a:lumMod val="50000"/>
                  </a:schemeClr>
                </a:solidFill>
              </a:rPr>
              <a:t>վրա</a:t>
            </a:r>
            <a:r>
              <a:rPr sz="1800" dirty="0">
                <a:solidFill>
                  <a:schemeClr val="tx2">
                    <a:lumMod val="50000"/>
                  </a:schemeClr>
                </a:solidFill>
              </a:rPr>
              <a:t> ։</a:t>
            </a:r>
          </a:p>
        </p:txBody>
      </p:sp>
      <p:sp>
        <p:nvSpPr>
          <p:cNvPr id="3896" name="Google Shape;3896;p55"/>
          <p:cNvSpPr txBox="1">
            <a:spLocks noGrp="1"/>
          </p:cNvSpPr>
          <p:nvPr>
            <p:ph type="subTitle" idx="1"/>
          </p:nvPr>
        </p:nvSpPr>
        <p:spPr>
          <a:xfrm>
            <a:off x="2391775" y="3144232"/>
            <a:ext cx="4337638" cy="40621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dirty="0"/>
          </a:p>
        </p:txBody>
      </p:sp>
      <p:pic>
        <p:nvPicPr>
          <p:cNvPr id="5" name="Рисунок 4">
            <a:extLst>
              <a:ext uri="{FF2B5EF4-FFF2-40B4-BE49-F238E27FC236}">
                <a16:creationId xmlns:a16="http://schemas.microsoft.com/office/drawing/2014/main" xmlns="" id="{A5371707-A180-4C9D-AE6E-CF34428E24D7}"/>
              </a:ext>
            </a:extLst>
          </p:cNvPr>
          <p:cNvPicPr>
            <a:picLocks noChangeAspect="1"/>
          </p:cNvPicPr>
          <p:nvPr/>
        </p:nvPicPr>
        <p:blipFill>
          <a:blip r:embed="rId3"/>
          <a:stretch>
            <a:fillRect/>
          </a:stretch>
        </p:blipFill>
        <p:spPr>
          <a:xfrm>
            <a:off x="1343026" y="2650331"/>
            <a:ext cx="6872288" cy="241458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01"/>
        <p:cNvGrpSpPr/>
        <p:nvPr/>
      </p:nvGrpSpPr>
      <p:grpSpPr>
        <a:xfrm>
          <a:off x="0" y="0"/>
          <a:ext cx="0" cy="0"/>
          <a:chOff x="0" y="0"/>
          <a:chExt cx="0" cy="0"/>
        </a:xfrm>
      </p:grpSpPr>
      <p:sp>
        <p:nvSpPr>
          <p:cNvPr id="3906" name="Google Shape;3906;p56"/>
          <p:cNvSpPr txBox="1">
            <a:spLocks noGrp="1"/>
          </p:cNvSpPr>
          <p:nvPr>
            <p:ph type="title"/>
          </p:nvPr>
        </p:nvSpPr>
        <p:spPr>
          <a:xfrm>
            <a:off x="720000" y="3923167"/>
            <a:ext cx="7704000" cy="38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y-AM" sz="2800" dirty="0">
                <a:solidFill>
                  <a:srgbClr val="FF0000"/>
                </a:solidFill>
              </a:rPr>
              <a:t>Սա այն տարածքներն է որոնց կողքով մեզնից յուրաքանչյուրը անցնում է անտարբեր ու ուշադրություն չի դարձնում ։</a:t>
            </a:r>
            <a:endParaRPr sz="2800" dirty="0">
              <a:solidFill>
                <a:srgbClr val="FF0000"/>
              </a:solidFill>
            </a:endParaRPr>
          </a:p>
        </p:txBody>
      </p:sp>
      <p:sp>
        <p:nvSpPr>
          <p:cNvPr id="3907" name="Google Shape;3907;p56"/>
          <p:cNvSpPr txBox="1"/>
          <p:nvPr/>
        </p:nvSpPr>
        <p:spPr>
          <a:xfrm>
            <a:off x="1520750" y="1148250"/>
            <a:ext cx="3015600" cy="384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2400" dirty="0">
              <a:solidFill>
                <a:srgbClr val="4E7D77"/>
              </a:solidFill>
              <a:latin typeface="DM Serif Text"/>
              <a:ea typeface="DM Serif Text"/>
              <a:cs typeface="DM Serif Text"/>
              <a:sym typeface="DM Serif Text"/>
            </a:endParaRPr>
          </a:p>
        </p:txBody>
      </p:sp>
      <p:sp>
        <p:nvSpPr>
          <p:cNvPr id="3926" name="Google Shape;3926;p56"/>
          <p:cNvSpPr txBox="1"/>
          <p:nvPr/>
        </p:nvSpPr>
        <p:spPr>
          <a:xfrm>
            <a:off x="5374600" y="1148250"/>
            <a:ext cx="3015600" cy="384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2400" dirty="0">
              <a:solidFill>
                <a:srgbClr val="4E7D77"/>
              </a:solidFill>
              <a:latin typeface="DM Serif Text"/>
              <a:ea typeface="DM Serif Text"/>
              <a:cs typeface="DM Serif Text"/>
              <a:sym typeface="DM Serif Text"/>
            </a:endParaRPr>
          </a:p>
        </p:txBody>
      </p:sp>
      <p:sp>
        <p:nvSpPr>
          <p:cNvPr id="3935" name="Google Shape;3935;p56"/>
          <p:cNvSpPr txBox="1"/>
          <p:nvPr/>
        </p:nvSpPr>
        <p:spPr>
          <a:xfrm>
            <a:off x="5374600" y="2836800"/>
            <a:ext cx="3015600" cy="384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2400">
              <a:solidFill>
                <a:srgbClr val="4E7D77"/>
              </a:solidFill>
              <a:latin typeface="DM Serif Text"/>
              <a:ea typeface="DM Serif Text"/>
              <a:cs typeface="DM Serif Text"/>
              <a:sym typeface="DM Serif Text"/>
            </a:endParaRPr>
          </a:p>
        </p:txBody>
      </p:sp>
      <p:cxnSp>
        <p:nvCxnSpPr>
          <p:cNvPr id="3939" name="Google Shape;3939;p56"/>
          <p:cNvCxnSpPr>
            <a:cxnSpLocks/>
          </p:cNvCxnSpPr>
          <p:nvPr/>
        </p:nvCxnSpPr>
        <p:spPr>
          <a:xfrm flipH="1">
            <a:off x="6121576" y="3540300"/>
            <a:ext cx="492000" cy="134700"/>
          </a:xfrm>
          <a:prstGeom prst="curvedConnector3">
            <a:avLst>
              <a:gd name="adj1" fmla="val 50000"/>
            </a:avLst>
          </a:prstGeom>
          <a:noFill/>
          <a:ln w="19050" cap="flat" cmpd="sng">
            <a:solidFill>
              <a:schemeClr val="dk2"/>
            </a:solidFill>
            <a:prstDash val="solid"/>
            <a:round/>
            <a:headEnd type="none" w="med" len="med"/>
            <a:tailEnd type="oval" w="med" len="med"/>
          </a:ln>
        </p:spPr>
      </p:cxnSp>
      <p:cxnSp>
        <p:nvCxnSpPr>
          <p:cNvPr id="3940" name="Google Shape;3940;p56"/>
          <p:cNvCxnSpPr>
            <a:cxnSpLocks/>
          </p:cNvCxnSpPr>
          <p:nvPr/>
        </p:nvCxnSpPr>
        <p:spPr>
          <a:xfrm flipH="1">
            <a:off x="5862076" y="4083550"/>
            <a:ext cx="751500" cy="57000"/>
          </a:xfrm>
          <a:prstGeom prst="curvedConnector3">
            <a:avLst>
              <a:gd name="adj1" fmla="val 50000"/>
            </a:avLst>
          </a:prstGeom>
          <a:noFill/>
          <a:ln w="19050" cap="flat" cmpd="sng">
            <a:solidFill>
              <a:schemeClr val="dk2"/>
            </a:solidFill>
            <a:prstDash val="solid"/>
            <a:round/>
            <a:headEnd type="none" w="med" len="med"/>
            <a:tailEnd type="oval" w="med" len="med"/>
          </a:ln>
        </p:spPr>
      </p:cxnSp>
      <p:pic>
        <p:nvPicPr>
          <p:cNvPr id="3" name="Рисунок 2">
            <a:extLst>
              <a:ext uri="{FF2B5EF4-FFF2-40B4-BE49-F238E27FC236}">
                <a16:creationId xmlns:a16="http://schemas.microsoft.com/office/drawing/2014/main" xmlns="" id="{B874C93E-4B54-415A-99D8-FFB10414529D}"/>
              </a:ext>
            </a:extLst>
          </p:cNvPr>
          <p:cNvPicPr>
            <a:picLocks noChangeAspect="1"/>
          </p:cNvPicPr>
          <p:nvPr/>
        </p:nvPicPr>
        <p:blipFill>
          <a:blip r:embed="rId3"/>
          <a:stretch>
            <a:fillRect/>
          </a:stretch>
        </p:blipFill>
        <p:spPr>
          <a:xfrm>
            <a:off x="84341" y="0"/>
            <a:ext cx="3857625" cy="3221700"/>
          </a:xfrm>
          <a:prstGeom prst="rect">
            <a:avLst/>
          </a:prstGeom>
        </p:spPr>
      </p:pic>
      <p:pic>
        <p:nvPicPr>
          <p:cNvPr id="5" name="Рисунок 4">
            <a:extLst>
              <a:ext uri="{FF2B5EF4-FFF2-40B4-BE49-F238E27FC236}">
                <a16:creationId xmlns:a16="http://schemas.microsoft.com/office/drawing/2014/main" xmlns="" id="{A1549229-2E5B-462A-9A46-6F3838990C59}"/>
              </a:ext>
            </a:extLst>
          </p:cNvPr>
          <p:cNvPicPr>
            <a:picLocks noChangeAspect="1"/>
          </p:cNvPicPr>
          <p:nvPr/>
        </p:nvPicPr>
        <p:blipFill>
          <a:blip r:embed="rId4"/>
          <a:stretch>
            <a:fillRect/>
          </a:stretch>
        </p:blipFill>
        <p:spPr>
          <a:xfrm>
            <a:off x="4675238" y="61883"/>
            <a:ext cx="4110037" cy="32217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45"/>
        <p:cNvGrpSpPr/>
        <p:nvPr/>
      </p:nvGrpSpPr>
      <p:grpSpPr>
        <a:xfrm>
          <a:off x="0" y="0"/>
          <a:ext cx="0" cy="0"/>
          <a:chOff x="0" y="0"/>
          <a:chExt cx="0" cy="0"/>
        </a:xfrm>
      </p:grpSpPr>
      <p:sp>
        <p:nvSpPr>
          <p:cNvPr id="3946" name="Google Shape;3946;p57"/>
          <p:cNvSpPr txBox="1">
            <a:spLocks noGrp="1"/>
          </p:cNvSpPr>
          <p:nvPr>
            <p:ph type="title"/>
          </p:nvPr>
        </p:nvSpPr>
        <p:spPr>
          <a:xfrm>
            <a:off x="2290025" y="3140700"/>
            <a:ext cx="4563900" cy="53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3947" name="Google Shape;3947;p57"/>
          <p:cNvSpPr txBox="1">
            <a:spLocks noGrp="1"/>
          </p:cNvSpPr>
          <p:nvPr>
            <p:ph type="subTitle" idx="1"/>
          </p:nvPr>
        </p:nvSpPr>
        <p:spPr>
          <a:xfrm>
            <a:off x="1535500" y="1470900"/>
            <a:ext cx="6072900" cy="1461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dirty="0"/>
          </a:p>
        </p:txBody>
      </p:sp>
      <p:pic>
        <p:nvPicPr>
          <p:cNvPr id="3" name="Рисунок 2">
            <a:extLst>
              <a:ext uri="{FF2B5EF4-FFF2-40B4-BE49-F238E27FC236}">
                <a16:creationId xmlns:a16="http://schemas.microsoft.com/office/drawing/2014/main" xmlns="" id="{34788D21-A425-4D48-95AF-11BBE4D78A8B}"/>
              </a:ext>
            </a:extLst>
          </p:cNvPr>
          <p:cNvPicPr>
            <a:picLocks noChangeAspect="1"/>
          </p:cNvPicPr>
          <p:nvPr/>
        </p:nvPicPr>
        <p:blipFill>
          <a:blip r:embed="rId3"/>
          <a:stretch>
            <a:fillRect/>
          </a:stretch>
        </p:blipFill>
        <p:spPr>
          <a:xfrm>
            <a:off x="0" y="1"/>
            <a:ext cx="4950619" cy="5143500"/>
          </a:xfrm>
          <a:prstGeom prst="rect">
            <a:avLst/>
          </a:prstGeom>
        </p:spPr>
      </p:pic>
      <p:pic>
        <p:nvPicPr>
          <p:cNvPr id="4" name="Рисунок 3">
            <a:extLst>
              <a:ext uri="{FF2B5EF4-FFF2-40B4-BE49-F238E27FC236}">
                <a16:creationId xmlns:a16="http://schemas.microsoft.com/office/drawing/2014/main" xmlns="" id="{D399D7E7-7ABC-4EBB-A185-B046F13E54D5}"/>
              </a:ext>
            </a:extLst>
          </p:cNvPr>
          <p:cNvPicPr>
            <a:picLocks noChangeAspect="1"/>
          </p:cNvPicPr>
          <p:nvPr/>
        </p:nvPicPr>
        <p:blipFill>
          <a:blip r:embed="rId4"/>
          <a:stretch>
            <a:fillRect/>
          </a:stretch>
        </p:blipFill>
        <p:spPr>
          <a:xfrm>
            <a:off x="5060844" y="114300"/>
            <a:ext cx="3857625" cy="4586287"/>
          </a:xfrm>
          <a:prstGeom prst="rect">
            <a:avLst/>
          </a:prstGeom>
        </p:spPr>
      </p:pic>
      <p:pic>
        <p:nvPicPr>
          <p:cNvPr id="6" name="Рисунок 5">
            <a:extLst>
              <a:ext uri="{FF2B5EF4-FFF2-40B4-BE49-F238E27FC236}">
                <a16:creationId xmlns:a16="http://schemas.microsoft.com/office/drawing/2014/main" xmlns="" id="{BB473AA7-5A8E-42FE-944F-19F0B0A4751C}"/>
              </a:ext>
            </a:extLst>
          </p:cNvPr>
          <p:cNvPicPr>
            <a:picLocks noChangeAspect="1"/>
          </p:cNvPicPr>
          <p:nvPr/>
        </p:nvPicPr>
        <p:blipFill>
          <a:blip r:embed="rId5"/>
          <a:stretch>
            <a:fillRect/>
          </a:stretch>
        </p:blipFill>
        <p:spPr>
          <a:xfrm>
            <a:off x="4025" y="5306"/>
            <a:ext cx="4572000" cy="195922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51"/>
        <p:cNvGrpSpPr/>
        <p:nvPr/>
      </p:nvGrpSpPr>
      <p:grpSpPr>
        <a:xfrm>
          <a:off x="0" y="0"/>
          <a:ext cx="0" cy="0"/>
          <a:chOff x="0" y="0"/>
          <a:chExt cx="0" cy="0"/>
        </a:xfrm>
      </p:grpSpPr>
      <p:sp>
        <p:nvSpPr>
          <p:cNvPr id="3952" name="Google Shape;3952;p5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Market size</a:t>
            </a:r>
            <a:endParaRPr/>
          </a:p>
        </p:txBody>
      </p:sp>
      <p:sp>
        <p:nvSpPr>
          <p:cNvPr id="3966" name="Google Shape;3966;p58"/>
          <p:cNvSpPr txBox="1"/>
          <p:nvPr/>
        </p:nvSpPr>
        <p:spPr>
          <a:xfrm>
            <a:off x="6444600" y="3503150"/>
            <a:ext cx="1979400" cy="5277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sz="2400" dirty="0">
              <a:solidFill>
                <a:srgbClr val="4E7D77"/>
              </a:solidFill>
              <a:latin typeface="DM Serif Text"/>
              <a:ea typeface="DM Serif Text"/>
              <a:cs typeface="DM Serif Text"/>
              <a:sym typeface="DM Serif Text"/>
            </a:endParaRPr>
          </a:p>
        </p:txBody>
      </p:sp>
      <p:pic>
        <p:nvPicPr>
          <p:cNvPr id="3" name="Рисунок 2">
            <a:extLst>
              <a:ext uri="{FF2B5EF4-FFF2-40B4-BE49-F238E27FC236}">
                <a16:creationId xmlns:a16="http://schemas.microsoft.com/office/drawing/2014/main" xmlns="" id="{C24C4689-E74A-4F23-9CC8-759D9C21D9AB}"/>
              </a:ext>
            </a:extLst>
          </p:cNvPr>
          <p:cNvPicPr>
            <a:picLocks noChangeAspect="1"/>
          </p:cNvPicPr>
          <p:nvPr/>
        </p:nvPicPr>
        <p:blipFill>
          <a:blip r:embed="rId3"/>
          <a:stretch>
            <a:fillRect/>
          </a:stretch>
        </p:blipFill>
        <p:spPr>
          <a:xfrm>
            <a:off x="5161935" y="0"/>
            <a:ext cx="3982065" cy="5143500"/>
          </a:xfrm>
          <a:prstGeom prst="rect">
            <a:avLst/>
          </a:prstGeom>
        </p:spPr>
      </p:pic>
      <p:pic>
        <p:nvPicPr>
          <p:cNvPr id="4" name="Рисунок 3">
            <a:extLst>
              <a:ext uri="{FF2B5EF4-FFF2-40B4-BE49-F238E27FC236}">
                <a16:creationId xmlns:a16="http://schemas.microsoft.com/office/drawing/2014/main" xmlns="" id="{AB07D8EE-6F08-4FE0-A7FE-F43748AED3CD}"/>
              </a:ext>
            </a:extLst>
          </p:cNvPr>
          <p:cNvPicPr>
            <a:picLocks noChangeAspect="1"/>
          </p:cNvPicPr>
          <p:nvPr/>
        </p:nvPicPr>
        <p:blipFill>
          <a:blip r:embed="rId4"/>
          <a:stretch>
            <a:fillRect/>
          </a:stretch>
        </p:blipFill>
        <p:spPr>
          <a:xfrm>
            <a:off x="-1" y="0"/>
            <a:ext cx="5058697" cy="507344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75"/>
        <p:cNvGrpSpPr/>
        <p:nvPr/>
      </p:nvGrpSpPr>
      <p:grpSpPr>
        <a:xfrm>
          <a:off x="0" y="0"/>
          <a:ext cx="0" cy="0"/>
          <a:chOff x="0" y="0"/>
          <a:chExt cx="0" cy="0"/>
        </a:xfrm>
      </p:grpSpPr>
      <p:sp>
        <p:nvSpPr>
          <p:cNvPr id="17" name="Подзаголовок 16">
            <a:extLst>
              <a:ext uri="{FF2B5EF4-FFF2-40B4-BE49-F238E27FC236}">
                <a16:creationId xmlns:a16="http://schemas.microsoft.com/office/drawing/2014/main" xmlns="" id="{EC53F402-C0EF-4E1B-9FA1-34768BA97F9E}"/>
              </a:ext>
            </a:extLst>
          </p:cNvPr>
          <p:cNvSpPr>
            <a:spLocks noGrp="1"/>
          </p:cNvSpPr>
          <p:nvPr>
            <p:ph type="subTitle" idx="1"/>
          </p:nvPr>
        </p:nvSpPr>
        <p:spPr>
          <a:xfrm>
            <a:off x="4472855" y="501445"/>
            <a:ext cx="3956045" cy="1563329"/>
          </a:xfrm>
        </p:spPr>
        <p:txBody>
          <a:bodyPr/>
          <a:lstStyle/>
          <a:p>
            <a:r>
              <a:rPr lang="hy-AM" sz="1800" dirty="0">
                <a:solidFill>
                  <a:srgbClr val="FF0000"/>
                </a:solidFill>
              </a:rPr>
              <a:t>Այս բոլորը շատ չնչին մասն են կազմում այն ամենի ինչին մենք ՝աշակերտներս ականատես ենք եղել մեր հարազատ գյուղի տարածքում ։</a:t>
            </a:r>
            <a:endParaRPr lang="ru-RU" sz="1800" dirty="0">
              <a:solidFill>
                <a:srgbClr val="FF0000"/>
              </a:solidFill>
            </a:endParaRPr>
          </a:p>
        </p:txBody>
      </p:sp>
      <p:pic>
        <p:nvPicPr>
          <p:cNvPr id="21" name="Рисунок 20">
            <a:extLst>
              <a:ext uri="{FF2B5EF4-FFF2-40B4-BE49-F238E27FC236}">
                <a16:creationId xmlns:a16="http://schemas.microsoft.com/office/drawing/2014/main" xmlns="" id="{2DC90556-4C27-46BD-824E-B3AB9704B30D}"/>
              </a:ext>
            </a:extLst>
          </p:cNvPr>
          <p:cNvPicPr>
            <a:picLocks noChangeAspect="1"/>
          </p:cNvPicPr>
          <p:nvPr/>
        </p:nvPicPr>
        <p:blipFill>
          <a:blip r:embed="rId3"/>
          <a:stretch>
            <a:fillRect/>
          </a:stretch>
        </p:blipFill>
        <p:spPr>
          <a:xfrm>
            <a:off x="-13850" y="-143601"/>
            <a:ext cx="3956045" cy="5128556"/>
          </a:xfrm>
          <a:prstGeom prst="rect">
            <a:avLst/>
          </a:prstGeom>
        </p:spPr>
      </p:pic>
      <p:pic>
        <p:nvPicPr>
          <p:cNvPr id="5" name="Рисунок 4">
            <a:extLst>
              <a:ext uri="{FF2B5EF4-FFF2-40B4-BE49-F238E27FC236}">
                <a16:creationId xmlns:a16="http://schemas.microsoft.com/office/drawing/2014/main" xmlns="" id="{C08F0081-1B2F-4913-B8AD-A691E2770513}"/>
              </a:ext>
            </a:extLst>
          </p:cNvPr>
          <p:cNvPicPr>
            <a:picLocks noChangeAspect="1"/>
          </p:cNvPicPr>
          <p:nvPr/>
        </p:nvPicPr>
        <p:blipFill>
          <a:blip r:embed="rId4"/>
          <a:stretch>
            <a:fillRect/>
          </a:stretch>
        </p:blipFill>
        <p:spPr>
          <a:xfrm>
            <a:off x="4056055" y="2020528"/>
            <a:ext cx="5036326" cy="296442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16"/>
        <p:cNvGrpSpPr/>
        <p:nvPr/>
      </p:nvGrpSpPr>
      <p:grpSpPr>
        <a:xfrm>
          <a:off x="0" y="0"/>
          <a:ext cx="0" cy="0"/>
          <a:chOff x="0" y="0"/>
          <a:chExt cx="0" cy="0"/>
        </a:xfrm>
      </p:grpSpPr>
      <p:sp>
        <p:nvSpPr>
          <p:cNvPr id="4017" name="Google Shape;4017;p60"/>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sz="1600" dirty="0" err="1">
                <a:solidFill>
                  <a:srgbClr val="FF0000"/>
                </a:solidFill>
              </a:rPr>
              <a:t>Ուստի</a:t>
            </a:r>
            <a:r>
              <a:rPr sz="1600" dirty="0">
                <a:solidFill>
                  <a:srgbClr val="FF0000"/>
                </a:solidFill>
              </a:rPr>
              <a:t> </a:t>
            </a:r>
            <a:r>
              <a:rPr sz="1600" dirty="0" err="1">
                <a:solidFill>
                  <a:srgbClr val="FF0000"/>
                </a:solidFill>
              </a:rPr>
              <a:t>այս</a:t>
            </a:r>
            <a:r>
              <a:rPr sz="1600" dirty="0">
                <a:solidFill>
                  <a:srgbClr val="FF0000"/>
                </a:solidFill>
              </a:rPr>
              <a:t> </a:t>
            </a:r>
            <a:r>
              <a:rPr sz="1600" dirty="0" err="1">
                <a:solidFill>
                  <a:srgbClr val="FF0000"/>
                </a:solidFill>
              </a:rPr>
              <a:t>բոլորից</a:t>
            </a:r>
            <a:r>
              <a:rPr sz="1600" dirty="0">
                <a:solidFill>
                  <a:srgbClr val="FF0000"/>
                </a:solidFill>
              </a:rPr>
              <a:t> </a:t>
            </a:r>
            <a:r>
              <a:rPr sz="1600" dirty="0" err="1">
                <a:solidFill>
                  <a:srgbClr val="FF0000"/>
                </a:solidFill>
              </a:rPr>
              <a:t>հեռու</a:t>
            </a:r>
            <a:r>
              <a:rPr sz="1600" dirty="0">
                <a:solidFill>
                  <a:srgbClr val="FF0000"/>
                </a:solidFill>
              </a:rPr>
              <a:t> </a:t>
            </a:r>
            <a:r>
              <a:rPr sz="1600" dirty="0" err="1">
                <a:solidFill>
                  <a:srgbClr val="FF0000"/>
                </a:solidFill>
              </a:rPr>
              <a:t>մնալաու</a:t>
            </a:r>
            <a:r>
              <a:rPr sz="1600" dirty="0">
                <a:solidFill>
                  <a:srgbClr val="FF0000"/>
                </a:solidFill>
              </a:rPr>
              <a:t> </a:t>
            </a:r>
            <a:r>
              <a:rPr sz="1600" dirty="0" err="1">
                <a:solidFill>
                  <a:srgbClr val="FF0000"/>
                </a:solidFill>
              </a:rPr>
              <a:t>համար</a:t>
            </a:r>
            <a:r>
              <a:rPr sz="1600" dirty="0">
                <a:solidFill>
                  <a:srgbClr val="FF0000"/>
                </a:solidFill>
              </a:rPr>
              <a:t> և </a:t>
            </a:r>
            <a:r>
              <a:rPr sz="1600" dirty="0" err="1">
                <a:solidFill>
                  <a:srgbClr val="FF0000"/>
                </a:solidFill>
              </a:rPr>
              <a:t>մեր</a:t>
            </a:r>
            <a:r>
              <a:rPr sz="1600" dirty="0">
                <a:solidFill>
                  <a:srgbClr val="FF0000"/>
                </a:solidFill>
              </a:rPr>
              <a:t> </a:t>
            </a:r>
            <a:r>
              <a:rPr sz="1600" dirty="0" err="1">
                <a:solidFill>
                  <a:srgbClr val="FF0000"/>
                </a:solidFill>
              </a:rPr>
              <a:t>տարածքը</a:t>
            </a:r>
            <a:r>
              <a:rPr sz="1600" dirty="0">
                <a:solidFill>
                  <a:srgbClr val="FF0000"/>
                </a:solidFill>
              </a:rPr>
              <a:t> </a:t>
            </a:r>
            <a:r>
              <a:rPr sz="1600" dirty="0" err="1">
                <a:solidFill>
                  <a:srgbClr val="FF0000"/>
                </a:solidFill>
              </a:rPr>
              <a:t>մաքուր</a:t>
            </a:r>
            <a:r>
              <a:rPr sz="1600" dirty="0">
                <a:solidFill>
                  <a:srgbClr val="FF0000"/>
                </a:solidFill>
              </a:rPr>
              <a:t> </a:t>
            </a:r>
            <a:r>
              <a:rPr sz="1600" dirty="0" err="1">
                <a:solidFill>
                  <a:srgbClr val="FF0000"/>
                </a:solidFill>
              </a:rPr>
              <a:t>պահելու</a:t>
            </a:r>
            <a:r>
              <a:rPr sz="1600" dirty="0">
                <a:solidFill>
                  <a:srgbClr val="FF0000"/>
                </a:solidFill>
              </a:rPr>
              <a:t> </a:t>
            </a:r>
            <a:r>
              <a:rPr sz="1600" dirty="0" err="1">
                <a:solidFill>
                  <a:srgbClr val="FF0000"/>
                </a:solidFill>
              </a:rPr>
              <a:t>նպատակով</a:t>
            </a:r>
            <a:r>
              <a:rPr sz="1600" dirty="0">
                <a:solidFill>
                  <a:srgbClr val="FF0000"/>
                </a:solidFill>
              </a:rPr>
              <a:t> </a:t>
            </a:r>
            <a:r>
              <a:rPr sz="1600" dirty="0" err="1">
                <a:solidFill>
                  <a:srgbClr val="FF0000"/>
                </a:solidFill>
              </a:rPr>
              <a:t>կատարեցինք</a:t>
            </a:r>
            <a:r>
              <a:rPr sz="1600" dirty="0">
                <a:solidFill>
                  <a:srgbClr val="FF0000"/>
                </a:solidFill>
              </a:rPr>
              <a:t> </a:t>
            </a:r>
            <a:r>
              <a:rPr sz="1600" dirty="0" err="1">
                <a:solidFill>
                  <a:srgbClr val="FF0000"/>
                </a:solidFill>
              </a:rPr>
              <a:t>մի</a:t>
            </a:r>
            <a:r>
              <a:rPr sz="1600" dirty="0">
                <a:solidFill>
                  <a:srgbClr val="FF0000"/>
                </a:solidFill>
              </a:rPr>
              <a:t> </a:t>
            </a:r>
            <a:r>
              <a:rPr sz="1600" dirty="0" err="1">
                <a:solidFill>
                  <a:srgbClr val="FF0000"/>
                </a:solidFill>
              </a:rPr>
              <a:t>շարք</a:t>
            </a:r>
            <a:r>
              <a:rPr sz="1600" dirty="0">
                <a:solidFill>
                  <a:srgbClr val="FF0000"/>
                </a:solidFill>
              </a:rPr>
              <a:t> </a:t>
            </a:r>
            <a:r>
              <a:rPr sz="1600" dirty="0" err="1">
                <a:solidFill>
                  <a:srgbClr val="FF0000"/>
                </a:solidFill>
              </a:rPr>
              <a:t>նպաստավոր</a:t>
            </a:r>
            <a:r>
              <a:rPr sz="1600" dirty="0">
                <a:solidFill>
                  <a:srgbClr val="FF0000"/>
                </a:solidFill>
              </a:rPr>
              <a:t> </a:t>
            </a:r>
            <a:r>
              <a:rPr sz="1600" dirty="0" err="1">
                <a:solidFill>
                  <a:srgbClr val="FF0000"/>
                </a:solidFill>
              </a:rPr>
              <a:t>աշխատանքներ</a:t>
            </a:r>
            <a:r>
              <a:rPr sz="1600" dirty="0">
                <a:solidFill>
                  <a:srgbClr val="FF0000"/>
                </a:solidFill>
              </a:rPr>
              <a:t>  </a:t>
            </a:r>
            <a:r>
              <a:rPr sz="1600" dirty="0" err="1">
                <a:solidFill>
                  <a:srgbClr val="FF0000"/>
                </a:solidFill>
              </a:rPr>
              <a:t>տարածքները</a:t>
            </a:r>
            <a:r>
              <a:rPr sz="1600" dirty="0">
                <a:solidFill>
                  <a:srgbClr val="FF0000"/>
                </a:solidFill>
              </a:rPr>
              <a:t> </a:t>
            </a:r>
            <a:r>
              <a:rPr sz="1600" dirty="0" err="1">
                <a:solidFill>
                  <a:srgbClr val="FF0000"/>
                </a:solidFill>
              </a:rPr>
              <a:t>կենցաղային</a:t>
            </a:r>
            <a:r>
              <a:rPr sz="1600" dirty="0">
                <a:solidFill>
                  <a:srgbClr val="FF0000"/>
                </a:solidFill>
              </a:rPr>
              <a:t> </a:t>
            </a:r>
            <a:r>
              <a:rPr sz="1600" dirty="0" err="1">
                <a:solidFill>
                  <a:srgbClr val="FF0000"/>
                </a:solidFill>
              </a:rPr>
              <a:t>թափոններից</a:t>
            </a:r>
            <a:r>
              <a:rPr sz="1600" dirty="0">
                <a:solidFill>
                  <a:srgbClr val="FF0000"/>
                </a:solidFill>
              </a:rPr>
              <a:t> </a:t>
            </a:r>
            <a:r>
              <a:rPr sz="1600" dirty="0" err="1">
                <a:solidFill>
                  <a:srgbClr val="FF0000"/>
                </a:solidFill>
              </a:rPr>
              <a:t>զերծ</a:t>
            </a:r>
            <a:r>
              <a:rPr sz="1600" dirty="0">
                <a:solidFill>
                  <a:srgbClr val="FF0000"/>
                </a:solidFill>
              </a:rPr>
              <a:t> </a:t>
            </a:r>
            <a:r>
              <a:rPr sz="1600" dirty="0" err="1">
                <a:solidFill>
                  <a:srgbClr val="FF0000"/>
                </a:solidFill>
              </a:rPr>
              <a:t>պահելու</a:t>
            </a:r>
            <a:r>
              <a:rPr sz="1600" dirty="0">
                <a:solidFill>
                  <a:srgbClr val="FF0000"/>
                </a:solidFill>
              </a:rPr>
              <a:t> </a:t>
            </a:r>
            <a:r>
              <a:rPr sz="1600" dirty="0" err="1">
                <a:solidFill>
                  <a:srgbClr val="FF0000"/>
                </a:solidFill>
              </a:rPr>
              <a:t>համար</a:t>
            </a:r>
            <a:r>
              <a:rPr sz="1600" dirty="0">
                <a:solidFill>
                  <a:srgbClr val="FF0000"/>
                </a:solidFill>
              </a:rPr>
              <a:t> ։ </a:t>
            </a:r>
            <a:r>
              <a:rPr sz="1600" dirty="0" err="1">
                <a:solidFill>
                  <a:srgbClr val="FF0000"/>
                </a:solidFill>
              </a:rPr>
              <a:t>Առաջին</a:t>
            </a:r>
            <a:r>
              <a:rPr sz="1600" dirty="0">
                <a:solidFill>
                  <a:srgbClr val="FF0000"/>
                </a:solidFill>
              </a:rPr>
              <a:t> </a:t>
            </a:r>
            <a:r>
              <a:rPr sz="1600" dirty="0" err="1">
                <a:solidFill>
                  <a:srgbClr val="FF0000"/>
                </a:solidFill>
              </a:rPr>
              <a:t>հերթին</a:t>
            </a:r>
            <a:r>
              <a:rPr sz="1600" dirty="0">
                <a:solidFill>
                  <a:srgbClr val="FF0000"/>
                </a:solidFill>
              </a:rPr>
              <a:t> </a:t>
            </a:r>
            <a:r>
              <a:rPr sz="1600" dirty="0" err="1">
                <a:solidFill>
                  <a:srgbClr val="FF0000"/>
                </a:solidFill>
              </a:rPr>
              <a:t>ունեցանք</a:t>
            </a:r>
            <a:r>
              <a:rPr sz="1600" dirty="0">
                <a:solidFill>
                  <a:srgbClr val="FF0000"/>
                </a:solidFill>
              </a:rPr>
              <a:t> </a:t>
            </a:r>
            <a:r>
              <a:rPr sz="1600" dirty="0" err="1">
                <a:solidFill>
                  <a:srgbClr val="FF0000"/>
                </a:solidFill>
              </a:rPr>
              <a:t>հորդորող</a:t>
            </a:r>
            <a:r>
              <a:rPr sz="1600" dirty="0">
                <a:solidFill>
                  <a:srgbClr val="FF0000"/>
                </a:solidFill>
              </a:rPr>
              <a:t> </a:t>
            </a:r>
            <a:r>
              <a:rPr sz="1600" dirty="0" err="1">
                <a:solidFill>
                  <a:srgbClr val="FF0000"/>
                </a:solidFill>
              </a:rPr>
              <a:t>պատի</a:t>
            </a:r>
            <a:r>
              <a:rPr sz="1600" dirty="0">
                <a:solidFill>
                  <a:srgbClr val="FF0000"/>
                </a:solidFill>
              </a:rPr>
              <a:t> </a:t>
            </a:r>
            <a:r>
              <a:rPr sz="1600" dirty="0" err="1">
                <a:solidFill>
                  <a:srgbClr val="FF0000"/>
                </a:solidFill>
              </a:rPr>
              <a:t>թերթ</a:t>
            </a:r>
            <a:r>
              <a:rPr sz="1600" dirty="0">
                <a:solidFill>
                  <a:srgbClr val="FF0000"/>
                </a:solidFill>
              </a:rPr>
              <a:t> </a:t>
            </a:r>
            <a:r>
              <a:rPr sz="1600" dirty="0" err="1">
                <a:solidFill>
                  <a:srgbClr val="FF0000"/>
                </a:solidFill>
              </a:rPr>
              <a:t>որին</a:t>
            </a:r>
            <a:r>
              <a:rPr sz="1600" dirty="0">
                <a:solidFill>
                  <a:srgbClr val="FF0000"/>
                </a:solidFill>
              </a:rPr>
              <a:t> </a:t>
            </a:r>
            <a:r>
              <a:rPr sz="1600" dirty="0" err="1">
                <a:solidFill>
                  <a:srgbClr val="FF0000"/>
                </a:solidFill>
              </a:rPr>
              <a:t>տվեցինք</a:t>
            </a:r>
            <a:r>
              <a:rPr sz="1600" dirty="0">
                <a:solidFill>
                  <a:srgbClr val="FF0000"/>
                </a:solidFill>
              </a:rPr>
              <a:t> </a:t>
            </a:r>
            <a:r>
              <a:rPr sz="1600" dirty="0" err="1">
                <a:solidFill>
                  <a:srgbClr val="FF0000"/>
                </a:solidFill>
              </a:rPr>
              <a:t>մեր</a:t>
            </a:r>
            <a:r>
              <a:rPr sz="1600" dirty="0">
                <a:solidFill>
                  <a:srgbClr val="FF0000"/>
                </a:solidFill>
              </a:rPr>
              <a:t> </a:t>
            </a:r>
            <a:r>
              <a:rPr sz="1600" dirty="0" err="1">
                <a:solidFill>
                  <a:srgbClr val="FF0000"/>
                </a:solidFill>
              </a:rPr>
              <a:t>բացատրությունը</a:t>
            </a:r>
            <a:r>
              <a:rPr sz="1600" dirty="0">
                <a:solidFill>
                  <a:srgbClr val="FF0000"/>
                </a:solidFill>
              </a:rPr>
              <a:t> և </a:t>
            </a:r>
            <a:r>
              <a:rPr sz="1600" dirty="0" err="1">
                <a:solidFill>
                  <a:srgbClr val="FF0000"/>
                </a:solidFill>
              </a:rPr>
              <a:t>համագյուղացիներին</a:t>
            </a:r>
            <a:r>
              <a:rPr sz="1600" dirty="0">
                <a:solidFill>
                  <a:srgbClr val="FF0000"/>
                </a:solidFill>
              </a:rPr>
              <a:t> </a:t>
            </a:r>
            <a:r>
              <a:rPr sz="1600" dirty="0" err="1">
                <a:solidFill>
                  <a:srgbClr val="FF0000"/>
                </a:solidFill>
              </a:rPr>
              <a:t>ծանոթացրեցինք</a:t>
            </a:r>
            <a:r>
              <a:rPr sz="1600" dirty="0">
                <a:solidFill>
                  <a:srgbClr val="FF0000"/>
                </a:solidFill>
              </a:rPr>
              <a:t> </a:t>
            </a:r>
            <a:r>
              <a:rPr sz="1600" dirty="0" err="1">
                <a:solidFill>
                  <a:srgbClr val="FF0000"/>
                </a:solidFill>
              </a:rPr>
              <a:t>ստեղծված</a:t>
            </a:r>
            <a:r>
              <a:rPr sz="1600" dirty="0">
                <a:solidFill>
                  <a:srgbClr val="FF0000"/>
                </a:solidFill>
              </a:rPr>
              <a:t> </a:t>
            </a:r>
            <a:r>
              <a:rPr sz="1600" dirty="0" err="1">
                <a:solidFill>
                  <a:srgbClr val="FF0000"/>
                </a:solidFill>
              </a:rPr>
              <a:t>իրավիճակին</a:t>
            </a:r>
            <a:r>
              <a:rPr sz="1600" dirty="0">
                <a:solidFill>
                  <a:srgbClr val="FF0000"/>
                </a:solidFill>
              </a:rPr>
              <a:t>։ </a:t>
            </a:r>
          </a:p>
        </p:txBody>
      </p:sp>
      <p:grpSp>
        <p:nvGrpSpPr>
          <p:cNvPr id="4019" name="Google Shape;4019;p60"/>
          <p:cNvGrpSpPr/>
          <p:nvPr/>
        </p:nvGrpSpPr>
        <p:grpSpPr>
          <a:xfrm flipH="1">
            <a:off x="7502025" y="4145338"/>
            <a:ext cx="1209247" cy="1200822"/>
            <a:chOff x="4088800" y="3407675"/>
            <a:chExt cx="1209247" cy="1200822"/>
          </a:xfrm>
        </p:grpSpPr>
        <p:sp>
          <p:nvSpPr>
            <p:cNvPr id="4020" name="Google Shape;4020;p60"/>
            <p:cNvSpPr/>
            <p:nvPr/>
          </p:nvSpPr>
          <p:spPr>
            <a:xfrm>
              <a:off x="4613328" y="3948244"/>
              <a:ext cx="56034" cy="55961"/>
            </a:xfrm>
            <a:custGeom>
              <a:avLst/>
              <a:gdLst/>
              <a:ahLst/>
              <a:cxnLst/>
              <a:rect l="l" t="t" r="r" b="b"/>
              <a:pathLst>
                <a:path w="765" h="764" extrusionOk="0">
                  <a:moveTo>
                    <a:pt x="382" y="0"/>
                  </a:moveTo>
                  <a:cubicBezTo>
                    <a:pt x="167" y="0"/>
                    <a:pt x="1" y="166"/>
                    <a:pt x="1" y="382"/>
                  </a:cubicBezTo>
                  <a:cubicBezTo>
                    <a:pt x="1" y="597"/>
                    <a:pt x="167" y="763"/>
                    <a:pt x="382" y="763"/>
                  </a:cubicBezTo>
                  <a:cubicBezTo>
                    <a:pt x="598" y="763"/>
                    <a:pt x="764" y="597"/>
                    <a:pt x="764" y="382"/>
                  </a:cubicBezTo>
                  <a:cubicBezTo>
                    <a:pt x="764" y="166"/>
                    <a:pt x="598" y="0"/>
                    <a:pt x="3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60"/>
            <p:cNvSpPr/>
            <p:nvPr/>
          </p:nvSpPr>
          <p:spPr>
            <a:xfrm>
              <a:off x="4587545" y="3999444"/>
              <a:ext cx="69512" cy="56694"/>
            </a:xfrm>
            <a:custGeom>
              <a:avLst/>
              <a:gdLst/>
              <a:ahLst/>
              <a:cxnLst/>
              <a:rect l="l" t="t" r="r" b="b"/>
              <a:pathLst>
                <a:path w="949" h="774" extrusionOk="0">
                  <a:moveTo>
                    <a:pt x="477" y="1"/>
                  </a:moveTo>
                  <a:cubicBezTo>
                    <a:pt x="425" y="1"/>
                    <a:pt x="373" y="12"/>
                    <a:pt x="323" y="35"/>
                  </a:cubicBezTo>
                  <a:cubicBezTo>
                    <a:pt x="0" y="172"/>
                    <a:pt x="20" y="622"/>
                    <a:pt x="343" y="750"/>
                  </a:cubicBezTo>
                  <a:cubicBezTo>
                    <a:pt x="388" y="766"/>
                    <a:pt x="434" y="774"/>
                    <a:pt x="477" y="774"/>
                  </a:cubicBezTo>
                  <a:cubicBezTo>
                    <a:pt x="742" y="774"/>
                    <a:pt x="949" y="490"/>
                    <a:pt x="823" y="221"/>
                  </a:cubicBezTo>
                  <a:cubicBezTo>
                    <a:pt x="758" y="84"/>
                    <a:pt x="619" y="1"/>
                    <a:pt x="4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60"/>
            <p:cNvSpPr/>
            <p:nvPr/>
          </p:nvSpPr>
          <p:spPr>
            <a:xfrm>
              <a:off x="4677127" y="3991167"/>
              <a:ext cx="66875" cy="56620"/>
            </a:xfrm>
            <a:custGeom>
              <a:avLst/>
              <a:gdLst/>
              <a:ahLst/>
              <a:cxnLst/>
              <a:rect l="l" t="t" r="r" b="b"/>
              <a:pathLst>
                <a:path w="913" h="773" extrusionOk="0">
                  <a:moveTo>
                    <a:pt x="508" y="1"/>
                  </a:moveTo>
                  <a:cubicBezTo>
                    <a:pt x="502" y="1"/>
                    <a:pt x="496" y="1"/>
                    <a:pt x="490" y="1"/>
                  </a:cubicBezTo>
                  <a:cubicBezTo>
                    <a:pt x="148" y="31"/>
                    <a:pt x="1" y="451"/>
                    <a:pt x="255" y="677"/>
                  </a:cubicBezTo>
                  <a:cubicBezTo>
                    <a:pt x="333" y="743"/>
                    <a:pt x="424" y="773"/>
                    <a:pt x="511" y="773"/>
                  </a:cubicBezTo>
                  <a:cubicBezTo>
                    <a:pt x="719" y="773"/>
                    <a:pt x="912" y="605"/>
                    <a:pt x="891" y="363"/>
                  </a:cubicBezTo>
                  <a:cubicBezTo>
                    <a:pt x="882" y="154"/>
                    <a:pt x="707" y="1"/>
                    <a:pt x="5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60"/>
            <p:cNvSpPr/>
            <p:nvPr/>
          </p:nvSpPr>
          <p:spPr>
            <a:xfrm>
              <a:off x="4640577" y="4032699"/>
              <a:ext cx="67021" cy="55961"/>
            </a:xfrm>
            <a:custGeom>
              <a:avLst/>
              <a:gdLst/>
              <a:ahLst/>
              <a:cxnLst/>
              <a:rect l="l" t="t" r="r" b="b"/>
              <a:pathLst>
                <a:path w="915" h="764" extrusionOk="0">
                  <a:moveTo>
                    <a:pt x="525" y="0"/>
                  </a:moveTo>
                  <a:cubicBezTo>
                    <a:pt x="513" y="0"/>
                    <a:pt x="502" y="1"/>
                    <a:pt x="490" y="2"/>
                  </a:cubicBezTo>
                  <a:cubicBezTo>
                    <a:pt x="147" y="21"/>
                    <a:pt x="1" y="442"/>
                    <a:pt x="265" y="667"/>
                  </a:cubicBezTo>
                  <a:cubicBezTo>
                    <a:pt x="340" y="734"/>
                    <a:pt x="428" y="764"/>
                    <a:pt x="515" y="764"/>
                  </a:cubicBezTo>
                  <a:cubicBezTo>
                    <a:pt x="720" y="764"/>
                    <a:pt x="915" y="595"/>
                    <a:pt x="901" y="354"/>
                  </a:cubicBezTo>
                  <a:cubicBezTo>
                    <a:pt x="883" y="151"/>
                    <a:pt x="716" y="0"/>
                    <a:pt x="5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60"/>
            <p:cNvSpPr/>
            <p:nvPr/>
          </p:nvSpPr>
          <p:spPr>
            <a:xfrm>
              <a:off x="4730012" y="4059947"/>
              <a:ext cx="66948" cy="56327"/>
            </a:xfrm>
            <a:custGeom>
              <a:avLst/>
              <a:gdLst/>
              <a:ahLst/>
              <a:cxnLst/>
              <a:rect l="l" t="t" r="r" b="b"/>
              <a:pathLst>
                <a:path w="914" h="769" extrusionOk="0">
                  <a:moveTo>
                    <a:pt x="496" y="1"/>
                  </a:moveTo>
                  <a:cubicBezTo>
                    <a:pt x="209" y="1"/>
                    <a:pt x="0" y="314"/>
                    <a:pt x="160" y="579"/>
                  </a:cubicBezTo>
                  <a:cubicBezTo>
                    <a:pt x="237" y="708"/>
                    <a:pt x="365" y="769"/>
                    <a:pt x="491" y="769"/>
                  </a:cubicBezTo>
                  <a:cubicBezTo>
                    <a:pt x="654" y="769"/>
                    <a:pt x="815" y="668"/>
                    <a:pt x="864" y="481"/>
                  </a:cubicBezTo>
                  <a:cubicBezTo>
                    <a:pt x="913" y="276"/>
                    <a:pt x="796" y="70"/>
                    <a:pt x="590" y="12"/>
                  </a:cubicBezTo>
                  <a:cubicBezTo>
                    <a:pt x="558" y="4"/>
                    <a:pt x="527" y="1"/>
                    <a:pt x="4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60"/>
            <p:cNvSpPr/>
            <p:nvPr/>
          </p:nvSpPr>
          <p:spPr>
            <a:xfrm>
              <a:off x="4682767" y="4087708"/>
              <a:ext cx="66875" cy="56547"/>
            </a:xfrm>
            <a:custGeom>
              <a:avLst/>
              <a:gdLst/>
              <a:ahLst/>
              <a:cxnLst/>
              <a:rect l="l" t="t" r="r" b="b"/>
              <a:pathLst>
                <a:path w="913" h="772" extrusionOk="0">
                  <a:moveTo>
                    <a:pt x="481" y="1"/>
                  </a:moveTo>
                  <a:cubicBezTo>
                    <a:pt x="204" y="1"/>
                    <a:pt x="1" y="319"/>
                    <a:pt x="159" y="582"/>
                  </a:cubicBezTo>
                  <a:cubicBezTo>
                    <a:pt x="236" y="711"/>
                    <a:pt x="364" y="772"/>
                    <a:pt x="490" y="772"/>
                  </a:cubicBezTo>
                  <a:cubicBezTo>
                    <a:pt x="653" y="772"/>
                    <a:pt x="814" y="671"/>
                    <a:pt x="863" y="484"/>
                  </a:cubicBezTo>
                  <a:cubicBezTo>
                    <a:pt x="912" y="279"/>
                    <a:pt x="795" y="63"/>
                    <a:pt x="580" y="14"/>
                  </a:cubicBezTo>
                  <a:cubicBezTo>
                    <a:pt x="546" y="5"/>
                    <a:pt x="513" y="1"/>
                    <a:pt x="4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60"/>
            <p:cNvSpPr/>
            <p:nvPr/>
          </p:nvSpPr>
          <p:spPr>
            <a:xfrm>
              <a:off x="4766270" y="4155096"/>
              <a:ext cx="65776" cy="56620"/>
            </a:xfrm>
            <a:custGeom>
              <a:avLst/>
              <a:gdLst/>
              <a:ahLst/>
              <a:cxnLst/>
              <a:rect l="l" t="t" r="r" b="b"/>
              <a:pathLst>
                <a:path w="898" h="773" extrusionOk="0">
                  <a:moveTo>
                    <a:pt x="449" y="0"/>
                  </a:moveTo>
                  <a:cubicBezTo>
                    <a:pt x="206" y="0"/>
                    <a:pt x="0" y="242"/>
                    <a:pt x="95" y="504"/>
                  </a:cubicBezTo>
                  <a:cubicBezTo>
                    <a:pt x="153" y="681"/>
                    <a:pt x="305" y="773"/>
                    <a:pt x="459" y="773"/>
                  </a:cubicBezTo>
                  <a:cubicBezTo>
                    <a:pt x="593" y="773"/>
                    <a:pt x="727" y="704"/>
                    <a:pt x="800" y="562"/>
                  </a:cubicBezTo>
                  <a:cubicBezTo>
                    <a:pt x="898" y="367"/>
                    <a:pt x="819" y="141"/>
                    <a:pt x="624" y="44"/>
                  </a:cubicBezTo>
                  <a:cubicBezTo>
                    <a:pt x="566" y="14"/>
                    <a:pt x="506" y="0"/>
                    <a:pt x="4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60"/>
            <p:cNvSpPr/>
            <p:nvPr/>
          </p:nvSpPr>
          <p:spPr>
            <a:xfrm>
              <a:off x="4714484" y="4172309"/>
              <a:ext cx="65264" cy="56254"/>
            </a:xfrm>
            <a:custGeom>
              <a:avLst/>
              <a:gdLst/>
              <a:ahLst/>
              <a:cxnLst/>
              <a:rect l="l" t="t" r="r" b="b"/>
              <a:pathLst>
                <a:path w="891" h="768" extrusionOk="0">
                  <a:moveTo>
                    <a:pt x="448" y="0"/>
                  </a:moveTo>
                  <a:cubicBezTo>
                    <a:pt x="202" y="0"/>
                    <a:pt x="1" y="242"/>
                    <a:pt x="88" y="503"/>
                  </a:cubicBezTo>
                  <a:cubicBezTo>
                    <a:pt x="145" y="676"/>
                    <a:pt x="298" y="768"/>
                    <a:pt x="451" y="768"/>
                  </a:cubicBezTo>
                  <a:cubicBezTo>
                    <a:pt x="585" y="768"/>
                    <a:pt x="720" y="698"/>
                    <a:pt x="792" y="552"/>
                  </a:cubicBezTo>
                  <a:cubicBezTo>
                    <a:pt x="890" y="366"/>
                    <a:pt x="812" y="132"/>
                    <a:pt x="626" y="43"/>
                  </a:cubicBezTo>
                  <a:cubicBezTo>
                    <a:pt x="566" y="14"/>
                    <a:pt x="506" y="0"/>
                    <a:pt x="4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60"/>
            <p:cNvSpPr/>
            <p:nvPr/>
          </p:nvSpPr>
          <p:spPr>
            <a:xfrm>
              <a:off x="4178309" y="4182344"/>
              <a:ext cx="65190" cy="56401"/>
            </a:xfrm>
            <a:custGeom>
              <a:avLst/>
              <a:gdLst/>
              <a:ahLst/>
              <a:cxnLst/>
              <a:rect l="l" t="t" r="r" b="b"/>
              <a:pathLst>
                <a:path w="890" h="770" extrusionOk="0">
                  <a:moveTo>
                    <a:pt x="451" y="0"/>
                  </a:moveTo>
                  <a:cubicBezTo>
                    <a:pt x="208" y="0"/>
                    <a:pt x="0" y="242"/>
                    <a:pt x="87" y="503"/>
                  </a:cubicBezTo>
                  <a:cubicBezTo>
                    <a:pt x="145" y="678"/>
                    <a:pt x="300" y="769"/>
                    <a:pt x="455" y="769"/>
                  </a:cubicBezTo>
                  <a:cubicBezTo>
                    <a:pt x="587" y="769"/>
                    <a:pt x="720" y="702"/>
                    <a:pt x="792" y="562"/>
                  </a:cubicBezTo>
                  <a:cubicBezTo>
                    <a:pt x="890" y="376"/>
                    <a:pt x="811" y="141"/>
                    <a:pt x="625" y="44"/>
                  </a:cubicBezTo>
                  <a:cubicBezTo>
                    <a:pt x="567" y="14"/>
                    <a:pt x="508" y="0"/>
                    <a:pt x="4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60"/>
            <p:cNvSpPr/>
            <p:nvPr/>
          </p:nvSpPr>
          <p:spPr>
            <a:xfrm>
              <a:off x="4125937" y="4198825"/>
              <a:ext cx="65264" cy="56620"/>
            </a:xfrm>
            <a:custGeom>
              <a:avLst/>
              <a:gdLst/>
              <a:ahLst/>
              <a:cxnLst/>
              <a:rect l="l" t="t" r="r" b="b"/>
              <a:pathLst>
                <a:path w="891" h="773" extrusionOk="0">
                  <a:moveTo>
                    <a:pt x="451" y="0"/>
                  </a:moveTo>
                  <a:cubicBezTo>
                    <a:pt x="208" y="0"/>
                    <a:pt x="1" y="242"/>
                    <a:pt x="88" y="504"/>
                  </a:cubicBezTo>
                  <a:cubicBezTo>
                    <a:pt x="145" y="681"/>
                    <a:pt x="298" y="773"/>
                    <a:pt x="451" y="773"/>
                  </a:cubicBezTo>
                  <a:cubicBezTo>
                    <a:pt x="585" y="773"/>
                    <a:pt x="719" y="704"/>
                    <a:pt x="792" y="562"/>
                  </a:cubicBezTo>
                  <a:cubicBezTo>
                    <a:pt x="890" y="376"/>
                    <a:pt x="812" y="141"/>
                    <a:pt x="626" y="44"/>
                  </a:cubicBezTo>
                  <a:cubicBezTo>
                    <a:pt x="568" y="14"/>
                    <a:pt x="509" y="0"/>
                    <a:pt x="4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60"/>
            <p:cNvSpPr/>
            <p:nvPr/>
          </p:nvSpPr>
          <p:spPr>
            <a:xfrm>
              <a:off x="4156042" y="4072912"/>
              <a:ext cx="62407" cy="56620"/>
            </a:xfrm>
            <a:custGeom>
              <a:avLst/>
              <a:gdLst/>
              <a:ahLst/>
              <a:cxnLst/>
              <a:rect l="l" t="t" r="r" b="b"/>
              <a:pathLst>
                <a:path w="852" h="773" extrusionOk="0">
                  <a:moveTo>
                    <a:pt x="420" y="1"/>
                  </a:moveTo>
                  <a:cubicBezTo>
                    <a:pt x="205" y="1"/>
                    <a:pt x="0" y="189"/>
                    <a:pt x="29" y="441"/>
                  </a:cubicBezTo>
                  <a:cubicBezTo>
                    <a:pt x="59" y="649"/>
                    <a:pt x="238" y="772"/>
                    <a:pt x="418" y="772"/>
                  </a:cubicBezTo>
                  <a:cubicBezTo>
                    <a:pt x="527" y="772"/>
                    <a:pt x="637" y="727"/>
                    <a:pt x="714" y="627"/>
                  </a:cubicBezTo>
                  <a:cubicBezTo>
                    <a:pt x="851" y="451"/>
                    <a:pt x="812" y="216"/>
                    <a:pt x="646" y="79"/>
                  </a:cubicBezTo>
                  <a:cubicBezTo>
                    <a:pt x="576" y="25"/>
                    <a:pt x="497" y="1"/>
                    <a:pt x="4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60"/>
            <p:cNvSpPr/>
            <p:nvPr/>
          </p:nvSpPr>
          <p:spPr>
            <a:xfrm>
              <a:off x="4101032" y="4080090"/>
              <a:ext cx="62187" cy="56401"/>
            </a:xfrm>
            <a:custGeom>
              <a:avLst/>
              <a:gdLst/>
              <a:ahLst/>
              <a:cxnLst/>
              <a:rect l="l" t="t" r="r" b="b"/>
              <a:pathLst>
                <a:path w="849" h="770" extrusionOk="0">
                  <a:moveTo>
                    <a:pt x="421" y="0"/>
                  </a:moveTo>
                  <a:cubicBezTo>
                    <a:pt x="202" y="0"/>
                    <a:pt x="0" y="187"/>
                    <a:pt x="36" y="431"/>
                  </a:cubicBezTo>
                  <a:cubicBezTo>
                    <a:pt x="67" y="644"/>
                    <a:pt x="243" y="769"/>
                    <a:pt x="422" y="769"/>
                  </a:cubicBezTo>
                  <a:cubicBezTo>
                    <a:pt x="532" y="769"/>
                    <a:pt x="643" y="722"/>
                    <a:pt x="721" y="617"/>
                  </a:cubicBezTo>
                  <a:cubicBezTo>
                    <a:pt x="849" y="451"/>
                    <a:pt x="819" y="206"/>
                    <a:pt x="653" y="79"/>
                  </a:cubicBezTo>
                  <a:cubicBezTo>
                    <a:pt x="580" y="25"/>
                    <a:pt x="499" y="0"/>
                    <a:pt x="4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60"/>
            <p:cNvSpPr/>
            <p:nvPr/>
          </p:nvSpPr>
          <p:spPr>
            <a:xfrm>
              <a:off x="4143296" y="3957107"/>
              <a:ext cx="62187" cy="56474"/>
            </a:xfrm>
            <a:custGeom>
              <a:avLst/>
              <a:gdLst/>
              <a:ahLst/>
              <a:cxnLst/>
              <a:rect l="l" t="t" r="r" b="b"/>
              <a:pathLst>
                <a:path w="849" h="771" extrusionOk="0">
                  <a:moveTo>
                    <a:pt x="415" y="0"/>
                  </a:moveTo>
                  <a:cubicBezTo>
                    <a:pt x="199" y="0"/>
                    <a:pt x="1" y="187"/>
                    <a:pt x="37" y="437"/>
                  </a:cubicBezTo>
                  <a:cubicBezTo>
                    <a:pt x="61" y="649"/>
                    <a:pt x="238" y="771"/>
                    <a:pt x="419" y="771"/>
                  </a:cubicBezTo>
                  <a:cubicBezTo>
                    <a:pt x="530" y="771"/>
                    <a:pt x="643" y="724"/>
                    <a:pt x="722" y="623"/>
                  </a:cubicBezTo>
                  <a:cubicBezTo>
                    <a:pt x="849" y="456"/>
                    <a:pt x="820" y="212"/>
                    <a:pt x="653" y="85"/>
                  </a:cubicBezTo>
                  <a:cubicBezTo>
                    <a:pt x="579" y="26"/>
                    <a:pt x="496" y="0"/>
                    <a:pt x="4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60"/>
            <p:cNvSpPr/>
            <p:nvPr/>
          </p:nvSpPr>
          <p:spPr>
            <a:xfrm>
              <a:off x="4088800" y="3963919"/>
              <a:ext cx="62260" cy="56401"/>
            </a:xfrm>
            <a:custGeom>
              <a:avLst/>
              <a:gdLst/>
              <a:ahLst/>
              <a:cxnLst/>
              <a:rect l="l" t="t" r="r" b="b"/>
              <a:pathLst>
                <a:path w="850" h="770" extrusionOk="0">
                  <a:moveTo>
                    <a:pt x="421" y="1"/>
                  </a:moveTo>
                  <a:cubicBezTo>
                    <a:pt x="203" y="1"/>
                    <a:pt x="1" y="187"/>
                    <a:pt x="37" y="432"/>
                  </a:cubicBezTo>
                  <a:cubicBezTo>
                    <a:pt x="67" y="644"/>
                    <a:pt x="244" y="770"/>
                    <a:pt x="423" y="770"/>
                  </a:cubicBezTo>
                  <a:cubicBezTo>
                    <a:pt x="533" y="770"/>
                    <a:pt x="644" y="722"/>
                    <a:pt x="722" y="618"/>
                  </a:cubicBezTo>
                  <a:cubicBezTo>
                    <a:pt x="849" y="452"/>
                    <a:pt x="820" y="207"/>
                    <a:pt x="653" y="80"/>
                  </a:cubicBezTo>
                  <a:cubicBezTo>
                    <a:pt x="581" y="25"/>
                    <a:pt x="500" y="1"/>
                    <a:pt x="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60"/>
            <p:cNvSpPr/>
            <p:nvPr/>
          </p:nvSpPr>
          <p:spPr>
            <a:xfrm>
              <a:off x="4152599" y="3835296"/>
              <a:ext cx="62260" cy="56401"/>
            </a:xfrm>
            <a:custGeom>
              <a:avLst/>
              <a:gdLst/>
              <a:ahLst/>
              <a:cxnLst/>
              <a:rect l="l" t="t" r="r" b="b"/>
              <a:pathLst>
                <a:path w="850" h="770" extrusionOk="0">
                  <a:moveTo>
                    <a:pt x="416" y="0"/>
                  </a:moveTo>
                  <a:cubicBezTo>
                    <a:pt x="235" y="0"/>
                    <a:pt x="61" y="126"/>
                    <a:pt x="37" y="338"/>
                  </a:cubicBezTo>
                  <a:cubicBezTo>
                    <a:pt x="1" y="583"/>
                    <a:pt x="203" y="769"/>
                    <a:pt x="421" y="769"/>
                  </a:cubicBezTo>
                  <a:cubicBezTo>
                    <a:pt x="500" y="769"/>
                    <a:pt x="581" y="745"/>
                    <a:pt x="653" y="691"/>
                  </a:cubicBezTo>
                  <a:cubicBezTo>
                    <a:pt x="820" y="554"/>
                    <a:pt x="849" y="319"/>
                    <a:pt x="722" y="152"/>
                  </a:cubicBezTo>
                  <a:cubicBezTo>
                    <a:pt x="640" y="48"/>
                    <a:pt x="527" y="0"/>
                    <a:pt x="4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60"/>
            <p:cNvSpPr/>
            <p:nvPr/>
          </p:nvSpPr>
          <p:spPr>
            <a:xfrm>
              <a:off x="4098688" y="3827385"/>
              <a:ext cx="61674" cy="56547"/>
            </a:xfrm>
            <a:custGeom>
              <a:avLst/>
              <a:gdLst/>
              <a:ahLst/>
              <a:cxnLst/>
              <a:rect l="l" t="t" r="r" b="b"/>
              <a:pathLst>
                <a:path w="842" h="772" extrusionOk="0">
                  <a:moveTo>
                    <a:pt x="415" y="1"/>
                  </a:moveTo>
                  <a:cubicBezTo>
                    <a:pt x="236" y="1"/>
                    <a:pt x="59" y="127"/>
                    <a:pt x="29" y="339"/>
                  </a:cubicBezTo>
                  <a:cubicBezTo>
                    <a:pt x="0" y="589"/>
                    <a:pt x="196" y="771"/>
                    <a:pt x="411" y="771"/>
                  </a:cubicBezTo>
                  <a:cubicBezTo>
                    <a:pt x="490" y="771"/>
                    <a:pt x="572" y="746"/>
                    <a:pt x="646" y="691"/>
                  </a:cubicBezTo>
                  <a:cubicBezTo>
                    <a:pt x="812" y="564"/>
                    <a:pt x="841" y="319"/>
                    <a:pt x="714" y="153"/>
                  </a:cubicBezTo>
                  <a:cubicBezTo>
                    <a:pt x="636" y="48"/>
                    <a:pt x="525" y="1"/>
                    <a:pt x="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60"/>
            <p:cNvSpPr/>
            <p:nvPr/>
          </p:nvSpPr>
          <p:spPr>
            <a:xfrm>
              <a:off x="4176038" y="3720077"/>
              <a:ext cx="63872" cy="56620"/>
            </a:xfrm>
            <a:custGeom>
              <a:avLst/>
              <a:gdLst/>
              <a:ahLst/>
              <a:cxnLst/>
              <a:rect l="l" t="t" r="r" b="b"/>
              <a:pathLst>
                <a:path w="872" h="773" extrusionOk="0">
                  <a:moveTo>
                    <a:pt x="440" y="1"/>
                  </a:moveTo>
                  <a:cubicBezTo>
                    <a:pt x="283" y="1"/>
                    <a:pt x="133" y="96"/>
                    <a:pt x="79" y="257"/>
                  </a:cubicBezTo>
                  <a:cubicBezTo>
                    <a:pt x="1" y="453"/>
                    <a:pt x="108" y="668"/>
                    <a:pt x="304" y="747"/>
                  </a:cubicBezTo>
                  <a:cubicBezTo>
                    <a:pt x="348" y="764"/>
                    <a:pt x="393" y="772"/>
                    <a:pt x="438" y="772"/>
                  </a:cubicBezTo>
                  <a:cubicBezTo>
                    <a:pt x="593" y="772"/>
                    <a:pt x="740" y="673"/>
                    <a:pt x="793" y="522"/>
                  </a:cubicBezTo>
                  <a:cubicBezTo>
                    <a:pt x="872" y="326"/>
                    <a:pt x="774" y="101"/>
                    <a:pt x="568" y="22"/>
                  </a:cubicBezTo>
                  <a:cubicBezTo>
                    <a:pt x="526" y="8"/>
                    <a:pt x="483" y="1"/>
                    <a:pt x="4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60"/>
            <p:cNvSpPr/>
            <p:nvPr/>
          </p:nvSpPr>
          <p:spPr>
            <a:xfrm>
              <a:off x="4123813" y="3700959"/>
              <a:ext cx="65923" cy="56474"/>
            </a:xfrm>
            <a:custGeom>
              <a:avLst/>
              <a:gdLst/>
              <a:ahLst/>
              <a:cxnLst/>
              <a:rect l="l" t="t" r="r" b="b"/>
              <a:pathLst>
                <a:path w="900" h="771" extrusionOk="0">
                  <a:moveTo>
                    <a:pt x="464" y="0"/>
                  </a:moveTo>
                  <a:cubicBezTo>
                    <a:pt x="314" y="0"/>
                    <a:pt x="163" y="86"/>
                    <a:pt x="97" y="254"/>
                  </a:cubicBezTo>
                  <a:cubicBezTo>
                    <a:pt x="0" y="512"/>
                    <a:pt x="203" y="771"/>
                    <a:pt x="453" y="771"/>
                  </a:cubicBezTo>
                  <a:cubicBezTo>
                    <a:pt x="506" y="771"/>
                    <a:pt x="561" y="759"/>
                    <a:pt x="616" y="734"/>
                  </a:cubicBezTo>
                  <a:cubicBezTo>
                    <a:pt x="812" y="646"/>
                    <a:pt x="900" y="420"/>
                    <a:pt x="812" y="225"/>
                  </a:cubicBezTo>
                  <a:cubicBezTo>
                    <a:pt x="741" y="74"/>
                    <a:pt x="603" y="0"/>
                    <a:pt x="4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60"/>
            <p:cNvSpPr/>
            <p:nvPr/>
          </p:nvSpPr>
          <p:spPr>
            <a:xfrm>
              <a:off x="4369633" y="3407675"/>
              <a:ext cx="359206" cy="417291"/>
            </a:xfrm>
            <a:custGeom>
              <a:avLst/>
              <a:gdLst/>
              <a:ahLst/>
              <a:cxnLst/>
              <a:rect l="l" t="t" r="r" b="b"/>
              <a:pathLst>
                <a:path w="4904" h="5697" extrusionOk="0">
                  <a:moveTo>
                    <a:pt x="4903" y="1"/>
                  </a:moveTo>
                  <a:cubicBezTo>
                    <a:pt x="3798" y="715"/>
                    <a:pt x="2613" y="1342"/>
                    <a:pt x="1684" y="2281"/>
                  </a:cubicBezTo>
                  <a:cubicBezTo>
                    <a:pt x="901" y="3074"/>
                    <a:pt x="0" y="4522"/>
                    <a:pt x="382" y="5697"/>
                  </a:cubicBezTo>
                  <a:cubicBezTo>
                    <a:pt x="607" y="5472"/>
                    <a:pt x="705" y="5061"/>
                    <a:pt x="920" y="4806"/>
                  </a:cubicBezTo>
                  <a:cubicBezTo>
                    <a:pt x="1145" y="4522"/>
                    <a:pt x="1409" y="4278"/>
                    <a:pt x="1693" y="4052"/>
                  </a:cubicBezTo>
                  <a:cubicBezTo>
                    <a:pt x="2271" y="3593"/>
                    <a:pt x="2907" y="3211"/>
                    <a:pt x="3416" y="2682"/>
                  </a:cubicBezTo>
                  <a:cubicBezTo>
                    <a:pt x="4120" y="1939"/>
                    <a:pt x="4522" y="960"/>
                    <a:pt x="49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60"/>
            <p:cNvSpPr/>
            <p:nvPr/>
          </p:nvSpPr>
          <p:spPr>
            <a:xfrm>
              <a:off x="4576045" y="3548897"/>
              <a:ext cx="481822" cy="147081"/>
            </a:xfrm>
            <a:custGeom>
              <a:avLst/>
              <a:gdLst/>
              <a:ahLst/>
              <a:cxnLst/>
              <a:rect l="l" t="t" r="r" b="b"/>
              <a:pathLst>
                <a:path w="6578" h="2008" extrusionOk="0">
                  <a:moveTo>
                    <a:pt x="6578" y="1"/>
                  </a:moveTo>
                  <a:lnTo>
                    <a:pt x="6578" y="1"/>
                  </a:lnTo>
                  <a:cubicBezTo>
                    <a:pt x="5942" y="167"/>
                    <a:pt x="5266" y="138"/>
                    <a:pt x="4601" y="167"/>
                  </a:cubicBezTo>
                  <a:cubicBezTo>
                    <a:pt x="3847" y="206"/>
                    <a:pt x="3094" y="353"/>
                    <a:pt x="2379" y="598"/>
                  </a:cubicBezTo>
                  <a:cubicBezTo>
                    <a:pt x="1762" y="813"/>
                    <a:pt x="1" y="2007"/>
                    <a:pt x="1" y="2007"/>
                  </a:cubicBezTo>
                  <a:cubicBezTo>
                    <a:pt x="236" y="1909"/>
                    <a:pt x="480" y="1831"/>
                    <a:pt x="735" y="1782"/>
                  </a:cubicBezTo>
                  <a:cubicBezTo>
                    <a:pt x="1048" y="1713"/>
                    <a:pt x="1351" y="1635"/>
                    <a:pt x="1674" y="1606"/>
                  </a:cubicBezTo>
                  <a:cubicBezTo>
                    <a:pt x="2898" y="1488"/>
                    <a:pt x="4229" y="1694"/>
                    <a:pt x="5354" y="1087"/>
                  </a:cubicBezTo>
                  <a:cubicBezTo>
                    <a:pt x="5834" y="813"/>
                    <a:pt x="6255" y="441"/>
                    <a:pt x="65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60"/>
            <p:cNvSpPr/>
            <p:nvPr/>
          </p:nvSpPr>
          <p:spPr>
            <a:xfrm>
              <a:off x="4801136" y="3714437"/>
              <a:ext cx="496911" cy="325585"/>
            </a:xfrm>
            <a:custGeom>
              <a:avLst/>
              <a:gdLst/>
              <a:ahLst/>
              <a:cxnLst/>
              <a:rect l="l" t="t" r="r" b="b"/>
              <a:pathLst>
                <a:path w="6784" h="4445" extrusionOk="0">
                  <a:moveTo>
                    <a:pt x="439" y="0"/>
                  </a:moveTo>
                  <a:cubicBezTo>
                    <a:pt x="293" y="0"/>
                    <a:pt x="147" y="7"/>
                    <a:pt x="1" y="21"/>
                  </a:cubicBezTo>
                  <a:cubicBezTo>
                    <a:pt x="1978" y="1900"/>
                    <a:pt x="4278" y="3398"/>
                    <a:pt x="6783" y="4445"/>
                  </a:cubicBezTo>
                  <a:cubicBezTo>
                    <a:pt x="6000" y="3270"/>
                    <a:pt x="5110" y="2125"/>
                    <a:pt x="3974" y="1274"/>
                  </a:cubicBezTo>
                  <a:cubicBezTo>
                    <a:pt x="2956" y="519"/>
                    <a:pt x="1709"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60"/>
            <p:cNvSpPr/>
            <p:nvPr/>
          </p:nvSpPr>
          <p:spPr>
            <a:xfrm>
              <a:off x="4942358" y="3877267"/>
              <a:ext cx="314085" cy="520497"/>
            </a:xfrm>
            <a:custGeom>
              <a:avLst/>
              <a:gdLst/>
              <a:ahLst/>
              <a:cxnLst/>
              <a:rect l="l" t="t" r="r" b="b"/>
              <a:pathLst>
                <a:path w="4288" h="7106" extrusionOk="0">
                  <a:moveTo>
                    <a:pt x="1" y="0"/>
                  </a:moveTo>
                  <a:cubicBezTo>
                    <a:pt x="1078" y="2525"/>
                    <a:pt x="2487" y="5050"/>
                    <a:pt x="4288" y="7105"/>
                  </a:cubicBezTo>
                  <a:cubicBezTo>
                    <a:pt x="3945" y="5716"/>
                    <a:pt x="3603" y="4306"/>
                    <a:pt x="2947" y="3024"/>
                  </a:cubicBezTo>
                  <a:cubicBezTo>
                    <a:pt x="2291" y="1752"/>
                    <a:pt x="1312" y="57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60"/>
            <p:cNvSpPr/>
            <p:nvPr/>
          </p:nvSpPr>
          <p:spPr>
            <a:xfrm>
              <a:off x="4947412" y="3991973"/>
              <a:ext cx="113314" cy="616524"/>
            </a:xfrm>
            <a:custGeom>
              <a:avLst/>
              <a:gdLst/>
              <a:ahLst/>
              <a:cxnLst/>
              <a:rect l="l" t="t" r="r" b="b"/>
              <a:pathLst>
                <a:path w="1547" h="8417" extrusionOk="0">
                  <a:moveTo>
                    <a:pt x="421" y="0"/>
                  </a:moveTo>
                  <a:cubicBezTo>
                    <a:pt x="206" y="1419"/>
                    <a:pt x="0" y="2838"/>
                    <a:pt x="20" y="4267"/>
                  </a:cubicBezTo>
                  <a:cubicBezTo>
                    <a:pt x="40" y="5706"/>
                    <a:pt x="294" y="7154"/>
                    <a:pt x="960" y="8417"/>
                  </a:cubicBezTo>
                  <a:cubicBezTo>
                    <a:pt x="1469" y="7154"/>
                    <a:pt x="1547" y="5941"/>
                    <a:pt x="1429" y="4590"/>
                  </a:cubicBezTo>
                  <a:cubicBezTo>
                    <a:pt x="1292" y="3014"/>
                    <a:pt x="1106" y="1429"/>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60"/>
            <p:cNvSpPr/>
            <p:nvPr/>
          </p:nvSpPr>
          <p:spPr>
            <a:xfrm>
              <a:off x="4246283" y="3674370"/>
              <a:ext cx="739214" cy="829455"/>
            </a:xfrm>
            <a:custGeom>
              <a:avLst/>
              <a:gdLst/>
              <a:ahLst/>
              <a:cxnLst/>
              <a:rect l="l" t="t" r="r" b="b"/>
              <a:pathLst>
                <a:path w="10092" h="11324" fill="none" extrusionOk="0">
                  <a:moveTo>
                    <a:pt x="10091" y="4659"/>
                  </a:moveTo>
                  <a:cubicBezTo>
                    <a:pt x="9876" y="3582"/>
                    <a:pt x="9475" y="2535"/>
                    <a:pt x="8790" y="1684"/>
                  </a:cubicBezTo>
                  <a:cubicBezTo>
                    <a:pt x="8104" y="832"/>
                    <a:pt x="7096" y="206"/>
                    <a:pt x="6010" y="98"/>
                  </a:cubicBezTo>
                  <a:cubicBezTo>
                    <a:pt x="4924" y="0"/>
                    <a:pt x="3837" y="441"/>
                    <a:pt x="2996" y="1146"/>
                  </a:cubicBezTo>
                  <a:cubicBezTo>
                    <a:pt x="2164" y="1850"/>
                    <a:pt x="1577" y="2809"/>
                    <a:pt x="1146" y="3808"/>
                  </a:cubicBezTo>
                  <a:cubicBezTo>
                    <a:pt x="148" y="6156"/>
                    <a:pt x="1" y="8789"/>
                    <a:pt x="255" y="11324"/>
                  </a:cubicBezTo>
                  <a:cubicBezTo>
                    <a:pt x="373" y="9660"/>
                    <a:pt x="862" y="8045"/>
                    <a:pt x="1674" y="6597"/>
                  </a:cubicBezTo>
                  <a:cubicBezTo>
                    <a:pt x="2027" y="5951"/>
                    <a:pt x="2457" y="5334"/>
                    <a:pt x="3045" y="4884"/>
                  </a:cubicBezTo>
                  <a:cubicBezTo>
                    <a:pt x="3632" y="4434"/>
                    <a:pt x="4415" y="4209"/>
                    <a:pt x="5129" y="4405"/>
                  </a:cubicBezTo>
                  <a:cubicBezTo>
                    <a:pt x="5638" y="4561"/>
                    <a:pt x="6088" y="4884"/>
                    <a:pt x="6401" y="5325"/>
                  </a:cubicBezTo>
                  <a:cubicBezTo>
                    <a:pt x="6715" y="5765"/>
                    <a:pt x="6950" y="6244"/>
                    <a:pt x="7116" y="6763"/>
                  </a:cubicBezTo>
                  <a:cubicBezTo>
                    <a:pt x="7292" y="7282"/>
                    <a:pt x="7429" y="7810"/>
                    <a:pt x="7537" y="8349"/>
                  </a:cubicBezTo>
                </a:path>
              </a:pathLst>
            </a:custGeom>
            <a:noFill/>
            <a:ln w="4650"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60"/>
            <p:cNvSpPr/>
            <p:nvPr/>
          </p:nvSpPr>
          <p:spPr>
            <a:xfrm>
              <a:off x="4143809" y="3622071"/>
              <a:ext cx="121225" cy="881753"/>
            </a:xfrm>
            <a:custGeom>
              <a:avLst/>
              <a:gdLst/>
              <a:ahLst/>
              <a:cxnLst/>
              <a:rect l="l" t="t" r="r" b="b"/>
              <a:pathLst>
                <a:path w="1655" h="12038" fill="none" extrusionOk="0">
                  <a:moveTo>
                    <a:pt x="1253" y="0"/>
                  </a:moveTo>
                  <a:cubicBezTo>
                    <a:pt x="343" y="1566"/>
                    <a:pt x="0" y="3416"/>
                    <a:pt x="39" y="5226"/>
                  </a:cubicBezTo>
                  <a:cubicBezTo>
                    <a:pt x="88" y="7027"/>
                    <a:pt x="1116" y="10315"/>
                    <a:pt x="1654" y="12038"/>
                  </a:cubicBezTo>
                </a:path>
              </a:pathLst>
            </a:custGeom>
            <a:noFill/>
            <a:ln w="4650"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60"/>
            <p:cNvSpPr/>
            <p:nvPr/>
          </p:nvSpPr>
          <p:spPr>
            <a:xfrm>
              <a:off x="4401862" y="3413462"/>
              <a:ext cx="324120" cy="407915"/>
            </a:xfrm>
            <a:custGeom>
              <a:avLst/>
              <a:gdLst/>
              <a:ahLst/>
              <a:cxnLst/>
              <a:rect l="l" t="t" r="r" b="b"/>
              <a:pathLst>
                <a:path w="4425" h="5569" extrusionOk="0">
                  <a:moveTo>
                    <a:pt x="4424" y="0"/>
                  </a:moveTo>
                  <a:lnTo>
                    <a:pt x="4424" y="0"/>
                  </a:lnTo>
                  <a:cubicBezTo>
                    <a:pt x="3925" y="352"/>
                    <a:pt x="3455" y="744"/>
                    <a:pt x="3015" y="1165"/>
                  </a:cubicBezTo>
                  <a:cubicBezTo>
                    <a:pt x="2575" y="1585"/>
                    <a:pt x="2124" y="2006"/>
                    <a:pt x="1704" y="2447"/>
                  </a:cubicBezTo>
                  <a:cubicBezTo>
                    <a:pt x="1283" y="2877"/>
                    <a:pt x="832" y="3288"/>
                    <a:pt x="480" y="3807"/>
                  </a:cubicBezTo>
                  <a:cubicBezTo>
                    <a:pt x="304" y="4071"/>
                    <a:pt x="177" y="4355"/>
                    <a:pt x="98" y="4649"/>
                  </a:cubicBezTo>
                  <a:cubicBezTo>
                    <a:pt x="10" y="4952"/>
                    <a:pt x="1" y="5265"/>
                    <a:pt x="69" y="5569"/>
                  </a:cubicBezTo>
                  <a:cubicBezTo>
                    <a:pt x="40" y="5265"/>
                    <a:pt x="69" y="4962"/>
                    <a:pt x="177" y="4678"/>
                  </a:cubicBezTo>
                  <a:cubicBezTo>
                    <a:pt x="275" y="4394"/>
                    <a:pt x="421" y="4130"/>
                    <a:pt x="598" y="3895"/>
                  </a:cubicBezTo>
                  <a:cubicBezTo>
                    <a:pt x="950" y="3416"/>
                    <a:pt x="1410" y="3005"/>
                    <a:pt x="1841" y="2574"/>
                  </a:cubicBezTo>
                  <a:cubicBezTo>
                    <a:pt x="2271" y="2143"/>
                    <a:pt x="2692" y="1703"/>
                    <a:pt x="3113" y="1272"/>
                  </a:cubicBezTo>
                  <a:cubicBezTo>
                    <a:pt x="3543" y="832"/>
                    <a:pt x="3964" y="401"/>
                    <a:pt x="4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60"/>
            <p:cNvSpPr/>
            <p:nvPr/>
          </p:nvSpPr>
          <p:spPr>
            <a:xfrm>
              <a:off x="4586813" y="3556808"/>
              <a:ext cx="460287" cy="134116"/>
            </a:xfrm>
            <a:custGeom>
              <a:avLst/>
              <a:gdLst/>
              <a:ahLst/>
              <a:cxnLst/>
              <a:rect l="l" t="t" r="r" b="b"/>
              <a:pathLst>
                <a:path w="6284" h="1831" extrusionOk="0">
                  <a:moveTo>
                    <a:pt x="6284" y="0"/>
                  </a:moveTo>
                  <a:lnTo>
                    <a:pt x="6284" y="0"/>
                  </a:lnTo>
                  <a:cubicBezTo>
                    <a:pt x="6049" y="147"/>
                    <a:pt x="5785" y="235"/>
                    <a:pt x="5520" y="284"/>
                  </a:cubicBezTo>
                  <a:cubicBezTo>
                    <a:pt x="5256" y="343"/>
                    <a:pt x="4982" y="382"/>
                    <a:pt x="4718" y="431"/>
                  </a:cubicBezTo>
                  <a:cubicBezTo>
                    <a:pt x="4180" y="519"/>
                    <a:pt x="3632" y="617"/>
                    <a:pt x="3093" y="725"/>
                  </a:cubicBezTo>
                  <a:cubicBezTo>
                    <a:pt x="2555" y="832"/>
                    <a:pt x="2027" y="969"/>
                    <a:pt x="1498" y="1145"/>
                  </a:cubicBezTo>
                  <a:cubicBezTo>
                    <a:pt x="970" y="1322"/>
                    <a:pt x="470" y="1547"/>
                    <a:pt x="1" y="1831"/>
                  </a:cubicBezTo>
                  <a:cubicBezTo>
                    <a:pt x="500" y="1615"/>
                    <a:pt x="1009" y="1429"/>
                    <a:pt x="1537" y="1282"/>
                  </a:cubicBezTo>
                  <a:cubicBezTo>
                    <a:pt x="2066" y="1136"/>
                    <a:pt x="2594" y="1018"/>
                    <a:pt x="3132" y="911"/>
                  </a:cubicBezTo>
                  <a:cubicBezTo>
                    <a:pt x="3661" y="793"/>
                    <a:pt x="4209" y="695"/>
                    <a:pt x="4738" y="568"/>
                  </a:cubicBezTo>
                  <a:cubicBezTo>
                    <a:pt x="5012" y="509"/>
                    <a:pt x="5276" y="451"/>
                    <a:pt x="5540" y="372"/>
                  </a:cubicBezTo>
                  <a:cubicBezTo>
                    <a:pt x="5814" y="304"/>
                    <a:pt x="6059" y="177"/>
                    <a:pt x="62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60"/>
            <p:cNvSpPr/>
            <p:nvPr/>
          </p:nvSpPr>
          <p:spPr>
            <a:xfrm>
              <a:off x="4817690" y="3728134"/>
              <a:ext cx="478892" cy="308299"/>
            </a:xfrm>
            <a:custGeom>
              <a:avLst/>
              <a:gdLst/>
              <a:ahLst/>
              <a:cxnLst/>
              <a:rect l="l" t="t" r="r" b="b"/>
              <a:pathLst>
                <a:path w="6538" h="4209" extrusionOk="0">
                  <a:moveTo>
                    <a:pt x="0" y="0"/>
                  </a:moveTo>
                  <a:lnTo>
                    <a:pt x="0" y="0"/>
                  </a:lnTo>
                  <a:cubicBezTo>
                    <a:pt x="1184" y="539"/>
                    <a:pt x="2271" y="1253"/>
                    <a:pt x="3328" y="1997"/>
                  </a:cubicBezTo>
                  <a:cubicBezTo>
                    <a:pt x="4385" y="2751"/>
                    <a:pt x="5412" y="3553"/>
                    <a:pt x="6538" y="4209"/>
                  </a:cubicBezTo>
                  <a:cubicBezTo>
                    <a:pt x="5500" y="3426"/>
                    <a:pt x="4492" y="2604"/>
                    <a:pt x="3435" y="1850"/>
                  </a:cubicBezTo>
                  <a:cubicBezTo>
                    <a:pt x="2907" y="1469"/>
                    <a:pt x="2349" y="1116"/>
                    <a:pt x="1781" y="793"/>
                  </a:cubicBezTo>
                  <a:cubicBezTo>
                    <a:pt x="1214" y="470"/>
                    <a:pt x="617" y="206"/>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60"/>
            <p:cNvSpPr/>
            <p:nvPr/>
          </p:nvSpPr>
          <p:spPr>
            <a:xfrm>
              <a:off x="4955323" y="3892283"/>
              <a:ext cx="301120" cy="501892"/>
            </a:xfrm>
            <a:custGeom>
              <a:avLst/>
              <a:gdLst/>
              <a:ahLst/>
              <a:cxnLst/>
              <a:rect l="l" t="t" r="r" b="b"/>
              <a:pathLst>
                <a:path w="4111" h="6852" extrusionOk="0">
                  <a:moveTo>
                    <a:pt x="0" y="1"/>
                  </a:moveTo>
                  <a:lnTo>
                    <a:pt x="0" y="1"/>
                  </a:lnTo>
                  <a:cubicBezTo>
                    <a:pt x="382" y="549"/>
                    <a:pt x="764" y="1097"/>
                    <a:pt x="1106" y="1664"/>
                  </a:cubicBezTo>
                  <a:cubicBezTo>
                    <a:pt x="1449" y="2232"/>
                    <a:pt x="1781" y="2810"/>
                    <a:pt x="2104" y="3397"/>
                  </a:cubicBezTo>
                  <a:cubicBezTo>
                    <a:pt x="2427" y="3974"/>
                    <a:pt x="2750" y="4552"/>
                    <a:pt x="3083" y="5129"/>
                  </a:cubicBezTo>
                  <a:lnTo>
                    <a:pt x="3582" y="6000"/>
                  </a:lnTo>
                  <a:cubicBezTo>
                    <a:pt x="3758" y="6284"/>
                    <a:pt x="3925" y="6568"/>
                    <a:pt x="4111" y="6851"/>
                  </a:cubicBezTo>
                  <a:cubicBezTo>
                    <a:pt x="3964" y="6548"/>
                    <a:pt x="3807" y="6254"/>
                    <a:pt x="3660" y="5951"/>
                  </a:cubicBezTo>
                  <a:lnTo>
                    <a:pt x="3200" y="5070"/>
                  </a:lnTo>
                  <a:cubicBezTo>
                    <a:pt x="2897" y="4473"/>
                    <a:pt x="2584" y="3886"/>
                    <a:pt x="2261" y="3309"/>
                  </a:cubicBezTo>
                  <a:cubicBezTo>
                    <a:pt x="1928" y="2721"/>
                    <a:pt x="1586" y="2144"/>
                    <a:pt x="1214" y="1596"/>
                  </a:cubicBezTo>
                  <a:cubicBezTo>
                    <a:pt x="1028" y="1312"/>
                    <a:pt x="842" y="1038"/>
                    <a:pt x="636" y="774"/>
                  </a:cubicBezTo>
                  <a:cubicBezTo>
                    <a:pt x="431" y="510"/>
                    <a:pt x="225" y="245"/>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60"/>
            <p:cNvSpPr/>
            <p:nvPr/>
          </p:nvSpPr>
          <p:spPr>
            <a:xfrm>
              <a:off x="4985428" y="4017756"/>
              <a:ext cx="31570" cy="590009"/>
            </a:xfrm>
            <a:custGeom>
              <a:avLst/>
              <a:gdLst/>
              <a:ahLst/>
              <a:cxnLst/>
              <a:rect l="l" t="t" r="r" b="b"/>
              <a:pathLst>
                <a:path w="431" h="8055" extrusionOk="0">
                  <a:moveTo>
                    <a:pt x="0" y="0"/>
                  </a:moveTo>
                  <a:lnTo>
                    <a:pt x="0" y="0"/>
                  </a:lnTo>
                  <a:cubicBezTo>
                    <a:pt x="20" y="167"/>
                    <a:pt x="30" y="333"/>
                    <a:pt x="49" y="509"/>
                  </a:cubicBezTo>
                  <a:lnTo>
                    <a:pt x="88" y="1008"/>
                  </a:lnTo>
                  <a:lnTo>
                    <a:pt x="118" y="1517"/>
                  </a:lnTo>
                  <a:lnTo>
                    <a:pt x="127" y="2016"/>
                  </a:lnTo>
                  <a:cubicBezTo>
                    <a:pt x="127" y="2692"/>
                    <a:pt x="108" y="3357"/>
                    <a:pt x="108" y="4033"/>
                  </a:cubicBezTo>
                  <a:cubicBezTo>
                    <a:pt x="98" y="4708"/>
                    <a:pt x="98" y="5383"/>
                    <a:pt x="137" y="6058"/>
                  </a:cubicBezTo>
                  <a:lnTo>
                    <a:pt x="186" y="6558"/>
                  </a:lnTo>
                  <a:lnTo>
                    <a:pt x="245" y="7067"/>
                  </a:lnTo>
                  <a:lnTo>
                    <a:pt x="323" y="7566"/>
                  </a:lnTo>
                  <a:cubicBezTo>
                    <a:pt x="362" y="7722"/>
                    <a:pt x="401" y="7889"/>
                    <a:pt x="431" y="8055"/>
                  </a:cubicBezTo>
                  <a:cubicBezTo>
                    <a:pt x="411" y="7889"/>
                    <a:pt x="392" y="7722"/>
                    <a:pt x="372" y="7556"/>
                  </a:cubicBezTo>
                  <a:lnTo>
                    <a:pt x="333" y="7047"/>
                  </a:lnTo>
                  <a:lnTo>
                    <a:pt x="304" y="6548"/>
                  </a:lnTo>
                  <a:lnTo>
                    <a:pt x="284" y="6049"/>
                  </a:lnTo>
                  <a:cubicBezTo>
                    <a:pt x="274" y="5373"/>
                    <a:pt x="284" y="4708"/>
                    <a:pt x="294" y="4033"/>
                  </a:cubicBezTo>
                  <a:cubicBezTo>
                    <a:pt x="294" y="3357"/>
                    <a:pt x="304" y="2682"/>
                    <a:pt x="264" y="2007"/>
                  </a:cubicBezTo>
                  <a:lnTo>
                    <a:pt x="225" y="1498"/>
                  </a:lnTo>
                  <a:lnTo>
                    <a:pt x="176" y="999"/>
                  </a:lnTo>
                  <a:lnTo>
                    <a:pt x="98" y="500"/>
                  </a:lnTo>
                  <a:cubicBezTo>
                    <a:pt x="69" y="333"/>
                    <a:pt x="39" y="16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60"/>
            <p:cNvSpPr/>
            <p:nvPr/>
          </p:nvSpPr>
          <p:spPr>
            <a:xfrm>
              <a:off x="4766270" y="4256837"/>
              <a:ext cx="65776" cy="56694"/>
            </a:xfrm>
            <a:custGeom>
              <a:avLst/>
              <a:gdLst/>
              <a:ahLst/>
              <a:cxnLst/>
              <a:rect l="l" t="t" r="r" b="b"/>
              <a:pathLst>
                <a:path w="898" h="774" extrusionOk="0">
                  <a:moveTo>
                    <a:pt x="449" y="1"/>
                  </a:moveTo>
                  <a:cubicBezTo>
                    <a:pt x="206" y="1"/>
                    <a:pt x="0" y="243"/>
                    <a:pt x="95" y="504"/>
                  </a:cubicBezTo>
                  <a:cubicBezTo>
                    <a:pt x="153" y="682"/>
                    <a:pt x="305" y="773"/>
                    <a:pt x="459" y="773"/>
                  </a:cubicBezTo>
                  <a:cubicBezTo>
                    <a:pt x="593" y="773"/>
                    <a:pt x="727" y="704"/>
                    <a:pt x="800" y="563"/>
                  </a:cubicBezTo>
                  <a:cubicBezTo>
                    <a:pt x="898" y="367"/>
                    <a:pt x="819" y="142"/>
                    <a:pt x="624" y="44"/>
                  </a:cubicBezTo>
                  <a:cubicBezTo>
                    <a:pt x="566" y="14"/>
                    <a:pt x="506"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60"/>
            <p:cNvSpPr/>
            <p:nvPr/>
          </p:nvSpPr>
          <p:spPr>
            <a:xfrm>
              <a:off x="4200503" y="3602002"/>
              <a:ext cx="65264" cy="56547"/>
            </a:xfrm>
            <a:custGeom>
              <a:avLst/>
              <a:gdLst/>
              <a:ahLst/>
              <a:cxnLst/>
              <a:rect l="l" t="t" r="r" b="b"/>
              <a:pathLst>
                <a:path w="891" h="772" extrusionOk="0">
                  <a:moveTo>
                    <a:pt x="460" y="1"/>
                  </a:moveTo>
                  <a:cubicBezTo>
                    <a:pt x="309" y="1"/>
                    <a:pt x="158" y="87"/>
                    <a:pt x="97" y="254"/>
                  </a:cubicBezTo>
                  <a:cubicBezTo>
                    <a:pt x="0" y="513"/>
                    <a:pt x="203" y="771"/>
                    <a:pt x="453" y="771"/>
                  </a:cubicBezTo>
                  <a:cubicBezTo>
                    <a:pt x="506" y="771"/>
                    <a:pt x="561" y="760"/>
                    <a:pt x="616" y="734"/>
                  </a:cubicBezTo>
                  <a:cubicBezTo>
                    <a:pt x="812" y="646"/>
                    <a:pt x="890" y="421"/>
                    <a:pt x="812" y="225"/>
                  </a:cubicBezTo>
                  <a:cubicBezTo>
                    <a:pt x="741" y="74"/>
                    <a:pt x="600" y="1"/>
                    <a:pt x="4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Рисунок 2">
            <a:extLst>
              <a:ext uri="{FF2B5EF4-FFF2-40B4-BE49-F238E27FC236}">
                <a16:creationId xmlns:a16="http://schemas.microsoft.com/office/drawing/2014/main" xmlns="" id="{A39A9B49-5900-44DB-B7C9-EA9B4513F28D}"/>
              </a:ext>
            </a:extLst>
          </p:cNvPr>
          <p:cNvPicPr>
            <a:picLocks noChangeAspect="1"/>
          </p:cNvPicPr>
          <p:nvPr/>
        </p:nvPicPr>
        <p:blipFill>
          <a:blip r:embed="rId3"/>
          <a:stretch>
            <a:fillRect/>
          </a:stretch>
        </p:blipFill>
        <p:spPr>
          <a:xfrm>
            <a:off x="142183" y="1356852"/>
            <a:ext cx="8970247" cy="378664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55"/>
        <p:cNvGrpSpPr/>
        <p:nvPr/>
      </p:nvGrpSpPr>
      <p:grpSpPr>
        <a:xfrm>
          <a:off x="0" y="0"/>
          <a:ext cx="0" cy="0"/>
          <a:chOff x="0" y="0"/>
          <a:chExt cx="0" cy="0"/>
        </a:xfrm>
      </p:grpSpPr>
      <p:sp>
        <p:nvSpPr>
          <p:cNvPr id="4076" name="Google Shape;4076;p61"/>
          <p:cNvSpPr/>
          <p:nvPr/>
        </p:nvSpPr>
        <p:spPr>
          <a:xfrm>
            <a:off x="2774329" y="2391181"/>
            <a:ext cx="324856" cy="211328"/>
          </a:xfrm>
          <a:custGeom>
            <a:avLst/>
            <a:gdLst/>
            <a:ahLst/>
            <a:cxnLst/>
            <a:rect l="l" t="t" r="r" b="b"/>
            <a:pathLst>
              <a:path w="2830" h="1841" extrusionOk="0">
                <a:moveTo>
                  <a:pt x="1674" y="1"/>
                </a:moveTo>
                <a:lnTo>
                  <a:pt x="402" y="10"/>
                </a:lnTo>
                <a:cubicBezTo>
                  <a:pt x="363" y="20"/>
                  <a:pt x="324" y="20"/>
                  <a:pt x="285" y="20"/>
                </a:cubicBezTo>
                <a:lnTo>
                  <a:pt x="1" y="20"/>
                </a:lnTo>
                <a:cubicBezTo>
                  <a:pt x="275" y="128"/>
                  <a:pt x="490" y="324"/>
                  <a:pt x="627" y="588"/>
                </a:cubicBezTo>
                <a:cubicBezTo>
                  <a:pt x="764" y="813"/>
                  <a:pt x="891" y="1048"/>
                  <a:pt x="1009" y="1273"/>
                </a:cubicBezTo>
                <a:lnTo>
                  <a:pt x="1185" y="1596"/>
                </a:lnTo>
                <a:lnTo>
                  <a:pt x="823" y="1831"/>
                </a:lnTo>
                <a:lnTo>
                  <a:pt x="862" y="1831"/>
                </a:lnTo>
                <a:cubicBezTo>
                  <a:pt x="1273" y="1831"/>
                  <a:pt x="1684" y="1841"/>
                  <a:pt x="2085" y="1841"/>
                </a:cubicBezTo>
                <a:cubicBezTo>
                  <a:pt x="2124" y="1841"/>
                  <a:pt x="2154" y="1821"/>
                  <a:pt x="2164" y="1801"/>
                </a:cubicBezTo>
                <a:cubicBezTo>
                  <a:pt x="2320" y="1537"/>
                  <a:pt x="2477" y="1283"/>
                  <a:pt x="2633" y="1018"/>
                </a:cubicBezTo>
                <a:cubicBezTo>
                  <a:pt x="2702" y="911"/>
                  <a:pt x="2761" y="803"/>
                  <a:pt x="2829" y="705"/>
                </a:cubicBezTo>
                <a:lnTo>
                  <a:pt x="2829" y="705"/>
                </a:lnTo>
                <a:lnTo>
                  <a:pt x="2428" y="911"/>
                </a:lnTo>
                <a:cubicBezTo>
                  <a:pt x="2330" y="725"/>
                  <a:pt x="2242" y="549"/>
                  <a:pt x="2134" y="382"/>
                </a:cubicBezTo>
                <a:cubicBezTo>
                  <a:pt x="2095" y="304"/>
                  <a:pt x="2036" y="226"/>
                  <a:pt x="1968" y="157"/>
                </a:cubicBezTo>
                <a:cubicBezTo>
                  <a:pt x="1880" y="89"/>
                  <a:pt x="1782" y="30"/>
                  <a:pt x="16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61"/>
          <p:cNvSpPr/>
          <p:nvPr/>
        </p:nvSpPr>
        <p:spPr>
          <a:xfrm>
            <a:off x="2523856" y="2607674"/>
            <a:ext cx="236008" cy="214198"/>
          </a:xfrm>
          <a:custGeom>
            <a:avLst/>
            <a:gdLst/>
            <a:ahLst/>
            <a:cxnLst/>
            <a:rect l="l" t="t" r="r" b="b"/>
            <a:pathLst>
              <a:path w="2056" h="1866" extrusionOk="0">
                <a:moveTo>
                  <a:pt x="1360" y="1"/>
                </a:moveTo>
                <a:cubicBezTo>
                  <a:pt x="1354" y="1"/>
                  <a:pt x="1348" y="2"/>
                  <a:pt x="1341" y="3"/>
                </a:cubicBezTo>
                <a:lnTo>
                  <a:pt x="98" y="13"/>
                </a:lnTo>
                <a:lnTo>
                  <a:pt x="39" y="13"/>
                </a:lnTo>
                <a:lnTo>
                  <a:pt x="411" y="307"/>
                </a:lnTo>
                <a:lnTo>
                  <a:pt x="0" y="1119"/>
                </a:lnTo>
                <a:lnTo>
                  <a:pt x="10" y="1286"/>
                </a:lnTo>
                <a:cubicBezTo>
                  <a:pt x="10" y="1286"/>
                  <a:pt x="10" y="1295"/>
                  <a:pt x="10" y="1295"/>
                </a:cubicBezTo>
                <a:cubicBezTo>
                  <a:pt x="88" y="1569"/>
                  <a:pt x="313" y="1775"/>
                  <a:pt x="597" y="1824"/>
                </a:cubicBezTo>
                <a:cubicBezTo>
                  <a:pt x="764" y="1843"/>
                  <a:pt x="940" y="1863"/>
                  <a:pt x="1116" y="1863"/>
                </a:cubicBezTo>
                <a:cubicBezTo>
                  <a:pt x="1121" y="1865"/>
                  <a:pt x="1126" y="1866"/>
                  <a:pt x="1131" y="1866"/>
                </a:cubicBezTo>
                <a:cubicBezTo>
                  <a:pt x="1155" y="1866"/>
                  <a:pt x="1178" y="1848"/>
                  <a:pt x="1194" y="1824"/>
                </a:cubicBezTo>
                <a:lnTo>
                  <a:pt x="1458" y="1383"/>
                </a:lnTo>
                <a:lnTo>
                  <a:pt x="1674" y="1041"/>
                </a:lnTo>
                <a:lnTo>
                  <a:pt x="2055" y="1237"/>
                </a:lnTo>
                <a:cubicBezTo>
                  <a:pt x="2046" y="1217"/>
                  <a:pt x="2036" y="1207"/>
                  <a:pt x="2036" y="1188"/>
                </a:cubicBezTo>
                <a:cubicBezTo>
                  <a:pt x="1830" y="806"/>
                  <a:pt x="1625" y="434"/>
                  <a:pt x="1419" y="52"/>
                </a:cubicBezTo>
                <a:cubicBezTo>
                  <a:pt x="1411" y="20"/>
                  <a:pt x="1390" y="1"/>
                  <a:pt x="13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61"/>
          <p:cNvSpPr/>
          <p:nvPr/>
        </p:nvSpPr>
        <p:spPr>
          <a:xfrm>
            <a:off x="2975442" y="2605722"/>
            <a:ext cx="206852" cy="213624"/>
          </a:xfrm>
          <a:custGeom>
            <a:avLst/>
            <a:gdLst/>
            <a:ahLst/>
            <a:cxnLst/>
            <a:rect l="l" t="t" r="r" b="b"/>
            <a:pathLst>
              <a:path w="1802" h="1861" extrusionOk="0">
                <a:moveTo>
                  <a:pt x="1224" y="1"/>
                </a:moveTo>
                <a:lnTo>
                  <a:pt x="1" y="745"/>
                </a:lnTo>
                <a:cubicBezTo>
                  <a:pt x="10" y="754"/>
                  <a:pt x="10" y="764"/>
                  <a:pt x="20" y="774"/>
                </a:cubicBezTo>
                <a:cubicBezTo>
                  <a:pt x="206" y="1126"/>
                  <a:pt x="392" y="1479"/>
                  <a:pt x="588" y="1821"/>
                </a:cubicBezTo>
                <a:cubicBezTo>
                  <a:pt x="598" y="1841"/>
                  <a:pt x="627" y="1860"/>
                  <a:pt x="656" y="1860"/>
                </a:cubicBezTo>
                <a:cubicBezTo>
                  <a:pt x="803" y="1860"/>
                  <a:pt x="950" y="1851"/>
                  <a:pt x="1097" y="1821"/>
                </a:cubicBezTo>
                <a:cubicBezTo>
                  <a:pt x="1410" y="1763"/>
                  <a:pt x="1694" y="1655"/>
                  <a:pt x="1801" y="1312"/>
                </a:cubicBezTo>
                <a:lnTo>
                  <a:pt x="1792" y="1126"/>
                </a:lnTo>
                <a:cubicBezTo>
                  <a:pt x="1772" y="1077"/>
                  <a:pt x="1752" y="1029"/>
                  <a:pt x="1733" y="980"/>
                </a:cubicBezTo>
                <a:cubicBezTo>
                  <a:pt x="1596" y="715"/>
                  <a:pt x="1459" y="461"/>
                  <a:pt x="1332" y="197"/>
                </a:cubicBezTo>
                <a:lnTo>
                  <a:pt x="122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61"/>
          <p:cNvSpPr/>
          <p:nvPr/>
        </p:nvSpPr>
        <p:spPr>
          <a:xfrm>
            <a:off x="2870983" y="2782153"/>
            <a:ext cx="296732" cy="265280"/>
          </a:xfrm>
          <a:custGeom>
            <a:avLst/>
            <a:gdLst/>
            <a:ahLst/>
            <a:cxnLst/>
            <a:rect l="l" t="t" r="r" b="b"/>
            <a:pathLst>
              <a:path w="2585" h="2311" extrusionOk="0">
                <a:moveTo>
                  <a:pt x="627" y="0"/>
                </a:moveTo>
                <a:lnTo>
                  <a:pt x="617" y="20"/>
                </a:lnTo>
                <a:cubicBezTo>
                  <a:pt x="411" y="382"/>
                  <a:pt x="216" y="744"/>
                  <a:pt x="10" y="1116"/>
                </a:cubicBezTo>
                <a:cubicBezTo>
                  <a:pt x="0" y="1136"/>
                  <a:pt x="0" y="1165"/>
                  <a:pt x="10" y="1185"/>
                </a:cubicBezTo>
                <a:cubicBezTo>
                  <a:pt x="167" y="1468"/>
                  <a:pt x="323" y="1752"/>
                  <a:pt x="470" y="2036"/>
                </a:cubicBezTo>
                <a:lnTo>
                  <a:pt x="627" y="2310"/>
                </a:lnTo>
                <a:lnTo>
                  <a:pt x="646" y="2310"/>
                </a:lnTo>
                <a:lnTo>
                  <a:pt x="646" y="1860"/>
                </a:lnTo>
                <a:lnTo>
                  <a:pt x="1253" y="1860"/>
                </a:lnTo>
                <a:cubicBezTo>
                  <a:pt x="1262" y="1860"/>
                  <a:pt x="1270" y="1860"/>
                  <a:pt x="1279" y="1860"/>
                </a:cubicBezTo>
                <a:cubicBezTo>
                  <a:pt x="1523" y="1860"/>
                  <a:pt x="1737" y="1725"/>
                  <a:pt x="1850" y="1508"/>
                </a:cubicBezTo>
                <a:cubicBezTo>
                  <a:pt x="2065" y="1106"/>
                  <a:pt x="2281" y="705"/>
                  <a:pt x="2496" y="304"/>
                </a:cubicBezTo>
                <a:cubicBezTo>
                  <a:pt x="2525" y="245"/>
                  <a:pt x="2555" y="186"/>
                  <a:pt x="2584" y="137"/>
                </a:cubicBezTo>
                <a:lnTo>
                  <a:pt x="2584" y="137"/>
                </a:lnTo>
                <a:cubicBezTo>
                  <a:pt x="2486" y="196"/>
                  <a:pt x="2398" y="265"/>
                  <a:pt x="2300" y="314"/>
                </a:cubicBezTo>
                <a:cubicBezTo>
                  <a:pt x="2124" y="384"/>
                  <a:pt x="1940" y="423"/>
                  <a:pt x="1763" y="423"/>
                </a:cubicBezTo>
                <a:cubicBezTo>
                  <a:pt x="1743" y="423"/>
                  <a:pt x="1723" y="422"/>
                  <a:pt x="1703" y="421"/>
                </a:cubicBezTo>
                <a:lnTo>
                  <a:pt x="725" y="421"/>
                </a:lnTo>
                <a:cubicBezTo>
                  <a:pt x="666" y="421"/>
                  <a:pt x="656" y="402"/>
                  <a:pt x="656" y="363"/>
                </a:cubicBezTo>
                <a:cubicBezTo>
                  <a:pt x="656" y="245"/>
                  <a:pt x="637" y="128"/>
                  <a:pt x="637" y="10"/>
                </a:cubicBezTo>
                <a:lnTo>
                  <a:pt x="62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61"/>
          <p:cNvSpPr/>
          <p:nvPr/>
        </p:nvSpPr>
        <p:spPr>
          <a:xfrm>
            <a:off x="2536138" y="2795584"/>
            <a:ext cx="283302" cy="201227"/>
          </a:xfrm>
          <a:custGeom>
            <a:avLst/>
            <a:gdLst/>
            <a:ahLst/>
            <a:cxnLst/>
            <a:rect l="l" t="t" r="r" b="b"/>
            <a:pathLst>
              <a:path w="2468" h="1753" extrusionOk="0">
                <a:moveTo>
                  <a:pt x="1" y="1"/>
                </a:moveTo>
                <a:cubicBezTo>
                  <a:pt x="1" y="20"/>
                  <a:pt x="11" y="30"/>
                  <a:pt x="11" y="40"/>
                </a:cubicBezTo>
                <a:cubicBezTo>
                  <a:pt x="275" y="520"/>
                  <a:pt x="529" y="999"/>
                  <a:pt x="784" y="1469"/>
                </a:cubicBezTo>
                <a:cubicBezTo>
                  <a:pt x="803" y="1498"/>
                  <a:pt x="823" y="1528"/>
                  <a:pt x="852" y="1557"/>
                </a:cubicBezTo>
                <a:cubicBezTo>
                  <a:pt x="999" y="1684"/>
                  <a:pt x="1195" y="1753"/>
                  <a:pt x="1400" y="1753"/>
                </a:cubicBezTo>
                <a:lnTo>
                  <a:pt x="2467" y="1753"/>
                </a:lnTo>
                <a:lnTo>
                  <a:pt x="2467" y="314"/>
                </a:lnTo>
                <a:cubicBezTo>
                  <a:pt x="2448" y="304"/>
                  <a:pt x="2418" y="304"/>
                  <a:pt x="2389" y="304"/>
                </a:cubicBezTo>
                <a:cubicBezTo>
                  <a:pt x="1860" y="294"/>
                  <a:pt x="1342" y="294"/>
                  <a:pt x="813" y="294"/>
                </a:cubicBezTo>
                <a:cubicBezTo>
                  <a:pt x="790" y="296"/>
                  <a:pt x="766" y="297"/>
                  <a:pt x="743" y="297"/>
                </a:cubicBezTo>
                <a:cubicBezTo>
                  <a:pt x="465" y="297"/>
                  <a:pt x="199" y="190"/>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61"/>
          <p:cNvSpPr/>
          <p:nvPr/>
        </p:nvSpPr>
        <p:spPr>
          <a:xfrm>
            <a:off x="2636121" y="2397839"/>
            <a:ext cx="215805" cy="218101"/>
          </a:xfrm>
          <a:custGeom>
            <a:avLst/>
            <a:gdLst/>
            <a:ahLst/>
            <a:cxnLst/>
            <a:rect l="l" t="t" r="r" b="b"/>
            <a:pathLst>
              <a:path w="1880" h="1900" extrusionOk="0">
                <a:moveTo>
                  <a:pt x="988" y="0"/>
                </a:moveTo>
                <a:cubicBezTo>
                  <a:pt x="851" y="0"/>
                  <a:pt x="717" y="68"/>
                  <a:pt x="627" y="187"/>
                </a:cubicBezTo>
                <a:cubicBezTo>
                  <a:pt x="461" y="452"/>
                  <a:pt x="285" y="726"/>
                  <a:pt x="109" y="990"/>
                </a:cubicBezTo>
                <a:lnTo>
                  <a:pt x="1" y="1166"/>
                </a:lnTo>
                <a:lnTo>
                  <a:pt x="1234" y="1900"/>
                </a:lnTo>
                <a:lnTo>
                  <a:pt x="1254" y="1871"/>
                </a:lnTo>
                <a:cubicBezTo>
                  <a:pt x="1459" y="1528"/>
                  <a:pt x="1665" y="1186"/>
                  <a:pt x="1880" y="853"/>
                </a:cubicBezTo>
                <a:cubicBezTo>
                  <a:pt x="1880" y="833"/>
                  <a:pt x="1880" y="804"/>
                  <a:pt x="1880" y="784"/>
                </a:cubicBezTo>
                <a:cubicBezTo>
                  <a:pt x="1772" y="579"/>
                  <a:pt x="1635" y="383"/>
                  <a:pt x="1469" y="226"/>
                </a:cubicBezTo>
                <a:cubicBezTo>
                  <a:pt x="1371" y="129"/>
                  <a:pt x="1254" y="60"/>
                  <a:pt x="1117" y="21"/>
                </a:cubicBezTo>
                <a:cubicBezTo>
                  <a:pt x="1074" y="7"/>
                  <a:pt x="1031" y="0"/>
                  <a:pt x="9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61"/>
          <p:cNvSpPr/>
          <p:nvPr/>
        </p:nvSpPr>
        <p:spPr>
          <a:xfrm>
            <a:off x="2667574" y="3151775"/>
            <a:ext cx="60839" cy="138322"/>
          </a:xfrm>
          <a:custGeom>
            <a:avLst/>
            <a:gdLst/>
            <a:ahLst/>
            <a:cxnLst/>
            <a:rect l="l" t="t" r="r" b="b"/>
            <a:pathLst>
              <a:path w="530" h="1205" extrusionOk="0">
                <a:moveTo>
                  <a:pt x="265" y="0"/>
                </a:moveTo>
                <a:cubicBezTo>
                  <a:pt x="79" y="0"/>
                  <a:pt x="1" y="118"/>
                  <a:pt x="1" y="294"/>
                </a:cubicBezTo>
                <a:lnTo>
                  <a:pt x="1" y="911"/>
                </a:lnTo>
                <a:cubicBezTo>
                  <a:pt x="1" y="1087"/>
                  <a:pt x="79" y="1204"/>
                  <a:pt x="265" y="1204"/>
                </a:cubicBezTo>
                <a:cubicBezTo>
                  <a:pt x="451" y="1204"/>
                  <a:pt x="529" y="1087"/>
                  <a:pt x="529" y="911"/>
                </a:cubicBezTo>
                <a:lnTo>
                  <a:pt x="529" y="558"/>
                </a:lnTo>
                <a:lnTo>
                  <a:pt x="285" y="558"/>
                </a:lnTo>
                <a:lnTo>
                  <a:pt x="285" y="676"/>
                </a:lnTo>
                <a:lnTo>
                  <a:pt x="412" y="676"/>
                </a:lnTo>
                <a:lnTo>
                  <a:pt x="412" y="920"/>
                </a:lnTo>
                <a:cubicBezTo>
                  <a:pt x="412" y="1028"/>
                  <a:pt x="363" y="1087"/>
                  <a:pt x="275" y="1087"/>
                </a:cubicBezTo>
                <a:cubicBezTo>
                  <a:pt x="177" y="1087"/>
                  <a:pt x="128" y="1028"/>
                  <a:pt x="128" y="920"/>
                </a:cubicBezTo>
                <a:lnTo>
                  <a:pt x="128" y="284"/>
                </a:lnTo>
                <a:cubicBezTo>
                  <a:pt x="128" y="176"/>
                  <a:pt x="177" y="118"/>
                  <a:pt x="275" y="118"/>
                </a:cubicBezTo>
                <a:cubicBezTo>
                  <a:pt x="373" y="118"/>
                  <a:pt x="412" y="176"/>
                  <a:pt x="412" y="284"/>
                </a:cubicBezTo>
                <a:lnTo>
                  <a:pt x="412" y="392"/>
                </a:lnTo>
                <a:lnTo>
                  <a:pt x="529" y="392"/>
                </a:lnTo>
                <a:lnTo>
                  <a:pt x="529" y="294"/>
                </a:lnTo>
                <a:cubicBezTo>
                  <a:pt x="529" y="118"/>
                  <a:pt x="451" y="0"/>
                  <a:pt x="2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61"/>
          <p:cNvSpPr/>
          <p:nvPr/>
        </p:nvSpPr>
        <p:spPr>
          <a:xfrm>
            <a:off x="2742876" y="3152923"/>
            <a:ext cx="54066" cy="137174"/>
          </a:xfrm>
          <a:custGeom>
            <a:avLst/>
            <a:gdLst/>
            <a:ahLst/>
            <a:cxnLst/>
            <a:rect l="l" t="t" r="r" b="b"/>
            <a:pathLst>
              <a:path w="471" h="1195" extrusionOk="0">
                <a:moveTo>
                  <a:pt x="1" y="0"/>
                </a:moveTo>
                <a:lnTo>
                  <a:pt x="1" y="1184"/>
                </a:lnTo>
                <a:lnTo>
                  <a:pt x="470" y="1194"/>
                </a:lnTo>
                <a:lnTo>
                  <a:pt x="470" y="1067"/>
                </a:lnTo>
                <a:lnTo>
                  <a:pt x="138" y="1067"/>
                </a:lnTo>
                <a:lnTo>
                  <a:pt x="1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61"/>
          <p:cNvSpPr/>
          <p:nvPr/>
        </p:nvSpPr>
        <p:spPr>
          <a:xfrm>
            <a:off x="2805782" y="3152923"/>
            <a:ext cx="74269" cy="137174"/>
          </a:xfrm>
          <a:custGeom>
            <a:avLst/>
            <a:gdLst/>
            <a:ahLst/>
            <a:cxnLst/>
            <a:rect l="l" t="t" r="r" b="b"/>
            <a:pathLst>
              <a:path w="647" h="1195" extrusionOk="0">
                <a:moveTo>
                  <a:pt x="314" y="147"/>
                </a:moveTo>
                <a:lnTo>
                  <a:pt x="451" y="832"/>
                </a:lnTo>
                <a:lnTo>
                  <a:pt x="187" y="832"/>
                </a:lnTo>
                <a:lnTo>
                  <a:pt x="314" y="147"/>
                </a:lnTo>
                <a:close/>
                <a:moveTo>
                  <a:pt x="226" y="0"/>
                </a:moveTo>
                <a:lnTo>
                  <a:pt x="1" y="1194"/>
                </a:lnTo>
                <a:lnTo>
                  <a:pt x="118" y="1194"/>
                </a:lnTo>
                <a:lnTo>
                  <a:pt x="167" y="949"/>
                </a:lnTo>
                <a:lnTo>
                  <a:pt x="480" y="949"/>
                </a:lnTo>
                <a:lnTo>
                  <a:pt x="519" y="1194"/>
                </a:lnTo>
                <a:lnTo>
                  <a:pt x="647" y="1194"/>
                </a:lnTo>
                <a:lnTo>
                  <a:pt x="4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61"/>
          <p:cNvSpPr/>
          <p:nvPr/>
        </p:nvSpPr>
        <p:spPr>
          <a:xfrm>
            <a:off x="2890038" y="3151775"/>
            <a:ext cx="61987" cy="139355"/>
          </a:xfrm>
          <a:custGeom>
            <a:avLst/>
            <a:gdLst/>
            <a:ahLst/>
            <a:cxnLst/>
            <a:rect l="l" t="t" r="r" b="b"/>
            <a:pathLst>
              <a:path w="540" h="1214" extrusionOk="0">
                <a:moveTo>
                  <a:pt x="265" y="0"/>
                </a:moveTo>
                <a:cubicBezTo>
                  <a:pt x="89" y="0"/>
                  <a:pt x="1" y="118"/>
                  <a:pt x="1" y="294"/>
                </a:cubicBezTo>
                <a:cubicBezTo>
                  <a:pt x="1" y="636"/>
                  <a:pt x="402" y="656"/>
                  <a:pt x="402" y="920"/>
                </a:cubicBezTo>
                <a:cubicBezTo>
                  <a:pt x="402" y="1028"/>
                  <a:pt x="353" y="1096"/>
                  <a:pt x="265" y="1096"/>
                </a:cubicBezTo>
                <a:cubicBezTo>
                  <a:pt x="167" y="1096"/>
                  <a:pt x="118" y="1028"/>
                  <a:pt x="118" y="920"/>
                </a:cubicBezTo>
                <a:lnTo>
                  <a:pt x="118" y="852"/>
                </a:lnTo>
                <a:lnTo>
                  <a:pt x="1" y="852"/>
                </a:lnTo>
                <a:lnTo>
                  <a:pt x="1" y="911"/>
                </a:lnTo>
                <a:cubicBezTo>
                  <a:pt x="1" y="1087"/>
                  <a:pt x="89" y="1214"/>
                  <a:pt x="265" y="1214"/>
                </a:cubicBezTo>
                <a:cubicBezTo>
                  <a:pt x="451" y="1214"/>
                  <a:pt x="539" y="1096"/>
                  <a:pt x="539" y="911"/>
                </a:cubicBezTo>
                <a:cubicBezTo>
                  <a:pt x="539" y="578"/>
                  <a:pt x="138" y="548"/>
                  <a:pt x="138" y="284"/>
                </a:cubicBezTo>
                <a:cubicBezTo>
                  <a:pt x="138" y="176"/>
                  <a:pt x="177" y="118"/>
                  <a:pt x="275" y="118"/>
                </a:cubicBezTo>
                <a:cubicBezTo>
                  <a:pt x="373" y="118"/>
                  <a:pt x="412" y="176"/>
                  <a:pt x="412" y="284"/>
                </a:cubicBezTo>
                <a:lnTo>
                  <a:pt x="412" y="323"/>
                </a:lnTo>
                <a:lnTo>
                  <a:pt x="529" y="323"/>
                </a:lnTo>
                <a:lnTo>
                  <a:pt x="529" y="294"/>
                </a:lnTo>
                <a:cubicBezTo>
                  <a:pt x="529" y="118"/>
                  <a:pt x="451" y="0"/>
                  <a:pt x="2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61"/>
          <p:cNvSpPr/>
          <p:nvPr/>
        </p:nvSpPr>
        <p:spPr>
          <a:xfrm>
            <a:off x="2963045" y="3151775"/>
            <a:ext cx="61987" cy="139355"/>
          </a:xfrm>
          <a:custGeom>
            <a:avLst/>
            <a:gdLst/>
            <a:ahLst/>
            <a:cxnLst/>
            <a:rect l="l" t="t" r="r" b="b"/>
            <a:pathLst>
              <a:path w="540" h="1214" extrusionOk="0">
                <a:moveTo>
                  <a:pt x="265" y="0"/>
                </a:moveTo>
                <a:cubicBezTo>
                  <a:pt x="89" y="0"/>
                  <a:pt x="1" y="118"/>
                  <a:pt x="1" y="294"/>
                </a:cubicBezTo>
                <a:cubicBezTo>
                  <a:pt x="1" y="636"/>
                  <a:pt x="402" y="656"/>
                  <a:pt x="402" y="920"/>
                </a:cubicBezTo>
                <a:cubicBezTo>
                  <a:pt x="402" y="1028"/>
                  <a:pt x="353" y="1096"/>
                  <a:pt x="265" y="1096"/>
                </a:cubicBezTo>
                <a:cubicBezTo>
                  <a:pt x="167" y="1096"/>
                  <a:pt x="118" y="1028"/>
                  <a:pt x="118" y="920"/>
                </a:cubicBezTo>
                <a:lnTo>
                  <a:pt x="118" y="852"/>
                </a:lnTo>
                <a:lnTo>
                  <a:pt x="1" y="852"/>
                </a:lnTo>
                <a:lnTo>
                  <a:pt x="1" y="911"/>
                </a:lnTo>
                <a:cubicBezTo>
                  <a:pt x="1" y="1087"/>
                  <a:pt x="79" y="1214"/>
                  <a:pt x="265" y="1214"/>
                </a:cubicBezTo>
                <a:cubicBezTo>
                  <a:pt x="451" y="1214"/>
                  <a:pt x="539" y="1096"/>
                  <a:pt x="539" y="911"/>
                </a:cubicBezTo>
                <a:cubicBezTo>
                  <a:pt x="539" y="578"/>
                  <a:pt x="138" y="548"/>
                  <a:pt x="138" y="284"/>
                </a:cubicBezTo>
                <a:cubicBezTo>
                  <a:pt x="138" y="176"/>
                  <a:pt x="177" y="118"/>
                  <a:pt x="275" y="118"/>
                </a:cubicBezTo>
                <a:cubicBezTo>
                  <a:pt x="363" y="118"/>
                  <a:pt x="412" y="176"/>
                  <a:pt x="412" y="284"/>
                </a:cubicBezTo>
                <a:lnTo>
                  <a:pt x="412" y="323"/>
                </a:lnTo>
                <a:lnTo>
                  <a:pt x="529" y="323"/>
                </a:lnTo>
                <a:lnTo>
                  <a:pt x="529" y="294"/>
                </a:lnTo>
                <a:cubicBezTo>
                  <a:pt x="529" y="118"/>
                  <a:pt x="441" y="0"/>
                  <a:pt x="2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61"/>
          <p:cNvSpPr/>
          <p:nvPr/>
        </p:nvSpPr>
        <p:spPr>
          <a:xfrm>
            <a:off x="1321767" y="2391181"/>
            <a:ext cx="323593" cy="211328"/>
          </a:xfrm>
          <a:custGeom>
            <a:avLst/>
            <a:gdLst/>
            <a:ahLst/>
            <a:cxnLst/>
            <a:rect l="l" t="t" r="r" b="b"/>
            <a:pathLst>
              <a:path w="2819" h="1841" extrusionOk="0">
                <a:moveTo>
                  <a:pt x="401" y="1"/>
                </a:moveTo>
                <a:cubicBezTo>
                  <a:pt x="362" y="10"/>
                  <a:pt x="313" y="10"/>
                  <a:pt x="274" y="10"/>
                </a:cubicBezTo>
                <a:lnTo>
                  <a:pt x="0" y="10"/>
                </a:lnTo>
                <a:cubicBezTo>
                  <a:pt x="264" y="128"/>
                  <a:pt x="489" y="324"/>
                  <a:pt x="617" y="588"/>
                </a:cubicBezTo>
                <a:cubicBezTo>
                  <a:pt x="754" y="813"/>
                  <a:pt x="881" y="1048"/>
                  <a:pt x="998" y="1273"/>
                </a:cubicBezTo>
                <a:cubicBezTo>
                  <a:pt x="1057" y="1381"/>
                  <a:pt x="1116" y="1488"/>
                  <a:pt x="1175" y="1596"/>
                </a:cubicBezTo>
                <a:lnTo>
                  <a:pt x="822" y="1831"/>
                </a:lnTo>
                <a:lnTo>
                  <a:pt x="861" y="1831"/>
                </a:lnTo>
                <a:cubicBezTo>
                  <a:pt x="1272" y="1831"/>
                  <a:pt x="1674" y="1841"/>
                  <a:pt x="2085" y="1841"/>
                </a:cubicBezTo>
                <a:cubicBezTo>
                  <a:pt x="2114" y="1841"/>
                  <a:pt x="2143" y="1821"/>
                  <a:pt x="2153" y="1801"/>
                </a:cubicBezTo>
                <a:cubicBezTo>
                  <a:pt x="2310" y="1537"/>
                  <a:pt x="2476" y="1283"/>
                  <a:pt x="2633" y="1018"/>
                </a:cubicBezTo>
                <a:lnTo>
                  <a:pt x="2819" y="705"/>
                </a:lnTo>
                <a:lnTo>
                  <a:pt x="2819" y="695"/>
                </a:lnTo>
                <a:lnTo>
                  <a:pt x="2418" y="901"/>
                </a:lnTo>
                <a:cubicBezTo>
                  <a:pt x="2320" y="725"/>
                  <a:pt x="2232" y="539"/>
                  <a:pt x="2134" y="372"/>
                </a:cubicBezTo>
                <a:cubicBezTo>
                  <a:pt x="2085" y="294"/>
                  <a:pt x="2026" y="226"/>
                  <a:pt x="1958" y="157"/>
                </a:cubicBezTo>
                <a:cubicBezTo>
                  <a:pt x="1879" y="89"/>
                  <a:pt x="1772" y="30"/>
                  <a:pt x="16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61"/>
          <p:cNvSpPr/>
          <p:nvPr/>
        </p:nvSpPr>
        <p:spPr>
          <a:xfrm>
            <a:off x="1070031" y="2607674"/>
            <a:ext cx="234975" cy="213854"/>
          </a:xfrm>
          <a:custGeom>
            <a:avLst/>
            <a:gdLst/>
            <a:ahLst/>
            <a:cxnLst/>
            <a:rect l="l" t="t" r="r" b="b"/>
            <a:pathLst>
              <a:path w="2047" h="1863" extrusionOk="0">
                <a:moveTo>
                  <a:pt x="1351" y="1"/>
                </a:moveTo>
                <a:cubicBezTo>
                  <a:pt x="1345" y="1"/>
                  <a:pt x="1339" y="2"/>
                  <a:pt x="1332" y="3"/>
                </a:cubicBezTo>
                <a:lnTo>
                  <a:pt x="89" y="13"/>
                </a:lnTo>
                <a:lnTo>
                  <a:pt x="30" y="13"/>
                </a:lnTo>
                <a:lnTo>
                  <a:pt x="412" y="307"/>
                </a:lnTo>
                <a:lnTo>
                  <a:pt x="1" y="1119"/>
                </a:lnTo>
                <a:lnTo>
                  <a:pt x="1" y="1276"/>
                </a:lnTo>
                <a:cubicBezTo>
                  <a:pt x="1" y="1286"/>
                  <a:pt x="1" y="1286"/>
                  <a:pt x="11" y="1295"/>
                </a:cubicBezTo>
                <a:cubicBezTo>
                  <a:pt x="79" y="1560"/>
                  <a:pt x="304" y="1765"/>
                  <a:pt x="588" y="1814"/>
                </a:cubicBezTo>
                <a:cubicBezTo>
                  <a:pt x="754" y="1843"/>
                  <a:pt x="931" y="1853"/>
                  <a:pt x="1107" y="1863"/>
                </a:cubicBezTo>
                <a:cubicBezTo>
                  <a:pt x="1136" y="1863"/>
                  <a:pt x="1175" y="1853"/>
                  <a:pt x="1185" y="1824"/>
                </a:cubicBezTo>
                <a:cubicBezTo>
                  <a:pt x="1273" y="1677"/>
                  <a:pt x="1361" y="1530"/>
                  <a:pt x="1459" y="1383"/>
                </a:cubicBezTo>
                <a:lnTo>
                  <a:pt x="1665" y="1031"/>
                </a:lnTo>
                <a:lnTo>
                  <a:pt x="2046" y="1237"/>
                </a:lnTo>
                <a:cubicBezTo>
                  <a:pt x="2037" y="1217"/>
                  <a:pt x="2037" y="1197"/>
                  <a:pt x="2027" y="1188"/>
                </a:cubicBezTo>
                <a:lnTo>
                  <a:pt x="1420" y="52"/>
                </a:lnTo>
                <a:cubicBezTo>
                  <a:pt x="1404" y="20"/>
                  <a:pt x="1381" y="1"/>
                  <a:pt x="1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61"/>
          <p:cNvSpPr/>
          <p:nvPr/>
        </p:nvSpPr>
        <p:spPr>
          <a:xfrm>
            <a:off x="1521732" y="2605722"/>
            <a:ext cx="205704" cy="213624"/>
          </a:xfrm>
          <a:custGeom>
            <a:avLst/>
            <a:gdLst/>
            <a:ahLst/>
            <a:cxnLst/>
            <a:rect l="l" t="t" r="r" b="b"/>
            <a:pathLst>
              <a:path w="1792" h="1861" extrusionOk="0">
                <a:moveTo>
                  <a:pt x="1224" y="1"/>
                </a:moveTo>
                <a:lnTo>
                  <a:pt x="0" y="745"/>
                </a:lnTo>
                <a:lnTo>
                  <a:pt x="10" y="774"/>
                </a:lnTo>
                <a:cubicBezTo>
                  <a:pt x="206" y="1126"/>
                  <a:pt x="392" y="1479"/>
                  <a:pt x="578" y="1821"/>
                </a:cubicBezTo>
                <a:cubicBezTo>
                  <a:pt x="597" y="1841"/>
                  <a:pt x="627" y="1860"/>
                  <a:pt x="646" y="1860"/>
                </a:cubicBezTo>
                <a:cubicBezTo>
                  <a:pt x="793" y="1860"/>
                  <a:pt x="950" y="1851"/>
                  <a:pt x="1096" y="1821"/>
                </a:cubicBezTo>
                <a:cubicBezTo>
                  <a:pt x="1400" y="1763"/>
                  <a:pt x="1693" y="1655"/>
                  <a:pt x="1791" y="1312"/>
                </a:cubicBezTo>
                <a:lnTo>
                  <a:pt x="1791" y="1126"/>
                </a:lnTo>
                <a:cubicBezTo>
                  <a:pt x="1772" y="1077"/>
                  <a:pt x="1752" y="1029"/>
                  <a:pt x="1723" y="980"/>
                </a:cubicBezTo>
                <a:cubicBezTo>
                  <a:pt x="1596" y="715"/>
                  <a:pt x="1458" y="461"/>
                  <a:pt x="1321" y="197"/>
                </a:cubicBezTo>
                <a:lnTo>
                  <a:pt x="12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61"/>
          <p:cNvSpPr/>
          <p:nvPr/>
        </p:nvSpPr>
        <p:spPr>
          <a:xfrm>
            <a:off x="1417273" y="2782153"/>
            <a:ext cx="296617" cy="265280"/>
          </a:xfrm>
          <a:custGeom>
            <a:avLst/>
            <a:gdLst/>
            <a:ahLst/>
            <a:cxnLst/>
            <a:rect l="l" t="t" r="r" b="b"/>
            <a:pathLst>
              <a:path w="2584" h="2311" extrusionOk="0">
                <a:moveTo>
                  <a:pt x="626" y="0"/>
                </a:moveTo>
                <a:lnTo>
                  <a:pt x="617" y="20"/>
                </a:lnTo>
                <a:cubicBezTo>
                  <a:pt x="411" y="382"/>
                  <a:pt x="215" y="744"/>
                  <a:pt x="10" y="1116"/>
                </a:cubicBezTo>
                <a:cubicBezTo>
                  <a:pt x="0" y="1136"/>
                  <a:pt x="0" y="1165"/>
                  <a:pt x="10" y="1185"/>
                </a:cubicBezTo>
                <a:cubicBezTo>
                  <a:pt x="166" y="1468"/>
                  <a:pt x="323" y="1752"/>
                  <a:pt x="470" y="2036"/>
                </a:cubicBezTo>
                <a:lnTo>
                  <a:pt x="626" y="2310"/>
                </a:lnTo>
                <a:lnTo>
                  <a:pt x="646" y="2310"/>
                </a:lnTo>
                <a:lnTo>
                  <a:pt x="646" y="1860"/>
                </a:lnTo>
                <a:lnTo>
                  <a:pt x="1253" y="1860"/>
                </a:lnTo>
                <a:cubicBezTo>
                  <a:pt x="1261" y="1860"/>
                  <a:pt x="1270" y="1860"/>
                  <a:pt x="1278" y="1860"/>
                </a:cubicBezTo>
                <a:cubicBezTo>
                  <a:pt x="1522" y="1860"/>
                  <a:pt x="1736" y="1725"/>
                  <a:pt x="1850" y="1508"/>
                </a:cubicBezTo>
                <a:cubicBezTo>
                  <a:pt x="2065" y="1106"/>
                  <a:pt x="2280" y="705"/>
                  <a:pt x="2496" y="304"/>
                </a:cubicBezTo>
                <a:cubicBezTo>
                  <a:pt x="2525" y="245"/>
                  <a:pt x="2554" y="186"/>
                  <a:pt x="2584" y="137"/>
                </a:cubicBezTo>
                <a:lnTo>
                  <a:pt x="2584" y="137"/>
                </a:lnTo>
                <a:cubicBezTo>
                  <a:pt x="2486" y="196"/>
                  <a:pt x="2398" y="265"/>
                  <a:pt x="2300" y="314"/>
                </a:cubicBezTo>
                <a:cubicBezTo>
                  <a:pt x="2124" y="384"/>
                  <a:pt x="1948" y="423"/>
                  <a:pt x="1765" y="423"/>
                </a:cubicBezTo>
                <a:cubicBezTo>
                  <a:pt x="1744" y="423"/>
                  <a:pt x="1724" y="422"/>
                  <a:pt x="1703" y="421"/>
                </a:cubicBezTo>
                <a:lnTo>
                  <a:pt x="724" y="421"/>
                </a:lnTo>
                <a:cubicBezTo>
                  <a:pt x="666" y="421"/>
                  <a:pt x="656" y="402"/>
                  <a:pt x="656" y="363"/>
                </a:cubicBezTo>
                <a:cubicBezTo>
                  <a:pt x="656" y="245"/>
                  <a:pt x="636" y="128"/>
                  <a:pt x="636" y="10"/>
                </a:cubicBezTo>
                <a:lnTo>
                  <a:pt x="6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61"/>
          <p:cNvSpPr/>
          <p:nvPr/>
        </p:nvSpPr>
        <p:spPr>
          <a:xfrm>
            <a:off x="1081280" y="2795584"/>
            <a:ext cx="284335" cy="201227"/>
          </a:xfrm>
          <a:custGeom>
            <a:avLst/>
            <a:gdLst/>
            <a:ahLst/>
            <a:cxnLst/>
            <a:rect l="l" t="t" r="r" b="b"/>
            <a:pathLst>
              <a:path w="2477" h="1753" extrusionOk="0">
                <a:moveTo>
                  <a:pt x="1" y="1"/>
                </a:moveTo>
                <a:lnTo>
                  <a:pt x="20" y="40"/>
                </a:lnTo>
                <a:cubicBezTo>
                  <a:pt x="285" y="520"/>
                  <a:pt x="539" y="999"/>
                  <a:pt x="793" y="1469"/>
                </a:cubicBezTo>
                <a:cubicBezTo>
                  <a:pt x="813" y="1498"/>
                  <a:pt x="833" y="1528"/>
                  <a:pt x="862" y="1557"/>
                </a:cubicBezTo>
                <a:cubicBezTo>
                  <a:pt x="1009" y="1684"/>
                  <a:pt x="1205" y="1753"/>
                  <a:pt x="1410" y="1753"/>
                </a:cubicBezTo>
                <a:lnTo>
                  <a:pt x="2477" y="1753"/>
                </a:lnTo>
                <a:lnTo>
                  <a:pt x="2477" y="314"/>
                </a:lnTo>
                <a:cubicBezTo>
                  <a:pt x="2447" y="304"/>
                  <a:pt x="2428" y="304"/>
                  <a:pt x="2399" y="304"/>
                </a:cubicBezTo>
                <a:cubicBezTo>
                  <a:pt x="1870" y="294"/>
                  <a:pt x="1351" y="294"/>
                  <a:pt x="823" y="294"/>
                </a:cubicBezTo>
                <a:cubicBezTo>
                  <a:pt x="799" y="296"/>
                  <a:pt x="776" y="297"/>
                  <a:pt x="752" y="297"/>
                </a:cubicBezTo>
                <a:cubicBezTo>
                  <a:pt x="474" y="297"/>
                  <a:pt x="208" y="190"/>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61"/>
          <p:cNvSpPr/>
          <p:nvPr/>
        </p:nvSpPr>
        <p:spPr>
          <a:xfrm>
            <a:off x="1182411" y="2397839"/>
            <a:ext cx="216953" cy="218101"/>
          </a:xfrm>
          <a:custGeom>
            <a:avLst/>
            <a:gdLst/>
            <a:ahLst/>
            <a:cxnLst/>
            <a:rect l="l" t="t" r="r" b="b"/>
            <a:pathLst>
              <a:path w="1890" h="1900" extrusionOk="0">
                <a:moveTo>
                  <a:pt x="992" y="0"/>
                </a:moveTo>
                <a:cubicBezTo>
                  <a:pt x="851" y="0"/>
                  <a:pt x="719" y="68"/>
                  <a:pt x="637" y="187"/>
                </a:cubicBezTo>
                <a:cubicBezTo>
                  <a:pt x="461" y="452"/>
                  <a:pt x="284" y="726"/>
                  <a:pt x="108" y="990"/>
                </a:cubicBezTo>
                <a:cubicBezTo>
                  <a:pt x="79" y="1039"/>
                  <a:pt x="40" y="1107"/>
                  <a:pt x="1" y="1166"/>
                </a:cubicBezTo>
                <a:lnTo>
                  <a:pt x="1234" y="1900"/>
                </a:lnTo>
                <a:lnTo>
                  <a:pt x="1253" y="1871"/>
                </a:lnTo>
                <a:lnTo>
                  <a:pt x="1880" y="853"/>
                </a:lnTo>
                <a:cubicBezTo>
                  <a:pt x="1889" y="833"/>
                  <a:pt x="1889" y="804"/>
                  <a:pt x="1880" y="784"/>
                </a:cubicBezTo>
                <a:cubicBezTo>
                  <a:pt x="1782" y="579"/>
                  <a:pt x="1635" y="383"/>
                  <a:pt x="1469" y="226"/>
                </a:cubicBezTo>
                <a:cubicBezTo>
                  <a:pt x="1371" y="129"/>
                  <a:pt x="1253" y="60"/>
                  <a:pt x="1126" y="21"/>
                </a:cubicBezTo>
                <a:cubicBezTo>
                  <a:pt x="1082" y="7"/>
                  <a:pt x="1036"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61"/>
          <p:cNvSpPr/>
          <p:nvPr/>
        </p:nvSpPr>
        <p:spPr>
          <a:xfrm>
            <a:off x="1182411" y="3152923"/>
            <a:ext cx="61872" cy="136026"/>
          </a:xfrm>
          <a:custGeom>
            <a:avLst/>
            <a:gdLst/>
            <a:ahLst/>
            <a:cxnLst/>
            <a:rect l="l" t="t" r="r" b="b"/>
            <a:pathLst>
              <a:path w="539" h="1185" extrusionOk="0">
                <a:moveTo>
                  <a:pt x="275" y="118"/>
                </a:moveTo>
                <a:cubicBezTo>
                  <a:pt x="372" y="118"/>
                  <a:pt x="412" y="176"/>
                  <a:pt x="412" y="284"/>
                </a:cubicBezTo>
                <a:lnTo>
                  <a:pt x="412" y="441"/>
                </a:lnTo>
                <a:cubicBezTo>
                  <a:pt x="412" y="558"/>
                  <a:pt x="363" y="597"/>
                  <a:pt x="265" y="597"/>
                </a:cubicBezTo>
                <a:lnTo>
                  <a:pt x="147" y="607"/>
                </a:lnTo>
                <a:lnTo>
                  <a:pt x="147" y="118"/>
                </a:lnTo>
                <a:close/>
                <a:moveTo>
                  <a:pt x="1" y="0"/>
                </a:moveTo>
                <a:lnTo>
                  <a:pt x="1" y="1184"/>
                </a:lnTo>
                <a:lnTo>
                  <a:pt x="138" y="1184"/>
                </a:lnTo>
                <a:lnTo>
                  <a:pt x="138" y="715"/>
                </a:lnTo>
                <a:lnTo>
                  <a:pt x="265" y="715"/>
                </a:lnTo>
                <a:cubicBezTo>
                  <a:pt x="451" y="715"/>
                  <a:pt x="539" y="617"/>
                  <a:pt x="539" y="431"/>
                </a:cubicBezTo>
                <a:lnTo>
                  <a:pt x="539" y="284"/>
                </a:lnTo>
                <a:cubicBezTo>
                  <a:pt x="539" y="108"/>
                  <a:pt x="461" y="0"/>
                  <a:pt x="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61"/>
          <p:cNvSpPr/>
          <p:nvPr/>
        </p:nvSpPr>
        <p:spPr>
          <a:xfrm>
            <a:off x="1256566" y="3152923"/>
            <a:ext cx="54066" cy="137174"/>
          </a:xfrm>
          <a:custGeom>
            <a:avLst/>
            <a:gdLst/>
            <a:ahLst/>
            <a:cxnLst/>
            <a:rect l="l" t="t" r="r" b="b"/>
            <a:pathLst>
              <a:path w="471" h="1195" extrusionOk="0">
                <a:moveTo>
                  <a:pt x="1" y="0"/>
                </a:moveTo>
                <a:lnTo>
                  <a:pt x="1" y="1184"/>
                </a:lnTo>
                <a:lnTo>
                  <a:pt x="470" y="1194"/>
                </a:lnTo>
                <a:lnTo>
                  <a:pt x="470" y="1067"/>
                </a:lnTo>
                <a:lnTo>
                  <a:pt x="128" y="1067"/>
                </a:lnTo>
                <a:lnTo>
                  <a:pt x="1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61"/>
          <p:cNvSpPr/>
          <p:nvPr/>
        </p:nvSpPr>
        <p:spPr>
          <a:xfrm>
            <a:off x="1318323" y="3152923"/>
            <a:ext cx="74269" cy="137174"/>
          </a:xfrm>
          <a:custGeom>
            <a:avLst/>
            <a:gdLst/>
            <a:ahLst/>
            <a:cxnLst/>
            <a:rect l="l" t="t" r="r" b="b"/>
            <a:pathLst>
              <a:path w="647" h="1195" extrusionOk="0">
                <a:moveTo>
                  <a:pt x="324" y="147"/>
                </a:moveTo>
                <a:lnTo>
                  <a:pt x="451" y="832"/>
                </a:lnTo>
                <a:lnTo>
                  <a:pt x="187" y="832"/>
                </a:lnTo>
                <a:lnTo>
                  <a:pt x="324" y="147"/>
                </a:lnTo>
                <a:close/>
                <a:moveTo>
                  <a:pt x="226" y="0"/>
                </a:moveTo>
                <a:lnTo>
                  <a:pt x="1" y="1194"/>
                </a:lnTo>
                <a:lnTo>
                  <a:pt x="128" y="1194"/>
                </a:lnTo>
                <a:lnTo>
                  <a:pt x="167" y="949"/>
                </a:lnTo>
                <a:lnTo>
                  <a:pt x="471" y="949"/>
                </a:lnTo>
                <a:lnTo>
                  <a:pt x="519" y="1194"/>
                </a:lnTo>
                <a:lnTo>
                  <a:pt x="647" y="1194"/>
                </a:lnTo>
                <a:lnTo>
                  <a:pt x="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61"/>
          <p:cNvSpPr/>
          <p:nvPr/>
        </p:nvSpPr>
        <p:spPr>
          <a:xfrm>
            <a:off x="1403727" y="3151775"/>
            <a:ext cx="60839" cy="139355"/>
          </a:xfrm>
          <a:custGeom>
            <a:avLst/>
            <a:gdLst/>
            <a:ahLst/>
            <a:cxnLst/>
            <a:rect l="l" t="t" r="r" b="b"/>
            <a:pathLst>
              <a:path w="530" h="1214" extrusionOk="0">
                <a:moveTo>
                  <a:pt x="265" y="0"/>
                </a:moveTo>
                <a:cubicBezTo>
                  <a:pt x="89" y="0"/>
                  <a:pt x="1" y="118"/>
                  <a:pt x="1" y="294"/>
                </a:cubicBezTo>
                <a:cubicBezTo>
                  <a:pt x="1" y="636"/>
                  <a:pt x="402" y="656"/>
                  <a:pt x="402" y="920"/>
                </a:cubicBezTo>
                <a:cubicBezTo>
                  <a:pt x="402" y="1028"/>
                  <a:pt x="353" y="1096"/>
                  <a:pt x="255" y="1096"/>
                </a:cubicBezTo>
                <a:cubicBezTo>
                  <a:pt x="157" y="1096"/>
                  <a:pt x="118" y="1028"/>
                  <a:pt x="118" y="920"/>
                </a:cubicBezTo>
                <a:lnTo>
                  <a:pt x="118" y="852"/>
                </a:lnTo>
                <a:lnTo>
                  <a:pt x="1" y="852"/>
                </a:lnTo>
                <a:lnTo>
                  <a:pt x="1" y="911"/>
                </a:lnTo>
                <a:cubicBezTo>
                  <a:pt x="1" y="1087"/>
                  <a:pt x="79" y="1214"/>
                  <a:pt x="265" y="1214"/>
                </a:cubicBezTo>
                <a:cubicBezTo>
                  <a:pt x="451" y="1214"/>
                  <a:pt x="529" y="1096"/>
                  <a:pt x="529" y="911"/>
                </a:cubicBezTo>
                <a:cubicBezTo>
                  <a:pt x="529" y="578"/>
                  <a:pt x="138" y="548"/>
                  <a:pt x="138" y="284"/>
                </a:cubicBezTo>
                <a:cubicBezTo>
                  <a:pt x="138" y="176"/>
                  <a:pt x="177" y="118"/>
                  <a:pt x="265" y="118"/>
                </a:cubicBezTo>
                <a:cubicBezTo>
                  <a:pt x="363" y="118"/>
                  <a:pt x="402" y="176"/>
                  <a:pt x="402" y="284"/>
                </a:cubicBezTo>
                <a:lnTo>
                  <a:pt x="402" y="323"/>
                </a:lnTo>
                <a:lnTo>
                  <a:pt x="529" y="323"/>
                </a:lnTo>
                <a:lnTo>
                  <a:pt x="529" y="294"/>
                </a:lnTo>
                <a:cubicBezTo>
                  <a:pt x="529" y="118"/>
                  <a:pt x="441" y="0"/>
                  <a:pt x="2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61"/>
          <p:cNvSpPr/>
          <p:nvPr/>
        </p:nvSpPr>
        <p:spPr>
          <a:xfrm>
            <a:off x="1472257" y="3151775"/>
            <a:ext cx="65316" cy="137174"/>
          </a:xfrm>
          <a:custGeom>
            <a:avLst/>
            <a:gdLst/>
            <a:ahLst/>
            <a:cxnLst/>
            <a:rect l="l" t="t" r="r" b="b"/>
            <a:pathLst>
              <a:path w="569" h="1195" extrusionOk="0">
                <a:moveTo>
                  <a:pt x="1" y="0"/>
                </a:moveTo>
                <a:lnTo>
                  <a:pt x="1" y="128"/>
                </a:lnTo>
                <a:lnTo>
                  <a:pt x="226" y="128"/>
                </a:lnTo>
                <a:lnTo>
                  <a:pt x="226" y="1194"/>
                </a:lnTo>
                <a:lnTo>
                  <a:pt x="353" y="1194"/>
                </a:lnTo>
                <a:lnTo>
                  <a:pt x="353" y="128"/>
                </a:lnTo>
                <a:lnTo>
                  <a:pt x="568" y="128"/>
                </a:lnTo>
                <a:lnTo>
                  <a:pt x="5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61"/>
          <p:cNvSpPr/>
          <p:nvPr/>
        </p:nvSpPr>
        <p:spPr>
          <a:xfrm>
            <a:off x="1548708" y="3152923"/>
            <a:ext cx="14693" cy="136026"/>
          </a:xfrm>
          <a:custGeom>
            <a:avLst/>
            <a:gdLst/>
            <a:ahLst/>
            <a:cxnLst/>
            <a:rect l="l" t="t" r="r" b="b"/>
            <a:pathLst>
              <a:path w="128" h="1185" extrusionOk="0">
                <a:moveTo>
                  <a:pt x="0" y="0"/>
                </a:moveTo>
                <a:lnTo>
                  <a:pt x="0" y="1184"/>
                </a:lnTo>
                <a:lnTo>
                  <a:pt x="127" y="1184"/>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61"/>
          <p:cNvSpPr/>
          <p:nvPr/>
        </p:nvSpPr>
        <p:spPr>
          <a:xfrm>
            <a:off x="1577865" y="3151775"/>
            <a:ext cx="61872" cy="139355"/>
          </a:xfrm>
          <a:custGeom>
            <a:avLst/>
            <a:gdLst/>
            <a:ahLst/>
            <a:cxnLst/>
            <a:rect l="l" t="t" r="r" b="b"/>
            <a:pathLst>
              <a:path w="539" h="1214" extrusionOk="0">
                <a:moveTo>
                  <a:pt x="265" y="0"/>
                </a:moveTo>
                <a:cubicBezTo>
                  <a:pt x="89" y="0"/>
                  <a:pt x="1" y="118"/>
                  <a:pt x="1" y="294"/>
                </a:cubicBezTo>
                <a:lnTo>
                  <a:pt x="1" y="911"/>
                </a:lnTo>
                <a:cubicBezTo>
                  <a:pt x="1" y="1087"/>
                  <a:pt x="89" y="1214"/>
                  <a:pt x="265" y="1214"/>
                </a:cubicBezTo>
                <a:cubicBezTo>
                  <a:pt x="451" y="1214"/>
                  <a:pt x="539" y="1096"/>
                  <a:pt x="539" y="911"/>
                </a:cubicBezTo>
                <a:lnTo>
                  <a:pt x="539" y="764"/>
                </a:lnTo>
                <a:lnTo>
                  <a:pt x="412" y="764"/>
                </a:lnTo>
                <a:lnTo>
                  <a:pt x="412" y="920"/>
                </a:lnTo>
                <a:cubicBezTo>
                  <a:pt x="412" y="1028"/>
                  <a:pt x="372" y="1087"/>
                  <a:pt x="275" y="1087"/>
                </a:cubicBezTo>
                <a:cubicBezTo>
                  <a:pt x="177" y="1087"/>
                  <a:pt x="138" y="1028"/>
                  <a:pt x="138" y="920"/>
                </a:cubicBezTo>
                <a:lnTo>
                  <a:pt x="138" y="284"/>
                </a:lnTo>
                <a:cubicBezTo>
                  <a:pt x="138" y="176"/>
                  <a:pt x="177" y="118"/>
                  <a:pt x="275" y="118"/>
                </a:cubicBezTo>
                <a:cubicBezTo>
                  <a:pt x="372" y="118"/>
                  <a:pt x="412" y="176"/>
                  <a:pt x="412" y="284"/>
                </a:cubicBezTo>
                <a:lnTo>
                  <a:pt x="412" y="402"/>
                </a:lnTo>
                <a:lnTo>
                  <a:pt x="539" y="402"/>
                </a:lnTo>
                <a:lnTo>
                  <a:pt x="539" y="294"/>
                </a:lnTo>
                <a:cubicBezTo>
                  <a:pt x="539" y="118"/>
                  <a:pt x="451" y="0"/>
                  <a:pt x="2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Подзаголовок 4">
            <a:extLst>
              <a:ext uri="{FF2B5EF4-FFF2-40B4-BE49-F238E27FC236}">
                <a16:creationId xmlns:a16="http://schemas.microsoft.com/office/drawing/2014/main" xmlns="" id="{D52FB3D7-DCF8-46EA-8300-AE64AA026BF5}"/>
              </a:ext>
            </a:extLst>
          </p:cNvPr>
          <p:cNvSpPr>
            <a:spLocks noGrp="1"/>
          </p:cNvSpPr>
          <p:nvPr>
            <p:ph type="subTitle" idx="1"/>
          </p:nvPr>
        </p:nvSpPr>
        <p:spPr>
          <a:xfrm>
            <a:off x="0" y="650082"/>
            <a:ext cx="8808243" cy="3121818"/>
          </a:xfrm>
        </p:spPr>
        <p:txBody>
          <a:bodyPr/>
          <a:lstStyle/>
          <a:p>
            <a:r>
              <a:rPr lang="hy-AM" sz="1800" dirty="0">
                <a:solidFill>
                  <a:srgbClr val="FF0000"/>
                </a:solidFill>
              </a:rPr>
              <a:t>Այստեղ մենք վերցրել ենք 2 ծաղրածուների ,որոնցից մեկին պատկերել ենք գունավոր ու շրջապատված գեղեցիկ ծառերով,բուսական ու կենդանական աշխարհով ,մյուսին անգույն ,շատ տխուր ու շրջապատված աղտոտված նյութերով,թափոններով ,չորացած բուսական աշխարհով ։ Այս նկարով փորձել ենք բացատրել որ այն մարդը ով շրջապատված է լինում գեղեցկությամբ ու մաքրությամբ շատ առողջ ու ուրախ է լինում ,իսկ այն մարդը որ աղբով ու չորացած բուսական աշխարհով շատ տխուր է։ Այսպիսով փորձել ենք մարդկանց հորդորել միմյանց ուրախ տեսնելու համար մաքուր պահել իրենք շրջապատող միջավայրը ու ուրախություն պարգևել դիմացինին։</a:t>
            </a:r>
            <a:endParaRPr lang="ru-RU" sz="1800" dirty="0">
              <a:solidFill>
                <a:srgbClr val="FF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25"/>
        <p:cNvGrpSpPr/>
        <p:nvPr/>
      </p:nvGrpSpPr>
      <p:grpSpPr>
        <a:xfrm>
          <a:off x="0" y="0"/>
          <a:ext cx="0" cy="0"/>
          <a:chOff x="0" y="0"/>
          <a:chExt cx="0" cy="0"/>
        </a:xfrm>
      </p:grpSpPr>
      <p:sp>
        <p:nvSpPr>
          <p:cNvPr id="3326" name="Google Shape;3326;p4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dirty="0" err="1"/>
              <a:t>Նախագծային</a:t>
            </a:r>
            <a:r>
              <a:rPr dirty="0"/>
              <a:t> </a:t>
            </a:r>
            <a:r>
              <a:rPr dirty="0" err="1"/>
              <a:t>աշխատանք</a:t>
            </a:r>
            <a:r>
              <a:rPr dirty="0"/>
              <a:t> </a:t>
            </a:r>
          </a:p>
        </p:txBody>
      </p:sp>
      <p:sp>
        <p:nvSpPr>
          <p:cNvPr id="3327" name="Google Shape;3327;p44"/>
          <p:cNvSpPr txBox="1">
            <a:spLocks noGrp="1"/>
          </p:cNvSpPr>
          <p:nvPr>
            <p:ph type="body" idx="1"/>
          </p:nvPr>
        </p:nvSpPr>
        <p:spPr>
          <a:xfrm>
            <a:off x="720000" y="1017725"/>
            <a:ext cx="7704000" cy="359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y-AM" sz="1800" dirty="0">
                <a:solidFill>
                  <a:schemeClr val="dk1"/>
                </a:solidFill>
              </a:rPr>
              <a:t>Աշխատանքի ղեկավար ՝ Գայանե Շիրոյան </a:t>
            </a:r>
          </a:p>
          <a:p>
            <a:pPr marL="0" lvl="0" indent="0" algn="l" rtl="0">
              <a:spcBef>
                <a:spcPts val="0"/>
              </a:spcBef>
              <a:spcAft>
                <a:spcPts val="0"/>
              </a:spcAft>
              <a:buNone/>
            </a:pPr>
            <a:endParaRPr lang="hy-AM" sz="1800" dirty="0">
              <a:solidFill>
                <a:schemeClr val="dk1"/>
              </a:solidFill>
            </a:endParaRPr>
          </a:p>
          <a:p>
            <a:pPr marL="0" lvl="0" indent="0" algn="l" rtl="0">
              <a:spcBef>
                <a:spcPts val="0"/>
              </a:spcBef>
              <a:spcAft>
                <a:spcPts val="0"/>
              </a:spcAft>
              <a:buNone/>
            </a:pPr>
            <a:r>
              <a:rPr lang="hy-AM" sz="1800" dirty="0">
                <a:solidFill>
                  <a:schemeClr val="dk1"/>
                </a:solidFill>
              </a:rPr>
              <a:t>Մասնակիցներ ՝ Մանե Նասիբյան</a:t>
            </a:r>
          </a:p>
          <a:p>
            <a:pPr marL="0" lvl="0" indent="0" algn="l" rtl="0">
              <a:spcBef>
                <a:spcPts val="0"/>
              </a:spcBef>
              <a:spcAft>
                <a:spcPts val="0"/>
              </a:spcAft>
              <a:buNone/>
            </a:pPr>
            <a:r>
              <a:rPr lang="hy-AM" sz="1800" dirty="0">
                <a:solidFill>
                  <a:schemeClr val="dk1"/>
                </a:solidFill>
              </a:rPr>
              <a:t>                            Եվա Մուսայելյան</a:t>
            </a:r>
          </a:p>
          <a:p>
            <a:pPr marL="0" lvl="0" indent="0" algn="l" rtl="0">
              <a:spcBef>
                <a:spcPts val="0"/>
              </a:spcBef>
              <a:spcAft>
                <a:spcPts val="0"/>
              </a:spcAft>
              <a:buNone/>
            </a:pPr>
            <a:r>
              <a:rPr lang="hy-AM" sz="1800" dirty="0">
                <a:solidFill>
                  <a:schemeClr val="dk1"/>
                </a:solidFill>
              </a:rPr>
              <a:t>                            Արսինե Բաղդասարյան</a:t>
            </a:r>
          </a:p>
          <a:p>
            <a:pPr marL="0" lvl="0" indent="0" algn="l" rtl="0">
              <a:spcBef>
                <a:spcPts val="0"/>
              </a:spcBef>
              <a:spcAft>
                <a:spcPts val="0"/>
              </a:spcAft>
              <a:buNone/>
            </a:pPr>
            <a:r>
              <a:rPr lang="hy-AM" sz="1800" dirty="0">
                <a:solidFill>
                  <a:schemeClr val="dk1"/>
                </a:solidFill>
              </a:rPr>
              <a:t>                             Սիրանուշ Ավագյան </a:t>
            </a:r>
          </a:p>
          <a:p>
            <a:pPr marL="0" lvl="0" indent="0" algn="l" rtl="0">
              <a:spcBef>
                <a:spcPts val="0"/>
              </a:spcBef>
              <a:spcAft>
                <a:spcPts val="0"/>
              </a:spcAft>
              <a:buNone/>
            </a:pPr>
            <a:r>
              <a:rPr lang="hy-AM" sz="1800" dirty="0">
                <a:solidFill>
                  <a:schemeClr val="dk1"/>
                </a:solidFill>
              </a:rPr>
              <a:t>                              Ինգա Մարտիրոսյան </a:t>
            </a:r>
          </a:p>
          <a:p>
            <a:pPr marL="0" lvl="0" indent="0" algn="l" rtl="0">
              <a:spcBef>
                <a:spcPts val="0"/>
              </a:spcBef>
              <a:spcAft>
                <a:spcPts val="0"/>
              </a:spcAft>
              <a:buNone/>
            </a:pPr>
            <a:r>
              <a:rPr lang="hy-AM" sz="1800" dirty="0">
                <a:solidFill>
                  <a:schemeClr val="dk1"/>
                </a:solidFill>
              </a:rPr>
              <a:t>                              Արեն Եսայան </a:t>
            </a:r>
          </a:p>
          <a:p>
            <a:pPr marL="0" lvl="0" indent="0" algn="l" rtl="0">
              <a:spcBef>
                <a:spcPts val="0"/>
              </a:spcBef>
              <a:spcAft>
                <a:spcPts val="0"/>
              </a:spcAft>
              <a:buNone/>
            </a:pPr>
            <a:r>
              <a:rPr lang="hy-AM" sz="1800" dirty="0">
                <a:solidFill>
                  <a:schemeClr val="dk1"/>
                </a:solidFill>
              </a:rPr>
              <a:t>                              Ատոմ Անդրեսայան </a:t>
            </a:r>
          </a:p>
          <a:p>
            <a:pPr marL="0" lvl="0" indent="0" algn="l" rtl="0">
              <a:spcBef>
                <a:spcPts val="0"/>
              </a:spcBef>
              <a:spcAft>
                <a:spcPts val="0"/>
              </a:spcAft>
              <a:buNone/>
            </a:pPr>
            <a:r>
              <a:rPr lang="hy-AM" sz="1800" dirty="0">
                <a:solidFill>
                  <a:schemeClr val="dk1"/>
                </a:solidFill>
              </a:rPr>
              <a:t>                              Արսեն Մովսեսյան </a:t>
            </a:r>
          </a:p>
          <a:p>
            <a:pPr marL="0" lvl="0" indent="0" algn="l" rtl="0">
              <a:spcBef>
                <a:spcPts val="0"/>
              </a:spcBef>
              <a:spcAft>
                <a:spcPts val="0"/>
              </a:spcAft>
              <a:buNone/>
            </a:pPr>
            <a:r>
              <a:rPr lang="hy-AM" sz="1800" dirty="0">
                <a:solidFill>
                  <a:schemeClr val="dk1"/>
                </a:solidFill>
              </a:rPr>
              <a:t>                               Մարիա Մուսայելյան </a:t>
            </a:r>
          </a:p>
          <a:p>
            <a:pPr marL="0" lvl="0" indent="0" algn="l" rtl="0">
              <a:spcBef>
                <a:spcPts val="0"/>
              </a:spcBef>
              <a:spcAft>
                <a:spcPts val="0"/>
              </a:spcAft>
              <a:buNone/>
            </a:pPr>
            <a:r>
              <a:rPr lang="hy-AM" sz="1800" dirty="0">
                <a:solidFill>
                  <a:schemeClr val="dk1"/>
                </a:solidFill>
              </a:rPr>
              <a:t>                               Դավիթ Մուսայելյան </a:t>
            </a:r>
          </a:p>
          <a:p>
            <a:pPr marL="0" lvl="0" indent="0" algn="l" rtl="0">
              <a:spcBef>
                <a:spcPts val="0"/>
              </a:spcBef>
              <a:spcAft>
                <a:spcPts val="0"/>
              </a:spcAft>
              <a:buNone/>
            </a:pPr>
            <a:r>
              <a:rPr lang="hy-AM" sz="1800" dirty="0">
                <a:solidFill>
                  <a:schemeClr val="dk1"/>
                </a:solidFill>
              </a:rPr>
              <a:t>                              Արտյոմ Ափյան </a:t>
            </a:r>
          </a:p>
        </p:txBody>
      </p:sp>
      <p:pic>
        <p:nvPicPr>
          <p:cNvPr id="5" name="Рисунок 4">
            <a:extLst>
              <a:ext uri="{FF2B5EF4-FFF2-40B4-BE49-F238E27FC236}">
                <a16:creationId xmlns:a16="http://schemas.microsoft.com/office/drawing/2014/main" xmlns="" id="{A55A955A-E17B-4CF0-8FAB-8190948DDA3E}"/>
              </a:ext>
            </a:extLst>
          </p:cNvPr>
          <p:cNvPicPr>
            <a:picLocks noChangeAspect="1"/>
          </p:cNvPicPr>
          <p:nvPr/>
        </p:nvPicPr>
        <p:blipFill>
          <a:blip r:embed="rId3"/>
          <a:stretch>
            <a:fillRect/>
          </a:stretch>
        </p:blipFill>
        <p:spPr>
          <a:xfrm>
            <a:off x="5053878" y="1392382"/>
            <a:ext cx="3857625" cy="3657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327">
                                            <p:txEl>
                                              <p:pRg st="0" end="0"/>
                                            </p:txEl>
                                          </p:spTgt>
                                        </p:tgtEl>
                                      </p:cBhvr>
                                    </p:animEffect>
                                    <p:animScale>
                                      <p:cBhvr>
                                        <p:cTn id="7" dur="250" autoRev="1" fill="hold"/>
                                        <p:tgtEl>
                                          <p:spTgt spid="3327">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3327">
                                            <p:txEl>
                                              <p:pRg st="2" end="2"/>
                                            </p:txEl>
                                          </p:spTgt>
                                        </p:tgtEl>
                                      </p:cBhvr>
                                    </p:animEffect>
                                    <p:animScale>
                                      <p:cBhvr>
                                        <p:cTn id="12" dur="250" autoRev="1" fill="hold"/>
                                        <p:tgtEl>
                                          <p:spTgt spid="3327">
                                            <p:txEl>
                                              <p:pRg st="2" end="2"/>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3327">
                                            <p:txEl>
                                              <p:pRg st="3" end="3"/>
                                            </p:txEl>
                                          </p:spTgt>
                                        </p:tgtEl>
                                      </p:cBhvr>
                                    </p:animEffect>
                                    <p:animScale>
                                      <p:cBhvr>
                                        <p:cTn id="17" dur="250" autoRev="1" fill="hold"/>
                                        <p:tgtEl>
                                          <p:spTgt spid="3327">
                                            <p:txEl>
                                              <p:pRg st="3" end="3"/>
                                            </p:txEl>
                                          </p:spTgt>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500" tmFilter="0, 0; .2, .5; .8, .5; 1, 0"/>
                                        <p:tgtEl>
                                          <p:spTgt spid="3327">
                                            <p:txEl>
                                              <p:pRg st="4" end="4"/>
                                            </p:txEl>
                                          </p:spTgt>
                                        </p:tgtEl>
                                      </p:cBhvr>
                                    </p:animEffect>
                                    <p:animScale>
                                      <p:cBhvr>
                                        <p:cTn id="22" dur="250" autoRev="1" fill="hold"/>
                                        <p:tgtEl>
                                          <p:spTgt spid="3327">
                                            <p:txEl>
                                              <p:pRg st="4" end="4"/>
                                            </p:txEl>
                                          </p:spTgt>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3327">
                                            <p:txEl>
                                              <p:pRg st="5" end="5"/>
                                            </p:txEl>
                                          </p:spTgt>
                                        </p:tgtEl>
                                      </p:cBhvr>
                                    </p:animEffect>
                                    <p:animScale>
                                      <p:cBhvr>
                                        <p:cTn id="27" dur="250" autoRev="1" fill="hold"/>
                                        <p:tgtEl>
                                          <p:spTgt spid="3327">
                                            <p:txEl>
                                              <p:pRg st="5" end="5"/>
                                            </p:txEl>
                                          </p:spTgt>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grpId="0" nodeType="clickEffect">
                                  <p:stCondLst>
                                    <p:cond delay="0"/>
                                  </p:stCondLst>
                                  <p:childTnLst>
                                    <p:animEffect transition="out" filter="fade">
                                      <p:cBhvr>
                                        <p:cTn id="31" dur="500" tmFilter="0, 0; .2, .5; .8, .5; 1, 0"/>
                                        <p:tgtEl>
                                          <p:spTgt spid="3327">
                                            <p:txEl>
                                              <p:pRg st="6" end="6"/>
                                            </p:txEl>
                                          </p:spTgt>
                                        </p:tgtEl>
                                      </p:cBhvr>
                                    </p:animEffect>
                                    <p:animScale>
                                      <p:cBhvr>
                                        <p:cTn id="32" dur="250" autoRev="1" fill="hold"/>
                                        <p:tgtEl>
                                          <p:spTgt spid="3327">
                                            <p:txEl>
                                              <p:pRg st="6" end="6"/>
                                            </p:txEl>
                                          </p:spTgt>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3327">
                                            <p:txEl>
                                              <p:pRg st="7" end="7"/>
                                            </p:txEl>
                                          </p:spTgt>
                                        </p:tgtEl>
                                      </p:cBhvr>
                                    </p:animEffect>
                                    <p:animScale>
                                      <p:cBhvr>
                                        <p:cTn id="37" dur="250" autoRev="1" fill="hold"/>
                                        <p:tgtEl>
                                          <p:spTgt spid="3327">
                                            <p:txEl>
                                              <p:pRg st="7" end="7"/>
                                            </p:txEl>
                                          </p:spTgt>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26" presetClass="emph" presetSubtype="0" fill="hold" grpId="0" nodeType="clickEffect">
                                  <p:stCondLst>
                                    <p:cond delay="0"/>
                                  </p:stCondLst>
                                  <p:childTnLst>
                                    <p:animEffect transition="out" filter="fade">
                                      <p:cBhvr>
                                        <p:cTn id="41" dur="500" tmFilter="0, 0; .2, .5; .8, .5; 1, 0"/>
                                        <p:tgtEl>
                                          <p:spTgt spid="3327">
                                            <p:txEl>
                                              <p:pRg st="8" end="8"/>
                                            </p:txEl>
                                          </p:spTgt>
                                        </p:tgtEl>
                                      </p:cBhvr>
                                    </p:animEffect>
                                    <p:animScale>
                                      <p:cBhvr>
                                        <p:cTn id="42" dur="250" autoRev="1" fill="hold"/>
                                        <p:tgtEl>
                                          <p:spTgt spid="3327">
                                            <p:txEl>
                                              <p:pRg st="8" end="8"/>
                                            </p:txEl>
                                          </p:spTgt>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26" presetClass="emph" presetSubtype="0" fill="hold" grpId="0" nodeType="clickEffect">
                                  <p:stCondLst>
                                    <p:cond delay="0"/>
                                  </p:stCondLst>
                                  <p:childTnLst>
                                    <p:animEffect transition="out" filter="fade">
                                      <p:cBhvr>
                                        <p:cTn id="46" dur="500" tmFilter="0, 0; .2, .5; .8, .5; 1, 0"/>
                                        <p:tgtEl>
                                          <p:spTgt spid="3327">
                                            <p:txEl>
                                              <p:pRg st="9" end="9"/>
                                            </p:txEl>
                                          </p:spTgt>
                                        </p:tgtEl>
                                      </p:cBhvr>
                                    </p:animEffect>
                                    <p:animScale>
                                      <p:cBhvr>
                                        <p:cTn id="47" dur="250" autoRev="1" fill="hold"/>
                                        <p:tgtEl>
                                          <p:spTgt spid="3327">
                                            <p:txEl>
                                              <p:pRg st="9" end="9"/>
                                            </p:txEl>
                                          </p:spTgt>
                                        </p:tgtEl>
                                      </p:cBhvr>
                                      <p:by x="105000" y="105000"/>
                                    </p:animScale>
                                  </p:childTnLst>
                                </p:cTn>
                              </p:par>
                            </p:childTnLst>
                          </p:cTn>
                        </p:par>
                      </p:childTnLst>
                    </p:cTn>
                  </p:par>
                  <p:par>
                    <p:cTn id="48" fill="hold">
                      <p:stCondLst>
                        <p:cond delay="indefinite"/>
                      </p:stCondLst>
                      <p:childTnLst>
                        <p:par>
                          <p:cTn id="49" fill="hold">
                            <p:stCondLst>
                              <p:cond delay="0"/>
                            </p:stCondLst>
                            <p:childTnLst>
                              <p:par>
                                <p:cTn id="50" presetID="26" presetClass="emph" presetSubtype="0" fill="hold" grpId="0" nodeType="clickEffect">
                                  <p:stCondLst>
                                    <p:cond delay="0"/>
                                  </p:stCondLst>
                                  <p:childTnLst>
                                    <p:animEffect transition="out" filter="fade">
                                      <p:cBhvr>
                                        <p:cTn id="51" dur="500" tmFilter="0, 0; .2, .5; .8, .5; 1, 0"/>
                                        <p:tgtEl>
                                          <p:spTgt spid="3327">
                                            <p:txEl>
                                              <p:pRg st="10" end="10"/>
                                            </p:txEl>
                                          </p:spTgt>
                                        </p:tgtEl>
                                      </p:cBhvr>
                                    </p:animEffect>
                                    <p:animScale>
                                      <p:cBhvr>
                                        <p:cTn id="52" dur="250" autoRev="1" fill="hold"/>
                                        <p:tgtEl>
                                          <p:spTgt spid="3327">
                                            <p:txEl>
                                              <p:pRg st="10" end="10"/>
                                            </p:txEl>
                                          </p:spTgt>
                                        </p:tgtEl>
                                      </p:cBhvr>
                                      <p:by x="105000" y="105000"/>
                                    </p:animScale>
                                  </p:childTnLst>
                                </p:cTn>
                              </p:par>
                            </p:childTnLst>
                          </p:cTn>
                        </p:par>
                      </p:childTnLst>
                    </p:cTn>
                  </p:par>
                  <p:par>
                    <p:cTn id="53" fill="hold">
                      <p:stCondLst>
                        <p:cond delay="indefinite"/>
                      </p:stCondLst>
                      <p:childTnLst>
                        <p:par>
                          <p:cTn id="54" fill="hold">
                            <p:stCondLst>
                              <p:cond delay="0"/>
                            </p:stCondLst>
                            <p:childTnLst>
                              <p:par>
                                <p:cTn id="55" presetID="26" presetClass="emph" presetSubtype="0" fill="hold" grpId="0" nodeType="clickEffect">
                                  <p:stCondLst>
                                    <p:cond delay="0"/>
                                  </p:stCondLst>
                                  <p:childTnLst>
                                    <p:animEffect transition="out" filter="fade">
                                      <p:cBhvr>
                                        <p:cTn id="56" dur="500" tmFilter="0, 0; .2, .5; .8, .5; 1, 0"/>
                                        <p:tgtEl>
                                          <p:spTgt spid="3327">
                                            <p:txEl>
                                              <p:pRg st="11" end="11"/>
                                            </p:txEl>
                                          </p:spTgt>
                                        </p:tgtEl>
                                      </p:cBhvr>
                                    </p:animEffect>
                                    <p:animScale>
                                      <p:cBhvr>
                                        <p:cTn id="57" dur="250" autoRev="1" fill="hold"/>
                                        <p:tgtEl>
                                          <p:spTgt spid="3327">
                                            <p:txEl>
                                              <p:pRg st="11" end="11"/>
                                            </p:txEl>
                                          </p:spTgt>
                                        </p:tgtEl>
                                      </p:cBhvr>
                                      <p:by x="105000" y="105000"/>
                                    </p:animScale>
                                  </p:childTnLst>
                                </p:cTn>
                              </p:par>
                            </p:childTnLst>
                          </p:cTn>
                        </p:par>
                      </p:childTnLst>
                    </p:cTn>
                  </p:par>
                  <p:par>
                    <p:cTn id="58" fill="hold">
                      <p:stCondLst>
                        <p:cond delay="indefinite"/>
                      </p:stCondLst>
                      <p:childTnLst>
                        <p:par>
                          <p:cTn id="59" fill="hold">
                            <p:stCondLst>
                              <p:cond delay="0"/>
                            </p:stCondLst>
                            <p:childTnLst>
                              <p:par>
                                <p:cTn id="60" presetID="26" presetClass="emph" presetSubtype="0" fill="hold" grpId="0" nodeType="clickEffect">
                                  <p:stCondLst>
                                    <p:cond delay="0"/>
                                  </p:stCondLst>
                                  <p:childTnLst>
                                    <p:animEffect transition="out" filter="fade">
                                      <p:cBhvr>
                                        <p:cTn id="61" dur="500" tmFilter="0, 0; .2, .5; .8, .5; 1, 0"/>
                                        <p:tgtEl>
                                          <p:spTgt spid="3327">
                                            <p:txEl>
                                              <p:pRg st="12" end="12"/>
                                            </p:txEl>
                                          </p:spTgt>
                                        </p:tgtEl>
                                      </p:cBhvr>
                                    </p:animEffect>
                                    <p:animScale>
                                      <p:cBhvr>
                                        <p:cTn id="62" dur="250" autoRev="1" fill="hold"/>
                                        <p:tgtEl>
                                          <p:spTgt spid="3327">
                                            <p:txEl>
                                              <p:pRg st="12" end="12"/>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68"/>
        <p:cNvGrpSpPr/>
        <p:nvPr/>
      </p:nvGrpSpPr>
      <p:grpSpPr>
        <a:xfrm>
          <a:off x="0" y="0"/>
          <a:ext cx="0" cy="0"/>
          <a:chOff x="0" y="0"/>
          <a:chExt cx="0" cy="0"/>
        </a:xfrm>
      </p:grpSpPr>
      <p:sp>
        <p:nvSpPr>
          <p:cNvPr id="4169" name="Google Shape;4169;p63"/>
          <p:cNvSpPr txBox="1">
            <a:spLocks noGrp="1"/>
          </p:cNvSpPr>
          <p:nvPr>
            <p:ph type="title"/>
          </p:nvPr>
        </p:nvSpPr>
        <p:spPr>
          <a:xfrm>
            <a:off x="1350168" y="445025"/>
            <a:ext cx="7073831"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sz="1800" dirty="0" err="1">
                <a:solidFill>
                  <a:srgbClr val="FF0000"/>
                </a:solidFill>
              </a:rPr>
              <a:t>Հաջորդ</a:t>
            </a:r>
            <a:r>
              <a:rPr sz="1800" dirty="0">
                <a:solidFill>
                  <a:srgbClr val="FF0000"/>
                </a:solidFill>
              </a:rPr>
              <a:t> </a:t>
            </a:r>
            <a:r>
              <a:rPr sz="1800" dirty="0" err="1">
                <a:solidFill>
                  <a:srgbClr val="FF0000"/>
                </a:solidFill>
              </a:rPr>
              <a:t>մեր</a:t>
            </a:r>
            <a:r>
              <a:rPr sz="1800" dirty="0">
                <a:solidFill>
                  <a:srgbClr val="FF0000"/>
                </a:solidFill>
              </a:rPr>
              <a:t> </a:t>
            </a:r>
            <a:r>
              <a:rPr sz="1800" dirty="0" err="1">
                <a:solidFill>
                  <a:srgbClr val="FF0000"/>
                </a:solidFill>
              </a:rPr>
              <a:t>քայլը</a:t>
            </a:r>
            <a:r>
              <a:rPr sz="1800" dirty="0">
                <a:solidFill>
                  <a:srgbClr val="FF0000"/>
                </a:solidFill>
              </a:rPr>
              <a:t> </a:t>
            </a:r>
            <a:r>
              <a:rPr sz="1800" dirty="0" err="1">
                <a:solidFill>
                  <a:srgbClr val="FF0000"/>
                </a:solidFill>
              </a:rPr>
              <a:t>եղել</a:t>
            </a:r>
            <a:r>
              <a:rPr sz="1800" dirty="0">
                <a:solidFill>
                  <a:srgbClr val="FF0000"/>
                </a:solidFill>
              </a:rPr>
              <a:t> է </a:t>
            </a:r>
            <a:r>
              <a:rPr sz="1800" dirty="0" err="1">
                <a:solidFill>
                  <a:srgbClr val="FF0000"/>
                </a:solidFill>
              </a:rPr>
              <a:t>նոր</a:t>
            </a:r>
            <a:r>
              <a:rPr sz="1800" dirty="0">
                <a:solidFill>
                  <a:srgbClr val="FF0000"/>
                </a:solidFill>
              </a:rPr>
              <a:t> </a:t>
            </a:r>
            <a:r>
              <a:rPr sz="1800" dirty="0" err="1">
                <a:solidFill>
                  <a:srgbClr val="FF0000"/>
                </a:solidFill>
              </a:rPr>
              <a:t>պատի</a:t>
            </a:r>
            <a:r>
              <a:rPr sz="1800" dirty="0">
                <a:solidFill>
                  <a:srgbClr val="FF0000"/>
                </a:solidFill>
              </a:rPr>
              <a:t> </a:t>
            </a:r>
            <a:r>
              <a:rPr sz="1800" dirty="0" err="1">
                <a:solidFill>
                  <a:srgbClr val="FF0000"/>
                </a:solidFill>
              </a:rPr>
              <a:t>թերթի</a:t>
            </a:r>
            <a:r>
              <a:rPr sz="1800" dirty="0">
                <a:solidFill>
                  <a:srgbClr val="FF0000"/>
                </a:solidFill>
              </a:rPr>
              <a:t> </a:t>
            </a:r>
            <a:r>
              <a:rPr sz="1800" dirty="0" err="1">
                <a:solidFill>
                  <a:srgbClr val="FF0000"/>
                </a:solidFill>
              </a:rPr>
              <a:t>միջոցով</a:t>
            </a:r>
            <a:r>
              <a:rPr sz="1800" dirty="0">
                <a:solidFill>
                  <a:srgbClr val="FF0000"/>
                </a:solidFill>
              </a:rPr>
              <a:t> </a:t>
            </a:r>
            <a:r>
              <a:rPr sz="1800" dirty="0" err="1">
                <a:solidFill>
                  <a:srgbClr val="FF0000"/>
                </a:solidFill>
              </a:rPr>
              <a:t>իրազեկված</a:t>
            </a:r>
            <a:r>
              <a:rPr sz="1800" dirty="0">
                <a:solidFill>
                  <a:srgbClr val="FF0000"/>
                </a:solidFill>
              </a:rPr>
              <a:t> </a:t>
            </a:r>
            <a:r>
              <a:rPr sz="1800" dirty="0" err="1">
                <a:solidFill>
                  <a:srgbClr val="FF0000"/>
                </a:solidFill>
              </a:rPr>
              <a:t>պահել</a:t>
            </a:r>
            <a:r>
              <a:rPr sz="1800" dirty="0">
                <a:solidFill>
                  <a:srgbClr val="FF0000"/>
                </a:solidFill>
              </a:rPr>
              <a:t> </a:t>
            </a:r>
            <a:r>
              <a:rPr sz="1800" dirty="0" err="1">
                <a:solidFill>
                  <a:srgbClr val="FF0000"/>
                </a:solidFill>
              </a:rPr>
              <a:t>համագյուղացիներին</a:t>
            </a:r>
            <a:r>
              <a:rPr sz="1800" dirty="0">
                <a:solidFill>
                  <a:srgbClr val="FF0000"/>
                </a:solidFill>
              </a:rPr>
              <a:t> </a:t>
            </a:r>
            <a:r>
              <a:rPr sz="1800" dirty="0" err="1">
                <a:solidFill>
                  <a:srgbClr val="FF0000"/>
                </a:solidFill>
              </a:rPr>
              <a:t>թե</a:t>
            </a:r>
            <a:r>
              <a:rPr sz="1800" dirty="0">
                <a:solidFill>
                  <a:srgbClr val="FF0000"/>
                </a:solidFill>
              </a:rPr>
              <a:t> </a:t>
            </a:r>
            <a:r>
              <a:rPr sz="1800" dirty="0" err="1">
                <a:solidFill>
                  <a:srgbClr val="FF0000"/>
                </a:solidFill>
              </a:rPr>
              <a:t>կենցաղային</a:t>
            </a:r>
            <a:r>
              <a:rPr sz="1800" dirty="0">
                <a:solidFill>
                  <a:srgbClr val="FF0000"/>
                </a:solidFill>
              </a:rPr>
              <a:t> </a:t>
            </a:r>
            <a:r>
              <a:rPr sz="1800" dirty="0" err="1">
                <a:solidFill>
                  <a:srgbClr val="FF0000"/>
                </a:solidFill>
              </a:rPr>
              <a:t>թափոններից</a:t>
            </a:r>
            <a:r>
              <a:rPr sz="1800" dirty="0">
                <a:solidFill>
                  <a:srgbClr val="FF0000"/>
                </a:solidFill>
              </a:rPr>
              <a:t> </a:t>
            </a:r>
            <a:r>
              <a:rPr sz="1800" dirty="0" err="1">
                <a:solidFill>
                  <a:srgbClr val="FF0000"/>
                </a:solidFill>
              </a:rPr>
              <a:t>յուրաքանչյուրը</a:t>
            </a:r>
            <a:r>
              <a:rPr sz="1800" dirty="0">
                <a:solidFill>
                  <a:srgbClr val="FF0000"/>
                </a:solidFill>
              </a:rPr>
              <a:t> </a:t>
            </a:r>
            <a:r>
              <a:rPr sz="1800" dirty="0" err="1">
                <a:solidFill>
                  <a:srgbClr val="FF0000"/>
                </a:solidFill>
              </a:rPr>
              <a:t>որքան</a:t>
            </a:r>
            <a:r>
              <a:rPr sz="1800" dirty="0">
                <a:solidFill>
                  <a:srgbClr val="FF0000"/>
                </a:solidFill>
              </a:rPr>
              <a:t> </a:t>
            </a:r>
            <a:r>
              <a:rPr sz="1800" dirty="0" err="1">
                <a:solidFill>
                  <a:srgbClr val="FF0000"/>
                </a:solidFill>
              </a:rPr>
              <a:t>ժամանակահատվածում</a:t>
            </a:r>
            <a:r>
              <a:rPr sz="1800" dirty="0">
                <a:solidFill>
                  <a:srgbClr val="FF0000"/>
                </a:solidFill>
              </a:rPr>
              <a:t> է </a:t>
            </a:r>
            <a:r>
              <a:rPr sz="1800" dirty="0" err="1">
                <a:solidFill>
                  <a:srgbClr val="FF0000"/>
                </a:solidFill>
              </a:rPr>
              <a:t>քայքայվում</a:t>
            </a:r>
            <a:r>
              <a:rPr sz="1800" dirty="0">
                <a:solidFill>
                  <a:srgbClr val="FF0000"/>
                </a:solidFill>
              </a:rPr>
              <a:t> և </a:t>
            </a:r>
            <a:r>
              <a:rPr sz="1800" dirty="0" err="1">
                <a:solidFill>
                  <a:srgbClr val="FF0000"/>
                </a:solidFill>
              </a:rPr>
              <a:t>հորդորել</a:t>
            </a:r>
            <a:r>
              <a:rPr sz="1800" dirty="0">
                <a:solidFill>
                  <a:srgbClr val="FF0000"/>
                </a:solidFill>
              </a:rPr>
              <a:t> </a:t>
            </a:r>
            <a:r>
              <a:rPr sz="1800" dirty="0" err="1">
                <a:solidFill>
                  <a:srgbClr val="FF0000"/>
                </a:solidFill>
              </a:rPr>
              <a:t>դրանք</a:t>
            </a:r>
            <a:r>
              <a:rPr sz="1800" dirty="0">
                <a:solidFill>
                  <a:srgbClr val="FF0000"/>
                </a:solidFill>
              </a:rPr>
              <a:t> </a:t>
            </a:r>
            <a:r>
              <a:rPr sz="1800" dirty="0" err="1">
                <a:solidFill>
                  <a:srgbClr val="FF0000"/>
                </a:solidFill>
              </a:rPr>
              <a:t>չնետել</a:t>
            </a:r>
            <a:r>
              <a:rPr sz="1800" dirty="0">
                <a:solidFill>
                  <a:srgbClr val="FF0000"/>
                </a:solidFill>
              </a:rPr>
              <a:t> </a:t>
            </a:r>
            <a:r>
              <a:rPr sz="1800" dirty="0" err="1">
                <a:solidFill>
                  <a:srgbClr val="FF0000"/>
                </a:solidFill>
              </a:rPr>
              <a:t>այլ</a:t>
            </a:r>
            <a:r>
              <a:rPr sz="1800" dirty="0">
                <a:solidFill>
                  <a:srgbClr val="FF0000"/>
                </a:solidFill>
              </a:rPr>
              <a:t> </a:t>
            </a:r>
            <a:r>
              <a:rPr sz="1800" dirty="0" err="1">
                <a:solidFill>
                  <a:srgbClr val="FF0000"/>
                </a:solidFill>
              </a:rPr>
              <a:t>հավաքել</a:t>
            </a:r>
            <a:r>
              <a:rPr sz="1800" dirty="0">
                <a:solidFill>
                  <a:srgbClr val="FF0000"/>
                </a:solidFill>
              </a:rPr>
              <a:t> և </a:t>
            </a:r>
            <a:r>
              <a:rPr sz="1800" dirty="0" err="1">
                <a:solidFill>
                  <a:srgbClr val="FF0000"/>
                </a:solidFill>
              </a:rPr>
              <a:t>ուղարկել</a:t>
            </a:r>
            <a:r>
              <a:rPr sz="1800" dirty="0">
                <a:solidFill>
                  <a:srgbClr val="FF0000"/>
                </a:solidFill>
              </a:rPr>
              <a:t> </a:t>
            </a:r>
            <a:r>
              <a:rPr sz="1800" dirty="0" err="1">
                <a:solidFill>
                  <a:srgbClr val="FF0000"/>
                </a:solidFill>
              </a:rPr>
              <a:t>վերամշակման</a:t>
            </a:r>
            <a:r>
              <a:rPr sz="1800" dirty="0">
                <a:solidFill>
                  <a:srgbClr val="FF0000"/>
                </a:solidFill>
              </a:rPr>
              <a:t>։</a:t>
            </a:r>
          </a:p>
        </p:txBody>
      </p:sp>
      <p:cxnSp>
        <p:nvCxnSpPr>
          <p:cNvPr id="4185" name="Google Shape;4185;p63"/>
          <p:cNvCxnSpPr>
            <a:cxnSpLocks/>
          </p:cNvCxnSpPr>
          <p:nvPr/>
        </p:nvCxnSpPr>
        <p:spPr>
          <a:xfrm rot="5400000" flipH="1" flipV="1">
            <a:off x="2136380" y="2770381"/>
            <a:ext cx="440066" cy="823824"/>
          </a:xfrm>
          <a:prstGeom prst="curvedConnector4">
            <a:avLst>
              <a:gd name="adj1" fmla="val -51947"/>
              <a:gd name="adj2" fmla="val 56418"/>
            </a:avLst>
          </a:prstGeom>
          <a:noFill/>
          <a:ln w="19050" cap="flat" cmpd="sng">
            <a:solidFill>
              <a:schemeClr val="dk2"/>
            </a:solidFill>
            <a:prstDash val="solid"/>
            <a:round/>
            <a:headEnd type="none" w="med" len="med"/>
            <a:tailEnd type="triangle" w="med" len="med"/>
          </a:ln>
        </p:spPr>
      </p:cxnSp>
      <p:cxnSp>
        <p:nvCxnSpPr>
          <p:cNvPr id="4186" name="Google Shape;4186;p63"/>
          <p:cNvCxnSpPr>
            <a:cxnSpLocks/>
          </p:cNvCxnSpPr>
          <p:nvPr/>
        </p:nvCxnSpPr>
        <p:spPr>
          <a:xfrm flipV="1">
            <a:off x="3529013" y="2722700"/>
            <a:ext cx="679486" cy="239560"/>
          </a:xfrm>
          <a:prstGeom prst="curvedConnector3">
            <a:avLst>
              <a:gd name="adj1" fmla="val 50000"/>
            </a:avLst>
          </a:prstGeom>
          <a:noFill/>
          <a:ln w="19050" cap="flat" cmpd="sng">
            <a:solidFill>
              <a:schemeClr val="dk2"/>
            </a:solidFill>
            <a:prstDash val="solid"/>
            <a:round/>
            <a:headEnd type="none" w="med" len="med"/>
            <a:tailEnd type="triangle" w="med" len="med"/>
          </a:ln>
        </p:spPr>
      </p:cxnSp>
      <p:cxnSp>
        <p:nvCxnSpPr>
          <p:cNvPr id="4187" name="Google Shape;4187;p63"/>
          <p:cNvCxnSpPr>
            <a:cxnSpLocks/>
          </p:cNvCxnSpPr>
          <p:nvPr/>
        </p:nvCxnSpPr>
        <p:spPr>
          <a:xfrm flipV="1">
            <a:off x="4943474" y="2532506"/>
            <a:ext cx="705201" cy="190194"/>
          </a:xfrm>
          <a:prstGeom prst="curvedConnector3">
            <a:avLst>
              <a:gd name="adj1" fmla="val 50000"/>
            </a:avLst>
          </a:prstGeom>
          <a:noFill/>
          <a:ln w="19050" cap="flat" cmpd="sng">
            <a:solidFill>
              <a:schemeClr val="dk2"/>
            </a:solidFill>
            <a:prstDash val="solid"/>
            <a:round/>
            <a:headEnd type="none" w="med" len="med"/>
            <a:tailEnd type="triangle" w="med" len="med"/>
          </a:ln>
        </p:spPr>
      </p:cxnSp>
      <p:cxnSp>
        <p:nvCxnSpPr>
          <p:cNvPr id="4188" name="Google Shape;4188;p63"/>
          <p:cNvCxnSpPr>
            <a:cxnSpLocks/>
          </p:cNvCxnSpPr>
          <p:nvPr/>
        </p:nvCxnSpPr>
        <p:spPr>
          <a:xfrm rot="10800000" flipH="1">
            <a:off x="6370775" y="2269406"/>
            <a:ext cx="718200" cy="263100"/>
          </a:xfrm>
          <a:prstGeom prst="curvedConnector3">
            <a:avLst>
              <a:gd name="adj1" fmla="val 49991"/>
            </a:avLst>
          </a:prstGeom>
          <a:noFill/>
          <a:ln w="19050" cap="flat" cmpd="sng">
            <a:solidFill>
              <a:schemeClr val="dk2"/>
            </a:solidFill>
            <a:prstDash val="solid"/>
            <a:round/>
            <a:headEnd type="none" w="med" len="med"/>
            <a:tailEnd type="triangle" w="med" len="med"/>
          </a:ln>
        </p:spPr>
      </p:cxnSp>
      <p:grpSp>
        <p:nvGrpSpPr>
          <p:cNvPr id="4215" name="Google Shape;4215;p63"/>
          <p:cNvGrpSpPr/>
          <p:nvPr/>
        </p:nvGrpSpPr>
        <p:grpSpPr>
          <a:xfrm>
            <a:off x="7275188" y="2095838"/>
            <a:ext cx="349400" cy="347325"/>
            <a:chOff x="7039163" y="3241800"/>
            <a:chExt cx="349400" cy="347325"/>
          </a:xfrm>
        </p:grpSpPr>
        <p:sp>
          <p:nvSpPr>
            <p:cNvPr id="4216" name="Google Shape;4216;p63"/>
            <p:cNvSpPr/>
            <p:nvPr/>
          </p:nvSpPr>
          <p:spPr>
            <a:xfrm>
              <a:off x="7059388" y="3522575"/>
              <a:ext cx="137875" cy="62675"/>
            </a:xfrm>
            <a:custGeom>
              <a:avLst/>
              <a:gdLst/>
              <a:ahLst/>
              <a:cxnLst/>
              <a:rect l="l" t="t" r="r" b="b"/>
              <a:pathLst>
                <a:path w="5515" h="2507" extrusionOk="0">
                  <a:moveTo>
                    <a:pt x="1266" y="1"/>
                  </a:moveTo>
                  <a:cubicBezTo>
                    <a:pt x="1265" y="1"/>
                    <a:pt x="1264" y="1"/>
                    <a:pt x="1263" y="1"/>
                  </a:cubicBezTo>
                  <a:lnTo>
                    <a:pt x="1261" y="1"/>
                  </a:lnTo>
                  <a:lnTo>
                    <a:pt x="298" y="6"/>
                  </a:lnTo>
                  <a:cubicBezTo>
                    <a:pt x="126" y="10"/>
                    <a:pt x="0" y="165"/>
                    <a:pt x="31" y="333"/>
                  </a:cubicBezTo>
                  <a:lnTo>
                    <a:pt x="222" y="1281"/>
                  </a:lnTo>
                  <a:cubicBezTo>
                    <a:pt x="246" y="1408"/>
                    <a:pt x="359" y="1500"/>
                    <a:pt x="489" y="1500"/>
                  </a:cubicBezTo>
                  <a:cubicBezTo>
                    <a:pt x="506" y="1500"/>
                    <a:pt x="525" y="1498"/>
                    <a:pt x="542" y="1494"/>
                  </a:cubicBezTo>
                  <a:cubicBezTo>
                    <a:pt x="691" y="1466"/>
                    <a:pt x="786" y="1321"/>
                    <a:pt x="758" y="1174"/>
                  </a:cubicBezTo>
                  <a:lnTo>
                    <a:pt x="719" y="989"/>
                  </a:lnTo>
                  <a:lnTo>
                    <a:pt x="719" y="989"/>
                  </a:lnTo>
                  <a:cubicBezTo>
                    <a:pt x="2022" y="1975"/>
                    <a:pt x="3609" y="2507"/>
                    <a:pt x="5241" y="2507"/>
                  </a:cubicBezTo>
                  <a:cubicBezTo>
                    <a:pt x="5244" y="2507"/>
                    <a:pt x="5246" y="2507"/>
                    <a:pt x="5249" y="2507"/>
                  </a:cubicBezTo>
                  <a:cubicBezTo>
                    <a:pt x="5398" y="2503"/>
                    <a:pt x="5514" y="2381"/>
                    <a:pt x="5514" y="2234"/>
                  </a:cubicBezTo>
                  <a:cubicBezTo>
                    <a:pt x="5514" y="2087"/>
                    <a:pt x="5398" y="1965"/>
                    <a:pt x="5249" y="1962"/>
                  </a:cubicBezTo>
                  <a:cubicBezTo>
                    <a:pt x="5246" y="1962"/>
                    <a:pt x="5244" y="1962"/>
                    <a:pt x="5241" y="1962"/>
                  </a:cubicBezTo>
                  <a:cubicBezTo>
                    <a:pt x="3724" y="1962"/>
                    <a:pt x="2249" y="1466"/>
                    <a:pt x="1040" y="548"/>
                  </a:cubicBezTo>
                  <a:lnTo>
                    <a:pt x="1265" y="546"/>
                  </a:lnTo>
                  <a:cubicBezTo>
                    <a:pt x="1416" y="546"/>
                    <a:pt x="1538" y="422"/>
                    <a:pt x="1538" y="272"/>
                  </a:cubicBezTo>
                  <a:cubicBezTo>
                    <a:pt x="1538" y="122"/>
                    <a:pt x="1416" y="1"/>
                    <a:pt x="1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63"/>
            <p:cNvSpPr/>
            <p:nvPr/>
          </p:nvSpPr>
          <p:spPr>
            <a:xfrm>
              <a:off x="7286263" y="3241800"/>
              <a:ext cx="98500" cy="125875"/>
            </a:xfrm>
            <a:custGeom>
              <a:avLst/>
              <a:gdLst/>
              <a:ahLst/>
              <a:cxnLst/>
              <a:rect l="l" t="t" r="r" b="b"/>
              <a:pathLst>
                <a:path w="3940" h="5035" extrusionOk="0">
                  <a:moveTo>
                    <a:pt x="308" y="1"/>
                  </a:moveTo>
                  <a:cubicBezTo>
                    <a:pt x="221" y="1"/>
                    <a:pt x="135" y="43"/>
                    <a:pt x="83" y="120"/>
                  </a:cubicBezTo>
                  <a:cubicBezTo>
                    <a:pt x="1" y="238"/>
                    <a:pt x="25" y="402"/>
                    <a:pt x="142" y="491"/>
                  </a:cubicBezTo>
                  <a:lnTo>
                    <a:pt x="140" y="491"/>
                  </a:lnTo>
                  <a:cubicBezTo>
                    <a:pt x="1412" y="1369"/>
                    <a:pt x="2356" y="2647"/>
                    <a:pt x="2822" y="4121"/>
                  </a:cubicBezTo>
                  <a:lnTo>
                    <a:pt x="2688" y="4030"/>
                  </a:lnTo>
                  <a:cubicBezTo>
                    <a:pt x="2639" y="3992"/>
                    <a:pt x="2581" y="3975"/>
                    <a:pt x="2524" y="3975"/>
                  </a:cubicBezTo>
                  <a:cubicBezTo>
                    <a:pt x="2438" y="3975"/>
                    <a:pt x="2353" y="4016"/>
                    <a:pt x="2299" y="4093"/>
                  </a:cubicBezTo>
                  <a:cubicBezTo>
                    <a:pt x="2211" y="4220"/>
                    <a:pt x="2247" y="4396"/>
                    <a:pt x="2379" y="4478"/>
                  </a:cubicBezTo>
                  <a:lnTo>
                    <a:pt x="3113" y="4987"/>
                  </a:lnTo>
                  <a:cubicBezTo>
                    <a:pt x="3161" y="5019"/>
                    <a:pt x="3215" y="5035"/>
                    <a:pt x="3268" y="5035"/>
                  </a:cubicBezTo>
                  <a:cubicBezTo>
                    <a:pt x="3372" y="5035"/>
                    <a:pt x="3473" y="4976"/>
                    <a:pt x="3520" y="4873"/>
                  </a:cubicBezTo>
                  <a:lnTo>
                    <a:pt x="3882" y="4056"/>
                  </a:lnTo>
                  <a:cubicBezTo>
                    <a:pt x="3939" y="3919"/>
                    <a:pt x="3876" y="3761"/>
                    <a:pt x="3739" y="3700"/>
                  </a:cubicBezTo>
                  <a:cubicBezTo>
                    <a:pt x="3703" y="3684"/>
                    <a:pt x="3666" y="3677"/>
                    <a:pt x="3630" y="3677"/>
                  </a:cubicBezTo>
                  <a:cubicBezTo>
                    <a:pt x="3527" y="3677"/>
                    <a:pt x="3429" y="3735"/>
                    <a:pt x="3382" y="3835"/>
                  </a:cubicBezTo>
                  <a:lnTo>
                    <a:pt x="3337" y="3938"/>
                  </a:lnTo>
                  <a:cubicBezTo>
                    <a:pt x="2831" y="2357"/>
                    <a:pt x="1816" y="987"/>
                    <a:pt x="451" y="41"/>
                  </a:cubicBezTo>
                  <a:cubicBezTo>
                    <a:pt x="406" y="14"/>
                    <a:pt x="357" y="1"/>
                    <a:pt x="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63"/>
            <p:cNvSpPr/>
            <p:nvPr/>
          </p:nvSpPr>
          <p:spPr>
            <a:xfrm>
              <a:off x="7039163" y="3245925"/>
              <a:ext cx="349400" cy="343200"/>
            </a:xfrm>
            <a:custGeom>
              <a:avLst/>
              <a:gdLst/>
              <a:ahLst/>
              <a:cxnLst/>
              <a:rect l="l" t="t" r="r" b="b"/>
              <a:pathLst>
                <a:path w="13976" h="13728" extrusionOk="0">
                  <a:moveTo>
                    <a:pt x="8380" y="1072"/>
                  </a:moveTo>
                  <a:cubicBezTo>
                    <a:pt x="10163" y="1911"/>
                    <a:pt x="11401" y="3662"/>
                    <a:pt x="11553" y="5633"/>
                  </a:cubicBezTo>
                  <a:lnTo>
                    <a:pt x="11178" y="5633"/>
                  </a:lnTo>
                  <a:cubicBezTo>
                    <a:pt x="11105" y="5633"/>
                    <a:pt x="11037" y="5604"/>
                    <a:pt x="10985" y="5553"/>
                  </a:cubicBezTo>
                  <a:lnTo>
                    <a:pt x="10718" y="5286"/>
                  </a:lnTo>
                  <a:cubicBezTo>
                    <a:pt x="10667" y="5234"/>
                    <a:pt x="10638" y="5165"/>
                    <a:pt x="10638" y="5093"/>
                  </a:cubicBezTo>
                  <a:lnTo>
                    <a:pt x="10638" y="4650"/>
                  </a:lnTo>
                  <a:cubicBezTo>
                    <a:pt x="10640" y="4433"/>
                    <a:pt x="10552" y="4225"/>
                    <a:pt x="10400" y="4072"/>
                  </a:cubicBezTo>
                  <a:cubicBezTo>
                    <a:pt x="10245" y="3918"/>
                    <a:pt x="10037" y="3832"/>
                    <a:pt x="9820" y="3832"/>
                  </a:cubicBezTo>
                  <a:cubicBezTo>
                    <a:pt x="9747" y="3832"/>
                    <a:pt x="9679" y="3804"/>
                    <a:pt x="9627" y="3752"/>
                  </a:cubicBezTo>
                  <a:lnTo>
                    <a:pt x="8460" y="2585"/>
                  </a:lnTo>
                  <a:cubicBezTo>
                    <a:pt x="8408" y="2533"/>
                    <a:pt x="8380" y="2465"/>
                    <a:pt x="8380" y="2392"/>
                  </a:cubicBezTo>
                  <a:lnTo>
                    <a:pt x="8380" y="1072"/>
                  </a:lnTo>
                  <a:close/>
                  <a:moveTo>
                    <a:pt x="1526" y="7370"/>
                  </a:moveTo>
                  <a:cubicBezTo>
                    <a:pt x="1599" y="7370"/>
                    <a:pt x="1670" y="7399"/>
                    <a:pt x="1721" y="7450"/>
                  </a:cubicBezTo>
                  <a:lnTo>
                    <a:pt x="2112" y="7841"/>
                  </a:lnTo>
                  <a:cubicBezTo>
                    <a:pt x="2164" y="7893"/>
                    <a:pt x="2192" y="7963"/>
                    <a:pt x="2192" y="8036"/>
                  </a:cubicBezTo>
                  <a:lnTo>
                    <a:pt x="2192" y="8339"/>
                  </a:lnTo>
                  <a:cubicBezTo>
                    <a:pt x="2192" y="8412"/>
                    <a:pt x="2164" y="8482"/>
                    <a:pt x="2112" y="8534"/>
                  </a:cubicBezTo>
                  <a:lnTo>
                    <a:pt x="1496" y="9150"/>
                  </a:lnTo>
                  <a:cubicBezTo>
                    <a:pt x="1128" y="8608"/>
                    <a:pt x="859" y="8005"/>
                    <a:pt x="704" y="7370"/>
                  </a:cubicBezTo>
                  <a:close/>
                  <a:moveTo>
                    <a:pt x="6283" y="552"/>
                  </a:moveTo>
                  <a:cubicBezTo>
                    <a:pt x="6816" y="574"/>
                    <a:pt x="7340" y="675"/>
                    <a:pt x="7844" y="851"/>
                  </a:cubicBezTo>
                  <a:cubicBezTo>
                    <a:pt x="7838" y="891"/>
                    <a:pt x="7834" y="929"/>
                    <a:pt x="7834" y="967"/>
                  </a:cubicBezTo>
                  <a:lnTo>
                    <a:pt x="7834" y="2392"/>
                  </a:lnTo>
                  <a:cubicBezTo>
                    <a:pt x="7834" y="2610"/>
                    <a:pt x="7920" y="2817"/>
                    <a:pt x="8074" y="2972"/>
                  </a:cubicBezTo>
                  <a:lnTo>
                    <a:pt x="9244" y="4137"/>
                  </a:lnTo>
                  <a:cubicBezTo>
                    <a:pt x="9396" y="4292"/>
                    <a:pt x="9604" y="4378"/>
                    <a:pt x="9822" y="4378"/>
                  </a:cubicBezTo>
                  <a:cubicBezTo>
                    <a:pt x="9972" y="4378"/>
                    <a:pt x="10094" y="4500"/>
                    <a:pt x="10094" y="4650"/>
                  </a:cubicBezTo>
                  <a:lnTo>
                    <a:pt x="10094" y="5093"/>
                  </a:lnTo>
                  <a:cubicBezTo>
                    <a:pt x="10094" y="5310"/>
                    <a:pt x="10180" y="5518"/>
                    <a:pt x="10335" y="5673"/>
                  </a:cubicBezTo>
                  <a:lnTo>
                    <a:pt x="10602" y="5938"/>
                  </a:lnTo>
                  <a:cubicBezTo>
                    <a:pt x="10754" y="6092"/>
                    <a:pt x="10964" y="6178"/>
                    <a:pt x="11182" y="6178"/>
                  </a:cubicBezTo>
                  <a:lnTo>
                    <a:pt x="11571" y="6178"/>
                  </a:lnTo>
                  <a:cubicBezTo>
                    <a:pt x="11565" y="6441"/>
                    <a:pt x="11540" y="6705"/>
                    <a:pt x="11496" y="6964"/>
                  </a:cubicBezTo>
                  <a:cubicBezTo>
                    <a:pt x="11187" y="6874"/>
                    <a:pt x="10867" y="6829"/>
                    <a:pt x="10546" y="6827"/>
                  </a:cubicBezTo>
                  <a:cubicBezTo>
                    <a:pt x="10396" y="6827"/>
                    <a:pt x="10274" y="6949"/>
                    <a:pt x="10274" y="7099"/>
                  </a:cubicBezTo>
                  <a:cubicBezTo>
                    <a:pt x="10274" y="7117"/>
                    <a:pt x="10274" y="7136"/>
                    <a:pt x="10277" y="7153"/>
                  </a:cubicBezTo>
                  <a:cubicBezTo>
                    <a:pt x="10304" y="7281"/>
                    <a:pt x="10415" y="7372"/>
                    <a:pt x="10544" y="7374"/>
                  </a:cubicBezTo>
                  <a:cubicBezTo>
                    <a:pt x="12118" y="7384"/>
                    <a:pt x="13428" y="8702"/>
                    <a:pt x="13428" y="10277"/>
                  </a:cubicBezTo>
                  <a:cubicBezTo>
                    <a:pt x="13427" y="11879"/>
                    <a:pt x="12128" y="13178"/>
                    <a:pt x="10525" y="13180"/>
                  </a:cubicBezTo>
                  <a:cubicBezTo>
                    <a:pt x="8944" y="13180"/>
                    <a:pt x="7620" y="11856"/>
                    <a:pt x="7620" y="10277"/>
                  </a:cubicBezTo>
                  <a:cubicBezTo>
                    <a:pt x="7624" y="9472"/>
                    <a:pt x="7958" y="8705"/>
                    <a:pt x="8544" y="8154"/>
                  </a:cubicBezTo>
                  <a:cubicBezTo>
                    <a:pt x="8652" y="8051"/>
                    <a:pt x="8658" y="7880"/>
                    <a:pt x="8557" y="7769"/>
                  </a:cubicBezTo>
                  <a:cubicBezTo>
                    <a:pt x="8503" y="7711"/>
                    <a:pt x="8431" y="7682"/>
                    <a:pt x="8358" y="7682"/>
                  </a:cubicBezTo>
                  <a:cubicBezTo>
                    <a:pt x="8291" y="7682"/>
                    <a:pt x="8225" y="7706"/>
                    <a:pt x="8172" y="7756"/>
                  </a:cubicBezTo>
                  <a:cubicBezTo>
                    <a:pt x="7476" y="8410"/>
                    <a:pt x="7079" y="9322"/>
                    <a:pt x="7075" y="10277"/>
                  </a:cubicBezTo>
                  <a:cubicBezTo>
                    <a:pt x="7075" y="10672"/>
                    <a:pt x="7142" y="11063"/>
                    <a:pt x="7273" y="11435"/>
                  </a:cubicBezTo>
                  <a:cubicBezTo>
                    <a:pt x="6871" y="11526"/>
                    <a:pt x="6465" y="11570"/>
                    <a:pt x="6062" y="11570"/>
                  </a:cubicBezTo>
                  <a:cubicBezTo>
                    <a:pt x="4449" y="11570"/>
                    <a:pt x="2891" y="10860"/>
                    <a:pt x="1830" y="9589"/>
                  </a:cubicBezTo>
                  <a:lnTo>
                    <a:pt x="2499" y="8919"/>
                  </a:lnTo>
                  <a:cubicBezTo>
                    <a:pt x="2652" y="8766"/>
                    <a:pt x="2740" y="8557"/>
                    <a:pt x="2740" y="8339"/>
                  </a:cubicBezTo>
                  <a:lnTo>
                    <a:pt x="2740" y="8036"/>
                  </a:lnTo>
                  <a:cubicBezTo>
                    <a:pt x="2740" y="7819"/>
                    <a:pt x="2652" y="7611"/>
                    <a:pt x="2499" y="7456"/>
                  </a:cubicBezTo>
                  <a:lnTo>
                    <a:pt x="2106" y="7065"/>
                  </a:lnTo>
                  <a:cubicBezTo>
                    <a:pt x="1955" y="6912"/>
                    <a:pt x="1748" y="6825"/>
                    <a:pt x="1533" y="6825"/>
                  </a:cubicBezTo>
                  <a:cubicBezTo>
                    <a:pt x="1531" y="6825"/>
                    <a:pt x="1529" y="6825"/>
                    <a:pt x="1526" y="6825"/>
                  </a:cubicBezTo>
                  <a:lnTo>
                    <a:pt x="599" y="6825"/>
                  </a:lnTo>
                  <a:cubicBezTo>
                    <a:pt x="477" y="5959"/>
                    <a:pt x="563" y="5080"/>
                    <a:pt x="849" y="4254"/>
                  </a:cubicBezTo>
                  <a:cubicBezTo>
                    <a:pt x="882" y="4341"/>
                    <a:pt x="931" y="4420"/>
                    <a:pt x="998" y="4484"/>
                  </a:cubicBezTo>
                  <a:lnTo>
                    <a:pt x="1670" y="5158"/>
                  </a:lnTo>
                  <a:cubicBezTo>
                    <a:pt x="1792" y="5280"/>
                    <a:pt x="1958" y="5349"/>
                    <a:pt x="2131" y="5349"/>
                  </a:cubicBezTo>
                  <a:lnTo>
                    <a:pt x="3106" y="5349"/>
                  </a:lnTo>
                  <a:cubicBezTo>
                    <a:pt x="3134" y="5349"/>
                    <a:pt x="3161" y="5360"/>
                    <a:pt x="3182" y="5379"/>
                  </a:cubicBezTo>
                  <a:lnTo>
                    <a:pt x="3928" y="6125"/>
                  </a:lnTo>
                  <a:cubicBezTo>
                    <a:pt x="3947" y="6146"/>
                    <a:pt x="3958" y="6172"/>
                    <a:pt x="3958" y="6201"/>
                  </a:cubicBezTo>
                  <a:lnTo>
                    <a:pt x="3958" y="8343"/>
                  </a:lnTo>
                  <a:cubicBezTo>
                    <a:pt x="3958" y="8370"/>
                    <a:pt x="3947" y="8398"/>
                    <a:pt x="3926" y="8417"/>
                  </a:cubicBezTo>
                  <a:cubicBezTo>
                    <a:pt x="3804" y="8540"/>
                    <a:pt x="3735" y="8704"/>
                    <a:pt x="3735" y="8877"/>
                  </a:cubicBezTo>
                  <a:cubicBezTo>
                    <a:pt x="3733" y="9238"/>
                    <a:pt x="4027" y="9531"/>
                    <a:pt x="4388" y="9531"/>
                  </a:cubicBezTo>
                  <a:lnTo>
                    <a:pt x="5294" y="9531"/>
                  </a:lnTo>
                  <a:cubicBezTo>
                    <a:pt x="5477" y="9531"/>
                    <a:pt x="5650" y="9455"/>
                    <a:pt x="5774" y="9320"/>
                  </a:cubicBezTo>
                  <a:lnTo>
                    <a:pt x="7365" y="7584"/>
                  </a:lnTo>
                  <a:cubicBezTo>
                    <a:pt x="7476" y="7464"/>
                    <a:pt x="7537" y="7305"/>
                    <a:pt x="7537" y="7143"/>
                  </a:cubicBezTo>
                  <a:lnTo>
                    <a:pt x="7537" y="4931"/>
                  </a:lnTo>
                  <a:cubicBezTo>
                    <a:pt x="7535" y="4570"/>
                    <a:pt x="7243" y="4278"/>
                    <a:pt x="6882" y="4277"/>
                  </a:cubicBezTo>
                  <a:lnTo>
                    <a:pt x="4536" y="4277"/>
                  </a:lnTo>
                  <a:cubicBezTo>
                    <a:pt x="4508" y="4277"/>
                    <a:pt x="4481" y="4265"/>
                    <a:pt x="4460" y="4246"/>
                  </a:cubicBezTo>
                  <a:lnTo>
                    <a:pt x="3873" y="3659"/>
                  </a:lnTo>
                  <a:cubicBezTo>
                    <a:pt x="3752" y="3536"/>
                    <a:pt x="3589" y="3468"/>
                    <a:pt x="3418" y="3468"/>
                  </a:cubicBezTo>
                  <a:cubicBezTo>
                    <a:pt x="3416" y="3468"/>
                    <a:pt x="3413" y="3468"/>
                    <a:pt x="3411" y="3468"/>
                  </a:cubicBezTo>
                  <a:lnTo>
                    <a:pt x="2900" y="3468"/>
                  </a:lnTo>
                  <a:cubicBezTo>
                    <a:pt x="2841" y="3468"/>
                    <a:pt x="2793" y="3420"/>
                    <a:pt x="2793" y="3361"/>
                  </a:cubicBezTo>
                  <a:lnTo>
                    <a:pt x="2793" y="3195"/>
                  </a:lnTo>
                  <a:cubicBezTo>
                    <a:pt x="2793" y="3136"/>
                    <a:pt x="2841" y="3088"/>
                    <a:pt x="2900" y="3088"/>
                  </a:cubicBezTo>
                  <a:lnTo>
                    <a:pt x="4845" y="3088"/>
                  </a:lnTo>
                  <a:cubicBezTo>
                    <a:pt x="5019" y="3088"/>
                    <a:pt x="5185" y="3020"/>
                    <a:pt x="5307" y="2898"/>
                  </a:cubicBezTo>
                  <a:lnTo>
                    <a:pt x="6093" y="2112"/>
                  </a:lnTo>
                  <a:cubicBezTo>
                    <a:pt x="6215" y="1990"/>
                    <a:pt x="6283" y="1824"/>
                    <a:pt x="6283" y="1650"/>
                  </a:cubicBezTo>
                  <a:lnTo>
                    <a:pt x="6283" y="552"/>
                  </a:lnTo>
                  <a:close/>
                  <a:moveTo>
                    <a:pt x="6058" y="0"/>
                  </a:moveTo>
                  <a:cubicBezTo>
                    <a:pt x="5623" y="0"/>
                    <a:pt x="5189" y="46"/>
                    <a:pt x="4763" y="140"/>
                  </a:cubicBezTo>
                  <a:cubicBezTo>
                    <a:pt x="4616" y="170"/>
                    <a:pt x="4523" y="317"/>
                    <a:pt x="4555" y="464"/>
                  </a:cubicBezTo>
                  <a:cubicBezTo>
                    <a:pt x="4559" y="481"/>
                    <a:pt x="4565" y="500"/>
                    <a:pt x="4573" y="515"/>
                  </a:cubicBezTo>
                  <a:cubicBezTo>
                    <a:pt x="4616" y="616"/>
                    <a:pt x="4715" y="678"/>
                    <a:pt x="4820" y="678"/>
                  </a:cubicBezTo>
                  <a:cubicBezTo>
                    <a:pt x="4840" y="678"/>
                    <a:pt x="4860" y="676"/>
                    <a:pt x="4880" y="672"/>
                  </a:cubicBezTo>
                  <a:cubicBezTo>
                    <a:pt x="5162" y="611"/>
                    <a:pt x="5448" y="572"/>
                    <a:pt x="5738" y="555"/>
                  </a:cubicBezTo>
                  <a:lnTo>
                    <a:pt x="5738" y="1650"/>
                  </a:lnTo>
                  <a:cubicBezTo>
                    <a:pt x="5736" y="1679"/>
                    <a:pt x="5726" y="1705"/>
                    <a:pt x="5705" y="1725"/>
                  </a:cubicBezTo>
                  <a:lnTo>
                    <a:pt x="4920" y="2510"/>
                  </a:lnTo>
                  <a:cubicBezTo>
                    <a:pt x="4899" y="2531"/>
                    <a:pt x="4872" y="2541"/>
                    <a:pt x="4843" y="2541"/>
                  </a:cubicBezTo>
                  <a:lnTo>
                    <a:pt x="2900" y="2541"/>
                  </a:lnTo>
                  <a:cubicBezTo>
                    <a:pt x="2539" y="2543"/>
                    <a:pt x="2247" y="2835"/>
                    <a:pt x="2246" y="3195"/>
                  </a:cubicBezTo>
                  <a:lnTo>
                    <a:pt x="2246" y="3359"/>
                  </a:lnTo>
                  <a:cubicBezTo>
                    <a:pt x="2247" y="3720"/>
                    <a:pt x="2539" y="4011"/>
                    <a:pt x="2900" y="4011"/>
                  </a:cubicBezTo>
                  <a:lnTo>
                    <a:pt x="3409" y="4011"/>
                  </a:lnTo>
                  <a:cubicBezTo>
                    <a:pt x="3438" y="4011"/>
                    <a:pt x="3464" y="4023"/>
                    <a:pt x="3485" y="4044"/>
                  </a:cubicBezTo>
                  <a:lnTo>
                    <a:pt x="4073" y="4631"/>
                  </a:lnTo>
                  <a:cubicBezTo>
                    <a:pt x="4197" y="4753"/>
                    <a:pt x="4363" y="4822"/>
                    <a:pt x="4534" y="4822"/>
                  </a:cubicBezTo>
                  <a:lnTo>
                    <a:pt x="6884" y="4822"/>
                  </a:lnTo>
                  <a:cubicBezTo>
                    <a:pt x="6943" y="4822"/>
                    <a:pt x="6991" y="4870"/>
                    <a:pt x="6991" y="4929"/>
                  </a:cubicBezTo>
                  <a:lnTo>
                    <a:pt x="6991" y="7141"/>
                  </a:lnTo>
                  <a:cubicBezTo>
                    <a:pt x="6991" y="7168"/>
                    <a:pt x="6980" y="7195"/>
                    <a:pt x="6962" y="7214"/>
                  </a:cubicBezTo>
                  <a:lnTo>
                    <a:pt x="5372" y="8950"/>
                  </a:lnTo>
                  <a:cubicBezTo>
                    <a:pt x="5353" y="8972"/>
                    <a:pt x="5324" y="8984"/>
                    <a:pt x="5294" y="8984"/>
                  </a:cubicBezTo>
                  <a:lnTo>
                    <a:pt x="4388" y="8984"/>
                  </a:lnTo>
                  <a:cubicBezTo>
                    <a:pt x="4386" y="8984"/>
                    <a:pt x="4385" y="8984"/>
                    <a:pt x="4384" y="8984"/>
                  </a:cubicBezTo>
                  <a:cubicBezTo>
                    <a:pt x="4327" y="8984"/>
                    <a:pt x="4279" y="8935"/>
                    <a:pt x="4281" y="8875"/>
                  </a:cubicBezTo>
                  <a:cubicBezTo>
                    <a:pt x="4281" y="8847"/>
                    <a:pt x="4292" y="8822"/>
                    <a:pt x="4313" y="8803"/>
                  </a:cubicBezTo>
                  <a:cubicBezTo>
                    <a:pt x="4435" y="8681"/>
                    <a:pt x="4504" y="8515"/>
                    <a:pt x="4504" y="8341"/>
                  </a:cubicBezTo>
                  <a:lnTo>
                    <a:pt x="4504" y="6199"/>
                  </a:lnTo>
                  <a:cubicBezTo>
                    <a:pt x="4504" y="6026"/>
                    <a:pt x="4435" y="5860"/>
                    <a:pt x="4313" y="5738"/>
                  </a:cubicBezTo>
                  <a:lnTo>
                    <a:pt x="3567" y="4994"/>
                  </a:lnTo>
                  <a:cubicBezTo>
                    <a:pt x="3445" y="4872"/>
                    <a:pt x="3279" y="4803"/>
                    <a:pt x="3106" y="4803"/>
                  </a:cubicBezTo>
                  <a:lnTo>
                    <a:pt x="2131" y="4803"/>
                  </a:lnTo>
                  <a:cubicBezTo>
                    <a:pt x="2102" y="4801"/>
                    <a:pt x="2076" y="4792"/>
                    <a:pt x="2057" y="4771"/>
                  </a:cubicBezTo>
                  <a:lnTo>
                    <a:pt x="1383" y="4099"/>
                  </a:lnTo>
                  <a:cubicBezTo>
                    <a:pt x="1364" y="4078"/>
                    <a:pt x="1353" y="4052"/>
                    <a:pt x="1353" y="4023"/>
                  </a:cubicBezTo>
                  <a:lnTo>
                    <a:pt x="1353" y="3186"/>
                  </a:lnTo>
                  <a:cubicBezTo>
                    <a:pt x="1734" y="2564"/>
                    <a:pt x="2232" y="2024"/>
                    <a:pt x="2822" y="1595"/>
                  </a:cubicBezTo>
                  <a:cubicBezTo>
                    <a:pt x="2936" y="1511"/>
                    <a:pt x="2968" y="1356"/>
                    <a:pt x="2898" y="1236"/>
                  </a:cubicBezTo>
                  <a:cubicBezTo>
                    <a:pt x="2892" y="1229"/>
                    <a:pt x="2888" y="1221"/>
                    <a:pt x="2883" y="1213"/>
                  </a:cubicBezTo>
                  <a:cubicBezTo>
                    <a:pt x="2830" y="1140"/>
                    <a:pt x="2746" y="1100"/>
                    <a:pt x="2661" y="1100"/>
                  </a:cubicBezTo>
                  <a:cubicBezTo>
                    <a:pt x="2605" y="1100"/>
                    <a:pt x="2549" y="1117"/>
                    <a:pt x="2501" y="1152"/>
                  </a:cubicBezTo>
                  <a:cubicBezTo>
                    <a:pt x="943" y="2283"/>
                    <a:pt x="1" y="4130"/>
                    <a:pt x="1" y="6056"/>
                  </a:cubicBezTo>
                  <a:cubicBezTo>
                    <a:pt x="1" y="7918"/>
                    <a:pt x="857" y="9674"/>
                    <a:pt x="2322" y="10823"/>
                  </a:cubicBezTo>
                  <a:cubicBezTo>
                    <a:pt x="3400" y="11669"/>
                    <a:pt x="4721" y="12115"/>
                    <a:pt x="6066" y="12115"/>
                  </a:cubicBezTo>
                  <a:cubicBezTo>
                    <a:pt x="6545" y="12115"/>
                    <a:pt x="7028" y="12058"/>
                    <a:pt x="7504" y="11942"/>
                  </a:cubicBezTo>
                  <a:cubicBezTo>
                    <a:pt x="8111" y="13043"/>
                    <a:pt x="9267" y="13726"/>
                    <a:pt x="10523" y="13727"/>
                  </a:cubicBezTo>
                  <a:cubicBezTo>
                    <a:pt x="12427" y="13727"/>
                    <a:pt x="13974" y="12179"/>
                    <a:pt x="13974" y="10277"/>
                  </a:cubicBezTo>
                  <a:cubicBezTo>
                    <a:pt x="13976" y="9365"/>
                    <a:pt x="13615" y="8490"/>
                    <a:pt x="12971" y="7845"/>
                  </a:cubicBezTo>
                  <a:cubicBezTo>
                    <a:pt x="12692" y="7565"/>
                    <a:pt x="12370" y="7334"/>
                    <a:pt x="12013" y="7164"/>
                  </a:cubicBezTo>
                  <a:cubicBezTo>
                    <a:pt x="12082" y="6800"/>
                    <a:pt x="12114" y="6428"/>
                    <a:pt x="12116" y="6058"/>
                  </a:cubicBezTo>
                  <a:cubicBezTo>
                    <a:pt x="12116" y="2775"/>
                    <a:pt x="9352" y="0"/>
                    <a:pt x="60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63"/>
            <p:cNvSpPr/>
            <p:nvPr/>
          </p:nvSpPr>
          <p:spPr>
            <a:xfrm>
              <a:off x="7261663" y="3444650"/>
              <a:ext cx="82225" cy="118975"/>
            </a:xfrm>
            <a:custGeom>
              <a:avLst/>
              <a:gdLst/>
              <a:ahLst/>
              <a:cxnLst/>
              <a:rect l="l" t="t" r="r" b="b"/>
              <a:pathLst>
                <a:path w="3289" h="4759" extrusionOk="0">
                  <a:moveTo>
                    <a:pt x="1917" y="823"/>
                  </a:moveTo>
                  <a:cubicBezTo>
                    <a:pt x="2100" y="983"/>
                    <a:pt x="2264" y="1167"/>
                    <a:pt x="2406" y="1365"/>
                  </a:cubicBezTo>
                  <a:lnTo>
                    <a:pt x="1917" y="1783"/>
                  </a:lnTo>
                  <a:lnTo>
                    <a:pt x="1917" y="823"/>
                  </a:lnTo>
                  <a:close/>
                  <a:moveTo>
                    <a:pt x="1372" y="825"/>
                  </a:moveTo>
                  <a:lnTo>
                    <a:pt x="1372" y="2692"/>
                  </a:lnTo>
                  <a:lnTo>
                    <a:pt x="555" y="2187"/>
                  </a:lnTo>
                  <a:cubicBezTo>
                    <a:pt x="616" y="1603"/>
                    <a:pt x="1038" y="1121"/>
                    <a:pt x="1372" y="825"/>
                  </a:cubicBezTo>
                  <a:close/>
                  <a:moveTo>
                    <a:pt x="2661" y="1863"/>
                  </a:moveTo>
                  <a:cubicBezTo>
                    <a:pt x="2713" y="2013"/>
                    <a:pt x="2741" y="2172"/>
                    <a:pt x="2741" y="2332"/>
                  </a:cubicBezTo>
                  <a:cubicBezTo>
                    <a:pt x="2741" y="2982"/>
                    <a:pt x="2280" y="3555"/>
                    <a:pt x="1917" y="3902"/>
                  </a:cubicBezTo>
                  <a:lnTo>
                    <a:pt x="1917" y="2498"/>
                  </a:lnTo>
                  <a:lnTo>
                    <a:pt x="2661" y="1863"/>
                  </a:lnTo>
                  <a:close/>
                  <a:moveTo>
                    <a:pt x="656" y="2891"/>
                  </a:moveTo>
                  <a:lnTo>
                    <a:pt x="1372" y="3335"/>
                  </a:lnTo>
                  <a:lnTo>
                    <a:pt x="1372" y="3904"/>
                  </a:lnTo>
                  <a:cubicBezTo>
                    <a:pt x="1116" y="3659"/>
                    <a:pt x="815" y="3305"/>
                    <a:pt x="656" y="2891"/>
                  </a:cubicBezTo>
                  <a:close/>
                  <a:moveTo>
                    <a:pt x="1644" y="1"/>
                  </a:moveTo>
                  <a:cubicBezTo>
                    <a:pt x="1594" y="1"/>
                    <a:pt x="1545" y="14"/>
                    <a:pt x="1501" y="39"/>
                  </a:cubicBezTo>
                  <a:cubicBezTo>
                    <a:pt x="1231" y="215"/>
                    <a:pt x="983" y="421"/>
                    <a:pt x="761" y="655"/>
                  </a:cubicBezTo>
                  <a:cubicBezTo>
                    <a:pt x="267" y="1174"/>
                    <a:pt x="6" y="1748"/>
                    <a:pt x="0" y="2317"/>
                  </a:cubicBezTo>
                  <a:lnTo>
                    <a:pt x="0" y="2319"/>
                  </a:lnTo>
                  <a:lnTo>
                    <a:pt x="0" y="2332"/>
                  </a:lnTo>
                  <a:cubicBezTo>
                    <a:pt x="0" y="3688"/>
                    <a:pt x="1427" y="4668"/>
                    <a:pt x="1492" y="4712"/>
                  </a:cubicBezTo>
                  <a:cubicBezTo>
                    <a:pt x="1538" y="4743"/>
                    <a:pt x="1591" y="4758"/>
                    <a:pt x="1644" y="4758"/>
                  </a:cubicBezTo>
                  <a:cubicBezTo>
                    <a:pt x="1698" y="4758"/>
                    <a:pt x="1751" y="4743"/>
                    <a:pt x="1797" y="4712"/>
                  </a:cubicBezTo>
                  <a:cubicBezTo>
                    <a:pt x="1862" y="4668"/>
                    <a:pt x="3289" y="3688"/>
                    <a:pt x="3289" y="2332"/>
                  </a:cubicBezTo>
                  <a:cubicBezTo>
                    <a:pt x="3289" y="1990"/>
                    <a:pt x="3193" y="1647"/>
                    <a:pt x="3012" y="1313"/>
                  </a:cubicBezTo>
                  <a:cubicBezTo>
                    <a:pt x="3006" y="1298"/>
                    <a:pt x="2999" y="1283"/>
                    <a:pt x="2989" y="1270"/>
                  </a:cubicBezTo>
                  <a:cubicBezTo>
                    <a:pt x="2859" y="1046"/>
                    <a:pt x="2705" y="840"/>
                    <a:pt x="2528" y="655"/>
                  </a:cubicBezTo>
                  <a:cubicBezTo>
                    <a:pt x="2306" y="421"/>
                    <a:pt x="2056" y="215"/>
                    <a:pt x="1786" y="39"/>
                  </a:cubicBezTo>
                  <a:cubicBezTo>
                    <a:pt x="1742" y="14"/>
                    <a:pt x="1693" y="1"/>
                    <a:pt x="16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63"/>
            <p:cNvSpPr/>
            <p:nvPr/>
          </p:nvSpPr>
          <p:spPr>
            <a:xfrm>
              <a:off x="7123563" y="3258575"/>
              <a:ext cx="15975" cy="13675"/>
            </a:xfrm>
            <a:custGeom>
              <a:avLst/>
              <a:gdLst/>
              <a:ahLst/>
              <a:cxnLst/>
              <a:rect l="l" t="t" r="r" b="b"/>
              <a:pathLst>
                <a:path w="639" h="547" extrusionOk="0">
                  <a:moveTo>
                    <a:pt x="311" y="1"/>
                  </a:moveTo>
                  <a:cubicBezTo>
                    <a:pt x="276" y="1"/>
                    <a:pt x="241" y="8"/>
                    <a:pt x="205" y="23"/>
                  </a:cubicBezTo>
                  <a:cubicBezTo>
                    <a:pt x="65" y="80"/>
                    <a:pt x="1" y="240"/>
                    <a:pt x="58" y="379"/>
                  </a:cubicBezTo>
                  <a:cubicBezTo>
                    <a:pt x="104" y="491"/>
                    <a:pt x="206" y="547"/>
                    <a:pt x="309" y="547"/>
                  </a:cubicBezTo>
                  <a:cubicBezTo>
                    <a:pt x="412" y="547"/>
                    <a:pt x="515" y="491"/>
                    <a:pt x="561" y="379"/>
                  </a:cubicBezTo>
                  <a:cubicBezTo>
                    <a:pt x="638" y="190"/>
                    <a:pt x="493" y="1"/>
                    <a:pt x="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63"/>
            <p:cNvSpPr/>
            <p:nvPr/>
          </p:nvSpPr>
          <p:spPr>
            <a:xfrm>
              <a:off x="7266038" y="3421575"/>
              <a:ext cx="15900" cy="13900"/>
            </a:xfrm>
            <a:custGeom>
              <a:avLst/>
              <a:gdLst/>
              <a:ahLst/>
              <a:cxnLst/>
              <a:rect l="l" t="t" r="r" b="b"/>
              <a:pathLst>
                <a:path w="636" h="556" extrusionOk="0">
                  <a:moveTo>
                    <a:pt x="316" y="0"/>
                  </a:moveTo>
                  <a:cubicBezTo>
                    <a:pt x="282" y="0"/>
                    <a:pt x="248" y="7"/>
                    <a:pt x="214" y="20"/>
                  </a:cubicBezTo>
                  <a:cubicBezTo>
                    <a:pt x="85" y="72"/>
                    <a:pt x="1" y="220"/>
                    <a:pt x="71" y="384"/>
                  </a:cubicBezTo>
                  <a:lnTo>
                    <a:pt x="69" y="384"/>
                  </a:lnTo>
                  <a:cubicBezTo>
                    <a:pt x="119" y="503"/>
                    <a:pt x="225" y="556"/>
                    <a:pt x="328" y="556"/>
                  </a:cubicBezTo>
                  <a:cubicBezTo>
                    <a:pt x="375" y="556"/>
                    <a:pt x="422" y="545"/>
                    <a:pt x="462" y="524"/>
                  </a:cubicBezTo>
                  <a:cubicBezTo>
                    <a:pt x="575" y="464"/>
                    <a:pt x="636" y="327"/>
                    <a:pt x="573" y="175"/>
                  </a:cubicBezTo>
                  <a:cubicBezTo>
                    <a:pt x="531" y="67"/>
                    <a:pt x="426" y="0"/>
                    <a:pt x="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Рисунок 3">
            <a:extLst>
              <a:ext uri="{FF2B5EF4-FFF2-40B4-BE49-F238E27FC236}">
                <a16:creationId xmlns:a16="http://schemas.microsoft.com/office/drawing/2014/main" xmlns="" id="{D8C3AC80-15FC-4DBB-88EF-B5205406376E}"/>
              </a:ext>
            </a:extLst>
          </p:cNvPr>
          <p:cNvPicPr>
            <a:picLocks noChangeAspect="1"/>
          </p:cNvPicPr>
          <p:nvPr/>
        </p:nvPicPr>
        <p:blipFill>
          <a:blip r:embed="rId3"/>
          <a:stretch>
            <a:fillRect/>
          </a:stretch>
        </p:blipFill>
        <p:spPr>
          <a:xfrm>
            <a:off x="142874" y="1321594"/>
            <a:ext cx="9001125" cy="382190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25"/>
        <p:cNvGrpSpPr/>
        <p:nvPr/>
      </p:nvGrpSpPr>
      <p:grpSpPr>
        <a:xfrm>
          <a:off x="0" y="0"/>
          <a:ext cx="0" cy="0"/>
          <a:chOff x="0" y="0"/>
          <a:chExt cx="0" cy="0"/>
        </a:xfrm>
      </p:grpSpPr>
      <p:sp>
        <p:nvSpPr>
          <p:cNvPr id="4226" name="Google Shape;4226;p64"/>
          <p:cNvSpPr/>
          <p:nvPr/>
        </p:nvSpPr>
        <p:spPr>
          <a:xfrm>
            <a:off x="6905800" y="3538550"/>
            <a:ext cx="1815900" cy="280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Подзаголовок 12">
            <a:extLst>
              <a:ext uri="{FF2B5EF4-FFF2-40B4-BE49-F238E27FC236}">
                <a16:creationId xmlns:a16="http://schemas.microsoft.com/office/drawing/2014/main" xmlns="" id="{9410DAC4-21A7-453B-B117-14AA7D9AA127}"/>
              </a:ext>
            </a:extLst>
          </p:cNvPr>
          <p:cNvSpPr>
            <a:spLocks noGrp="1"/>
          </p:cNvSpPr>
          <p:nvPr>
            <p:ph type="subTitle" idx="5"/>
          </p:nvPr>
        </p:nvSpPr>
        <p:spPr>
          <a:xfrm>
            <a:off x="5279231" y="300038"/>
            <a:ext cx="3736181" cy="3407568"/>
          </a:xfrm>
        </p:spPr>
        <p:txBody>
          <a:bodyPr/>
          <a:lstStyle/>
          <a:p>
            <a:r>
              <a:rPr lang="hy-AM" dirty="0"/>
              <a:t>Հաջորդ կարևոր քայլն էնք համարել իրազեկման բուկլետների միջոցով համագյուղացիներին հաղորդել կենցաղային թափոնների մասին հետաքրքիր փաստեր և տեղեկացված պահել նրանց թափոնների  հավաքման մասին </a:t>
            </a:r>
            <a:endParaRPr lang="ru-RU" dirty="0"/>
          </a:p>
        </p:txBody>
      </p:sp>
      <p:pic>
        <p:nvPicPr>
          <p:cNvPr id="15" name="Рисунок 14">
            <a:extLst>
              <a:ext uri="{FF2B5EF4-FFF2-40B4-BE49-F238E27FC236}">
                <a16:creationId xmlns:a16="http://schemas.microsoft.com/office/drawing/2014/main" xmlns="" id="{1BF43665-A929-45E6-9B9A-99D26F8ADCD6}"/>
              </a:ext>
            </a:extLst>
          </p:cNvPr>
          <p:cNvPicPr>
            <a:picLocks noChangeAspect="1"/>
          </p:cNvPicPr>
          <p:nvPr/>
        </p:nvPicPr>
        <p:blipFill>
          <a:blip r:embed="rId3"/>
          <a:stretch>
            <a:fillRect/>
          </a:stretch>
        </p:blipFill>
        <p:spPr>
          <a:xfrm>
            <a:off x="-1364456" y="71438"/>
            <a:ext cx="5993606" cy="515778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606F53F-049E-460C-8F34-1E7EC7EF91FF}"/>
              </a:ext>
            </a:extLst>
          </p:cNvPr>
          <p:cNvSpPr>
            <a:spLocks noGrp="1"/>
          </p:cNvSpPr>
          <p:nvPr>
            <p:ph type="title"/>
          </p:nvPr>
        </p:nvSpPr>
        <p:spPr/>
        <p:txBody>
          <a:bodyPr/>
          <a:lstStyle/>
          <a:p>
            <a:endParaRPr lang="ru-RU"/>
          </a:p>
        </p:txBody>
      </p:sp>
      <p:pic>
        <p:nvPicPr>
          <p:cNvPr id="4" name="Рисунок 3">
            <a:extLst>
              <a:ext uri="{FF2B5EF4-FFF2-40B4-BE49-F238E27FC236}">
                <a16:creationId xmlns:a16="http://schemas.microsoft.com/office/drawing/2014/main" xmlns="" id="{5C2B2D92-5E8B-4C87-9902-EE3BA97993ED}"/>
              </a:ext>
            </a:extLst>
          </p:cNvPr>
          <p:cNvPicPr>
            <a:picLocks noChangeAspect="1"/>
          </p:cNvPicPr>
          <p:nvPr/>
        </p:nvPicPr>
        <p:blipFill>
          <a:blip r:embed="rId2"/>
          <a:stretch>
            <a:fillRect/>
          </a:stretch>
        </p:blipFill>
        <p:spPr>
          <a:xfrm>
            <a:off x="66241" y="0"/>
            <a:ext cx="3857625" cy="5143500"/>
          </a:xfrm>
          <a:prstGeom prst="rect">
            <a:avLst/>
          </a:prstGeom>
        </p:spPr>
      </p:pic>
      <p:pic>
        <p:nvPicPr>
          <p:cNvPr id="6" name="Рисунок 5">
            <a:extLst>
              <a:ext uri="{FF2B5EF4-FFF2-40B4-BE49-F238E27FC236}">
                <a16:creationId xmlns:a16="http://schemas.microsoft.com/office/drawing/2014/main" xmlns="" id="{3D4C9826-49FA-488D-84CA-E0E6275A027C}"/>
              </a:ext>
            </a:extLst>
          </p:cNvPr>
          <p:cNvPicPr>
            <a:picLocks noChangeAspect="1"/>
          </p:cNvPicPr>
          <p:nvPr/>
        </p:nvPicPr>
        <p:blipFill>
          <a:blip r:embed="rId3"/>
          <a:stretch>
            <a:fillRect/>
          </a:stretch>
        </p:blipFill>
        <p:spPr>
          <a:xfrm>
            <a:off x="4430424" y="0"/>
            <a:ext cx="3857625" cy="5143500"/>
          </a:xfrm>
          <a:prstGeom prst="rect">
            <a:avLst/>
          </a:prstGeom>
        </p:spPr>
      </p:pic>
    </p:spTree>
    <p:extLst>
      <p:ext uri="{BB962C8B-B14F-4D97-AF65-F5344CB8AC3E}">
        <p14:creationId xmlns:p14="http://schemas.microsoft.com/office/powerpoint/2010/main" xmlns="" val="3222466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E3405E8-AF3D-4FF0-A955-A9CEF722E0DF}"/>
              </a:ext>
            </a:extLst>
          </p:cNvPr>
          <p:cNvSpPr>
            <a:spLocks noGrp="1"/>
          </p:cNvSpPr>
          <p:nvPr>
            <p:ph type="title"/>
          </p:nvPr>
        </p:nvSpPr>
        <p:spPr/>
        <p:txBody>
          <a:bodyPr/>
          <a:lstStyle/>
          <a:p>
            <a:endParaRPr lang="ru-RU"/>
          </a:p>
        </p:txBody>
      </p:sp>
      <p:pic>
        <p:nvPicPr>
          <p:cNvPr id="4" name="Рисунок 3">
            <a:extLst>
              <a:ext uri="{FF2B5EF4-FFF2-40B4-BE49-F238E27FC236}">
                <a16:creationId xmlns:a16="http://schemas.microsoft.com/office/drawing/2014/main" xmlns="" id="{19E8BC60-6D95-48CA-8316-96D829725F6F}"/>
              </a:ext>
            </a:extLst>
          </p:cNvPr>
          <p:cNvPicPr>
            <a:picLocks noChangeAspect="1"/>
          </p:cNvPicPr>
          <p:nvPr/>
        </p:nvPicPr>
        <p:blipFill>
          <a:blip r:embed="rId2"/>
          <a:stretch>
            <a:fillRect/>
          </a:stretch>
        </p:blipFill>
        <p:spPr>
          <a:xfrm>
            <a:off x="100878" y="0"/>
            <a:ext cx="3857625" cy="5143500"/>
          </a:xfrm>
          <a:prstGeom prst="rect">
            <a:avLst/>
          </a:prstGeom>
        </p:spPr>
      </p:pic>
      <p:pic>
        <p:nvPicPr>
          <p:cNvPr id="6" name="Рисунок 5">
            <a:extLst>
              <a:ext uri="{FF2B5EF4-FFF2-40B4-BE49-F238E27FC236}">
                <a16:creationId xmlns:a16="http://schemas.microsoft.com/office/drawing/2014/main" xmlns="" id="{B0B12EA9-3E8D-4198-9D86-6075C4153915}"/>
              </a:ext>
            </a:extLst>
          </p:cNvPr>
          <p:cNvPicPr>
            <a:picLocks noChangeAspect="1"/>
          </p:cNvPicPr>
          <p:nvPr/>
        </p:nvPicPr>
        <p:blipFill>
          <a:blip r:embed="rId3"/>
          <a:stretch>
            <a:fillRect/>
          </a:stretch>
        </p:blipFill>
        <p:spPr>
          <a:xfrm>
            <a:off x="4279324" y="0"/>
            <a:ext cx="3857625" cy="5143500"/>
          </a:xfrm>
          <a:prstGeom prst="rect">
            <a:avLst/>
          </a:prstGeom>
        </p:spPr>
      </p:pic>
    </p:spTree>
    <p:extLst>
      <p:ext uri="{BB962C8B-B14F-4D97-AF65-F5344CB8AC3E}">
        <p14:creationId xmlns:p14="http://schemas.microsoft.com/office/powerpoint/2010/main" xmlns="" val="23920968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3C6D201-1B95-49A9-B5B3-A4B389ACA271}"/>
              </a:ext>
            </a:extLst>
          </p:cNvPr>
          <p:cNvSpPr>
            <a:spLocks noGrp="1"/>
          </p:cNvSpPr>
          <p:nvPr>
            <p:ph type="title"/>
          </p:nvPr>
        </p:nvSpPr>
        <p:spPr/>
        <p:txBody>
          <a:bodyPr/>
          <a:lstStyle/>
          <a:p>
            <a:endParaRPr lang="ru-RU"/>
          </a:p>
        </p:txBody>
      </p:sp>
      <p:pic>
        <p:nvPicPr>
          <p:cNvPr id="6" name="Рисунок 5">
            <a:extLst>
              <a:ext uri="{FF2B5EF4-FFF2-40B4-BE49-F238E27FC236}">
                <a16:creationId xmlns:a16="http://schemas.microsoft.com/office/drawing/2014/main" xmlns="" id="{089D3A30-0213-4BC7-AF9A-AD72E8E9237D}"/>
              </a:ext>
            </a:extLst>
          </p:cNvPr>
          <p:cNvPicPr>
            <a:picLocks noChangeAspect="1"/>
          </p:cNvPicPr>
          <p:nvPr/>
        </p:nvPicPr>
        <p:blipFill>
          <a:blip r:embed="rId2"/>
          <a:stretch>
            <a:fillRect/>
          </a:stretch>
        </p:blipFill>
        <p:spPr>
          <a:xfrm>
            <a:off x="4097914" y="0"/>
            <a:ext cx="3857625" cy="5143500"/>
          </a:xfrm>
          <a:prstGeom prst="rect">
            <a:avLst/>
          </a:prstGeom>
        </p:spPr>
      </p:pic>
      <p:pic>
        <p:nvPicPr>
          <p:cNvPr id="4" name="Рисунок 3">
            <a:extLst>
              <a:ext uri="{FF2B5EF4-FFF2-40B4-BE49-F238E27FC236}">
                <a16:creationId xmlns:a16="http://schemas.microsoft.com/office/drawing/2014/main" xmlns="" id="{3161685F-591F-469E-9D45-1AFA1BE7B807}"/>
              </a:ext>
            </a:extLst>
          </p:cNvPr>
          <p:cNvPicPr>
            <a:picLocks noChangeAspect="1"/>
          </p:cNvPicPr>
          <p:nvPr/>
        </p:nvPicPr>
        <p:blipFill>
          <a:blip r:embed="rId3"/>
          <a:stretch>
            <a:fillRect/>
          </a:stretch>
        </p:blipFill>
        <p:spPr>
          <a:xfrm>
            <a:off x="0" y="-83127"/>
            <a:ext cx="4017818" cy="5143500"/>
          </a:xfrm>
          <a:prstGeom prst="rect">
            <a:avLst/>
          </a:prstGeom>
        </p:spPr>
      </p:pic>
    </p:spTree>
    <p:extLst>
      <p:ext uri="{BB962C8B-B14F-4D97-AF65-F5344CB8AC3E}">
        <p14:creationId xmlns:p14="http://schemas.microsoft.com/office/powerpoint/2010/main" xmlns="" val="23653679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42ADFEE-1012-4C39-BAB3-52B191FC6C98}"/>
              </a:ext>
            </a:extLst>
          </p:cNvPr>
          <p:cNvSpPr>
            <a:spLocks noGrp="1"/>
          </p:cNvSpPr>
          <p:nvPr>
            <p:ph type="title"/>
          </p:nvPr>
        </p:nvSpPr>
        <p:spPr/>
        <p:txBody>
          <a:bodyPr/>
          <a:lstStyle/>
          <a:p>
            <a:endParaRPr lang="ru-RU"/>
          </a:p>
        </p:txBody>
      </p:sp>
      <p:pic>
        <p:nvPicPr>
          <p:cNvPr id="4" name="Рисунок 3">
            <a:extLst>
              <a:ext uri="{FF2B5EF4-FFF2-40B4-BE49-F238E27FC236}">
                <a16:creationId xmlns:a16="http://schemas.microsoft.com/office/drawing/2014/main" xmlns="" id="{9EC2D9C9-7C5F-458D-9F05-98E731508210}"/>
              </a:ext>
            </a:extLst>
          </p:cNvPr>
          <p:cNvPicPr>
            <a:picLocks noChangeAspect="1"/>
          </p:cNvPicPr>
          <p:nvPr/>
        </p:nvPicPr>
        <p:blipFill>
          <a:blip r:embed="rId2"/>
          <a:stretch>
            <a:fillRect/>
          </a:stretch>
        </p:blipFill>
        <p:spPr>
          <a:xfrm>
            <a:off x="0" y="83127"/>
            <a:ext cx="4107873" cy="5001491"/>
          </a:xfrm>
          <a:prstGeom prst="rect">
            <a:avLst/>
          </a:prstGeom>
        </p:spPr>
      </p:pic>
      <p:pic>
        <p:nvPicPr>
          <p:cNvPr id="6" name="Рисунок 5">
            <a:extLst>
              <a:ext uri="{FF2B5EF4-FFF2-40B4-BE49-F238E27FC236}">
                <a16:creationId xmlns:a16="http://schemas.microsoft.com/office/drawing/2014/main" xmlns="" id="{4DD2A700-C923-42DC-A292-E4B8F990D98B}"/>
              </a:ext>
            </a:extLst>
          </p:cNvPr>
          <p:cNvPicPr>
            <a:picLocks noChangeAspect="1"/>
          </p:cNvPicPr>
          <p:nvPr/>
        </p:nvPicPr>
        <p:blipFill>
          <a:blip r:embed="rId3"/>
          <a:stretch>
            <a:fillRect/>
          </a:stretch>
        </p:blipFill>
        <p:spPr>
          <a:xfrm>
            <a:off x="4211782" y="83127"/>
            <a:ext cx="4932217" cy="4932218"/>
          </a:xfrm>
          <a:prstGeom prst="rect">
            <a:avLst/>
          </a:prstGeom>
        </p:spPr>
      </p:pic>
    </p:spTree>
    <p:extLst>
      <p:ext uri="{BB962C8B-B14F-4D97-AF65-F5344CB8AC3E}">
        <p14:creationId xmlns:p14="http://schemas.microsoft.com/office/powerpoint/2010/main" xmlns="" val="21233200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42"/>
        <p:cNvGrpSpPr/>
        <p:nvPr/>
      </p:nvGrpSpPr>
      <p:grpSpPr>
        <a:xfrm>
          <a:off x="0" y="0"/>
          <a:ext cx="0" cy="0"/>
          <a:chOff x="0" y="0"/>
          <a:chExt cx="0" cy="0"/>
        </a:xfrm>
      </p:grpSpPr>
      <p:sp>
        <p:nvSpPr>
          <p:cNvPr id="4446" name="Google Shape;4446;p68"/>
          <p:cNvSpPr txBox="1">
            <a:spLocks noGrp="1"/>
          </p:cNvSpPr>
          <p:nvPr>
            <p:ph type="title" idx="2"/>
          </p:nvPr>
        </p:nvSpPr>
        <p:spPr>
          <a:xfrm>
            <a:off x="3214688" y="98831"/>
            <a:ext cx="5579268" cy="164424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sz="1800" dirty="0" err="1"/>
              <a:t>Առաջարկների</a:t>
            </a:r>
            <a:r>
              <a:rPr sz="1800" dirty="0"/>
              <a:t> </a:t>
            </a:r>
            <a:r>
              <a:rPr sz="1800" dirty="0" err="1"/>
              <a:t>մեջ</a:t>
            </a:r>
            <a:r>
              <a:rPr sz="1800" dirty="0"/>
              <a:t> </a:t>
            </a:r>
            <a:r>
              <a:rPr sz="1800" dirty="0" err="1"/>
              <a:t>մտնում</a:t>
            </a:r>
            <a:r>
              <a:rPr sz="1800" dirty="0"/>
              <a:t> </a:t>
            </a:r>
            <a:r>
              <a:rPr sz="1800" dirty="0" err="1"/>
              <a:t>էր</a:t>
            </a:r>
            <a:r>
              <a:rPr sz="1800" dirty="0"/>
              <a:t> </a:t>
            </a:r>
            <a:r>
              <a:rPr sz="1800" dirty="0" err="1"/>
              <a:t>կազմակերպել</a:t>
            </a:r>
            <a:r>
              <a:rPr sz="1800" dirty="0"/>
              <a:t> </a:t>
            </a:r>
            <a:r>
              <a:rPr sz="1800" dirty="0" err="1"/>
              <a:t>շաբաթօրյակ</a:t>
            </a:r>
            <a:r>
              <a:rPr sz="1800" dirty="0"/>
              <a:t> և </a:t>
            </a:r>
            <a:r>
              <a:rPr sz="1800" dirty="0" err="1"/>
              <a:t>կարգի</a:t>
            </a:r>
            <a:r>
              <a:rPr sz="1800" dirty="0"/>
              <a:t> </a:t>
            </a:r>
            <a:r>
              <a:rPr sz="1800" dirty="0" err="1"/>
              <a:t>բերել</a:t>
            </a:r>
            <a:r>
              <a:rPr sz="1800" dirty="0"/>
              <a:t> </a:t>
            </a:r>
            <a:r>
              <a:rPr sz="1800" dirty="0" err="1"/>
              <a:t>գյուղի</a:t>
            </a:r>
            <a:r>
              <a:rPr sz="1800" dirty="0"/>
              <a:t> </a:t>
            </a:r>
            <a:r>
              <a:rPr sz="1800" dirty="0" err="1"/>
              <a:t>կեղտոտված</a:t>
            </a:r>
            <a:r>
              <a:rPr sz="1800" dirty="0"/>
              <a:t> </a:t>
            </a:r>
            <a:r>
              <a:rPr sz="1800" dirty="0" err="1"/>
              <a:t>հատվածները։Մենք</a:t>
            </a:r>
            <a:r>
              <a:rPr sz="1800" dirty="0"/>
              <a:t> </a:t>
            </a:r>
            <a:r>
              <a:rPr sz="1800" dirty="0" err="1"/>
              <a:t>աշակերտներս</a:t>
            </a:r>
            <a:r>
              <a:rPr sz="1800" dirty="0"/>
              <a:t> </a:t>
            </a:r>
            <a:r>
              <a:rPr sz="1800" dirty="0" err="1"/>
              <a:t>մասնակցեցինք</a:t>
            </a:r>
            <a:r>
              <a:rPr sz="1800" dirty="0"/>
              <a:t> </a:t>
            </a:r>
            <a:r>
              <a:rPr sz="1800" dirty="0" err="1"/>
              <a:t>այդ</a:t>
            </a:r>
            <a:r>
              <a:rPr sz="1800" dirty="0"/>
              <a:t> </a:t>
            </a:r>
            <a:r>
              <a:rPr sz="1800" dirty="0" err="1"/>
              <a:t>նախաձեռնությանը</a:t>
            </a:r>
            <a:r>
              <a:rPr sz="1800" dirty="0"/>
              <a:t> և </a:t>
            </a:r>
            <a:r>
              <a:rPr sz="1800" dirty="0" err="1"/>
              <a:t>ունեցանք</a:t>
            </a:r>
            <a:r>
              <a:rPr sz="1800" dirty="0"/>
              <a:t> </a:t>
            </a:r>
            <a:r>
              <a:rPr sz="1800" dirty="0" err="1"/>
              <a:t>փայլուն</a:t>
            </a:r>
            <a:r>
              <a:rPr sz="1800" dirty="0"/>
              <a:t> </a:t>
            </a:r>
            <a:r>
              <a:rPr sz="1800" dirty="0" err="1"/>
              <a:t>արդյունք</a:t>
            </a:r>
            <a:r>
              <a:rPr sz="1800" dirty="0"/>
              <a:t> ։</a:t>
            </a:r>
          </a:p>
        </p:txBody>
      </p:sp>
      <p:pic>
        <p:nvPicPr>
          <p:cNvPr id="9" name="Рисунок 8">
            <a:extLst>
              <a:ext uri="{FF2B5EF4-FFF2-40B4-BE49-F238E27FC236}">
                <a16:creationId xmlns:a16="http://schemas.microsoft.com/office/drawing/2014/main" xmlns="" id="{4B86F4FD-468F-4B73-9001-335DD6CEBE34}"/>
              </a:ext>
            </a:extLst>
          </p:cNvPr>
          <p:cNvPicPr>
            <a:picLocks noChangeAspect="1"/>
          </p:cNvPicPr>
          <p:nvPr/>
        </p:nvPicPr>
        <p:blipFill>
          <a:blip r:embed="rId3"/>
          <a:stretch>
            <a:fillRect/>
          </a:stretch>
        </p:blipFill>
        <p:spPr>
          <a:xfrm>
            <a:off x="114299" y="0"/>
            <a:ext cx="3193257" cy="4500562"/>
          </a:xfrm>
          <a:prstGeom prst="rect">
            <a:avLst/>
          </a:prstGeom>
        </p:spPr>
      </p:pic>
      <p:pic>
        <p:nvPicPr>
          <p:cNvPr id="11" name="Рисунок 10">
            <a:extLst>
              <a:ext uri="{FF2B5EF4-FFF2-40B4-BE49-F238E27FC236}">
                <a16:creationId xmlns:a16="http://schemas.microsoft.com/office/drawing/2014/main" xmlns="" id="{D0798070-DFB1-4012-9858-F9D912116259}"/>
              </a:ext>
            </a:extLst>
          </p:cNvPr>
          <p:cNvPicPr>
            <a:picLocks noChangeAspect="1"/>
          </p:cNvPicPr>
          <p:nvPr/>
        </p:nvPicPr>
        <p:blipFill>
          <a:blip r:embed="rId4"/>
          <a:stretch>
            <a:fillRect/>
          </a:stretch>
        </p:blipFill>
        <p:spPr>
          <a:xfrm>
            <a:off x="4121943" y="1743075"/>
            <a:ext cx="3857625" cy="3154046"/>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50"/>
        <p:cNvGrpSpPr/>
        <p:nvPr/>
      </p:nvGrpSpPr>
      <p:grpSpPr>
        <a:xfrm>
          <a:off x="0" y="0"/>
          <a:ext cx="0" cy="0"/>
          <a:chOff x="0" y="0"/>
          <a:chExt cx="0" cy="0"/>
        </a:xfrm>
      </p:grpSpPr>
      <p:pic>
        <p:nvPicPr>
          <p:cNvPr id="13" name="Рисунок 12">
            <a:extLst>
              <a:ext uri="{FF2B5EF4-FFF2-40B4-BE49-F238E27FC236}">
                <a16:creationId xmlns:a16="http://schemas.microsoft.com/office/drawing/2014/main" xmlns="" id="{92668278-7D99-4ED8-A2C6-30931259C792}"/>
              </a:ext>
            </a:extLst>
          </p:cNvPr>
          <p:cNvPicPr>
            <a:picLocks noChangeAspect="1"/>
          </p:cNvPicPr>
          <p:nvPr/>
        </p:nvPicPr>
        <p:blipFill>
          <a:blip r:embed="rId3"/>
          <a:stretch>
            <a:fillRect/>
          </a:stretch>
        </p:blipFill>
        <p:spPr>
          <a:xfrm>
            <a:off x="0" y="0"/>
            <a:ext cx="3955473" cy="3338945"/>
          </a:xfrm>
          <a:prstGeom prst="rect">
            <a:avLst/>
          </a:prstGeom>
        </p:spPr>
      </p:pic>
      <p:pic>
        <p:nvPicPr>
          <p:cNvPr id="15" name="Рисунок 14">
            <a:extLst>
              <a:ext uri="{FF2B5EF4-FFF2-40B4-BE49-F238E27FC236}">
                <a16:creationId xmlns:a16="http://schemas.microsoft.com/office/drawing/2014/main" xmlns="" id="{8A5B340E-F8BB-4C7F-9582-ED742EF56BCB}"/>
              </a:ext>
            </a:extLst>
          </p:cNvPr>
          <p:cNvPicPr>
            <a:picLocks noChangeAspect="1"/>
          </p:cNvPicPr>
          <p:nvPr/>
        </p:nvPicPr>
        <p:blipFill>
          <a:blip r:embed="rId4"/>
          <a:stretch>
            <a:fillRect/>
          </a:stretch>
        </p:blipFill>
        <p:spPr>
          <a:xfrm>
            <a:off x="4260272" y="0"/>
            <a:ext cx="3872345" cy="3401291"/>
          </a:xfrm>
          <a:prstGeom prst="rect">
            <a:avLst/>
          </a:prstGeom>
        </p:spPr>
      </p:pic>
      <p:pic>
        <p:nvPicPr>
          <p:cNvPr id="17" name="Рисунок 16">
            <a:extLst>
              <a:ext uri="{FF2B5EF4-FFF2-40B4-BE49-F238E27FC236}">
                <a16:creationId xmlns:a16="http://schemas.microsoft.com/office/drawing/2014/main" xmlns="" id="{43CE80BB-E09A-4378-B742-3C2B573521BA}"/>
              </a:ext>
            </a:extLst>
          </p:cNvPr>
          <p:cNvPicPr>
            <a:picLocks noChangeAspect="1"/>
          </p:cNvPicPr>
          <p:nvPr/>
        </p:nvPicPr>
        <p:blipFill>
          <a:blip r:embed="rId5"/>
          <a:stretch>
            <a:fillRect/>
          </a:stretch>
        </p:blipFill>
        <p:spPr>
          <a:xfrm>
            <a:off x="458355" y="3138054"/>
            <a:ext cx="7493000" cy="1898072"/>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08"/>
        <p:cNvGrpSpPr/>
        <p:nvPr/>
      </p:nvGrpSpPr>
      <p:grpSpPr>
        <a:xfrm>
          <a:off x="0" y="0"/>
          <a:ext cx="0" cy="0"/>
          <a:chOff x="0" y="0"/>
          <a:chExt cx="0" cy="0"/>
        </a:xfrm>
      </p:grpSpPr>
      <p:sp>
        <p:nvSpPr>
          <p:cNvPr id="4510" name="Google Shape;4510;p71"/>
          <p:cNvSpPr txBox="1">
            <a:spLocks noGrp="1"/>
          </p:cNvSpPr>
          <p:nvPr>
            <p:ph type="subTitle" idx="1"/>
          </p:nvPr>
        </p:nvSpPr>
        <p:spPr>
          <a:xfrm>
            <a:off x="358986" y="81281"/>
            <a:ext cx="8967893" cy="213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hy-AM" dirty="0">
                <a:solidFill>
                  <a:srgbClr val="FF0000"/>
                </a:solidFill>
              </a:rPr>
              <a:t>Մեր հաջորդ քայլը կայանում է նրանում որ կատարեցինք ուսումնասիրություններ և բացահայտեցինք հետաքրքիր գաղափարներ ,թե ինչ պետքական ու կարևոր իրեր կարող ենք պատրաստել ձեռքի աշխատանքներով՝ երբ գյուղի որոշ հատվածներից հավաքենք  պլաստիկե շշեր և դրանք օգտագործենք մեր նախաձեռնության մեջ։ Հավաքեցինք որոշ քանակությամբ պլաստիկ շիշ դրանցից պատրաստեցինք խաղալիքներ, ծաղկամաններ, դեկորատիվ ծաղիկներ, դրանք օգտագործեցինք մեր դասարանում որպես կանաչ գոտի ապահովման համար ։</a:t>
            </a:r>
            <a:endParaRPr dirty="0">
              <a:solidFill>
                <a:srgbClr val="FF0000"/>
              </a:solidFill>
            </a:endParaRPr>
          </a:p>
        </p:txBody>
      </p:sp>
      <p:pic>
        <p:nvPicPr>
          <p:cNvPr id="5" name="Рисунок 4">
            <a:extLst>
              <a:ext uri="{FF2B5EF4-FFF2-40B4-BE49-F238E27FC236}">
                <a16:creationId xmlns:a16="http://schemas.microsoft.com/office/drawing/2014/main" xmlns="" id="{EA602D2F-4F78-4099-AA5E-34F95900D964}"/>
              </a:ext>
            </a:extLst>
          </p:cNvPr>
          <p:cNvPicPr>
            <a:picLocks noChangeAspect="1"/>
          </p:cNvPicPr>
          <p:nvPr/>
        </p:nvPicPr>
        <p:blipFill>
          <a:blip r:embed="rId3"/>
          <a:stretch>
            <a:fillRect/>
          </a:stretch>
        </p:blipFill>
        <p:spPr>
          <a:xfrm rot="21081309">
            <a:off x="475722" y="1876213"/>
            <a:ext cx="3391852" cy="3267288"/>
          </a:xfrm>
          <a:prstGeom prst="rect">
            <a:avLst/>
          </a:prstGeom>
        </p:spPr>
      </p:pic>
      <p:pic>
        <p:nvPicPr>
          <p:cNvPr id="7" name="Рисунок 6">
            <a:extLst>
              <a:ext uri="{FF2B5EF4-FFF2-40B4-BE49-F238E27FC236}">
                <a16:creationId xmlns:a16="http://schemas.microsoft.com/office/drawing/2014/main" xmlns="" id="{3EC314F6-98D5-4587-9B78-D938F34E6AC0}"/>
              </a:ext>
            </a:extLst>
          </p:cNvPr>
          <p:cNvPicPr>
            <a:picLocks noChangeAspect="1"/>
          </p:cNvPicPr>
          <p:nvPr/>
        </p:nvPicPr>
        <p:blipFill>
          <a:blip r:embed="rId4"/>
          <a:stretch>
            <a:fillRect/>
          </a:stretch>
        </p:blipFill>
        <p:spPr>
          <a:xfrm rot="1539536">
            <a:off x="5359123" y="2112790"/>
            <a:ext cx="2951585" cy="3368886"/>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E9556EA-0FA6-49BE-8D5E-76E09CBD021B}"/>
              </a:ext>
            </a:extLst>
          </p:cNvPr>
          <p:cNvSpPr>
            <a:spLocks noGrp="1"/>
          </p:cNvSpPr>
          <p:nvPr>
            <p:ph type="title"/>
          </p:nvPr>
        </p:nvSpPr>
        <p:spPr/>
        <p:txBody>
          <a:bodyPr/>
          <a:lstStyle/>
          <a:p>
            <a:endParaRPr lang="ru-RU"/>
          </a:p>
        </p:txBody>
      </p:sp>
      <p:pic>
        <p:nvPicPr>
          <p:cNvPr id="4" name="Рисунок 3">
            <a:extLst>
              <a:ext uri="{FF2B5EF4-FFF2-40B4-BE49-F238E27FC236}">
                <a16:creationId xmlns:a16="http://schemas.microsoft.com/office/drawing/2014/main" xmlns="" id="{FB6E4DC1-D3C7-42D8-B3D7-AD23E427DEE9}"/>
              </a:ext>
            </a:extLst>
          </p:cNvPr>
          <p:cNvPicPr>
            <a:picLocks noChangeAspect="1"/>
          </p:cNvPicPr>
          <p:nvPr/>
        </p:nvPicPr>
        <p:blipFill>
          <a:blip r:embed="rId2"/>
          <a:stretch>
            <a:fillRect/>
          </a:stretch>
        </p:blipFill>
        <p:spPr>
          <a:xfrm>
            <a:off x="2348345" y="96982"/>
            <a:ext cx="5763491" cy="5046518"/>
          </a:xfrm>
          <a:prstGeom prst="rect">
            <a:avLst/>
          </a:prstGeom>
        </p:spPr>
      </p:pic>
    </p:spTree>
    <p:extLst>
      <p:ext uri="{BB962C8B-B14F-4D97-AF65-F5344CB8AC3E}">
        <p14:creationId xmlns:p14="http://schemas.microsoft.com/office/powerpoint/2010/main" xmlns="" val="716785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54"/>
        <p:cNvGrpSpPr/>
        <p:nvPr/>
      </p:nvGrpSpPr>
      <p:grpSpPr>
        <a:xfrm>
          <a:off x="0" y="0"/>
          <a:ext cx="0" cy="0"/>
          <a:chOff x="0" y="0"/>
          <a:chExt cx="0" cy="0"/>
        </a:xfrm>
      </p:grpSpPr>
      <p:sp>
        <p:nvSpPr>
          <p:cNvPr id="3355" name="Google Shape;3355;p46"/>
          <p:cNvSpPr/>
          <p:nvPr/>
        </p:nvSpPr>
        <p:spPr>
          <a:xfrm>
            <a:off x="2587075" y="4447550"/>
            <a:ext cx="3978900" cy="321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46"/>
          <p:cNvSpPr txBox="1">
            <a:spLocks noGrp="1"/>
          </p:cNvSpPr>
          <p:nvPr>
            <p:ph type="title"/>
          </p:nvPr>
        </p:nvSpPr>
        <p:spPr>
          <a:xfrm>
            <a:off x="1815450" y="674775"/>
            <a:ext cx="2376600" cy="1354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endParaRPr sz="1600" dirty="0"/>
          </a:p>
        </p:txBody>
      </p:sp>
      <p:sp>
        <p:nvSpPr>
          <p:cNvPr id="3357" name="Google Shape;3357;p46"/>
          <p:cNvSpPr txBox="1">
            <a:spLocks noGrp="1"/>
          </p:cNvSpPr>
          <p:nvPr>
            <p:ph type="subTitle" idx="1"/>
          </p:nvPr>
        </p:nvSpPr>
        <p:spPr>
          <a:xfrm>
            <a:off x="4420950" y="674763"/>
            <a:ext cx="2907600" cy="1354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358" name="Google Shape;3358;p46"/>
          <p:cNvGrpSpPr/>
          <p:nvPr/>
        </p:nvGrpSpPr>
        <p:grpSpPr>
          <a:xfrm>
            <a:off x="2853674" y="2440609"/>
            <a:ext cx="3436655" cy="2255911"/>
            <a:chOff x="6113275" y="2898050"/>
            <a:chExt cx="2605698" cy="1710449"/>
          </a:xfrm>
        </p:grpSpPr>
        <p:sp>
          <p:nvSpPr>
            <p:cNvPr id="3359" name="Google Shape;3359;p46"/>
            <p:cNvSpPr/>
            <p:nvPr/>
          </p:nvSpPr>
          <p:spPr>
            <a:xfrm>
              <a:off x="7304181" y="3768295"/>
              <a:ext cx="618762" cy="340529"/>
            </a:xfrm>
            <a:custGeom>
              <a:avLst/>
              <a:gdLst/>
              <a:ahLst/>
              <a:cxnLst/>
              <a:rect l="l" t="t" r="r" b="b"/>
              <a:pathLst>
                <a:path w="8095" h="4455" extrusionOk="0">
                  <a:moveTo>
                    <a:pt x="6304" y="1"/>
                  </a:moveTo>
                  <a:lnTo>
                    <a:pt x="5707" y="901"/>
                  </a:lnTo>
                  <a:lnTo>
                    <a:pt x="803" y="3035"/>
                  </a:lnTo>
                  <a:cubicBezTo>
                    <a:pt x="803" y="3035"/>
                    <a:pt x="118" y="3162"/>
                    <a:pt x="118" y="3377"/>
                  </a:cubicBezTo>
                  <a:cubicBezTo>
                    <a:pt x="118" y="3583"/>
                    <a:pt x="1" y="4180"/>
                    <a:pt x="118" y="4268"/>
                  </a:cubicBezTo>
                  <a:cubicBezTo>
                    <a:pt x="135" y="4279"/>
                    <a:pt x="162" y="4284"/>
                    <a:pt x="198" y="4284"/>
                  </a:cubicBezTo>
                  <a:cubicBezTo>
                    <a:pt x="448" y="4284"/>
                    <a:pt x="1097" y="4052"/>
                    <a:pt x="1097" y="4052"/>
                  </a:cubicBezTo>
                  <a:lnTo>
                    <a:pt x="1097" y="4052"/>
                  </a:lnTo>
                  <a:cubicBezTo>
                    <a:pt x="1097" y="4052"/>
                    <a:pt x="843" y="4356"/>
                    <a:pt x="1097" y="4444"/>
                  </a:cubicBezTo>
                  <a:cubicBezTo>
                    <a:pt x="1121" y="4451"/>
                    <a:pt x="1144" y="4454"/>
                    <a:pt x="1168" y="4454"/>
                  </a:cubicBezTo>
                  <a:cubicBezTo>
                    <a:pt x="1397" y="4454"/>
                    <a:pt x="1606" y="4141"/>
                    <a:pt x="1606" y="4141"/>
                  </a:cubicBezTo>
                  <a:cubicBezTo>
                    <a:pt x="1860" y="3984"/>
                    <a:pt x="2105" y="3808"/>
                    <a:pt x="2330" y="3632"/>
                  </a:cubicBezTo>
                  <a:cubicBezTo>
                    <a:pt x="2457" y="3475"/>
                    <a:pt x="2555" y="3299"/>
                    <a:pt x="2634" y="3113"/>
                  </a:cubicBezTo>
                  <a:lnTo>
                    <a:pt x="7155" y="1968"/>
                  </a:lnTo>
                  <a:lnTo>
                    <a:pt x="8095" y="558"/>
                  </a:lnTo>
                  <a:cubicBezTo>
                    <a:pt x="8095" y="558"/>
                    <a:pt x="6177" y="343"/>
                    <a:pt x="6304" y="1"/>
                  </a:cubicBez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46"/>
            <p:cNvSpPr/>
            <p:nvPr/>
          </p:nvSpPr>
          <p:spPr>
            <a:xfrm>
              <a:off x="7769537" y="3614961"/>
              <a:ext cx="155703" cy="205005"/>
            </a:xfrm>
            <a:custGeom>
              <a:avLst/>
              <a:gdLst/>
              <a:ahLst/>
              <a:cxnLst/>
              <a:rect l="l" t="t" r="r" b="b"/>
              <a:pathLst>
                <a:path w="2037" h="2682" extrusionOk="0">
                  <a:moveTo>
                    <a:pt x="558" y="0"/>
                  </a:moveTo>
                  <a:lnTo>
                    <a:pt x="0" y="1821"/>
                  </a:lnTo>
                  <a:lnTo>
                    <a:pt x="1459" y="2682"/>
                  </a:lnTo>
                  <a:lnTo>
                    <a:pt x="2036" y="1263"/>
                  </a:lnTo>
                  <a:lnTo>
                    <a:pt x="558" y="0"/>
                  </a:lnTo>
                  <a:close/>
                </a:path>
              </a:pathLst>
            </a:custGeom>
            <a:solidFill>
              <a:srgbClr val="FFFFFF"/>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46"/>
            <p:cNvSpPr/>
            <p:nvPr/>
          </p:nvSpPr>
          <p:spPr>
            <a:xfrm>
              <a:off x="7757536" y="3709209"/>
              <a:ext cx="151193" cy="122759"/>
            </a:xfrm>
            <a:custGeom>
              <a:avLst/>
              <a:gdLst/>
              <a:ahLst/>
              <a:cxnLst/>
              <a:rect l="l" t="t" r="r" b="b"/>
              <a:pathLst>
                <a:path w="1978" h="1606" extrusionOk="0">
                  <a:moveTo>
                    <a:pt x="216" y="0"/>
                  </a:moveTo>
                  <a:cubicBezTo>
                    <a:pt x="89" y="226"/>
                    <a:pt x="11" y="480"/>
                    <a:pt x="1" y="744"/>
                  </a:cubicBezTo>
                  <a:lnTo>
                    <a:pt x="1665" y="1606"/>
                  </a:lnTo>
                  <a:lnTo>
                    <a:pt x="1978" y="1048"/>
                  </a:lnTo>
                  <a:lnTo>
                    <a:pt x="216" y="0"/>
                  </a:ln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46"/>
            <p:cNvSpPr/>
            <p:nvPr/>
          </p:nvSpPr>
          <p:spPr>
            <a:xfrm>
              <a:off x="7356618" y="4440872"/>
              <a:ext cx="309037" cy="108541"/>
            </a:xfrm>
            <a:custGeom>
              <a:avLst/>
              <a:gdLst/>
              <a:ahLst/>
              <a:cxnLst/>
              <a:rect l="l" t="t" r="r" b="b"/>
              <a:pathLst>
                <a:path w="4043" h="1420" extrusionOk="0">
                  <a:moveTo>
                    <a:pt x="3954" y="0"/>
                  </a:moveTo>
                  <a:lnTo>
                    <a:pt x="1977" y="59"/>
                  </a:lnTo>
                  <a:cubicBezTo>
                    <a:pt x="1977" y="59"/>
                    <a:pt x="744" y="675"/>
                    <a:pt x="401" y="959"/>
                  </a:cubicBezTo>
                  <a:cubicBezTo>
                    <a:pt x="59" y="1233"/>
                    <a:pt x="0" y="1204"/>
                    <a:pt x="88" y="1419"/>
                  </a:cubicBezTo>
                  <a:lnTo>
                    <a:pt x="4042" y="1419"/>
                  </a:lnTo>
                  <a:lnTo>
                    <a:pt x="3954" y="0"/>
                  </a:ln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46"/>
            <p:cNvSpPr/>
            <p:nvPr/>
          </p:nvSpPr>
          <p:spPr>
            <a:xfrm>
              <a:off x="7359599" y="4533591"/>
              <a:ext cx="306056" cy="16511"/>
            </a:xfrm>
            <a:custGeom>
              <a:avLst/>
              <a:gdLst/>
              <a:ahLst/>
              <a:cxnLst/>
              <a:rect l="l" t="t" r="r" b="b"/>
              <a:pathLst>
                <a:path w="4004" h="216" extrusionOk="0">
                  <a:moveTo>
                    <a:pt x="49" y="1"/>
                  </a:moveTo>
                  <a:cubicBezTo>
                    <a:pt x="0" y="50"/>
                    <a:pt x="0" y="99"/>
                    <a:pt x="49" y="216"/>
                  </a:cubicBezTo>
                  <a:lnTo>
                    <a:pt x="4003" y="216"/>
                  </a:lnTo>
                  <a:lnTo>
                    <a:pt x="3993" y="1"/>
                  </a:lnTo>
                  <a:close/>
                </a:path>
              </a:pathLst>
            </a:custGeom>
            <a:solidFill>
              <a:srgbClr val="FFFFFF"/>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46"/>
            <p:cNvSpPr/>
            <p:nvPr/>
          </p:nvSpPr>
          <p:spPr>
            <a:xfrm>
              <a:off x="7393996" y="3823101"/>
              <a:ext cx="1058583" cy="710563"/>
            </a:xfrm>
            <a:custGeom>
              <a:avLst/>
              <a:gdLst/>
              <a:ahLst/>
              <a:cxnLst/>
              <a:rect l="l" t="t" r="r" b="b"/>
              <a:pathLst>
                <a:path w="13849" h="9296" extrusionOk="0">
                  <a:moveTo>
                    <a:pt x="2799" y="1"/>
                  </a:moveTo>
                  <a:cubicBezTo>
                    <a:pt x="1584" y="1"/>
                    <a:pt x="220" y="143"/>
                    <a:pt x="128" y="546"/>
                  </a:cubicBezTo>
                  <a:cubicBezTo>
                    <a:pt x="0" y="1094"/>
                    <a:pt x="1948" y="7152"/>
                    <a:pt x="1948" y="7152"/>
                  </a:cubicBezTo>
                  <a:cubicBezTo>
                    <a:pt x="1948" y="7152"/>
                    <a:pt x="1605" y="7368"/>
                    <a:pt x="1586" y="7514"/>
                  </a:cubicBezTo>
                  <a:cubicBezTo>
                    <a:pt x="1557" y="7671"/>
                    <a:pt x="1488" y="8131"/>
                    <a:pt x="1488" y="8131"/>
                  </a:cubicBezTo>
                  <a:lnTo>
                    <a:pt x="3465" y="8434"/>
                  </a:lnTo>
                  <a:cubicBezTo>
                    <a:pt x="3465" y="8434"/>
                    <a:pt x="3524" y="7818"/>
                    <a:pt x="3524" y="7231"/>
                  </a:cubicBezTo>
                  <a:cubicBezTo>
                    <a:pt x="3524" y="6643"/>
                    <a:pt x="2848" y="3032"/>
                    <a:pt x="2848" y="3032"/>
                  </a:cubicBezTo>
                  <a:lnTo>
                    <a:pt x="2848" y="3032"/>
                  </a:lnTo>
                  <a:lnTo>
                    <a:pt x="6832" y="4295"/>
                  </a:lnTo>
                  <a:lnTo>
                    <a:pt x="5354" y="7446"/>
                  </a:lnTo>
                  <a:cubicBezTo>
                    <a:pt x="5354" y="7446"/>
                    <a:pt x="4884" y="8376"/>
                    <a:pt x="5413" y="8836"/>
                  </a:cubicBezTo>
                  <a:cubicBezTo>
                    <a:pt x="5786" y="9167"/>
                    <a:pt x="6324" y="9216"/>
                    <a:pt x="6609" y="9216"/>
                  </a:cubicBezTo>
                  <a:cubicBezTo>
                    <a:pt x="6728" y="9216"/>
                    <a:pt x="6802" y="9208"/>
                    <a:pt x="6802" y="9208"/>
                  </a:cubicBezTo>
                  <a:lnTo>
                    <a:pt x="13849" y="9296"/>
                  </a:lnTo>
                  <a:lnTo>
                    <a:pt x="13722" y="8160"/>
                  </a:lnTo>
                  <a:cubicBezTo>
                    <a:pt x="13722" y="8160"/>
                    <a:pt x="12704" y="8004"/>
                    <a:pt x="12518" y="8004"/>
                  </a:cubicBezTo>
                  <a:cubicBezTo>
                    <a:pt x="12332" y="8004"/>
                    <a:pt x="8779" y="7103"/>
                    <a:pt x="8779" y="7103"/>
                  </a:cubicBezTo>
                  <a:cubicBezTo>
                    <a:pt x="8779" y="7103"/>
                    <a:pt x="11627" y="4138"/>
                    <a:pt x="11931" y="3649"/>
                  </a:cubicBezTo>
                  <a:cubicBezTo>
                    <a:pt x="12303" y="3091"/>
                    <a:pt x="12420" y="2406"/>
                    <a:pt x="12273" y="1760"/>
                  </a:cubicBezTo>
                  <a:cubicBezTo>
                    <a:pt x="12087" y="1016"/>
                    <a:pt x="11960" y="869"/>
                    <a:pt x="11960" y="869"/>
                  </a:cubicBezTo>
                  <a:cubicBezTo>
                    <a:pt x="11960" y="869"/>
                    <a:pt x="10229" y="1699"/>
                    <a:pt x="9066" y="1699"/>
                  </a:cubicBezTo>
                  <a:cubicBezTo>
                    <a:pt x="8928" y="1699"/>
                    <a:pt x="8799" y="1688"/>
                    <a:pt x="8681" y="1662"/>
                  </a:cubicBezTo>
                  <a:cubicBezTo>
                    <a:pt x="7996" y="1505"/>
                    <a:pt x="7360" y="1212"/>
                    <a:pt x="6802" y="801"/>
                  </a:cubicBezTo>
                  <a:cubicBezTo>
                    <a:pt x="6802" y="801"/>
                    <a:pt x="5285" y="174"/>
                    <a:pt x="4052" y="57"/>
                  </a:cubicBezTo>
                  <a:cubicBezTo>
                    <a:pt x="3710" y="22"/>
                    <a:pt x="3266" y="1"/>
                    <a:pt x="2799" y="1"/>
                  </a:cubicBezTo>
                  <a:close/>
                </a:path>
              </a:pathLst>
            </a:custGeom>
            <a:solidFill>
              <a:schemeClr val="accent4"/>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46"/>
            <p:cNvSpPr/>
            <p:nvPr/>
          </p:nvSpPr>
          <p:spPr>
            <a:xfrm>
              <a:off x="7497952" y="3001012"/>
              <a:ext cx="401068" cy="376684"/>
            </a:xfrm>
            <a:custGeom>
              <a:avLst/>
              <a:gdLst/>
              <a:ahLst/>
              <a:cxnLst/>
              <a:rect l="l" t="t" r="r" b="b"/>
              <a:pathLst>
                <a:path w="5247" h="4928" extrusionOk="0">
                  <a:moveTo>
                    <a:pt x="1974" y="0"/>
                  </a:moveTo>
                  <a:cubicBezTo>
                    <a:pt x="1737" y="0"/>
                    <a:pt x="1509" y="19"/>
                    <a:pt x="1302" y="56"/>
                  </a:cubicBezTo>
                  <a:cubicBezTo>
                    <a:pt x="245" y="242"/>
                    <a:pt x="1" y="859"/>
                    <a:pt x="1" y="986"/>
                  </a:cubicBezTo>
                  <a:cubicBezTo>
                    <a:pt x="1" y="1113"/>
                    <a:pt x="402" y="2072"/>
                    <a:pt x="402" y="2072"/>
                  </a:cubicBezTo>
                  <a:cubicBezTo>
                    <a:pt x="402" y="2072"/>
                    <a:pt x="617" y="2787"/>
                    <a:pt x="617" y="2875"/>
                  </a:cubicBezTo>
                  <a:cubicBezTo>
                    <a:pt x="617" y="2972"/>
                    <a:pt x="461" y="3432"/>
                    <a:pt x="588" y="3589"/>
                  </a:cubicBezTo>
                  <a:cubicBezTo>
                    <a:pt x="715" y="3736"/>
                    <a:pt x="1077" y="3775"/>
                    <a:pt x="1077" y="3775"/>
                  </a:cubicBezTo>
                  <a:cubicBezTo>
                    <a:pt x="1077" y="3775"/>
                    <a:pt x="1635" y="4421"/>
                    <a:pt x="1880" y="4666"/>
                  </a:cubicBezTo>
                  <a:cubicBezTo>
                    <a:pt x="2044" y="4829"/>
                    <a:pt x="2225" y="4927"/>
                    <a:pt x="2418" y="4927"/>
                  </a:cubicBezTo>
                  <a:cubicBezTo>
                    <a:pt x="2513" y="4927"/>
                    <a:pt x="2611" y="4903"/>
                    <a:pt x="2712" y="4852"/>
                  </a:cubicBezTo>
                  <a:cubicBezTo>
                    <a:pt x="3025" y="4695"/>
                    <a:pt x="3299" y="4294"/>
                    <a:pt x="3299" y="4294"/>
                  </a:cubicBezTo>
                  <a:lnTo>
                    <a:pt x="3886" y="4881"/>
                  </a:lnTo>
                  <a:lnTo>
                    <a:pt x="5247" y="3305"/>
                  </a:lnTo>
                  <a:lnTo>
                    <a:pt x="4757" y="2698"/>
                  </a:lnTo>
                  <a:cubicBezTo>
                    <a:pt x="4757" y="2698"/>
                    <a:pt x="4884" y="1984"/>
                    <a:pt x="4424" y="1064"/>
                  </a:cubicBezTo>
                  <a:cubicBezTo>
                    <a:pt x="4047" y="318"/>
                    <a:pt x="2939" y="0"/>
                    <a:pt x="1974" y="0"/>
                  </a:cubicBez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46"/>
            <p:cNvSpPr/>
            <p:nvPr/>
          </p:nvSpPr>
          <p:spPr>
            <a:xfrm>
              <a:off x="7377562" y="2898050"/>
              <a:ext cx="504258" cy="313012"/>
            </a:xfrm>
            <a:custGeom>
              <a:avLst/>
              <a:gdLst/>
              <a:ahLst/>
              <a:cxnLst/>
              <a:rect l="l" t="t" r="r" b="b"/>
              <a:pathLst>
                <a:path w="6597" h="4095" extrusionOk="0">
                  <a:moveTo>
                    <a:pt x="4022" y="1"/>
                  </a:moveTo>
                  <a:cubicBezTo>
                    <a:pt x="3360" y="1"/>
                    <a:pt x="2623" y="354"/>
                    <a:pt x="2535" y="610"/>
                  </a:cubicBezTo>
                  <a:cubicBezTo>
                    <a:pt x="2535" y="610"/>
                    <a:pt x="2094" y="276"/>
                    <a:pt x="1697" y="276"/>
                  </a:cubicBezTo>
                  <a:cubicBezTo>
                    <a:pt x="1614" y="276"/>
                    <a:pt x="1533" y="291"/>
                    <a:pt x="1458" y="326"/>
                  </a:cubicBezTo>
                  <a:cubicBezTo>
                    <a:pt x="1018" y="542"/>
                    <a:pt x="1214" y="728"/>
                    <a:pt x="1145" y="1100"/>
                  </a:cubicBezTo>
                  <a:cubicBezTo>
                    <a:pt x="1077" y="1472"/>
                    <a:pt x="0" y="1501"/>
                    <a:pt x="0" y="2117"/>
                  </a:cubicBezTo>
                  <a:cubicBezTo>
                    <a:pt x="0" y="2734"/>
                    <a:pt x="773" y="2949"/>
                    <a:pt x="930" y="2988"/>
                  </a:cubicBezTo>
                  <a:cubicBezTo>
                    <a:pt x="1086" y="3018"/>
                    <a:pt x="959" y="3693"/>
                    <a:pt x="1419" y="3693"/>
                  </a:cubicBezTo>
                  <a:cubicBezTo>
                    <a:pt x="1879" y="3693"/>
                    <a:pt x="1977" y="3419"/>
                    <a:pt x="1977" y="3419"/>
                  </a:cubicBezTo>
                  <a:cubicBezTo>
                    <a:pt x="1977" y="3419"/>
                    <a:pt x="1634" y="2431"/>
                    <a:pt x="2006" y="2274"/>
                  </a:cubicBezTo>
                  <a:cubicBezTo>
                    <a:pt x="2213" y="2187"/>
                    <a:pt x="2561" y="2055"/>
                    <a:pt x="2808" y="2055"/>
                  </a:cubicBezTo>
                  <a:cubicBezTo>
                    <a:pt x="3006" y="2055"/>
                    <a:pt x="3140" y="2140"/>
                    <a:pt x="3083" y="2401"/>
                  </a:cubicBezTo>
                  <a:cubicBezTo>
                    <a:pt x="2979" y="2912"/>
                    <a:pt x="3304" y="3116"/>
                    <a:pt x="3549" y="3116"/>
                  </a:cubicBezTo>
                  <a:cubicBezTo>
                    <a:pt x="3582" y="3116"/>
                    <a:pt x="3612" y="3113"/>
                    <a:pt x="3641" y="3106"/>
                  </a:cubicBezTo>
                  <a:cubicBezTo>
                    <a:pt x="3722" y="3086"/>
                    <a:pt x="3812" y="3077"/>
                    <a:pt x="3896" y="3077"/>
                  </a:cubicBezTo>
                  <a:cubicBezTo>
                    <a:pt x="4066" y="3077"/>
                    <a:pt x="4218" y="3116"/>
                    <a:pt x="4257" y="3194"/>
                  </a:cubicBezTo>
                  <a:cubicBezTo>
                    <a:pt x="4288" y="3274"/>
                    <a:pt x="4422" y="3388"/>
                    <a:pt x="4518" y="3388"/>
                  </a:cubicBezTo>
                  <a:cubicBezTo>
                    <a:pt x="4576" y="3388"/>
                    <a:pt x="4620" y="3347"/>
                    <a:pt x="4620" y="3233"/>
                  </a:cubicBezTo>
                  <a:cubicBezTo>
                    <a:pt x="4620" y="2920"/>
                    <a:pt x="4776" y="2646"/>
                    <a:pt x="5050" y="2646"/>
                  </a:cubicBezTo>
                  <a:cubicBezTo>
                    <a:pt x="5334" y="2646"/>
                    <a:pt x="5539" y="3106"/>
                    <a:pt x="5520" y="3478"/>
                  </a:cubicBezTo>
                  <a:cubicBezTo>
                    <a:pt x="5500" y="3703"/>
                    <a:pt x="5412" y="3918"/>
                    <a:pt x="5275" y="4094"/>
                  </a:cubicBezTo>
                  <a:lnTo>
                    <a:pt x="6322" y="4026"/>
                  </a:lnTo>
                  <a:cubicBezTo>
                    <a:pt x="6322" y="4026"/>
                    <a:pt x="6596" y="2636"/>
                    <a:pt x="6352" y="1648"/>
                  </a:cubicBezTo>
                  <a:cubicBezTo>
                    <a:pt x="6107" y="659"/>
                    <a:pt x="4942" y="111"/>
                    <a:pt x="4228" y="13"/>
                  </a:cubicBezTo>
                  <a:cubicBezTo>
                    <a:pt x="4161" y="5"/>
                    <a:pt x="4091" y="1"/>
                    <a:pt x="4022" y="1"/>
                  </a:cubicBezTo>
                  <a:close/>
                </a:path>
              </a:pathLst>
            </a:custGeom>
            <a:solidFill>
              <a:schemeClr val="accent4"/>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46"/>
            <p:cNvSpPr/>
            <p:nvPr/>
          </p:nvSpPr>
          <p:spPr>
            <a:xfrm>
              <a:off x="7569804" y="3189431"/>
              <a:ext cx="29199" cy="33403"/>
            </a:xfrm>
            <a:custGeom>
              <a:avLst/>
              <a:gdLst/>
              <a:ahLst/>
              <a:cxnLst/>
              <a:rect l="l" t="t" r="r" b="b"/>
              <a:pathLst>
                <a:path w="382" h="437" extrusionOk="0">
                  <a:moveTo>
                    <a:pt x="83" y="1"/>
                  </a:moveTo>
                  <a:cubicBezTo>
                    <a:pt x="71" y="1"/>
                    <a:pt x="59" y="3"/>
                    <a:pt x="49" y="8"/>
                  </a:cubicBezTo>
                  <a:cubicBezTo>
                    <a:pt x="0" y="38"/>
                    <a:pt x="20" y="165"/>
                    <a:pt x="88" y="282"/>
                  </a:cubicBezTo>
                  <a:cubicBezTo>
                    <a:pt x="153" y="380"/>
                    <a:pt x="238" y="437"/>
                    <a:pt x="299" y="437"/>
                  </a:cubicBezTo>
                  <a:cubicBezTo>
                    <a:pt x="311" y="437"/>
                    <a:pt x="323" y="434"/>
                    <a:pt x="333" y="429"/>
                  </a:cubicBezTo>
                  <a:cubicBezTo>
                    <a:pt x="382" y="400"/>
                    <a:pt x="362" y="273"/>
                    <a:pt x="284" y="155"/>
                  </a:cubicBezTo>
                  <a:cubicBezTo>
                    <a:pt x="219" y="58"/>
                    <a:pt x="141" y="1"/>
                    <a:pt x="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46"/>
            <p:cNvSpPr/>
            <p:nvPr/>
          </p:nvSpPr>
          <p:spPr>
            <a:xfrm>
              <a:off x="7622164" y="3258837"/>
              <a:ext cx="41964" cy="48003"/>
            </a:xfrm>
            <a:custGeom>
              <a:avLst/>
              <a:gdLst/>
              <a:ahLst/>
              <a:cxnLst/>
              <a:rect l="l" t="t" r="r" b="b"/>
              <a:pathLst>
                <a:path w="549" h="628" fill="none" extrusionOk="0">
                  <a:moveTo>
                    <a:pt x="0" y="627"/>
                  </a:moveTo>
                  <a:cubicBezTo>
                    <a:pt x="304" y="568"/>
                    <a:pt x="529" y="314"/>
                    <a:pt x="548" y="1"/>
                  </a:cubicBez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46"/>
            <p:cNvSpPr/>
            <p:nvPr/>
          </p:nvSpPr>
          <p:spPr>
            <a:xfrm>
              <a:off x="7550312" y="3159391"/>
              <a:ext cx="30040" cy="21708"/>
            </a:xfrm>
            <a:custGeom>
              <a:avLst/>
              <a:gdLst/>
              <a:ahLst/>
              <a:cxnLst/>
              <a:rect l="l" t="t" r="r" b="b"/>
              <a:pathLst>
                <a:path w="393" h="284" fill="none" extrusionOk="0">
                  <a:moveTo>
                    <a:pt x="1" y="284"/>
                  </a:moveTo>
                  <a:cubicBezTo>
                    <a:pt x="1" y="284"/>
                    <a:pt x="50" y="0"/>
                    <a:pt x="392" y="127"/>
                  </a:cubicBez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46"/>
            <p:cNvSpPr/>
            <p:nvPr/>
          </p:nvSpPr>
          <p:spPr>
            <a:xfrm>
              <a:off x="7781538" y="3272290"/>
              <a:ext cx="540872" cy="751381"/>
            </a:xfrm>
            <a:custGeom>
              <a:avLst/>
              <a:gdLst/>
              <a:ahLst/>
              <a:cxnLst/>
              <a:rect l="l" t="t" r="r" b="b"/>
              <a:pathLst>
                <a:path w="7076" h="9830" extrusionOk="0">
                  <a:moveTo>
                    <a:pt x="1791" y="1"/>
                  </a:moveTo>
                  <a:cubicBezTo>
                    <a:pt x="1664" y="1"/>
                    <a:pt x="186" y="1263"/>
                    <a:pt x="245" y="1851"/>
                  </a:cubicBezTo>
                  <a:cubicBezTo>
                    <a:pt x="245" y="1851"/>
                    <a:pt x="0" y="3896"/>
                    <a:pt x="274" y="4513"/>
                  </a:cubicBezTo>
                  <a:cubicBezTo>
                    <a:pt x="548" y="5129"/>
                    <a:pt x="1546" y="7596"/>
                    <a:pt x="1546" y="7596"/>
                  </a:cubicBezTo>
                  <a:cubicBezTo>
                    <a:pt x="1546" y="7596"/>
                    <a:pt x="1331" y="9113"/>
                    <a:pt x="1948" y="9514"/>
                  </a:cubicBezTo>
                  <a:cubicBezTo>
                    <a:pt x="2253" y="9712"/>
                    <a:pt x="2982" y="9829"/>
                    <a:pt x="3749" y="9829"/>
                  </a:cubicBezTo>
                  <a:cubicBezTo>
                    <a:pt x="4532" y="9829"/>
                    <a:pt x="5354" y="9707"/>
                    <a:pt x="5804" y="9426"/>
                  </a:cubicBezTo>
                  <a:cubicBezTo>
                    <a:pt x="6704" y="8868"/>
                    <a:pt x="7076" y="8437"/>
                    <a:pt x="7076" y="8036"/>
                  </a:cubicBezTo>
                  <a:cubicBezTo>
                    <a:pt x="7076" y="7635"/>
                    <a:pt x="6489" y="5873"/>
                    <a:pt x="5559" y="4111"/>
                  </a:cubicBezTo>
                  <a:cubicBezTo>
                    <a:pt x="4884" y="2820"/>
                    <a:pt x="3944" y="1684"/>
                    <a:pt x="2809" y="774"/>
                  </a:cubicBezTo>
                  <a:cubicBezTo>
                    <a:pt x="2163" y="246"/>
                    <a:pt x="1918" y="1"/>
                    <a:pt x="1791" y="1"/>
                  </a:cubicBez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46"/>
            <p:cNvSpPr/>
            <p:nvPr/>
          </p:nvSpPr>
          <p:spPr>
            <a:xfrm>
              <a:off x="7771753" y="3241638"/>
              <a:ext cx="170685" cy="222280"/>
            </a:xfrm>
            <a:custGeom>
              <a:avLst/>
              <a:gdLst/>
              <a:ahLst/>
              <a:cxnLst/>
              <a:rect l="l" t="t" r="r" b="b"/>
              <a:pathLst>
                <a:path w="2233" h="2908" extrusionOk="0">
                  <a:moveTo>
                    <a:pt x="1674" y="1"/>
                  </a:moveTo>
                  <a:lnTo>
                    <a:pt x="1" y="1880"/>
                  </a:lnTo>
                  <a:lnTo>
                    <a:pt x="343" y="2907"/>
                  </a:lnTo>
                  <a:lnTo>
                    <a:pt x="2232" y="461"/>
                  </a:lnTo>
                  <a:lnTo>
                    <a:pt x="1674" y="1"/>
                  </a:lnTo>
                  <a:close/>
                </a:path>
              </a:pathLst>
            </a:custGeom>
            <a:solidFill>
              <a:srgbClr val="FFFFFF"/>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46"/>
            <p:cNvSpPr/>
            <p:nvPr/>
          </p:nvSpPr>
          <p:spPr>
            <a:xfrm>
              <a:off x="7403704" y="3768295"/>
              <a:ext cx="619526" cy="288857"/>
            </a:xfrm>
            <a:custGeom>
              <a:avLst/>
              <a:gdLst/>
              <a:ahLst/>
              <a:cxnLst/>
              <a:rect l="l" t="t" r="r" b="b"/>
              <a:pathLst>
                <a:path w="8105" h="3779" extrusionOk="0">
                  <a:moveTo>
                    <a:pt x="6519" y="1"/>
                  </a:moveTo>
                  <a:cubicBezTo>
                    <a:pt x="6519" y="1"/>
                    <a:pt x="3123" y="1948"/>
                    <a:pt x="2692" y="2105"/>
                  </a:cubicBezTo>
                  <a:cubicBezTo>
                    <a:pt x="2398" y="2209"/>
                    <a:pt x="1683" y="2240"/>
                    <a:pt x="1120" y="2240"/>
                  </a:cubicBezTo>
                  <a:cubicBezTo>
                    <a:pt x="838" y="2240"/>
                    <a:pt x="594" y="2232"/>
                    <a:pt x="461" y="2222"/>
                  </a:cubicBezTo>
                  <a:cubicBezTo>
                    <a:pt x="441" y="2219"/>
                    <a:pt x="422" y="2218"/>
                    <a:pt x="404" y="2218"/>
                  </a:cubicBezTo>
                  <a:cubicBezTo>
                    <a:pt x="240" y="2218"/>
                    <a:pt x="95" y="2329"/>
                    <a:pt x="69" y="2496"/>
                  </a:cubicBezTo>
                  <a:cubicBezTo>
                    <a:pt x="59" y="2516"/>
                    <a:pt x="59" y="2535"/>
                    <a:pt x="59" y="2565"/>
                  </a:cubicBezTo>
                  <a:lnTo>
                    <a:pt x="1" y="3739"/>
                  </a:lnTo>
                  <a:cubicBezTo>
                    <a:pt x="1" y="3739"/>
                    <a:pt x="153" y="3778"/>
                    <a:pt x="298" y="3778"/>
                  </a:cubicBezTo>
                  <a:cubicBezTo>
                    <a:pt x="370" y="3778"/>
                    <a:pt x="441" y="3769"/>
                    <a:pt x="490" y="3739"/>
                  </a:cubicBezTo>
                  <a:cubicBezTo>
                    <a:pt x="637" y="3641"/>
                    <a:pt x="793" y="3299"/>
                    <a:pt x="793" y="3299"/>
                  </a:cubicBezTo>
                  <a:cubicBezTo>
                    <a:pt x="793" y="3299"/>
                    <a:pt x="943" y="3317"/>
                    <a:pt x="1114" y="3317"/>
                  </a:cubicBezTo>
                  <a:cubicBezTo>
                    <a:pt x="1272" y="3317"/>
                    <a:pt x="1448" y="3301"/>
                    <a:pt x="1537" y="3240"/>
                  </a:cubicBezTo>
                  <a:cubicBezTo>
                    <a:pt x="1664" y="3162"/>
                    <a:pt x="1772" y="3064"/>
                    <a:pt x="1880" y="2966"/>
                  </a:cubicBezTo>
                  <a:cubicBezTo>
                    <a:pt x="2447" y="2917"/>
                    <a:pt x="3015" y="2839"/>
                    <a:pt x="3573" y="2721"/>
                  </a:cubicBezTo>
                  <a:cubicBezTo>
                    <a:pt x="4199" y="2565"/>
                    <a:pt x="7037" y="1635"/>
                    <a:pt x="7468" y="1547"/>
                  </a:cubicBezTo>
                  <a:cubicBezTo>
                    <a:pt x="7908" y="1449"/>
                    <a:pt x="8055" y="1204"/>
                    <a:pt x="8085" y="1058"/>
                  </a:cubicBezTo>
                  <a:cubicBezTo>
                    <a:pt x="8104" y="911"/>
                    <a:pt x="6519" y="1"/>
                    <a:pt x="6519" y="1"/>
                  </a:cubicBezTo>
                  <a:close/>
                </a:path>
              </a:pathLst>
            </a:custGeom>
            <a:solidFill>
              <a:srgbClr val="FFFFFF"/>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46"/>
            <p:cNvSpPr/>
            <p:nvPr/>
          </p:nvSpPr>
          <p:spPr>
            <a:xfrm>
              <a:off x="7403704" y="3929885"/>
              <a:ext cx="223045" cy="127268"/>
            </a:xfrm>
            <a:custGeom>
              <a:avLst/>
              <a:gdLst/>
              <a:ahLst/>
              <a:cxnLst/>
              <a:rect l="l" t="t" r="r" b="b"/>
              <a:pathLst>
                <a:path w="2918" h="1665" extrusionOk="0">
                  <a:moveTo>
                    <a:pt x="2643" y="1"/>
                  </a:moveTo>
                  <a:cubicBezTo>
                    <a:pt x="2322" y="94"/>
                    <a:pt x="1603" y="124"/>
                    <a:pt x="1055" y="124"/>
                  </a:cubicBezTo>
                  <a:cubicBezTo>
                    <a:pt x="801" y="124"/>
                    <a:pt x="584" y="118"/>
                    <a:pt x="461" y="108"/>
                  </a:cubicBezTo>
                  <a:cubicBezTo>
                    <a:pt x="441" y="105"/>
                    <a:pt x="422" y="104"/>
                    <a:pt x="404" y="104"/>
                  </a:cubicBezTo>
                  <a:cubicBezTo>
                    <a:pt x="240" y="104"/>
                    <a:pt x="95" y="215"/>
                    <a:pt x="69" y="382"/>
                  </a:cubicBezTo>
                  <a:cubicBezTo>
                    <a:pt x="59" y="402"/>
                    <a:pt x="59" y="431"/>
                    <a:pt x="59" y="451"/>
                  </a:cubicBezTo>
                  <a:lnTo>
                    <a:pt x="1" y="1625"/>
                  </a:lnTo>
                  <a:cubicBezTo>
                    <a:pt x="1" y="1625"/>
                    <a:pt x="153" y="1664"/>
                    <a:pt x="298" y="1664"/>
                  </a:cubicBezTo>
                  <a:cubicBezTo>
                    <a:pt x="370" y="1664"/>
                    <a:pt x="441" y="1655"/>
                    <a:pt x="490" y="1625"/>
                  </a:cubicBezTo>
                  <a:cubicBezTo>
                    <a:pt x="637" y="1527"/>
                    <a:pt x="793" y="1195"/>
                    <a:pt x="793" y="1195"/>
                  </a:cubicBezTo>
                  <a:cubicBezTo>
                    <a:pt x="793" y="1195"/>
                    <a:pt x="922" y="1208"/>
                    <a:pt x="1076" y="1208"/>
                  </a:cubicBezTo>
                  <a:cubicBezTo>
                    <a:pt x="1243" y="1208"/>
                    <a:pt x="1440" y="1192"/>
                    <a:pt x="1537" y="1126"/>
                  </a:cubicBezTo>
                  <a:cubicBezTo>
                    <a:pt x="1664" y="1048"/>
                    <a:pt x="1772" y="950"/>
                    <a:pt x="1880" y="852"/>
                  </a:cubicBezTo>
                  <a:cubicBezTo>
                    <a:pt x="1880" y="852"/>
                    <a:pt x="2398" y="803"/>
                    <a:pt x="2917" y="725"/>
                  </a:cubicBezTo>
                  <a:lnTo>
                    <a:pt x="2643" y="1"/>
                  </a:lnTo>
                  <a:close/>
                </a:path>
              </a:pathLst>
            </a:custGeom>
            <a:solidFill>
              <a:schemeClr val="accent5"/>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46"/>
            <p:cNvSpPr/>
            <p:nvPr/>
          </p:nvSpPr>
          <p:spPr>
            <a:xfrm>
              <a:off x="7880984" y="3416681"/>
              <a:ext cx="223733" cy="405577"/>
            </a:xfrm>
            <a:custGeom>
              <a:avLst/>
              <a:gdLst/>
              <a:ahLst/>
              <a:cxnLst/>
              <a:rect l="l" t="t" r="r" b="b"/>
              <a:pathLst>
                <a:path w="2927" h="5306" extrusionOk="0">
                  <a:moveTo>
                    <a:pt x="519" y="1"/>
                  </a:moveTo>
                  <a:cubicBezTo>
                    <a:pt x="519" y="1"/>
                    <a:pt x="1" y="578"/>
                    <a:pt x="59" y="1019"/>
                  </a:cubicBezTo>
                  <a:cubicBezTo>
                    <a:pt x="118" y="1449"/>
                    <a:pt x="275" y="4601"/>
                    <a:pt x="275" y="4601"/>
                  </a:cubicBezTo>
                  <a:lnTo>
                    <a:pt x="2036" y="5305"/>
                  </a:lnTo>
                  <a:lnTo>
                    <a:pt x="2526" y="2810"/>
                  </a:lnTo>
                  <a:cubicBezTo>
                    <a:pt x="2526" y="2810"/>
                    <a:pt x="2927" y="2154"/>
                    <a:pt x="2868" y="1537"/>
                  </a:cubicBezTo>
                  <a:lnTo>
                    <a:pt x="51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46"/>
            <p:cNvSpPr/>
            <p:nvPr/>
          </p:nvSpPr>
          <p:spPr>
            <a:xfrm>
              <a:off x="7880984" y="3416681"/>
              <a:ext cx="223733" cy="405577"/>
            </a:xfrm>
            <a:custGeom>
              <a:avLst/>
              <a:gdLst/>
              <a:ahLst/>
              <a:cxnLst/>
              <a:rect l="l" t="t" r="r" b="b"/>
              <a:pathLst>
                <a:path w="2927" h="5306" fill="none" extrusionOk="0">
                  <a:moveTo>
                    <a:pt x="519" y="1"/>
                  </a:moveTo>
                  <a:cubicBezTo>
                    <a:pt x="519" y="1"/>
                    <a:pt x="1" y="578"/>
                    <a:pt x="59" y="1019"/>
                  </a:cubicBezTo>
                  <a:cubicBezTo>
                    <a:pt x="118" y="1449"/>
                    <a:pt x="275" y="4601"/>
                    <a:pt x="275" y="4601"/>
                  </a:cubicBezTo>
                  <a:lnTo>
                    <a:pt x="2036" y="5305"/>
                  </a:lnTo>
                  <a:lnTo>
                    <a:pt x="2526" y="2810"/>
                  </a:lnTo>
                  <a:cubicBezTo>
                    <a:pt x="2526" y="2810"/>
                    <a:pt x="2927" y="2154"/>
                    <a:pt x="2868" y="1537"/>
                  </a:cubicBez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46"/>
            <p:cNvSpPr/>
            <p:nvPr/>
          </p:nvSpPr>
          <p:spPr>
            <a:xfrm>
              <a:off x="7880984" y="3711425"/>
              <a:ext cx="184138" cy="151193"/>
            </a:xfrm>
            <a:custGeom>
              <a:avLst/>
              <a:gdLst/>
              <a:ahLst/>
              <a:cxnLst/>
              <a:rect l="l" t="t" r="r" b="b"/>
              <a:pathLst>
                <a:path w="2409" h="1978" extrusionOk="0">
                  <a:moveTo>
                    <a:pt x="304" y="1"/>
                  </a:moveTo>
                  <a:cubicBezTo>
                    <a:pt x="147" y="1"/>
                    <a:pt x="1" y="373"/>
                    <a:pt x="118" y="901"/>
                  </a:cubicBezTo>
                  <a:lnTo>
                    <a:pt x="1919" y="1978"/>
                  </a:lnTo>
                  <a:cubicBezTo>
                    <a:pt x="1919" y="1978"/>
                    <a:pt x="2164" y="1978"/>
                    <a:pt x="2193" y="1577"/>
                  </a:cubicBezTo>
                  <a:cubicBezTo>
                    <a:pt x="2232" y="1175"/>
                    <a:pt x="2408" y="1117"/>
                    <a:pt x="2252" y="901"/>
                  </a:cubicBezTo>
                  <a:cubicBezTo>
                    <a:pt x="2105" y="686"/>
                    <a:pt x="461" y="1"/>
                    <a:pt x="304" y="1"/>
                  </a:cubicBez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46"/>
            <p:cNvSpPr/>
            <p:nvPr/>
          </p:nvSpPr>
          <p:spPr>
            <a:xfrm>
              <a:off x="8442804" y="4389123"/>
              <a:ext cx="276169" cy="155780"/>
            </a:xfrm>
            <a:custGeom>
              <a:avLst/>
              <a:gdLst/>
              <a:ahLst/>
              <a:cxnLst/>
              <a:rect l="l" t="t" r="r" b="b"/>
              <a:pathLst>
                <a:path w="3613" h="2038" extrusionOk="0">
                  <a:moveTo>
                    <a:pt x="1068" y="1"/>
                  </a:moveTo>
                  <a:cubicBezTo>
                    <a:pt x="888" y="1"/>
                    <a:pt x="1" y="775"/>
                    <a:pt x="1" y="775"/>
                  </a:cubicBezTo>
                  <a:lnTo>
                    <a:pt x="128" y="1920"/>
                  </a:lnTo>
                  <a:lnTo>
                    <a:pt x="3426" y="2037"/>
                  </a:lnTo>
                  <a:cubicBezTo>
                    <a:pt x="3426" y="2037"/>
                    <a:pt x="3612" y="2018"/>
                    <a:pt x="3612" y="1920"/>
                  </a:cubicBezTo>
                  <a:cubicBezTo>
                    <a:pt x="3612" y="1822"/>
                    <a:pt x="2467" y="1206"/>
                    <a:pt x="2467" y="1206"/>
                  </a:cubicBezTo>
                  <a:cubicBezTo>
                    <a:pt x="2467" y="1206"/>
                    <a:pt x="1234" y="31"/>
                    <a:pt x="1077" y="2"/>
                  </a:cubicBezTo>
                  <a:cubicBezTo>
                    <a:pt x="1074" y="1"/>
                    <a:pt x="1071" y="1"/>
                    <a:pt x="1068" y="1"/>
                  </a:cubicBez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46"/>
            <p:cNvSpPr/>
            <p:nvPr/>
          </p:nvSpPr>
          <p:spPr>
            <a:xfrm>
              <a:off x="8495928" y="4389200"/>
              <a:ext cx="223045" cy="155703"/>
            </a:xfrm>
            <a:custGeom>
              <a:avLst/>
              <a:gdLst/>
              <a:ahLst/>
              <a:cxnLst/>
              <a:rect l="l" t="t" r="r" b="b"/>
              <a:pathLst>
                <a:path w="2918" h="2037" extrusionOk="0">
                  <a:moveTo>
                    <a:pt x="374" y="0"/>
                  </a:moveTo>
                  <a:cubicBezTo>
                    <a:pt x="309" y="0"/>
                    <a:pt x="159" y="95"/>
                    <a:pt x="1" y="216"/>
                  </a:cubicBezTo>
                  <a:lnTo>
                    <a:pt x="1488" y="1263"/>
                  </a:lnTo>
                  <a:lnTo>
                    <a:pt x="2584" y="2036"/>
                  </a:lnTo>
                  <a:lnTo>
                    <a:pt x="2731" y="2036"/>
                  </a:lnTo>
                  <a:cubicBezTo>
                    <a:pt x="2731" y="2036"/>
                    <a:pt x="2917" y="2007"/>
                    <a:pt x="2917" y="1919"/>
                  </a:cubicBezTo>
                  <a:cubicBezTo>
                    <a:pt x="2917" y="1821"/>
                    <a:pt x="1772" y="1205"/>
                    <a:pt x="1772" y="1205"/>
                  </a:cubicBezTo>
                  <a:cubicBezTo>
                    <a:pt x="1772" y="1205"/>
                    <a:pt x="529" y="30"/>
                    <a:pt x="382" y="1"/>
                  </a:cubicBezTo>
                  <a:cubicBezTo>
                    <a:pt x="380" y="0"/>
                    <a:pt x="377" y="0"/>
                    <a:pt x="374" y="0"/>
                  </a:cubicBezTo>
                  <a:close/>
                </a:path>
              </a:pathLst>
            </a:custGeom>
            <a:solidFill>
              <a:srgbClr val="FFFFFF"/>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46"/>
            <p:cNvSpPr/>
            <p:nvPr/>
          </p:nvSpPr>
          <p:spPr>
            <a:xfrm>
              <a:off x="7892220" y="4054096"/>
              <a:ext cx="24001" cy="98834"/>
            </a:xfrm>
            <a:custGeom>
              <a:avLst/>
              <a:gdLst/>
              <a:ahLst/>
              <a:cxnLst/>
              <a:rect l="l" t="t" r="r" b="b"/>
              <a:pathLst>
                <a:path w="314" h="1293" fill="none" extrusionOk="0">
                  <a:moveTo>
                    <a:pt x="314" y="1292"/>
                  </a:moveTo>
                  <a:lnTo>
                    <a:pt x="0" y="0"/>
                  </a:ln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46"/>
            <p:cNvSpPr/>
            <p:nvPr/>
          </p:nvSpPr>
          <p:spPr>
            <a:xfrm>
              <a:off x="6220212" y="3439536"/>
              <a:ext cx="928486" cy="1101999"/>
            </a:xfrm>
            <a:custGeom>
              <a:avLst/>
              <a:gdLst/>
              <a:ahLst/>
              <a:cxnLst/>
              <a:rect l="l" t="t" r="r" b="b"/>
              <a:pathLst>
                <a:path w="12147" h="14417" extrusionOk="0">
                  <a:moveTo>
                    <a:pt x="7589" y="0"/>
                  </a:moveTo>
                  <a:cubicBezTo>
                    <a:pt x="6877" y="0"/>
                    <a:pt x="5213" y="453"/>
                    <a:pt x="5139" y="573"/>
                  </a:cubicBezTo>
                  <a:cubicBezTo>
                    <a:pt x="5139" y="573"/>
                    <a:pt x="3397" y="1375"/>
                    <a:pt x="2956" y="1943"/>
                  </a:cubicBezTo>
                  <a:cubicBezTo>
                    <a:pt x="2516" y="2520"/>
                    <a:pt x="2672" y="6954"/>
                    <a:pt x="2672" y="6954"/>
                  </a:cubicBezTo>
                  <a:cubicBezTo>
                    <a:pt x="2672" y="6954"/>
                    <a:pt x="803" y="8216"/>
                    <a:pt x="314" y="9616"/>
                  </a:cubicBezTo>
                  <a:cubicBezTo>
                    <a:pt x="1" y="10507"/>
                    <a:pt x="363" y="11975"/>
                    <a:pt x="2056" y="12415"/>
                  </a:cubicBezTo>
                  <a:cubicBezTo>
                    <a:pt x="2365" y="12496"/>
                    <a:pt x="2682" y="12538"/>
                    <a:pt x="3001" y="12538"/>
                  </a:cubicBezTo>
                  <a:cubicBezTo>
                    <a:pt x="3258" y="12538"/>
                    <a:pt x="3515" y="12511"/>
                    <a:pt x="3769" y="12454"/>
                  </a:cubicBezTo>
                  <a:cubicBezTo>
                    <a:pt x="4209" y="12826"/>
                    <a:pt x="4698" y="13129"/>
                    <a:pt x="5217" y="13374"/>
                  </a:cubicBezTo>
                  <a:cubicBezTo>
                    <a:pt x="6949" y="14206"/>
                    <a:pt x="8094" y="14363"/>
                    <a:pt x="9151" y="14412"/>
                  </a:cubicBezTo>
                  <a:cubicBezTo>
                    <a:pt x="9223" y="14415"/>
                    <a:pt x="9295" y="14416"/>
                    <a:pt x="9366" y="14416"/>
                  </a:cubicBezTo>
                  <a:cubicBezTo>
                    <a:pt x="10360" y="14416"/>
                    <a:pt x="11319" y="14114"/>
                    <a:pt x="11520" y="13922"/>
                  </a:cubicBezTo>
                  <a:cubicBezTo>
                    <a:pt x="11725" y="13717"/>
                    <a:pt x="12136" y="12914"/>
                    <a:pt x="11079" y="11740"/>
                  </a:cubicBezTo>
                  <a:cubicBezTo>
                    <a:pt x="10159" y="10741"/>
                    <a:pt x="7390" y="9616"/>
                    <a:pt x="6646" y="9332"/>
                  </a:cubicBezTo>
                  <a:cubicBezTo>
                    <a:pt x="6724" y="8892"/>
                    <a:pt x="6763" y="8451"/>
                    <a:pt x="6773" y="8011"/>
                  </a:cubicBezTo>
                  <a:cubicBezTo>
                    <a:pt x="6773" y="8011"/>
                    <a:pt x="8378" y="6171"/>
                    <a:pt x="8486" y="5750"/>
                  </a:cubicBezTo>
                  <a:cubicBezTo>
                    <a:pt x="8584" y="5329"/>
                    <a:pt x="8848" y="3626"/>
                    <a:pt x="8848" y="3626"/>
                  </a:cubicBezTo>
                  <a:cubicBezTo>
                    <a:pt x="8848" y="3626"/>
                    <a:pt x="9729" y="5231"/>
                    <a:pt x="9993" y="5466"/>
                  </a:cubicBezTo>
                  <a:cubicBezTo>
                    <a:pt x="10092" y="5554"/>
                    <a:pt x="10382" y="5581"/>
                    <a:pt x="10708" y="5581"/>
                  </a:cubicBezTo>
                  <a:cubicBezTo>
                    <a:pt x="11217" y="5581"/>
                    <a:pt x="11816" y="5515"/>
                    <a:pt x="11911" y="5515"/>
                  </a:cubicBezTo>
                  <a:cubicBezTo>
                    <a:pt x="12068" y="5515"/>
                    <a:pt x="12146" y="4840"/>
                    <a:pt x="12146" y="4840"/>
                  </a:cubicBezTo>
                  <a:cubicBezTo>
                    <a:pt x="11941" y="4585"/>
                    <a:pt x="11706" y="4370"/>
                    <a:pt x="11442" y="4194"/>
                  </a:cubicBezTo>
                  <a:cubicBezTo>
                    <a:pt x="11070" y="3988"/>
                    <a:pt x="10531" y="3705"/>
                    <a:pt x="10531" y="3705"/>
                  </a:cubicBezTo>
                  <a:cubicBezTo>
                    <a:pt x="10531" y="3705"/>
                    <a:pt x="9807" y="1865"/>
                    <a:pt x="9230" y="1013"/>
                  </a:cubicBezTo>
                  <a:cubicBezTo>
                    <a:pt x="8662" y="152"/>
                    <a:pt x="8329" y="54"/>
                    <a:pt x="7703" y="5"/>
                  </a:cubicBezTo>
                  <a:cubicBezTo>
                    <a:pt x="7668" y="2"/>
                    <a:pt x="7630" y="0"/>
                    <a:pt x="7589" y="0"/>
                  </a:cubicBez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46"/>
            <p:cNvSpPr/>
            <p:nvPr/>
          </p:nvSpPr>
          <p:spPr>
            <a:xfrm>
              <a:off x="6220212" y="3997991"/>
              <a:ext cx="928486" cy="543700"/>
            </a:xfrm>
            <a:custGeom>
              <a:avLst/>
              <a:gdLst/>
              <a:ahLst/>
              <a:cxnLst/>
              <a:rect l="l" t="t" r="r" b="b"/>
              <a:pathLst>
                <a:path w="12147" h="7113" extrusionOk="0">
                  <a:moveTo>
                    <a:pt x="2193" y="0"/>
                  </a:moveTo>
                  <a:cubicBezTo>
                    <a:pt x="1606" y="480"/>
                    <a:pt x="647" y="1361"/>
                    <a:pt x="314" y="2310"/>
                  </a:cubicBezTo>
                  <a:cubicBezTo>
                    <a:pt x="1" y="3191"/>
                    <a:pt x="363" y="4669"/>
                    <a:pt x="2056" y="5109"/>
                  </a:cubicBezTo>
                  <a:cubicBezTo>
                    <a:pt x="2355" y="5188"/>
                    <a:pt x="2662" y="5227"/>
                    <a:pt x="2970" y="5227"/>
                  </a:cubicBezTo>
                  <a:cubicBezTo>
                    <a:pt x="3237" y="5227"/>
                    <a:pt x="3505" y="5197"/>
                    <a:pt x="3769" y="5138"/>
                  </a:cubicBezTo>
                  <a:cubicBezTo>
                    <a:pt x="4209" y="5510"/>
                    <a:pt x="4698" y="5823"/>
                    <a:pt x="5217" y="6068"/>
                  </a:cubicBezTo>
                  <a:cubicBezTo>
                    <a:pt x="6949" y="6890"/>
                    <a:pt x="8094" y="7047"/>
                    <a:pt x="9151" y="7106"/>
                  </a:cubicBezTo>
                  <a:cubicBezTo>
                    <a:pt x="9232" y="7110"/>
                    <a:pt x="9312" y="7112"/>
                    <a:pt x="9393" y="7112"/>
                  </a:cubicBezTo>
                  <a:cubicBezTo>
                    <a:pt x="10377" y="7112"/>
                    <a:pt x="11321" y="6797"/>
                    <a:pt x="11520" y="6616"/>
                  </a:cubicBezTo>
                  <a:cubicBezTo>
                    <a:pt x="11725" y="6411"/>
                    <a:pt x="12146" y="5598"/>
                    <a:pt x="11079" y="4434"/>
                  </a:cubicBezTo>
                  <a:cubicBezTo>
                    <a:pt x="10159" y="3426"/>
                    <a:pt x="7390" y="2310"/>
                    <a:pt x="6646" y="2016"/>
                  </a:cubicBezTo>
                  <a:cubicBezTo>
                    <a:pt x="6675" y="1879"/>
                    <a:pt x="6695" y="1742"/>
                    <a:pt x="6705" y="1625"/>
                  </a:cubicBezTo>
                  <a:lnTo>
                    <a:pt x="6705" y="1625"/>
                  </a:lnTo>
                  <a:cubicBezTo>
                    <a:pt x="6388" y="1692"/>
                    <a:pt x="6065" y="1726"/>
                    <a:pt x="5742" y="1726"/>
                  </a:cubicBezTo>
                  <a:cubicBezTo>
                    <a:pt x="5356" y="1726"/>
                    <a:pt x="4969" y="1677"/>
                    <a:pt x="4591" y="1576"/>
                  </a:cubicBezTo>
                  <a:cubicBezTo>
                    <a:pt x="2624" y="1057"/>
                    <a:pt x="2203" y="0"/>
                    <a:pt x="2203" y="0"/>
                  </a:cubicBezTo>
                  <a:close/>
                </a:path>
              </a:pathLst>
            </a:custGeom>
            <a:solidFill>
              <a:schemeClr val="lt2"/>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46"/>
            <p:cNvSpPr/>
            <p:nvPr/>
          </p:nvSpPr>
          <p:spPr>
            <a:xfrm>
              <a:off x="6210504" y="4127706"/>
              <a:ext cx="729443" cy="427209"/>
            </a:xfrm>
            <a:custGeom>
              <a:avLst/>
              <a:gdLst/>
              <a:ahLst/>
              <a:cxnLst/>
              <a:rect l="l" t="t" r="r" b="b"/>
              <a:pathLst>
                <a:path w="9543" h="5589" extrusionOk="0">
                  <a:moveTo>
                    <a:pt x="3035" y="1"/>
                  </a:moveTo>
                  <a:cubicBezTo>
                    <a:pt x="2118" y="1"/>
                    <a:pt x="1478" y="789"/>
                    <a:pt x="1478" y="789"/>
                  </a:cubicBezTo>
                  <a:lnTo>
                    <a:pt x="627" y="270"/>
                  </a:lnTo>
                  <a:lnTo>
                    <a:pt x="627" y="270"/>
                  </a:lnTo>
                  <a:cubicBezTo>
                    <a:pt x="206" y="1210"/>
                    <a:pt x="0" y="2296"/>
                    <a:pt x="1322" y="3412"/>
                  </a:cubicBezTo>
                  <a:cubicBezTo>
                    <a:pt x="2643" y="4528"/>
                    <a:pt x="4199" y="4312"/>
                    <a:pt x="5373" y="4733"/>
                  </a:cubicBezTo>
                  <a:cubicBezTo>
                    <a:pt x="6410" y="5099"/>
                    <a:pt x="8454" y="5589"/>
                    <a:pt x="9057" y="5589"/>
                  </a:cubicBezTo>
                  <a:cubicBezTo>
                    <a:pt x="9131" y="5589"/>
                    <a:pt x="9184" y="5581"/>
                    <a:pt x="9210" y="5565"/>
                  </a:cubicBezTo>
                  <a:cubicBezTo>
                    <a:pt x="9435" y="5409"/>
                    <a:pt x="9543" y="5017"/>
                    <a:pt x="9259" y="4293"/>
                  </a:cubicBezTo>
                  <a:cubicBezTo>
                    <a:pt x="8975" y="3569"/>
                    <a:pt x="7889" y="1748"/>
                    <a:pt x="3631" y="114"/>
                  </a:cubicBezTo>
                  <a:cubicBezTo>
                    <a:pt x="3423" y="34"/>
                    <a:pt x="3223" y="1"/>
                    <a:pt x="30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46"/>
            <p:cNvSpPr/>
            <p:nvPr/>
          </p:nvSpPr>
          <p:spPr>
            <a:xfrm>
              <a:off x="6210504" y="4100494"/>
              <a:ext cx="729443" cy="463823"/>
            </a:xfrm>
            <a:custGeom>
              <a:avLst/>
              <a:gdLst/>
              <a:ahLst/>
              <a:cxnLst/>
              <a:rect l="l" t="t" r="r" b="b"/>
              <a:pathLst>
                <a:path w="9543" h="6068" fill="none" extrusionOk="0">
                  <a:moveTo>
                    <a:pt x="1478" y="1145"/>
                  </a:moveTo>
                  <a:cubicBezTo>
                    <a:pt x="1478" y="1145"/>
                    <a:pt x="2408" y="0"/>
                    <a:pt x="3631" y="470"/>
                  </a:cubicBezTo>
                  <a:cubicBezTo>
                    <a:pt x="7889" y="2104"/>
                    <a:pt x="8975" y="3925"/>
                    <a:pt x="9259" y="4649"/>
                  </a:cubicBezTo>
                  <a:cubicBezTo>
                    <a:pt x="9543" y="5373"/>
                    <a:pt x="9435" y="5765"/>
                    <a:pt x="9210" y="5921"/>
                  </a:cubicBezTo>
                  <a:cubicBezTo>
                    <a:pt x="8975" y="6068"/>
                    <a:pt x="6538" y="5500"/>
                    <a:pt x="5373" y="5089"/>
                  </a:cubicBezTo>
                  <a:cubicBezTo>
                    <a:pt x="4199" y="4668"/>
                    <a:pt x="2643" y="4884"/>
                    <a:pt x="1322" y="3768"/>
                  </a:cubicBezTo>
                  <a:cubicBezTo>
                    <a:pt x="0" y="2652"/>
                    <a:pt x="206" y="1566"/>
                    <a:pt x="627" y="626"/>
                  </a:cubicBez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46"/>
            <p:cNvSpPr/>
            <p:nvPr/>
          </p:nvSpPr>
          <p:spPr>
            <a:xfrm>
              <a:off x="6909225" y="3635140"/>
              <a:ext cx="239479" cy="231606"/>
            </a:xfrm>
            <a:custGeom>
              <a:avLst/>
              <a:gdLst/>
              <a:ahLst/>
              <a:cxnLst/>
              <a:rect l="l" t="t" r="r" b="b"/>
              <a:pathLst>
                <a:path w="3133" h="3030" extrusionOk="0">
                  <a:moveTo>
                    <a:pt x="1028" y="1"/>
                  </a:moveTo>
                  <a:cubicBezTo>
                    <a:pt x="715" y="255"/>
                    <a:pt x="206" y="764"/>
                    <a:pt x="0" y="1371"/>
                  </a:cubicBezTo>
                  <a:cubicBezTo>
                    <a:pt x="274" y="1850"/>
                    <a:pt x="793" y="2741"/>
                    <a:pt x="979" y="2907"/>
                  </a:cubicBezTo>
                  <a:cubicBezTo>
                    <a:pt x="1085" y="3001"/>
                    <a:pt x="1388" y="3029"/>
                    <a:pt x="1723" y="3029"/>
                  </a:cubicBezTo>
                  <a:cubicBezTo>
                    <a:pt x="2227" y="3029"/>
                    <a:pt x="2803" y="2966"/>
                    <a:pt x="2897" y="2966"/>
                  </a:cubicBezTo>
                  <a:cubicBezTo>
                    <a:pt x="3054" y="2966"/>
                    <a:pt x="3132" y="2281"/>
                    <a:pt x="3132" y="2281"/>
                  </a:cubicBezTo>
                  <a:cubicBezTo>
                    <a:pt x="2927" y="2026"/>
                    <a:pt x="2692" y="1811"/>
                    <a:pt x="2428" y="1635"/>
                  </a:cubicBezTo>
                  <a:cubicBezTo>
                    <a:pt x="2056" y="1429"/>
                    <a:pt x="1517" y="1146"/>
                    <a:pt x="1517" y="1146"/>
                  </a:cubicBezTo>
                  <a:cubicBezTo>
                    <a:pt x="1517" y="1146"/>
                    <a:pt x="1312" y="617"/>
                    <a:pt x="1028" y="1"/>
                  </a:cubicBez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46"/>
            <p:cNvSpPr/>
            <p:nvPr/>
          </p:nvSpPr>
          <p:spPr>
            <a:xfrm>
              <a:off x="6894244" y="3608999"/>
              <a:ext cx="2370" cy="107013"/>
            </a:xfrm>
            <a:custGeom>
              <a:avLst/>
              <a:gdLst/>
              <a:ahLst/>
              <a:cxnLst/>
              <a:rect l="l" t="t" r="r" b="b"/>
              <a:pathLst>
                <a:path w="31" h="1400" fill="none" extrusionOk="0">
                  <a:moveTo>
                    <a:pt x="30" y="1400"/>
                  </a:moveTo>
                  <a:lnTo>
                    <a:pt x="1" y="0"/>
                  </a:ln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46"/>
            <p:cNvSpPr/>
            <p:nvPr/>
          </p:nvSpPr>
          <p:spPr>
            <a:xfrm>
              <a:off x="7085033" y="3985226"/>
              <a:ext cx="161665" cy="144849"/>
            </a:xfrm>
            <a:custGeom>
              <a:avLst/>
              <a:gdLst/>
              <a:ahLst/>
              <a:cxnLst/>
              <a:rect l="l" t="t" r="r" b="b"/>
              <a:pathLst>
                <a:path w="2115" h="1895" extrusionOk="0">
                  <a:moveTo>
                    <a:pt x="1664" y="1"/>
                  </a:moveTo>
                  <a:cubicBezTo>
                    <a:pt x="1371" y="108"/>
                    <a:pt x="1096" y="246"/>
                    <a:pt x="832" y="402"/>
                  </a:cubicBezTo>
                  <a:cubicBezTo>
                    <a:pt x="588" y="588"/>
                    <a:pt x="558" y="745"/>
                    <a:pt x="558" y="1019"/>
                  </a:cubicBezTo>
                  <a:cubicBezTo>
                    <a:pt x="558" y="1293"/>
                    <a:pt x="0" y="1665"/>
                    <a:pt x="274" y="1665"/>
                  </a:cubicBezTo>
                  <a:cubicBezTo>
                    <a:pt x="558" y="1665"/>
                    <a:pt x="764" y="1577"/>
                    <a:pt x="1018" y="1107"/>
                  </a:cubicBezTo>
                  <a:cubicBezTo>
                    <a:pt x="1273" y="647"/>
                    <a:pt x="1576" y="510"/>
                    <a:pt x="1576" y="510"/>
                  </a:cubicBezTo>
                  <a:cubicBezTo>
                    <a:pt x="1596" y="735"/>
                    <a:pt x="1635" y="950"/>
                    <a:pt x="1694" y="1175"/>
                  </a:cubicBezTo>
                  <a:cubicBezTo>
                    <a:pt x="1782" y="1351"/>
                    <a:pt x="1791" y="1567"/>
                    <a:pt x="1723" y="1762"/>
                  </a:cubicBezTo>
                  <a:cubicBezTo>
                    <a:pt x="1703" y="1846"/>
                    <a:pt x="1725" y="1895"/>
                    <a:pt x="1767" y="1895"/>
                  </a:cubicBezTo>
                  <a:cubicBezTo>
                    <a:pt x="1848" y="1895"/>
                    <a:pt x="2001" y="1717"/>
                    <a:pt x="2065" y="1273"/>
                  </a:cubicBezTo>
                  <a:cubicBezTo>
                    <a:pt x="2114" y="833"/>
                    <a:pt x="2056" y="402"/>
                    <a:pt x="1879" y="1"/>
                  </a:cubicBez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46"/>
            <p:cNvSpPr/>
            <p:nvPr/>
          </p:nvSpPr>
          <p:spPr>
            <a:xfrm>
              <a:off x="7153827" y="3923311"/>
              <a:ext cx="117561" cy="219605"/>
            </a:xfrm>
            <a:custGeom>
              <a:avLst/>
              <a:gdLst/>
              <a:ahLst/>
              <a:cxnLst/>
              <a:rect l="l" t="t" r="r" b="b"/>
              <a:pathLst>
                <a:path w="1538" h="2873" extrusionOk="0">
                  <a:moveTo>
                    <a:pt x="834" y="1"/>
                  </a:moveTo>
                  <a:cubicBezTo>
                    <a:pt x="793" y="1"/>
                    <a:pt x="750" y="21"/>
                    <a:pt x="705" y="67"/>
                  </a:cubicBezTo>
                  <a:cubicBezTo>
                    <a:pt x="705" y="67"/>
                    <a:pt x="794" y="596"/>
                    <a:pt x="764" y="713"/>
                  </a:cubicBezTo>
                  <a:cubicBezTo>
                    <a:pt x="735" y="830"/>
                    <a:pt x="304" y="1163"/>
                    <a:pt x="148" y="1447"/>
                  </a:cubicBezTo>
                  <a:cubicBezTo>
                    <a:pt x="20" y="1672"/>
                    <a:pt x="1" y="1956"/>
                    <a:pt x="89" y="2201"/>
                  </a:cubicBezTo>
                  <a:cubicBezTo>
                    <a:pt x="141" y="2374"/>
                    <a:pt x="293" y="2872"/>
                    <a:pt x="389" y="2872"/>
                  </a:cubicBezTo>
                  <a:cubicBezTo>
                    <a:pt x="401" y="2872"/>
                    <a:pt x="412" y="2864"/>
                    <a:pt x="422" y="2847"/>
                  </a:cubicBezTo>
                  <a:cubicBezTo>
                    <a:pt x="519" y="2680"/>
                    <a:pt x="549" y="2484"/>
                    <a:pt x="549" y="2132"/>
                  </a:cubicBezTo>
                  <a:cubicBezTo>
                    <a:pt x="549" y="1780"/>
                    <a:pt x="490" y="1467"/>
                    <a:pt x="666" y="1330"/>
                  </a:cubicBezTo>
                  <a:lnTo>
                    <a:pt x="852" y="1183"/>
                  </a:lnTo>
                  <a:cubicBezTo>
                    <a:pt x="950" y="1388"/>
                    <a:pt x="1019" y="1604"/>
                    <a:pt x="1077" y="1819"/>
                  </a:cubicBezTo>
                  <a:cubicBezTo>
                    <a:pt x="1195" y="2269"/>
                    <a:pt x="979" y="2651"/>
                    <a:pt x="1038" y="2719"/>
                  </a:cubicBezTo>
                  <a:cubicBezTo>
                    <a:pt x="1059" y="2743"/>
                    <a:pt x="1095" y="2755"/>
                    <a:pt x="1137" y="2755"/>
                  </a:cubicBezTo>
                  <a:cubicBezTo>
                    <a:pt x="1234" y="2755"/>
                    <a:pt x="1360" y="2690"/>
                    <a:pt x="1381" y="2553"/>
                  </a:cubicBezTo>
                  <a:cubicBezTo>
                    <a:pt x="1410" y="2367"/>
                    <a:pt x="1537" y="2152"/>
                    <a:pt x="1537" y="1780"/>
                  </a:cubicBezTo>
                  <a:cubicBezTo>
                    <a:pt x="1537" y="1545"/>
                    <a:pt x="1469" y="1320"/>
                    <a:pt x="1332" y="1124"/>
                  </a:cubicBezTo>
                  <a:cubicBezTo>
                    <a:pt x="1283" y="967"/>
                    <a:pt x="1234" y="801"/>
                    <a:pt x="1195" y="635"/>
                  </a:cubicBezTo>
                  <a:cubicBezTo>
                    <a:pt x="1155" y="403"/>
                    <a:pt x="1017" y="1"/>
                    <a:pt x="834" y="1"/>
                  </a:cubicBez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46"/>
            <p:cNvSpPr/>
            <p:nvPr/>
          </p:nvSpPr>
          <p:spPr>
            <a:xfrm>
              <a:off x="7261911" y="3864072"/>
              <a:ext cx="56564" cy="92413"/>
            </a:xfrm>
            <a:custGeom>
              <a:avLst/>
              <a:gdLst/>
              <a:ahLst/>
              <a:cxnLst/>
              <a:rect l="l" t="t" r="r" b="b"/>
              <a:pathLst>
                <a:path w="740" h="1209" extrusionOk="0">
                  <a:moveTo>
                    <a:pt x="200" y="0"/>
                  </a:moveTo>
                  <a:cubicBezTo>
                    <a:pt x="0" y="0"/>
                    <a:pt x="227" y="588"/>
                    <a:pt x="299" y="734"/>
                  </a:cubicBezTo>
                  <a:cubicBezTo>
                    <a:pt x="373" y="881"/>
                    <a:pt x="472" y="1209"/>
                    <a:pt x="589" y="1209"/>
                  </a:cubicBezTo>
                  <a:cubicBezTo>
                    <a:pt x="597" y="1209"/>
                    <a:pt x="605" y="1207"/>
                    <a:pt x="613" y="1204"/>
                  </a:cubicBezTo>
                  <a:cubicBezTo>
                    <a:pt x="740" y="1155"/>
                    <a:pt x="691" y="920"/>
                    <a:pt x="613" y="715"/>
                  </a:cubicBezTo>
                  <a:cubicBezTo>
                    <a:pt x="505" y="470"/>
                    <a:pt x="378" y="235"/>
                    <a:pt x="251" y="10"/>
                  </a:cubicBezTo>
                  <a:cubicBezTo>
                    <a:pt x="231" y="4"/>
                    <a:pt x="214" y="0"/>
                    <a:pt x="200" y="0"/>
                  </a:cubicBezTo>
                  <a:close/>
                </a:path>
              </a:pathLst>
            </a:custGeom>
            <a:solidFill>
              <a:srgbClr val="76A79B"/>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46"/>
            <p:cNvSpPr/>
            <p:nvPr/>
          </p:nvSpPr>
          <p:spPr>
            <a:xfrm>
              <a:off x="7061108" y="3781213"/>
              <a:ext cx="233440" cy="213414"/>
            </a:xfrm>
            <a:custGeom>
              <a:avLst/>
              <a:gdLst/>
              <a:ahLst/>
              <a:cxnLst/>
              <a:rect l="l" t="t" r="r" b="b"/>
              <a:pathLst>
                <a:path w="3054" h="2792" extrusionOk="0">
                  <a:moveTo>
                    <a:pt x="519" y="0"/>
                  </a:moveTo>
                  <a:cubicBezTo>
                    <a:pt x="482" y="0"/>
                    <a:pt x="445" y="3"/>
                    <a:pt x="411" y="8"/>
                  </a:cubicBezTo>
                  <a:cubicBezTo>
                    <a:pt x="411" y="8"/>
                    <a:pt x="0" y="321"/>
                    <a:pt x="20" y="654"/>
                  </a:cubicBezTo>
                  <a:cubicBezTo>
                    <a:pt x="39" y="849"/>
                    <a:pt x="196" y="1016"/>
                    <a:pt x="392" y="1045"/>
                  </a:cubicBezTo>
                  <a:lnTo>
                    <a:pt x="509" y="1045"/>
                  </a:lnTo>
                  <a:cubicBezTo>
                    <a:pt x="490" y="1172"/>
                    <a:pt x="509" y="1300"/>
                    <a:pt x="578" y="1407"/>
                  </a:cubicBezTo>
                  <a:cubicBezTo>
                    <a:pt x="783" y="1730"/>
                    <a:pt x="910" y="2092"/>
                    <a:pt x="940" y="2474"/>
                  </a:cubicBezTo>
                  <a:cubicBezTo>
                    <a:pt x="940" y="2617"/>
                    <a:pt x="1011" y="2675"/>
                    <a:pt x="1097" y="2675"/>
                  </a:cubicBezTo>
                  <a:cubicBezTo>
                    <a:pt x="1212" y="2675"/>
                    <a:pt x="1352" y="2571"/>
                    <a:pt x="1380" y="2425"/>
                  </a:cubicBezTo>
                  <a:cubicBezTo>
                    <a:pt x="1429" y="2161"/>
                    <a:pt x="1302" y="1701"/>
                    <a:pt x="1302" y="1593"/>
                  </a:cubicBezTo>
                  <a:cubicBezTo>
                    <a:pt x="1302" y="1486"/>
                    <a:pt x="1507" y="1202"/>
                    <a:pt x="1507" y="1202"/>
                  </a:cubicBezTo>
                  <a:cubicBezTo>
                    <a:pt x="1507" y="1202"/>
                    <a:pt x="2085" y="1799"/>
                    <a:pt x="2163" y="1926"/>
                  </a:cubicBezTo>
                  <a:cubicBezTo>
                    <a:pt x="2232" y="2063"/>
                    <a:pt x="2261" y="2729"/>
                    <a:pt x="2466" y="2787"/>
                  </a:cubicBezTo>
                  <a:cubicBezTo>
                    <a:pt x="2478" y="2790"/>
                    <a:pt x="2490" y="2791"/>
                    <a:pt x="2500" y="2791"/>
                  </a:cubicBezTo>
                  <a:cubicBezTo>
                    <a:pt x="2682" y="2791"/>
                    <a:pt x="2682" y="2415"/>
                    <a:pt x="2682" y="2415"/>
                  </a:cubicBezTo>
                  <a:cubicBezTo>
                    <a:pt x="2693" y="2417"/>
                    <a:pt x="2704" y="2417"/>
                    <a:pt x="2716" y="2417"/>
                  </a:cubicBezTo>
                  <a:cubicBezTo>
                    <a:pt x="2868" y="2417"/>
                    <a:pt x="2996" y="2296"/>
                    <a:pt x="3015" y="2132"/>
                  </a:cubicBezTo>
                  <a:cubicBezTo>
                    <a:pt x="3015" y="2122"/>
                    <a:pt x="3015" y="2112"/>
                    <a:pt x="3015" y="2112"/>
                  </a:cubicBezTo>
                  <a:cubicBezTo>
                    <a:pt x="3054" y="1760"/>
                    <a:pt x="3005" y="1417"/>
                    <a:pt x="2878" y="1094"/>
                  </a:cubicBezTo>
                  <a:cubicBezTo>
                    <a:pt x="2721" y="761"/>
                    <a:pt x="1840" y="243"/>
                    <a:pt x="1605" y="115"/>
                  </a:cubicBezTo>
                  <a:cubicBezTo>
                    <a:pt x="1439" y="18"/>
                    <a:pt x="920" y="8"/>
                    <a:pt x="627" y="8"/>
                  </a:cubicBezTo>
                  <a:cubicBezTo>
                    <a:pt x="592" y="3"/>
                    <a:pt x="556" y="0"/>
                    <a:pt x="519" y="0"/>
                  </a:cubicBezTo>
                  <a:close/>
                </a:path>
              </a:pathLst>
            </a:custGeom>
            <a:solidFill>
              <a:schemeClr val="accen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46"/>
            <p:cNvSpPr/>
            <p:nvPr/>
          </p:nvSpPr>
          <p:spPr>
            <a:xfrm>
              <a:off x="7236916" y="3870798"/>
              <a:ext cx="29963" cy="95088"/>
            </a:xfrm>
            <a:custGeom>
              <a:avLst/>
              <a:gdLst/>
              <a:ahLst/>
              <a:cxnLst/>
              <a:rect l="l" t="t" r="r" b="b"/>
              <a:pathLst>
                <a:path w="392" h="1244" fill="none" extrusionOk="0">
                  <a:moveTo>
                    <a:pt x="0" y="0"/>
                  </a:moveTo>
                  <a:cubicBezTo>
                    <a:pt x="0" y="0"/>
                    <a:pt x="392" y="235"/>
                    <a:pt x="392" y="470"/>
                  </a:cubicBezTo>
                  <a:cubicBezTo>
                    <a:pt x="392" y="705"/>
                    <a:pt x="362" y="1243"/>
                    <a:pt x="362" y="1243"/>
                  </a:cubicBez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46"/>
            <p:cNvSpPr/>
            <p:nvPr/>
          </p:nvSpPr>
          <p:spPr>
            <a:xfrm>
              <a:off x="6113275" y="4386448"/>
              <a:ext cx="826672" cy="203782"/>
            </a:xfrm>
            <a:custGeom>
              <a:avLst/>
              <a:gdLst/>
              <a:ahLst/>
              <a:cxnLst/>
              <a:rect l="l" t="t" r="r" b="b"/>
              <a:pathLst>
                <a:path w="10815" h="2666" extrusionOk="0">
                  <a:moveTo>
                    <a:pt x="2428" y="0"/>
                  </a:moveTo>
                  <a:cubicBezTo>
                    <a:pt x="2244" y="0"/>
                    <a:pt x="2067" y="96"/>
                    <a:pt x="1977" y="262"/>
                  </a:cubicBezTo>
                  <a:cubicBezTo>
                    <a:pt x="1713" y="653"/>
                    <a:pt x="1742" y="859"/>
                    <a:pt x="1635" y="967"/>
                  </a:cubicBezTo>
                  <a:cubicBezTo>
                    <a:pt x="1527" y="1064"/>
                    <a:pt x="206" y="1485"/>
                    <a:pt x="108" y="1740"/>
                  </a:cubicBezTo>
                  <a:cubicBezTo>
                    <a:pt x="0" y="2004"/>
                    <a:pt x="812" y="2053"/>
                    <a:pt x="1302" y="2053"/>
                  </a:cubicBezTo>
                  <a:cubicBezTo>
                    <a:pt x="1791" y="2053"/>
                    <a:pt x="3083" y="1847"/>
                    <a:pt x="3631" y="1847"/>
                  </a:cubicBezTo>
                  <a:cubicBezTo>
                    <a:pt x="4179" y="1847"/>
                    <a:pt x="5598" y="2053"/>
                    <a:pt x="6792" y="2307"/>
                  </a:cubicBezTo>
                  <a:cubicBezTo>
                    <a:pt x="7541" y="2473"/>
                    <a:pt x="8297" y="2666"/>
                    <a:pt x="8958" y="2666"/>
                  </a:cubicBezTo>
                  <a:cubicBezTo>
                    <a:pt x="9350" y="2666"/>
                    <a:pt x="9709" y="2597"/>
                    <a:pt x="10012" y="2415"/>
                  </a:cubicBezTo>
                  <a:cubicBezTo>
                    <a:pt x="10815" y="1926"/>
                    <a:pt x="10609" y="1877"/>
                    <a:pt x="10609" y="1505"/>
                  </a:cubicBezTo>
                  <a:lnTo>
                    <a:pt x="9366" y="1378"/>
                  </a:lnTo>
                  <a:cubicBezTo>
                    <a:pt x="9288" y="1378"/>
                    <a:pt x="8407" y="1064"/>
                    <a:pt x="7712" y="1064"/>
                  </a:cubicBezTo>
                  <a:cubicBezTo>
                    <a:pt x="7008" y="1064"/>
                    <a:pt x="5217" y="986"/>
                    <a:pt x="4238" y="839"/>
                  </a:cubicBezTo>
                  <a:cubicBezTo>
                    <a:pt x="3621" y="732"/>
                    <a:pt x="3054" y="448"/>
                    <a:pt x="2594" y="27"/>
                  </a:cubicBezTo>
                  <a:cubicBezTo>
                    <a:pt x="2539" y="9"/>
                    <a:pt x="2483" y="0"/>
                    <a:pt x="2428"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46"/>
            <p:cNvSpPr/>
            <p:nvPr/>
          </p:nvSpPr>
          <p:spPr>
            <a:xfrm>
              <a:off x="6113275" y="4382473"/>
              <a:ext cx="826672" cy="226026"/>
            </a:xfrm>
            <a:custGeom>
              <a:avLst/>
              <a:gdLst/>
              <a:ahLst/>
              <a:cxnLst/>
              <a:rect l="l" t="t" r="r" b="b"/>
              <a:pathLst>
                <a:path w="10815" h="2957" fill="none" extrusionOk="0">
                  <a:moveTo>
                    <a:pt x="10609" y="1557"/>
                  </a:moveTo>
                  <a:cubicBezTo>
                    <a:pt x="10609" y="1929"/>
                    <a:pt x="10815" y="1978"/>
                    <a:pt x="10012" y="2467"/>
                  </a:cubicBezTo>
                  <a:cubicBezTo>
                    <a:pt x="9200" y="2956"/>
                    <a:pt x="7986" y="2624"/>
                    <a:pt x="6792" y="2359"/>
                  </a:cubicBezTo>
                  <a:cubicBezTo>
                    <a:pt x="5598" y="2105"/>
                    <a:pt x="4179" y="1899"/>
                    <a:pt x="3631" y="1899"/>
                  </a:cubicBezTo>
                  <a:cubicBezTo>
                    <a:pt x="3083" y="1899"/>
                    <a:pt x="1791" y="2105"/>
                    <a:pt x="1302" y="2105"/>
                  </a:cubicBezTo>
                  <a:cubicBezTo>
                    <a:pt x="812" y="2105"/>
                    <a:pt x="0" y="2056"/>
                    <a:pt x="108" y="1792"/>
                  </a:cubicBezTo>
                  <a:cubicBezTo>
                    <a:pt x="206" y="1537"/>
                    <a:pt x="1527" y="1116"/>
                    <a:pt x="1635" y="1019"/>
                  </a:cubicBezTo>
                  <a:cubicBezTo>
                    <a:pt x="1742" y="911"/>
                    <a:pt x="1713" y="705"/>
                    <a:pt x="1977" y="314"/>
                  </a:cubicBezTo>
                  <a:cubicBezTo>
                    <a:pt x="2095" y="99"/>
                    <a:pt x="2359" y="1"/>
                    <a:pt x="2594" y="79"/>
                  </a:cubicBezTo>
                  <a:cubicBezTo>
                    <a:pt x="3054" y="500"/>
                    <a:pt x="3621" y="784"/>
                    <a:pt x="4238" y="891"/>
                  </a:cubicBezTo>
                  <a:cubicBezTo>
                    <a:pt x="5217" y="1038"/>
                    <a:pt x="7008" y="1116"/>
                    <a:pt x="7712" y="1116"/>
                  </a:cubicBezTo>
                  <a:cubicBezTo>
                    <a:pt x="8407" y="1116"/>
                    <a:pt x="9288" y="1430"/>
                    <a:pt x="9366" y="1430"/>
                  </a:cubicBez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46"/>
            <p:cNvSpPr/>
            <p:nvPr/>
          </p:nvSpPr>
          <p:spPr>
            <a:xfrm>
              <a:off x="6113963" y="4385989"/>
              <a:ext cx="360709" cy="156697"/>
            </a:xfrm>
            <a:custGeom>
              <a:avLst/>
              <a:gdLst/>
              <a:ahLst/>
              <a:cxnLst/>
              <a:rect l="l" t="t" r="r" b="b"/>
              <a:pathLst>
                <a:path w="4719" h="2050" extrusionOk="0">
                  <a:moveTo>
                    <a:pt x="2412" y="1"/>
                  </a:moveTo>
                  <a:cubicBezTo>
                    <a:pt x="2228" y="1"/>
                    <a:pt x="2057" y="98"/>
                    <a:pt x="1968" y="268"/>
                  </a:cubicBezTo>
                  <a:cubicBezTo>
                    <a:pt x="1704" y="650"/>
                    <a:pt x="1733" y="865"/>
                    <a:pt x="1626" y="963"/>
                  </a:cubicBezTo>
                  <a:cubicBezTo>
                    <a:pt x="1528" y="1070"/>
                    <a:pt x="206" y="1481"/>
                    <a:pt x="99" y="1746"/>
                  </a:cubicBezTo>
                  <a:cubicBezTo>
                    <a:pt x="1" y="2000"/>
                    <a:pt x="803" y="2049"/>
                    <a:pt x="1293" y="2049"/>
                  </a:cubicBezTo>
                  <a:cubicBezTo>
                    <a:pt x="1782" y="2049"/>
                    <a:pt x="3074" y="1844"/>
                    <a:pt x="3622" y="1844"/>
                  </a:cubicBezTo>
                  <a:cubicBezTo>
                    <a:pt x="3906" y="1853"/>
                    <a:pt x="4190" y="1873"/>
                    <a:pt x="4464" y="1912"/>
                  </a:cubicBezTo>
                  <a:cubicBezTo>
                    <a:pt x="4464" y="1892"/>
                    <a:pt x="4464" y="1873"/>
                    <a:pt x="4454" y="1844"/>
                  </a:cubicBezTo>
                  <a:cubicBezTo>
                    <a:pt x="4376" y="1521"/>
                    <a:pt x="4591" y="1100"/>
                    <a:pt x="4718" y="904"/>
                  </a:cubicBezTo>
                  <a:cubicBezTo>
                    <a:pt x="4532" y="884"/>
                    <a:pt x="4366" y="855"/>
                    <a:pt x="4229" y="836"/>
                  </a:cubicBezTo>
                  <a:cubicBezTo>
                    <a:pt x="3612" y="728"/>
                    <a:pt x="3045" y="454"/>
                    <a:pt x="2594" y="33"/>
                  </a:cubicBezTo>
                  <a:cubicBezTo>
                    <a:pt x="2534" y="11"/>
                    <a:pt x="2473" y="1"/>
                    <a:pt x="2412" y="1"/>
                  </a:cubicBez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46"/>
            <p:cNvSpPr/>
            <p:nvPr/>
          </p:nvSpPr>
          <p:spPr>
            <a:xfrm>
              <a:off x="6118473" y="4381709"/>
              <a:ext cx="206534" cy="152722"/>
            </a:xfrm>
            <a:custGeom>
              <a:avLst/>
              <a:gdLst/>
              <a:ahLst/>
              <a:cxnLst/>
              <a:rect l="l" t="t" r="r" b="b"/>
              <a:pathLst>
                <a:path w="2702" h="1998" fill="none" extrusionOk="0">
                  <a:moveTo>
                    <a:pt x="2526" y="89"/>
                  </a:moveTo>
                  <a:cubicBezTo>
                    <a:pt x="2291" y="1"/>
                    <a:pt x="2027" y="99"/>
                    <a:pt x="1909" y="324"/>
                  </a:cubicBezTo>
                  <a:cubicBezTo>
                    <a:pt x="1645" y="706"/>
                    <a:pt x="1674" y="921"/>
                    <a:pt x="1567" y="1019"/>
                  </a:cubicBezTo>
                  <a:cubicBezTo>
                    <a:pt x="1459" y="1126"/>
                    <a:pt x="138" y="1537"/>
                    <a:pt x="40" y="1802"/>
                  </a:cubicBezTo>
                  <a:cubicBezTo>
                    <a:pt x="1" y="1890"/>
                    <a:pt x="79" y="1958"/>
                    <a:pt x="216" y="1997"/>
                  </a:cubicBezTo>
                  <a:cubicBezTo>
                    <a:pt x="519" y="1674"/>
                    <a:pt x="1488" y="1400"/>
                    <a:pt x="1762" y="1205"/>
                  </a:cubicBezTo>
                  <a:cubicBezTo>
                    <a:pt x="2027" y="1009"/>
                    <a:pt x="1831" y="940"/>
                    <a:pt x="2115" y="549"/>
                  </a:cubicBezTo>
                  <a:cubicBezTo>
                    <a:pt x="2252" y="373"/>
                    <a:pt x="2467" y="255"/>
                    <a:pt x="2702" y="226"/>
                  </a:cubicBezTo>
                  <a:cubicBezTo>
                    <a:pt x="2633" y="187"/>
                    <a:pt x="2584" y="138"/>
                    <a:pt x="2526" y="89"/>
                  </a:cubicBezTo>
                  <a:close/>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46"/>
            <p:cNvSpPr/>
            <p:nvPr/>
          </p:nvSpPr>
          <p:spPr>
            <a:xfrm>
              <a:off x="6381038" y="3547619"/>
              <a:ext cx="610506" cy="646432"/>
            </a:xfrm>
            <a:custGeom>
              <a:avLst/>
              <a:gdLst/>
              <a:ahLst/>
              <a:cxnLst/>
              <a:rect l="l" t="t" r="r" b="b"/>
              <a:pathLst>
                <a:path w="7987" h="8457" extrusionOk="0">
                  <a:moveTo>
                    <a:pt x="1479" y="1"/>
                  </a:moveTo>
                  <a:cubicBezTo>
                    <a:pt x="1479" y="1"/>
                    <a:pt x="412" y="421"/>
                    <a:pt x="206" y="1273"/>
                  </a:cubicBezTo>
                  <a:cubicBezTo>
                    <a:pt x="1" y="2134"/>
                    <a:pt x="383" y="7448"/>
                    <a:pt x="383" y="7576"/>
                  </a:cubicBezTo>
                  <a:cubicBezTo>
                    <a:pt x="383" y="7703"/>
                    <a:pt x="1087" y="7840"/>
                    <a:pt x="2174" y="7947"/>
                  </a:cubicBezTo>
                  <a:cubicBezTo>
                    <a:pt x="3270" y="8055"/>
                    <a:pt x="5286" y="8075"/>
                    <a:pt x="5286" y="8075"/>
                  </a:cubicBezTo>
                  <a:cubicBezTo>
                    <a:pt x="5286" y="8075"/>
                    <a:pt x="6167" y="8456"/>
                    <a:pt x="6353" y="8456"/>
                  </a:cubicBezTo>
                  <a:cubicBezTo>
                    <a:pt x="6529" y="8456"/>
                    <a:pt x="6920" y="8231"/>
                    <a:pt x="6920" y="8231"/>
                  </a:cubicBezTo>
                  <a:lnTo>
                    <a:pt x="6920" y="8231"/>
                  </a:lnTo>
                  <a:cubicBezTo>
                    <a:pt x="6920" y="8231"/>
                    <a:pt x="6880" y="8414"/>
                    <a:pt x="7023" y="8414"/>
                  </a:cubicBezTo>
                  <a:cubicBezTo>
                    <a:pt x="7039" y="8414"/>
                    <a:pt x="7057" y="8412"/>
                    <a:pt x="7077" y="8407"/>
                  </a:cubicBezTo>
                  <a:cubicBezTo>
                    <a:pt x="7282" y="8359"/>
                    <a:pt x="7987" y="7781"/>
                    <a:pt x="7987" y="7683"/>
                  </a:cubicBezTo>
                  <a:cubicBezTo>
                    <a:pt x="7987" y="7585"/>
                    <a:pt x="7517" y="7086"/>
                    <a:pt x="7233" y="7037"/>
                  </a:cubicBezTo>
                  <a:cubicBezTo>
                    <a:pt x="7220" y="7035"/>
                    <a:pt x="7204" y="7034"/>
                    <a:pt x="7186" y="7034"/>
                  </a:cubicBezTo>
                  <a:cubicBezTo>
                    <a:pt x="6831" y="7034"/>
                    <a:pt x="5671" y="7478"/>
                    <a:pt x="5550" y="7478"/>
                  </a:cubicBezTo>
                  <a:cubicBezTo>
                    <a:pt x="5413" y="7478"/>
                    <a:pt x="3162" y="6988"/>
                    <a:pt x="2741" y="6802"/>
                  </a:cubicBezTo>
                  <a:cubicBezTo>
                    <a:pt x="2418" y="6665"/>
                    <a:pt x="2076" y="6558"/>
                    <a:pt x="1733" y="6460"/>
                  </a:cubicBezTo>
                  <a:lnTo>
                    <a:pt x="1919" y="1977"/>
                  </a:lnTo>
                  <a:lnTo>
                    <a:pt x="1479" y="1"/>
                  </a:ln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46"/>
            <p:cNvSpPr/>
            <p:nvPr/>
          </p:nvSpPr>
          <p:spPr>
            <a:xfrm>
              <a:off x="6381038" y="3547619"/>
              <a:ext cx="610506" cy="646432"/>
            </a:xfrm>
            <a:custGeom>
              <a:avLst/>
              <a:gdLst/>
              <a:ahLst/>
              <a:cxnLst/>
              <a:rect l="l" t="t" r="r" b="b"/>
              <a:pathLst>
                <a:path w="7987" h="8457" fill="none" extrusionOk="0">
                  <a:moveTo>
                    <a:pt x="1479" y="1"/>
                  </a:moveTo>
                  <a:cubicBezTo>
                    <a:pt x="1479" y="1"/>
                    <a:pt x="412" y="421"/>
                    <a:pt x="206" y="1273"/>
                  </a:cubicBezTo>
                  <a:cubicBezTo>
                    <a:pt x="1" y="2134"/>
                    <a:pt x="383" y="7448"/>
                    <a:pt x="383" y="7576"/>
                  </a:cubicBezTo>
                  <a:cubicBezTo>
                    <a:pt x="383" y="7703"/>
                    <a:pt x="1087" y="7840"/>
                    <a:pt x="2174" y="7947"/>
                  </a:cubicBezTo>
                  <a:cubicBezTo>
                    <a:pt x="3270" y="8055"/>
                    <a:pt x="5286" y="8075"/>
                    <a:pt x="5286" y="8075"/>
                  </a:cubicBezTo>
                  <a:cubicBezTo>
                    <a:pt x="5286" y="8075"/>
                    <a:pt x="6167" y="8456"/>
                    <a:pt x="6353" y="8456"/>
                  </a:cubicBezTo>
                  <a:cubicBezTo>
                    <a:pt x="6529" y="8456"/>
                    <a:pt x="6920" y="8231"/>
                    <a:pt x="6920" y="8231"/>
                  </a:cubicBezTo>
                  <a:cubicBezTo>
                    <a:pt x="6920" y="8231"/>
                    <a:pt x="6871" y="8456"/>
                    <a:pt x="7077" y="8407"/>
                  </a:cubicBezTo>
                  <a:cubicBezTo>
                    <a:pt x="7282" y="8359"/>
                    <a:pt x="7987" y="7781"/>
                    <a:pt x="7987" y="7683"/>
                  </a:cubicBezTo>
                  <a:cubicBezTo>
                    <a:pt x="7987" y="7585"/>
                    <a:pt x="7517" y="7086"/>
                    <a:pt x="7233" y="7037"/>
                  </a:cubicBezTo>
                  <a:cubicBezTo>
                    <a:pt x="6950" y="6988"/>
                    <a:pt x="5677" y="7478"/>
                    <a:pt x="5550" y="7478"/>
                  </a:cubicBezTo>
                  <a:cubicBezTo>
                    <a:pt x="5413" y="7478"/>
                    <a:pt x="3162" y="6988"/>
                    <a:pt x="2741" y="6802"/>
                  </a:cubicBezTo>
                  <a:cubicBezTo>
                    <a:pt x="2418" y="6665"/>
                    <a:pt x="2076" y="6558"/>
                    <a:pt x="1733" y="6460"/>
                  </a:cubicBezTo>
                  <a:lnTo>
                    <a:pt x="1919" y="1977"/>
                  </a:ln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46"/>
            <p:cNvSpPr/>
            <p:nvPr/>
          </p:nvSpPr>
          <p:spPr>
            <a:xfrm>
              <a:off x="6395255" y="3849090"/>
              <a:ext cx="596289" cy="345727"/>
            </a:xfrm>
            <a:custGeom>
              <a:avLst/>
              <a:gdLst/>
              <a:ahLst/>
              <a:cxnLst/>
              <a:rect l="l" t="t" r="r" b="b"/>
              <a:pathLst>
                <a:path w="7801" h="4523" extrusionOk="0">
                  <a:moveTo>
                    <a:pt x="1" y="1"/>
                  </a:moveTo>
                  <a:lnTo>
                    <a:pt x="1" y="1"/>
                  </a:lnTo>
                  <a:cubicBezTo>
                    <a:pt x="69" y="1694"/>
                    <a:pt x="206" y="3553"/>
                    <a:pt x="206" y="3632"/>
                  </a:cubicBezTo>
                  <a:cubicBezTo>
                    <a:pt x="206" y="3759"/>
                    <a:pt x="901" y="3896"/>
                    <a:pt x="1988" y="4003"/>
                  </a:cubicBezTo>
                  <a:cubicBezTo>
                    <a:pt x="3084" y="4111"/>
                    <a:pt x="5100" y="4131"/>
                    <a:pt x="5100" y="4131"/>
                  </a:cubicBezTo>
                  <a:cubicBezTo>
                    <a:pt x="5100" y="4131"/>
                    <a:pt x="5981" y="4522"/>
                    <a:pt x="6167" y="4522"/>
                  </a:cubicBezTo>
                  <a:cubicBezTo>
                    <a:pt x="6343" y="4522"/>
                    <a:pt x="6734" y="4287"/>
                    <a:pt x="6734" y="4287"/>
                  </a:cubicBezTo>
                  <a:lnTo>
                    <a:pt x="6734" y="4287"/>
                  </a:lnTo>
                  <a:cubicBezTo>
                    <a:pt x="6734" y="4287"/>
                    <a:pt x="6696" y="4473"/>
                    <a:pt x="6831" y="4473"/>
                  </a:cubicBezTo>
                  <a:cubicBezTo>
                    <a:pt x="6848" y="4473"/>
                    <a:pt x="6868" y="4470"/>
                    <a:pt x="6891" y="4463"/>
                  </a:cubicBezTo>
                  <a:cubicBezTo>
                    <a:pt x="7096" y="4415"/>
                    <a:pt x="7801" y="3847"/>
                    <a:pt x="7801" y="3739"/>
                  </a:cubicBezTo>
                  <a:cubicBezTo>
                    <a:pt x="7801" y="3641"/>
                    <a:pt x="7331" y="3142"/>
                    <a:pt x="7047" y="3093"/>
                  </a:cubicBezTo>
                  <a:cubicBezTo>
                    <a:pt x="7032" y="3090"/>
                    <a:pt x="7013" y="3088"/>
                    <a:pt x="6991" y="3088"/>
                  </a:cubicBezTo>
                  <a:cubicBezTo>
                    <a:pt x="6626" y="3088"/>
                    <a:pt x="5484" y="3534"/>
                    <a:pt x="5364" y="3534"/>
                  </a:cubicBezTo>
                  <a:cubicBezTo>
                    <a:pt x="5237" y="3534"/>
                    <a:pt x="2976" y="3044"/>
                    <a:pt x="2565" y="2858"/>
                  </a:cubicBezTo>
                  <a:cubicBezTo>
                    <a:pt x="2232" y="2721"/>
                    <a:pt x="1890" y="2604"/>
                    <a:pt x="1547" y="2516"/>
                  </a:cubicBezTo>
                  <a:lnTo>
                    <a:pt x="1645" y="59"/>
                  </a:lnTo>
                  <a:lnTo>
                    <a:pt x="1" y="1"/>
                  </a:lnTo>
                  <a:close/>
                </a:path>
              </a:pathLst>
            </a:custGeom>
            <a:solidFill>
              <a:srgbClr val="FFFFFF"/>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46"/>
            <p:cNvSpPr/>
            <p:nvPr/>
          </p:nvSpPr>
          <p:spPr>
            <a:xfrm>
              <a:off x="6738615" y="4084518"/>
              <a:ext cx="252932" cy="109535"/>
            </a:xfrm>
            <a:custGeom>
              <a:avLst/>
              <a:gdLst/>
              <a:ahLst/>
              <a:cxnLst/>
              <a:rect l="l" t="t" r="r" b="b"/>
              <a:pathLst>
                <a:path w="3309" h="1433" extrusionOk="0">
                  <a:moveTo>
                    <a:pt x="2508" y="0"/>
                  </a:moveTo>
                  <a:cubicBezTo>
                    <a:pt x="2153" y="0"/>
                    <a:pt x="993" y="444"/>
                    <a:pt x="872" y="444"/>
                  </a:cubicBezTo>
                  <a:cubicBezTo>
                    <a:pt x="833" y="444"/>
                    <a:pt x="578" y="405"/>
                    <a:pt x="246" y="326"/>
                  </a:cubicBezTo>
                  <a:cubicBezTo>
                    <a:pt x="128" y="444"/>
                    <a:pt x="1" y="659"/>
                    <a:pt x="50" y="1031"/>
                  </a:cubicBezTo>
                  <a:lnTo>
                    <a:pt x="608" y="1041"/>
                  </a:lnTo>
                  <a:cubicBezTo>
                    <a:pt x="608" y="1041"/>
                    <a:pt x="1489" y="1432"/>
                    <a:pt x="1675" y="1432"/>
                  </a:cubicBezTo>
                  <a:cubicBezTo>
                    <a:pt x="1851" y="1432"/>
                    <a:pt x="2242" y="1198"/>
                    <a:pt x="2242" y="1198"/>
                  </a:cubicBezTo>
                  <a:lnTo>
                    <a:pt x="2242" y="1198"/>
                  </a:lnTo>
                  <a:cubicBezTo>
                    <a:pt x="2242" y="1198"/>
                    <a:pt x="2204" y="1383"/>
                    <a:pt x="2339" y="1383"/>
                  </a:cubicBezTo>
                  <a:cubicBezTo>
                    <a:pt x="2356" y="1383"/>
                    <a:pt x="2376" y="1380"/>
                    <a:pt x="2399" y="1374"/>
                  </a:cubicBezTo>
                  <a:cubicBezTo>
                    <a:pt x="2604" y="1325"/>
                    <a:pt x="3309" y="757"/>
                    <a:pt x="3309" y="659"/>
                  </a:cubicBezTo>
                  <a:cubicBezTo>
                    <a:pt x="3309" y="552"/>
                    <a:pt x="2839" y="62"/>
                    <a:pt x="2555" y="4"/>
                  </a:cubicBezTo>
                  <a:cubicBezTo>
                    <a:pt x="2542" y="1"/>
                    <a:pt x="2526" y="0"/>
                    <a:pt x="2508" y="0"/>
                  </a:cubicBezTo>
                  <a:close/>
                </a:path>
              </a:pathLst>
            </a:custGeom>
            <a:solidFill>
              <a:schemeClr val="accen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46"/>
            <p:cNvSpPr/>
            <p:nvPr/>
          </p:nvSpPr>
          <p:spPr>
            <a:xfrm>
              <a:off x="6248647" y="3115821"/>
              <a:ext cx="353906" cy="501736"/>
            </a:xfrm>
            <a:custGeom>
              <a:avLst/>
              <a:gdLst/>
              <a:ahLst/>
              <a:cxnLst/>
              <a:rect l="l" t="t" r="r" b="b"/>
              <a:pathLst>
                <a:path w="4630" h="6564" extrusionOk="0">
                  <a:moveTo>
                    <a:pt x="2886" y="0"/>
                  </a:moveTo>
                  <a:cubicBezTo>
                    <a:pt x="2812" y="0"/>
                    <a:pt x="2746" y="15"/>
                    <a:pt x="2692" y="51"/>
                  </a:cubicBezTo>
                  <a:cubicBezTo>
                    <a:pt x="2300" y="316"/>
                    <a:pt x="666" y="2390"/>
                    <a:pt x="519" y="2958"/>
                  </a:cubicBezTo>
                  <a:cubicBezTo>
                    <a:pt x="363" y="3526"/>
                    <a:pt x="1214" y="3653"/>
                    <a:pt x="901" y="4123"/>
                  </a:cubicBezTo>
                  <a:cubicBezTo>
                    <a:pt x="588" y="4593"/>
                    <a:pt x="1" y="4769"/>
                    <a:pt x="226" y="5346"/>
                  </a:cubicBezTo>
                  <a:cubicBezTo>
                    <a:pt x="461" y="5924"/>
                    <a:pt x="1400" y="5972"/>
                    <a:pt x="1606" y="6100"/>
                  </a:cubicBezTo>
                  <a:cubicBezTo>
                    <a:pt x="1775" y="6205"/>
                    <a:pt x="2032" y="6564"/>
                    <a:pt x="2542" y="6564"/>
                  </a:cubicBezTo>
                  <a:cubicBezTo>
                    <a:pt x="2649" y="6564"/>
                    <a:pt x="2767" y="6548"/>
                    <a:pt x="2897" y="6511"/>
                  </a:cubicBezTo>
                  <a:cubicBezTo>
                    <a:pt x="3651" y="6305"/>
                    <a:pt x="3494" y="5346"/>
                    <a:pt x="4062" y="5219"/>
                  </a:cubicBezTo>
                  <a:cubicBezTo>
                    <a:pt x="4630" y="5101"/>
                    <a:pt x="4581" y="4309"/>
                    <a:pt x="4326" y="3692"/>
                  </a:cubicBezTo>
                  <a:cubicBezTo>
                    <a:pt x="4062" y="3066"/>
                    <a:pt x="3906" y="2214"/>
                    <a:pt x="4219" y="1823"/>
                  </a:cubicBezTo>
                  <a:cubicBezTo>
                    <a:pt x="4532" y="1431"/>
                    <a:pt x="4062" y="570"/>
                    <a:pt x="4062" y="570"/>
                  </a:cubicBezTo>
                  <a:cubicBezTo>
                    <a:pt x="4062" y="570"/>
                    <a:pt x="3333" y="0"/>
                    <a:pt x="2886" y="0"/>
                  </a:cubicBezTo>
                  <a:close/>
                </a:path>
              </a:pathLst>
            </a:custGeom>
            <a:solidFill>
              <a:schemeClr val="accent4"/>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46"/>
            <p:cNvSpPr/>
            <p:nvPr/>
          </p:nvSpPr>
          <p:spPr>
            <a:xfrm>
              <a:off x="6485070" y="3100993"/>
              <a:ext cx="373321" cy="332427"/>
            </a:xfrm>
            <a:custGeom>
              <a:avLst/>
              <a:gdLst/>
              <a:ahLst/>
              <a:cxnLst/>
              <a:rect l="l" t="t" r="r" b="b"/>
              <a:pathLst>
                <a:path w="4884" h="4349" extrusionOk="0">
                  <a:moveTo>
                    <a:pt x="2397" y="1"/>
                  </a:moveTo>
                  <a:cubicBezTo>
                    <a:pt x="2045" y="1"/>
                    <a:pt x="1742" y="83"/>
                    <a:pt x="1547" y="236"/>
                  </a:cubicBezTo>
                  <a:cubicBezTo>
                    <a:pt x="1547" y="236"/>
                    <a:pt x="754" y="275"/>
                    <a:pt x="372" y="1273"/>
                  </a:cubicBezTo>
                  <a:cubicBezTo>
                    <a:pt x="0" y="2261"/>
                    <a:pt x="372" y="3739"/>
                    <a:pt x="490" y="3984"/>
                  </a:cubicBezTo>
                  <a:cubicBezTo>
                    <a:pt x="570" y="4166"/>
                    <a:pt x="911" y="4349"/>
                    <a:pt x="1226" y="4349"/>
                  </a:cubicBezTo>
                  <a:cubicBezTo>
                    <a:pt x="1333" y="4349"/>
                    <a:pt x="1437" y="4327"/>
                    <a:pt x="1527" y="4278"/>
                  </a:cubicBezTo>
                  <a:cubicBezTo>
                    <a:pt x="1879" y="4072"/>
                    <a:pt x="2369" y="3299"/>
                    <a:pt x="2721" y="3103"/>
                  </a:cubicBezTo>
                  <a:cubicBezTo>
                    <a:pt x="3073" y="2907"/>
                    <a:pt x="3778" y="2066"/>
                    <a:pt x="3778" y="2066"/>
                  </a:cubicBezTo>
                  <a:lnTo>
                    <a:pt x="4287" y="2702"/>
                  </a:lnTo>
                  <a:cubicBezTo>
                    <a:pt x="4287" y="2702"/>
                    <a:pt x="4620" y="2663"/>
                    <a:pt x="4747" y="2017"/>
                  </a:cubicBezTo>
                  <a:cubicBezTo>
                    <a:pt x="4884" y="1381"/>
                    <a:pt x="4395" y="696"/>
                    <a:pt x="3602" y="294"/>
                  </a:cubicBezTo>
                  <a:cubicBezTo>
                    <a:pt x="3194" y="93"/>
                    <a:pt x="2769" y="1"/>
                    <a:pt x="2397" y="1"/>
                  </a:cubicBezTo>
                  <a:close/>
                </a:path>
              </a:pathLst>
            </a:custGeom>
            <a:solidFill>
              <a:schemeClr val="accent4"/>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46"/>
            <p:cNvSpPr/>
            <p:nvPr/>
          </p:nvSpPr>
          <p:spPr>
            <a:xfrm>
              <a:off x="6594988" y="3445116"/>
              <a:ext cx="156468" cy="249951"/>
            </a:xfrm>
            <a:custGeom>
              <a:avLst/>
              <a:gdLst/>
              <a:ahLst/>
              <a:cxnLst/>
              <a:rect l="l" t="t" r="r" b="b"/>
              <a:pathLst>
                <a:path w="2047" h="3270" fill="none" extrusionOk="0">
                  <a:moveTo>
                    <a:pt x="1" y="206"/>
                  </a:moveTo>
                  <a:cubicBezTo>
                    <a:pt x="1" y="206"/>
                    <a:pt x="30" y="979"/>
                    <a:pt x="206" y="1322"/>
                  </a:cubicBezTo>
                  <a:cubicBezTo>
                    <a:pt x="392" y="1655"/>
                    <a:pt x="852" y="3152"/>
                    <a:pt x="1449" y="3211"/>
                  </a:cubicBezTo>
                  <a:cubicBezTo>
                    <a:pt x="2046" y="3270"/>
                    <a:pt x="2027" y="1116"/>
                    <a:pt x="2027" y="1116"/>
                  </a:cubicBezTo>
                  <a:cubicBezTo>
                    <a:pt x="2027" y="1116"/>
                    <a:pt x="1322" y="1136"/>
                    <a:pt x="911" y="696"/>
                  </a:cubicBezTo>
                  <a:cubicBezTo>
                    <a:pt x="490" y="255"/>
                    <a:pt x="50" y="1"/>
                    <a:pt x="1" y="206"/>
                  </a:cubicBezTo>
                  <a:close/>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46"/>
            <p:cNvSpPr/>
            <p:nvPr/>
          </p:nvSpPr>
          <p:spPr>
            <a:xfrm>
              <a:off x="6497759" y="3209458"/>
              <a:ext cx="328528" cy="358033"/>
            </a:xfrm>
            <a:custGeom>
              <a:avLst/>
              <a:gdLst/>
              <a:ahLst/>
              <a:cxnLst/>
              <a:rect l="l" t="t" r="r" b="b"/>
              <a:pathLst>
                <a:path w="4298" h="4684" extrusionOk="0">
                  <a:moveTo>
                    <a:pt x="3700" y="1"/>
                  </a:moveTo>
                  <a:cubicBezTo>
                    <a:pt x="3700" y="1"/>
                    <a:pt x="2770" y="1087"/>
                    <a:pt x="2046" y="1547"/>
                  </a:cubicBezTo>
                  <a:cubicBezTo>
                    <a:pt x="1312" y="2017"/>
                    <a:pt x="979" y="2085"/>
                    <a:pt x="979" y="2085"/>
                  </a:cubicBezTo>
                  <a:cubicBezTo>
                    <a:pt x="979" y="2085"/>
                    <a:pt x="1012" y="2080"/>
                    <a:pt x="1048" y="2080"/>
                  </a:cubicBezTo>
                  <a:cubicBezTo>
                    <a:pt x="1120" y="2080"/>
                    <a:pt x="1204" y="2102"/>
                    <a:pt x="1067" y="2232"/>
                  </a:cubicBezTo>
                  <a:cubicBezTo>
                    <a:pt x="956" y="2349"/>
                    <a:pt x="892" y="2412"/>
                    <a:pt x="838" y="2412"/>
                  </a:cubicBezTo>
                  <a:cubicBezTo>
                    <a:pt x="797" y="2412"/>
                    <a:pt x="761" y="2377"/>
                    <a:pt x="715" y="2301"/>
                  </a:cubicBezTo>
                  <a:cubicBezTo>
                    <a:pt x="657" y="2207"/>
                    <a:pt x="505" y="2112"/>
                    <a:pt x="362" y="2112"/>
                  </a:cubicBezTo>
                  <a:cubicBezTo>
                    <a:pt x="237" y="2112"/>
                    <a:pt x="120" y="2184"/>
                    <a:pt x="79" y="2389"/>
                  </a:cubicBezTo>
                  <a:cubicBezTo>
                    <a:pt x="1" y="2771"/>
                    <a:pt x="206" y="3152"/>
                    <a:pt x="568" y="3299"/>
                  </a:cubicBezTo>
                  <a:cubicBezTo>
                    <a:pt x="679" y="3346"/>
                    <a:pt x="797" y="3368"/>
                    <a:pt x="918" y="3368"/>
                  </a:cubicBezTo>
                  <a:cubicBezTo>
                    <a:pt x="1000" y="3368"/>
                    <a:pt x="1082" y="3358"/>
                    <a:pt x="1165" y="3338"/>
                  </a:cubicBezTo>
                  <a:cubicBezTo>
                    <a:pt x="1165" y="3338"/>
                    <a:pt x="1224" y="4092"/>
                    <a:pt x="2115" y="4532"/>
                  </a:cubicBezTo>
                  <a:cubicBezTo>
                    <a:pt x="2328" y="4639"/>
                    <a:pt x="2537" y="4683"/>
                    <a:pt x="2736" y="4683"/>
                  </a:cubicBezTo>
                  <a:cubicBezTo>
                    <a:pt x="3359" y="4683"/>
                    <a:pt x="3874" y="4245"/>
                    <a:pt x="4052" y="3896"/>
                  </a:cubicBezTo>
                  <a:cubicBezTo>
                    <a:pt x="4297" y="3426"/>
                    <a:pt x="4209" y="1332"/>
                    <a:pt x="4170" y="980"/>
                  </a:cubicBezTo>
                  <a:cubicBezTo>
                    <a:pt x="4121" y="627"/>
                    <a:pt x="3700" y="1"/>
                    <a:pt x="3700" y="1"/>
                  </a:cubicBez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46"/>
            <p:cNvSpPr/>
            <p:nvPr/>
          </p:nvSpPr>
          <p:spPr>
            <a:xfrm>
              <a:off x="6751381" y="3369595"/>
              <a:ext cx="41964" cy="75597"/>
            </a:xfrm>
            <a:custGeom>
              <a:avLst/>
              <a:gdLst/>
              <a:ahLst/>
              <a:cxnLst/>
              <a:rect l="l" t="t" r="r" b="b"/>
              <a:pathLst>
                <a:path w="549" h="989" fill="none" extrusionOk="0">
                  <a:moveTo>
                    <a:pt x="157" y="0"/>
                  </a:moveTo>
                  <a:cubicBezTo>
                    <a:pt x="157" y="0"/>
                    <a:pt x="108" y="411"/>
                    <a:pt x="186" y="441"/>
                  </a:cubicBezTo>
                  <a:cubicBezTo>
                    <a:pt x="265" y="470"/>
                    <a:pt x="548" y="568"/>
                    <a:pt x="441" y="724"/>
                  </a:cubicBezTo>
                  <a:cubicBezTo>
                    <a:pt x="333" y="881"/>
                    <a:pt x="186" y="989"/>
                    <a:pt x="0" y="910"/>
                  </a:cubicBez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46"/>
            <p:cNvSpPr/>
            <p:nvPr/>
          </p:nvSpPr>
          <p:spPr>
            <a:xfrm>
              <a:off x="6674331" y="3466824"/>
              <a:ext cx="77125" cy="25530"/>
            </a:xfrm>
            <a:custGeom>
              <a:avLst/>
              <a:gdLst/>
              <a:ahLst/>
              <a:cxnLst/>
              <a:rect l="l" t="t" r="r" b="b"/>
              <a:pathLst>
                <a:path w="1009" h="334" fill="none" extrusionOk="0">
                  <a:moveTo>
                    <a:pt x="0" y="1"/>
                  </a:moveTo>
                  <a:cubicBezTo>
                    <a:pt x="0" y="1"/>
                    <a:pt x="206" y="333"/>
                    <a:pt x="1008" y="157"/>
                  </a:cubicBez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46"/>
            <p:cNvSpPr/>
            <p:nvPr/>
          </p:nvSpPr>
          <p:spPr>
            <a:xfrm>
              <a:off x="6690001" y="3365850"/>
              <a:ext cx="20332" cy="33709"/>
            </a:xfrm>
            <a:custGeom>
              <a:avLst/>
              <a:gdLst/>
              <a:ahLst/>
              <a:cxnLst/>
              <a:rect l="l" t="t" r="r" b="b"/>
              <a:pathLst>
                <a:path w="266" h="441" extrusionOk="0">
                  <a:moveTo>
                    <a:pt x="128" y="0"/>
                  </a:moveTo>
                  <a:cubicBezTo>
                    <a:pt x="60" y="0"/>
                    <a:pt x="1" y="98"/>
                    <a:pt x="1" y="216"/>
                  </a:cubicBezTo>
                  <a:cubicBezTo>
                    <a:pt x="1" y="343"/>
                    <a:pt x="60" y="441"/>
                    <a:pt x="128" y="441"/>
                  </a:cubicBezTo>
                  <a:cubicBezTo>
                    <a:pt x="206" y="441"/>
                    <a:pt x="265" y="343"/>
                    <a:pt x="265" y="216"/>
                  </a:cubicBezTo>
                  <a:cubicBezTo>
                    <a:pt x="265" y="98"/>
                    <a:pt x="206" y="0"/>
                    <a:pt x="1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46"/>
            <p:cNvSpPr/>
            <p:nvPr/>
          </p:nvSpPr>
          <p:spPr>
            <a:xfrm>
              <a:off x="6775306" y="3355378"/>
              <a:ext cx="20256" cy="33709"/>
            </a:xfrm>
            <a:custGeom>
              <a:avLst/>
              <a:gdLst/>
              <a:ahLst/>
              <a:cxnLst/>
              <a:rect l="l" t="t" r="r" b="b"/>
              <a:pathLst>
                <a:path w="265" h="441" extrusionOk="0">
                  <a:moveTo>
                    <a:pt x="128" y="0"/>
                  </a:moveTo>
                  <a:cubicBezTo>
                    <a:pt x="59" y="0"/>
                    <a:pt x="1" y="98"/>
                    <a:pt x="1" y="225"/>
                  </a:cubicBezTo>
                  <a:cubicBezTo>
                    <a:pt x="1" y="343"/>
                    <a:pt x="59" y="441"/>
                    <a:pt x="128" y="441"/>
                  </a:cubicBezTo>
                  <a:cubicBezTo>
                    <a:pt x="206" y="441"/>
                    <a:pt x="265" y="343"/>
                    <a:pt x="265" y="225"/>
                  </a:cubicBezTo>
                  <a:cubicBezTo>
                    <a:pt x="265" y="98"/>
                    <a:pt x="206" y="0"/>
                    <a:pt x="1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46"/>
            <p:cNvSpPr/>
            <p:nvPr/>
          </p:nvSpPr>
          <p:spPr>
            <a:xfrm>
              <a:off x="6670586" y="3331453"/>
              <a:ext cx="45710" cy="20256"/>
            </a:xfrm>
            <a:custGeom>
              <a:avLst/>
              <a:gdLst/>
              <a:ahLst/>
              <a:cxnLst/>
              <a:rect l="l" t="t" r="r" b="b"/>
              <a:pathLst>
                <a:path w="598" h="265" fill="none" extrusionOk="0">
                  <a:moveTo>
                    <a:pt x="0" y="264"/>
                  </a:moveTo>
                  <a:cubicBezTo>
                    <a:pt x="147" y="88"/>
                    <a:pt x="372" y="0"/>
                    <a:pt x="597" y="29"/>
                  </a:cubicBez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46"/>
            <p:cNvSpPr/>
            <p:nvPr/>
          </p:nvSpPr>
          <p:spPr>
            <a:xfrm>
              <a:off x="6765598" y="3312725"/>
              <a:ext cx="37454" cy="19492"/>
            </a:xfrm>
            <a:custGeom>
              <a:avLst/>
              <a:gdLst/>
              <a:ahLst/>
              <a:cxnLst/>
              <a:rect l="l" t="t" r="r" b="b"/>
              <a:pathLst>
                <a:path w="490" h="255" fill="none" extrusionOk="0">
                  <a:moveTo>
                    <a:pt x="0" y="255"/>
                  </a:moveTo>
                  <a:cubicBezTo>
                    <a:pt x="79" y="59"/>
                    <a:pt x="333" y="0"/>
                    <a:pt x="490" y="147"/>
                  </a:cubicBez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46"/>
            <p:cNvSpPr/>
            <p:nvPr/>
          </p:nvSpPr>
          <p:spPr>
            <a:xfrm>
              <a:off x="6818723" y="4027878"/>
              <a:ext cx="689772" cy="576033"/>
            </a:xfrm>
            <a:custGeom>
              <a:avLst/>
              <a:gdLst/>
              <a:ahLst/>
              <a:cxnLst/>
              <a:rect l="l" t="t" r="r" b="b"/>
              <a:pathLst>
                <a:path w="9024" h="7536" extrusionOk="0">
                  <a:moveTo>
                    <a:pt x="7928" y="1"/>
                  </a:moveTo>
                  <a:cubicBezTo>
                    <a:pt x="7928" y="1"/>
                    <a:pt x="5432" y="803"/>
                    <a:pt x="4747" y="1048"/>
                  </a:cubicBezTo>
                  <a:cubicBezTo>
                    <a:pt x="4072" y="1302"/>
                    <a:pt x="1850" y="1332"/>
                    <a:pt x="1693" y="1576"/>
                  </a:cubicBezTo>
                  <a:cubicBezTo>
                    <a:pt x="1537" y="1821"/>
                    <a:pt x="431" y="3221"/>
                    <a:pt x="216" y="4023"/>
                  </a:cubicBezTo>
                  <a:cubicBezTo>
                    <a:pt x="0" y="4826"/>
                    <a:pt x="284" y="6998"/>
                    <a:pt x="490" y="7135"/>
                  </a:cubicBezTo>
                  <a:cubicBezTo>
                    <a:pt x="977" y="7456"/>
                    <a:pt x="1927" y="7532"/>
                    <a:pt x="2817" y="7532"/>
                  </a:cubicBezTo>
                  <a:cubicBezTo>
                    <a:pt x="3448" y="7532"/>
                    <a:pt x="4048" y="7494"/>
                    <a:pt x="4434" y="7478"/>
                  </a:cubicBezTo>
                  <a:cubicBezTo>
                    <a:pt x="4518" y="7475"/>
                    <a:pt x="4602" y="7474"/>
                    <a:pt x="4685" y="7474"/>
                  </a:cubicBezTo>
                  <a:cubicBezTo>
                    <a:pt x="5267" y="7474"/>
                    <a:pt x="5838" y="7535"/>
                    <a:pt x="6373" y="7535"/>
                  </a:cubicBezTo>
                  <a:cubicBezTo>
                    <a:pt x="7311" y="7535"/>
                    <a:pt x="8136" y="7346"/>
                    <a:pt x="8711" y="6303"/>
                  </a:cubicBezTo>
                  <a:cubicBezTo>
                    <a:pt x="9024" y="5746"/>
                    <a:pt x="8574" y="3798"/>
                    <a:pt x="8515" y="3152"/>
                  </a:cubicBezTo>
                  <a:cubicBezTo>
                    <a:pt x="8456" y="2506"/>
                    <a:pt x="8231" y="1420"/>
                    <a:pt x="8202" y="1263"/>
                  </a:cubicBezTo>
                  <a:cubicBezTo>
                    <a:pt x="8172" y="1116"/>
                    <a:pt x="8397" y="128"/>
                    <a:pt x="7928" y="1"/>
                  </a:cubicBez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46"/>
            <p:cNvSpPr/>
            <p:nvPr/>
          </p:nvSpPr>
          <p:spPr>
            <a:xfrm>
              <a:off x="7186008" y="4054096"/>
              <a:ext cx="255913" cy="214025"/>
            </a:xfrm>
            <a:custGeom>
              <a:avLst/>
              <a:gdLst/>
              <a:ahLst/>
              <a:cxnLst/>
              <a:rect l="l" t="t" r="r" b="b"/>
              <a:pathLst>
                <a:path w="3348" h="2800" fill="none" extrusionOk="0">
                  <a:moveTo>
                    <a:pt x="1" y="2799"/>
                  </a:moveTo>
                  <a:cubicBezTo>
                    <a:pt x="1322" y="2330"/>
                    <a:pt x="2447" y="959"/>
                    <a:pt x="2800" y="734"/>
                  </a:cubicBezTo>
                  <a:cubicBezTo>
                    <a:pt x="3152" y="499"/>
                    <a:pt x="3348" y="0"/>
                    <a:pt x="3348" y="0"/>
                  </a:cubicBezTo>
                  <a:cubicBezTo>
                    <a:pt x="2790" y="372"/>
                    <a:pt x="2183" y="666"/>
                    <a:pt x="1557" y="881"/>
                  </a:cubicBez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46"/>
            <p:cNvSpPr/>
            <p:nvPr/>
          </p:nvSpPr>
          <p:spPr>
            <a:xfrm>
              <a:off x="7340107" y="4071295"/>
              <a:ext cx="98834" cy="154174"/>
            </a:xfrm>
            <a:custGeom>
              <a:avLst/>
              <a:gdLst/>
              <a:ahLst/>
              <a:cxnLst/>
              <a:rect l="l" t="t" r="r" b="b"/>
              <a:pathLst>
                <a:path w="1293" h="2017" fill="none" extrusionOk="0">
                  <a:moveTo>
                    <a:pt x="1293" y="0"/>
                  </a:moveTo>
                  <a:cubicBezTo>
                    <a:pt x="1038" y="764"/>
                    <a:pt x="598" y="1459"/>
                    <a:pt x="1" y="2016"/>
                  </a:cubicBez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46"/>
            <p:cNvSpPr/>
            <p:nvPr/>
          </p:nvSpPr>
          <p:spPr>
            <a:xfrm>
              <a:off x="6986275" y="4154306"/>
              <a:ext cx="131014" cy="15058"/>
            </a:xfrm>
            <a:custGeom>
              <a:avLst/>
              <a:gdLst/>
              <a:ahLst/>
              <a:cxnLst/>
              <a:rect l="l" t="t" r="r" b="b"/>
              <a:pathLst>
                <a:path w="1714" h="197" fill="none" extrusionOk="0">
                  <a:moveTo>
                    <a:pt x="0" y="1"/>
                  </a:moveTo>
                  <a:cubicBezTo>
                    <a:pt x="0" y="1"/>
                    <a:pt x="382" y="196"/>
                    <a:pt x="1713" y="196"/>
                  </a:cubicBez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46"/>
            <p:cNvSpPr/>
            <p:nvPr/>
          </p:nvSpPr>
          <p:spPr>
            <a:xfrm>
              <a:off x="6974274" y="4157287"/>
              <a:ext cx="157920" cy="145996"/>
            </a:xfrm>
            <a:custGeom>
              <a:avLst/>
              <a:gdLst/>
              <a:ahLst/>
              <a:cxnLst/>
              <a:rect l="l" t="t" r="r" b="b"/>
              <a:pathLst>
                <a:path w="2066" h="1910" fill="none" extrusionOk="0">
                  <a:moveTo>
                    <a:pt x="1" y="1"/>
                  </a:moveTo>
                  <a:cubicBezTo>
                    <a:pt x="1" y="1"/>
                    <a:pt x="314" y="1361"/>
                    <a:pt x="2066" y="1909"/>
                  </a:cubicBez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46"/>
            <p:cNvSpPr/>
            <p:nvPr/>
          </p:nvSpPr>
          <p:spPr>
            <a:xfrm>
              <a:off x="6950349" y="4193213"/>
              <a:ext cx="80107" cy="92107"/>
            </a:xfrm>
            <a:custGeom>
              <a:avLst/>
              <a:gdLst/>
              <a:ahLst/>
              <a:cxnLst/>
              <a:rect l="l" t="t" r="r" b="b"/>
              <a:pathLst>
                <a:path w="1048" h="1205" fill="none" extrusionOk="0">
                  <a:moveTo>
                    <a:pt x="1" y="1"/>
                  </a:moveTo>
                  <a:cubicBezTo>
                    <a:pt x="265" y="470"/>
                    <a:pt x="627" y="881"/>
                    <a:pt x="1048" y="1204"/>
                  </a:cubicBez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46"/>
            <p:cNvSpPr/>
            <p:nvPr/>
          </p:nvSpPr>
          <p:spPr>
            <a:xfrm>
              <a:off x="7130667" y="4331642"/>
              <a:ext cx="107777" cy="70399"/>
            </a:xfrm>
            <a:custGeom>
              <a:avLst/>
              <a:gdLst/>
              <a:ahLst/>
              <a:cxnLst/>
              <a:rect l="l" t="t" r="r" b="b"/>
              <a:pathLst>
                <a:path w="1410" h="921" extrusionOk="0">
                  <a:moveTo>
                    <a:pt x="832" y="0"/>
                  </a:moveTo>
                  <a:lnTo>
                    <a:pt x="196" y="10"/>
                  </a:lnTo>
                  <a:lnTo>
                    <a:pt x="0" y="10"/>
                  </a:lnTo>
                  <a:cubicBezTo>
                    <a:pt x="128" y="69"/>
                    <a:pt x="245" y="167"/>
                    <a:pt x="314" y="294"/>
                  </a:cubicBezTo>
                  <a:cubicBezTo>
                    <a:pt x="382" y="401"/>
                    <a:pt x="441" y="519"/>
                    <a:pt x="499" y="636"/>
                  </a:cubicBezTo>
                  <a:lnTo>
                    <a:pt x="588" y="793"/>
                  </a:lnTo>
                  <a:lnTo>
                    <a:pt x="411" y="920"/>
                  </a:lnTo>
                  <a:lnTo>
                    <a:pt x="1038" y="920"/>
                  </a:lnTo>
                  <a:cubicBezTo>
                    <a:pt x="1057" y="920"/>
                    <a:pt x="1067" y="910"/>
                    <a:pt x="1077" y="901"/>
                  </a:cubicBezTo>
                  <a:cubicBezTo>
                    <a:pt x="1155" y="764"/>
                    <a:pt x="1234" y="636"/>
                    <a:pt x="1312" y="509"/>
                  </a:cubicBezTo>
                  <a:cubicBezTo>
                    <a:pt x="1351" y="460"/>
                    <a:pt x="1380" y="401"/>
                    <a:pt x="1410" y="353"/>
                  </a:cubicBezTo>
                  <a:lnTo>
                    <a:pt x="1410" y="353"/>
                  </a:lnTo>
                  <a:lnTo>
                    <a:pt x="1214" y="450"/>
                  </a:lnTo>
                  <a:cubicBezTo>
                    <a:pt x="1165" y="362"/>
                    <a:pt x="1116" y="274"/>
                    <a:pt x="1067" y="186"/>
                  </a:cubicBezTo>
                  <a:cubicBezTo>
                    <a:pt x="1038" y="147"/>
                    <a:pt x="1008" y="118"/>
                    <a:pt x="979" y="78"/>
                  </a:cubicBezTo>
                  <a:cubicBezTo>
                    <a:pt x="940" y="39"/>
                    <a:pt x="891" y="20"/>
                    <a:pt x="8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46"/>
            <p:cNvSpPr/>
            <p:nvPr/>
          </p:nvSpPr>
          <p:spPr>
            <a:xfrm>
              <a:off x="7046891" y="4404182"/>
              <a:ext cx="78578" cy="70705"/>
            </a:xfrm>
            <a:custGeom>
              <a:avLst/>
              <a:gdLst/>
              <a:ahLst/>
              <a:cxnLst/>
              <a:rect l="l" t="t" r="r" b="b"/>
              <a:pathLst>
                <a:path w="1028" h="925" extrusionOk="0">
                  <a:moveTo>
                    <a:pt x="20" y="1"/>
                  </a:moveTo>
                  <a:lnTo>
                    <a:pt x="206" y="147"/>
                  </a:lnTo>
                  <a:lnTo>
                    <a:pt x="0" y="558"/>
                  </a:lnTo>
                  <a:lnTo>
                    <a:pt x="10" y="637"/>
                  </a:lnTo>
                  <a:cubicBezTo>
                    <a:pt x="49" y="774"/>
                    <a:pt x="157" y="881"/>
                    <a:pt x="304" y="901"/>
                  </a:cubicBezTo>
                  <a:cubicBezTo>
                    <a:pt x="382" y="911"/>
                    <a:pt x="470" y="920"/>
                    <a:pt x="558" y="920"/>
                  </a:cubicBezTo>
                  <a:cubicBezTo>
                    <a:pt x="563" y="923"/>
                    <a:pt x="568" y="924"/>
                    <a:pt x="572" y="924"/>
                  </a:cubicBezTo>
                  <a:cubicBezTo>
                    <a:pt x="583" y="924"/>
                    <a:pt x="590" y="915"/>
                    <a:pt x="597" y="901"/>
                  </a:cubicBezTo>
                  <a:lnTo>
                    <a:pt x="734" y="686"/>
                  </a:lnTo>
                  <a:lnTo>
                    <a:pt x="842" y="509"/>
                  </a:lnTo>
                  <a:lnTo>
                    <a:pt x="1028" y="617"/>
                  </a:lnTo>
                  <a:cubicBezTo>
                    <a:pt x="1028" y="607"/>
                    <a:pt x="1018" y="598"/>
                    <a:pt x="1018" y="588"/>
                  </a:cubicBezTo>
                  <a:lnTo>
                    <a:pt x="715" y="20"/>
                  </a:lnTo>
                  <a:cubicBezTo>
                    <a:pt x="705" y="10"/>
                    <a:pt x="685" y="1"/>
                    <a:pt x="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46"/>
            <p:cNvSpPr/>
            <p:nvPr/>
          </p:nvSpPr>
          <p:spPr>
            <a:xfrm>
              <a:off x="7197244" y="4402653"/>
              <a:ext cx="68870" cy="71163"/>
            </a:xfrm>
            <a:custGeom>
              <a:avLst/>
              <a:gdLst/>
              <a:ahLst/>
              <a:cxnLst/>
              <a:rect l="l" t="t" r="r" b="b"/>
              <a:pathLst>
                <a:path w="901" h="931" extrusionOk="0">
                  <a:moveTo>
                    <a:pt x="617" y="1"/>
                  </a:moveTo>
                  <a:lnTo>
                    <a:pt x="0" y="373"/>
                  </a:lnTo>
                  <a:lnTo>
                    <a:pt x="10" y="392"/>
                  </a:lnTo>
                  <a:cubicBezTo>
                    <a:pt x="108" y="569"/>
                    <a:pt x="196" y="745"/>
                    <a:pt x="294" y="911"/>
                  </a:cubicBezTo>
                  <a:cubicBezTo>
                    <a:pt x="304" y="921"/>
                    <a:pt x="314" y="931"/>
                    <a:pt x="323" y="931"/>
                  </a:cubicBezTo>
                  <a:cubicBezTo>
                    <a:pt x="402" y="931"/>
                    <a:pt x="480" y="931"/>
                    <a:pt x="548" y="911"/>
                  </a:cubicBezTo>
                  <a:cubicBezTo>
                    <a:pt x="705" y="882"/>
                    <a:pt x="842" y="833"/>
                    <a:pt x="901" y="657"/>
                  </a:cubicBezTo>
                  <a:lnTo>
                    <a:pt x="901" y="569"/>
                  </a:lnTo>
                  <a:cubicBezTo>
                    <a:pt x="891" y="539"/>
                    <a:pt x="881" y="520"/>
                    <a:pt x="862" y="500"/>
                  </a:cubicBezTo>
                  <a:cubicBezTo>
                    <a:pt x="803" y="363"/>
                    <a:pt x="734" y="236"/>
                    <a:pt x="666" y="99"/>
                  </a:cubicBezTo>
                  <a:lnTo>
                    <a:pt x="61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46"/>
            <p:cNvSpPr/>
            <p:nvPr/>
          </p:nvSpPr>
          <p:spPr>
            <a:xfrm>
              <a:off x="7162847" y="4461816"/>
              <a:ext cx="98069" cy="88285"/>
            </a:xfrm>
            <a:custGeom>
              <a:avLst/>
              <a:gdLst/>
              <a:ahLst/>
              <a:cxnLst/>
              <a:rect l="l" t="t" r="r" b="b"/>
              <a:pathLst>
                <a:path w="1283" h="1155" extrusionOk="0">
                  <a:moveTo>
                    <a:pt x="313" y="0"/>
                  </a:moveTo>
                  <a:lnTo>
                    <a:pt x="304" y="10"/>
                  </a:lnTo>
                  <a:cubicBezTo>
                    <a:pt x="206" y="186"/>
                    <a:pt x="108" y="372"/>
                    <a:pt x="0" y="558"/>
                  </a:cubicBezTo>
                  <a:cubicBezTo>
                    <a:pt x="0" y="568"/>
                    <a:pt x="0" y="578"/>
                    <a:pt x="0" y="597"/>
                  </a:cubicBezTo>
                  <a:cubicBezTo>
                    <a:pt x="78" y="734"/>
                    <a:pt x="157" y="871"/>
                    <a:pt x="235" y="1018"/>
                  </a:cubicBezTo>
                  <a:lnTo>
                    <a:pt x="313" y="1155"/>
                  </a:lnTo>
                  <a:lnTo>
                    <a:pt x="323" y="1155"/>
                  </a:lnTo>
                  <a:lnTo>
                    <a:pt x="323" y="930"/>
                  </a:lnTo>
                  <a:lnTo>
                    <a:pt x="627" y="930"/>
                  </a:lnTo>
                  <a:cubicBezTo>
                    <a:pt x="754" y="930"/>
                    <a:pt x="861" y="861"/>
                    <a:pt x="920" y="754"/>
                  </a:cubicBezTo>
                  <a:lnTo>
                    <a:pt x="1243" y="147"/>
                  </a:lnTo>
                  <a:lnTo>
                    <a:pt x="1282" y="69"/>
                  </a:lnTo>
                  <a:lnTo>
                    <a:pt x="1282" y="69"/>
                  </a:lnTo>
                  <a:cubicBezTo>
                    <a:pt x="1243" y="98"/>
                    <a:pt x="1194" y="127"/>
                    <a:pt x="1145" y="157"/>
                  </a:cubicBezTo>
                  <a:cubicBezTo>
                    <a:pt x="1047" y="196"/>
                    <a:pt x="950" y="215"/>
                    <a:pt x="842" y="215"/>
                  </a:cubicBezTo>
                  <a:lnTo>
                    <a:pt x="353" y="215"/>
                  </a:lnTo>
                  <a:cubicBezTo>
                    <a:pt x="323" y="215"/>
                    <a:pt x="323" y="206"/>
                    <a:pt x="323" y="176"/>
                  </a:cubicBezTo>
                  <a:cubicBezTo>
                    <a:pt x="323" y="127"/>
                    <a:pt x="313" y="59"/>
                    <a:pt x="3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46"/>
            <p:cNvSpPr/>
            <p:nvPr/>
          </p:nvSpPr>
          <p:spPr>
            <a:xfrm>
              <a:off x="7051324" y="4466249"/>
              <a:ext cx="94400" cy="66042"/>
            </a:xfrm>
            <a:custGeom>
              <a:avLst/>
              <a:gdLst/>
              <a:ahLst/>
              <a:cxnLst/>
              <a:rect l="l" t="t" r="r" b="b"/>
              <a:pathLst>
                <a:path w="1235" h="864" extrusionOk="0">
                  <a:moveTo>
                    <a:pt x="1" y="1"/>
                  </a:moveTo>
                  <a:cubicBezTo>
                    <a:pt x="1" y="1"/>
                    <a:pt x="1" y="11"/>
                    <a:pt x="11" y="11"/>
                  </a:cubicBezTo>
                  <a:lnTo>
                    <a:pt x="392" y="725"/>
                  </a:lnTo>
                  <a:cubicBezTo>
                    <a:pt x="402" y="735"/>
                    <a:pt x="412" y="754"/>
                    <a:pt x="422" y="764"/>
                  </a:cubicBezTo>
                  <a:cubicBezTo>
                    <a:pt x="492" y="826"/>
                    <a:pt x="578" y="864"/>
                    <a:pt x="666" y="864"/>
                  </a:cubicBezTo>
                  <a:cubicBezTo>
                    <a:pt x="676" y="864"/>
                    <a:pt x="686" y="863"/>
                    <a:pt x="696" y="862"/>
                  </a:cubicBezTo>
                  <a:lnTo>
                    <a:pt x="1234" y="862"/>
                  </a:lnTo>
                  <a:lnTo>
                    <a:pt x="1234" y="148"/>
                  </a:lnTo>
                  <a:lnTo>
                    <a:pt x="402" y="148"/>
                  </a:lnTo>
                  <a:cubicBezTo>
                    <a:pt x="392" y="148"/>
                    <a:pt x="381" y="149"/>
                    <a:pt x="370" y="149"/>
                  </a:cubicBezTo>
                  <a:cubicBezTo>
                    <a:pt x="234" y="149"/>
                    <a:pt x="101" y="92"/>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46"/>
            <p:cNvSpPr/>
            <p:nvPr/>
          </p:nvSpPr>
          <p:spPr>
            <a:xfrm>
              <a:off x="7084269" y="4333859"/>
              <a:ext cx="71928" cy="72616"/>
            </a:xfrm>
            <a:custGeom>
              <a:avLst/>
              <a:gdLst/>
              <a:ahLst/>
              <a:cxnLst/>
              <a:rect l="l" t="t" r="r" b="b"/>
              <a:pathLst>
                <a:path w="941" h="950" extrusionOk="0">
                  <a:moveTo>
                    <a:pt x="501" y="0"/>
                  </a:moveTo>
                  <a:cubicBezTo>
                    <a:pt x="428" y="0"/>
                    <a:pt x="361" y="36"/>
                    <a:pt x="324" y="89"/>
                  </a:cubicBezTo>
                  <a:lnTo>
                    <a:pt x="59" y="490"/>
                  </a:lnTo>
                  <a:lnTo>
                    <a:pt x="1" y="578"/>
                  </a:lnTo>
                  <a:lnTo>
                    <a:pt x="617" y="950"/>
                  </a:lnTo>
                  <a:lnTo>
                    <a:pt x="627" y="930"/>
                  </a:lnTo>
                  <a:lnTo>
                    <a:pt x="940" y="421"/>
                  </a:lnTo>
                  <a:cubicBezTo>
                    <a:pt x="940" y="412"/>
                    <a:pt x="940" y="402"/>
                    <a:pt x="940" y="392"/>
                  </a:cubicBezTo>
                  <a:cubicBezTo>
                    <a:pt x="891" y="284"/>
                    <a:pt x="823" y="196"/>
                    <a:pt x="735" y="108"/>
                  </a:cubicBezTo>
                  <a:cubicBezTo>
                    <a:pt x="686" y="69"/>
                    <a:pt x="627" y="30"/>
                    <a:pt x="568" y="10"/>
                  </a:cubicBezTo>
                  <a:cubicBezTo>
                    <a:pt x="546" y="4"/>
                    <a:pt x="523"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Рисунок 2">
            <a:extLst>
              <a:ext uri="{FF2B5EF4-FFF2-40B4-BE49-F238E27FC236}">
                <a16:creationId xmlns:a16="http://schemas.microsoft.com/office/drawing/2014/main" xmlns="" id="{52647067-4550-49F5-924C-EBE92897A188}"/>
              </a:ext>
            </a:extLst>
          </p:cNvPr>
          <p:cNvPicPr>
            <a:picLocks noChangeAspect="1"/>
          </p:cNvPicPr>
          <p:nvPr/>
        </p:nvPicPr>
        <p:blipFill>
          <a:blip r:embed="rId3"/>
          <a:stretch>
            <a:fillRect/>
          </a:stretch>
        </p:blipFill>
        <p:spPr>
          <a:xfrm>
            <a:off x="-1" y="0"/>
            <a:ext cx="9040091" cy="51435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FF0C668-F630-4FF8-BE73-35423FFA11AB}"/>
              </a:ext>
            </a:extLst>
          </p:cNvPr>
          <p:cNvSpPr>
            <a:spLocks noGrp="1"/>
          </p:cNvSpPr>
          <p:nvPr>
            <p:ph type="title"/>
          </p:nvPr>
        </p:nvSpPr>
        <p:spPr>
          <a:xfrm>
            <a:off x="62345" y="0"/>
            <a:ext cx="8977746" cy="2147455"/>
          </a:xfrm>
        </p:spPr>
        <p:txBody>
          <a:bodyPr/>
          <a:lstStyle/>
          <a:p>
            <a:r>
              <a:rPr lang="hy-AM" sz="1800" dirty="0">
                <a:solidFill>
                  <a:srgbClr val="FF0000"/>
                </a:solidFill>
              </a:rPr>
              <a:t>Այսպիսով այս նախագծային աշխատանքը կատարելիս մենք հասկացանք որ ամեն ինչի կարող ենք հասնել միասնական ուժով և համախմբվածությամբ։ Եվ վերջապես հասկացանք որ պետք է ուշադրություն դարձնել թեկուզ այն չնչին բաներին որոնք մեզ համար այդքան ել կարևոր չեն սակայն  ուշադրության կարիք ունեն ։</a:t>
            </a:r>
            <a:br>
              <a:rPr lang="hy-AM" sz="1800" dirty="0">
                <a:solidFill>
                  <a:srgbClr val="FF0000"/>
                </a:solidFill>
              </a:rPr>
            </a:br>
            <a:r>
              <a:rPr lang="hy-AM" sz="1800" dirty="0">
                <a:solidFill>
                  <a:srgbClr val="FF0000"/>
                </a:solidFill>
              </a:rPr>
              <a:t>Հորդորեցինք մեզ շրջապատող մարդկանց որ երբեք աղբի վրայով քայլ չանեն ու անցնեն , այլ փորձեն իրենց մասնակցությունը ունեն հետագա սերունդների առողջության համար։ </a:t>
            </a:r>
            <a:endParaRPr lang="ru-RU" sz="1800" dirty="0">
              <a:solidFill>
                <a:srgbClr val="FF0000"/>
              </a:solidFill>
            </a:endParaRPr>
          </a:p>
        </p:txBody>
      </p:sp>
      <p:pic>
        <p:nvPicPr>
          <p:cNvPr id="4" name="Рисунок 3">
            <a:extLst>
              <a:ext uri="{FF2B5EF4-FFF2-40B4-BE49-F238E27FC236}">
                <a16:creationId xmlns:a16="http://schemas.microsoft.com/office/drawing/2014/main" xmlns="" id="{1DC6B0DE-4F3C-4A5B-AC7B-27B8F3018469}"/>
              </a:ext>
            </a:extLst>
          </p:cNvPr>
          <p:cNvPicPr>
            <a:picLocks noChangeAspect="1"/>
          </p:cNvPicPr>
          <p:nvPr/>
        </p:nvPicPr>
        <p:blipFill>
          <a:blip r:embed="rId2"/>
          <a:stretch>
            <a:fillRect/>
          </a:stretch>
        </p:blipFill>
        <p:spPr>
          <a:xfrm rot="1452487">
            <a:off x="4873388" y="2247448"/>
            <a:ext cx="2556176" cy="2440561"/>
          </a:xfrm>
          <a:prstGeom prst="rect">
            <a:avLst/>
          </a:prstGeom>
        </p:spPr>
      </p:pic>
      <p:pic>
        <p:nvPicPr>
          <p:cNvPr id="6" name="Рисунок 5">
            <a:extLst>
              <a:ext uri="{FF2B5EF4-FFF2-40B4-BE49-F238E27FC236}">
                <a16:creationId xmlns:a16="http://schemas.microsoft.com/office/drawing/2014/main" xmlns="" id="{F321FE87-78AD-4EB3-92D8-CF7F253779D6}"/>
              </a:ext>
            </a:extLst>
          </p:cNvPr>
          <p:cNvPicPr>
            <a:picLocks noChangeAspect="1"/>
          </p:cNvPicPr>
          <p:nvPr/>
        </p:nvPicPr>
        <p:blipFill>
          <a:blip r:embed="rId3"/>
          <a:stretch>
            <a:fillRect/>
          </a:stretch>
        </p:blipFill>
        <p:spPr>
          <a:xfrm>
            <a:off x="547255" y="2036618"/>
            <a:ext cx="3138055" cy="2500746"/>
          </a:xfrm>
          <a:prstGeom prst="rect">
            <a:avLst/>
          </a:prstGeom>
        </p:spPr>
      </p:pic>
    </p:spTree>
    <p:extLst>
      <p:ext uri="{BB962C8B-B14F-4D97-AF65-F5344CB8AC3E}">
        <p14:creationId xmlns:p14="http://schemas.microsoft.com/office/powerpoint/2010/main" xmlns="" val="34630842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0AD9DCD-61CF-4E5F-845A-68DCDC3E6BE6}"/>
              </a:ext>
            </a:extLst>
          </p:cNvPr>
          <p:cNvSpPr>
            <a:spLocks noGrp="1"/>
          </p:cNvSpPr>
          <p:nvPr>
            <p:ph type="title"/>
          </p:nvPr>
        </p:nvSpPr>
        <p:spPr>
          <a:xfrm>
            <a:off x="720000" y="445025"/>
            <a:ext cx="7704000" cy="4099266"/>
          </a:xfrm>
        </p:spPr>
        <p:txBody>
          <a:bodyPr/>
          <a:lstStyle/>
          <a:p>
            <a:r>
              <a:rPr lang="hy-AM" sz="1800" dirty="0">
                <a:solidFill>
                  <a:srgbClr val="FF0000"/>
                </a:solidFill>
              </a:rPr>
              <a:t>Եվ վերջում ավարտենք այս խորիմաստ մտքով </a:t>
            </a:r>
            <a:br>
              <a:rPr lang="hy-AM" sz="1800" dirty="0">
                <a:solidFill>
                  <a:srgbClr val="FF0000"/>
                </a:solidFill>
              </a:rPr>
            </a:br>
            <a:r>
              <a:rPr lang="hy-AM" sz="1800" dirty="0">
                <a:solidFill>
                  <a:srgbClr val="FF0000"/>
                </a:solidFill>
              </a:rPr>
              <a:t/>
            </a:r>
            <a:br>
              <a:rPr lang="hy-AM" sz="1800" dirty="0">
                <a:solidFill>
                  <a:srgbClr val="FF0000"/>
                </a:solidFill>
              </a:rPr>
            </a:br>
            <a:r>
              <a:rPr lang="hy-AM" sz="1800" b="0" i="0" dirty="0">
                <a:solidFill>
                  <a:srgbClr val="0070C0"/>
                </a:solidFill>
                <a:effectLst/>
                <a:latin typeface="Arial" panose="020B0604020202020204" pitchFamily="34" charset="0"/>
              </a:rPr>
              <a:t>Երջանկությունը համբույրի պես է. Դրանից հաճույք ստանալու համար հարկավոր է այն կիսել ինչ-որ մեկի հետ:</a:t>
            </a:r>
            <a:br>
              <a:rPr lang="hy-AM" sz="1800" b="0" i="0" dirty="0">
                <a:solidFill>
                  <a:srgbClr val="0070C0"/>
                </a:solidFill>
                <a:effectLst/>
                <a:latin typeface="Arial" panose="020B0604020202020204" pitchFamily="34" charset="0"/>
              </a:rPr>
            </a:br>
            <a:r>
              <a:rPr lang="hy-AM" sz="1800" b="0" i="0" dirty="0">
                <a:solidFill>
                  <a:srgbClr val="0070C0"/>
                </a:solidFill>
                <a:effectLst/>
                <a:latin typeface="Arial" panose="020B0604020202020204" pitchFamily="34" charset="0"/>
              </a:rPr>
              <a:t/>
            </a:r>
            <a:br>
              <a:rPr lang="hy-AM" sz="1800" b="0" i="0" dirty="0">
                <a:solidFill>
                  <a:srgbClr val="0070C0"/>
                </a:solidFill>
                <a:effectLst/>
                <a:latin typeface="Arial" panose="020B0604020202020204" pitchFamily="34" charset="0"/>
              </a:rPr>
            </a:br>
            <a:r>
              <a:rPr lang="hy-AM" sz="1800" b="0" i="0" dirty="0">
                <a:solidFill>
                  <a:srgbClr val="0070C0"/>
                </a:solidFill>
                <a:effectLst/>
                <a:latin typeface="Arial" panose="020B0604020202020204" pitchFamily="34" charset="0"/>
              </a:rPr>
              <a:t> </a:t>
            </a:r>
            <a:r>
              <a:rPr lang="hy-AM" sz="1800" b="0" i="0" dirty="0">
                <a:solidFill>
                  <a:srgbClr val="FF0000"/>
                </a:solidFill>
                <a:effectLst/>
                <a:latin typeface="Arial" panose="020B0604020202020204" pitchFamily="34" charset="0"/>
              </a:rPr>
              <a:t>Ինչենք ուզում ասել այս հետաքրքիր ու ուսանելի աշխատանքը մենք փորձեցինք կիսել Ձեզ հետ և մենք հուսով ենք աշխատանքը ուսանելի կլինի բոլոր տարիքի մարդկանց համար ։</a:t>
            </a:r>
            <a:br>
              <a:rPr lang="hy-AM" sz="1800" b="0" i="0" dirty="0">
                <a:solidFill>
                  <a:srgbClr val="FF0000"/>
                </a:solidFill>
                <a:effectLst/>
                <a:latin typeface="Arial" panose="020B0604020202020204" pitchFamily="34" charset="0"/>
              </a:rPr>
            </a:br>
            <a:r>
              <a:rPr lang="hy-AM" sz="4400" b="0" i="0" dirty="0">
                <a:solidFill>
                  <a:srgbClr val="00B050"/>
                </a:solidFill>
                <a:effectLst/>
                <a:latin typeface="Arial" panose="020B0604020202020204" pitchFamily="34" charset="0"/>
              </a:rPr>
              <a:t>Շնորհակալություն ուշադրության համար </a:t>
            </a:r>
            <a:br>
              <a:rPr lang="hy-AM" sz="4400" b="0" i="0" dirty="0">
                <a:solidFill>
                  <a:srgbClr val="00B050"/>
                </a:solidFill>
                <a:effectLst/>
                <a:latin typeface="Arial" panose="020B0604020202020204" pitchFamily="34" charset="0"/>
              </a:rPr>
            </a:br>
            <a:r>
              <a:rPr lang="hy-AM" sz="1800" dirty="0">
                <a:solidFill>
                  <a:srgbClr val="00B050"/>
                </a:solidFill>
              </a:rPr>
              <a:t/>
            </a:r>
            <a:br>
              <a:rPr lang="hy-AM" sz="1800" dirty="0">
                <a:solidFill>
                  <a:srgbClr val="00B050"/>
                </a:solidFill>
              </a:rPr>
            </a:br>
            <a:endParaRPr lang="ru-RU" sz="1800" dirty="0">
              <a:solidFill>
                <a:srgbClr val="00B050"/>
              </a:solidFill>
            </a:endParaRPr>
          </a:p>
        </p:txBody>
      </p:sp>
    </p:spTree>
    <p:extLst>
      <p:ext uri="{BB962C8B-B14F-4D97-AF65-F5344CB8AC3E}">
        <p14:creationId xmlns:p14="http://schemas.microsoft.com/office/powerpoint/2010/main" xmlns="" val="1435872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0CCF549-A1A5-4261-9D07-ABE8E8C75678}"/>
              </a:ext>
            </a:extLst>
          </p:cNvPr>
          <p:cNvSpPr>
            <a:spLocks noGrp="1"/>
          </p:cNvSpPr>
          <p:nvPr>
            <p:ph type="ctrTitle"/>
          </p:nvPr>
        </p:nvSpPr>
        <p:spPr/>
        <p:txBody>
          <a:bodyPr/>
          <a:lstStyle/>
          <a:p>
            <a:endParaRPr lang="ru-RU"/>
          </a:p>
        </p:txBody>
      </p:sp>
      <p:sp>
        <p:nvSpPr>
          <p:cNvPr id="3" name="Подзаголовок 2">
            <a:extLst>
              <a:ext uri="{FF2B5EF4-FFF2-40B4-BE49-F238E27FC236}">
                <a16:creationId xmlns:a16="http://schemas.microsoft.com/office/drawing/2014/main" xmlns="" id="{5D0F2351-E368-4B55-B22C-186C0FADD85C}"/>
              </a:ext>
            </a:extLst>
          </p:cNvPr>
          <p:cNvSpPr>
            <a:spLocks noGrp="1"/>
          </p:cNvSpPr>
          <p:nvPr>
            <p:ph type="subTitle" idx="1"/>
          </p:nvPr>
        </p:nvSpPr>
        <p:spPr/>
        <p:txBody>
          <a:bodyPr/>
          <a:lstStyle/>
          <a:p>
            <a:endParaRPr lang="ru-RU"/>
          </a:p>
        </p:txBody>
      </p:sp>
      <p:pic>
        <p:nvPicPr>
          <p:cNvPr id="5" name="Рисунок 4">
            <a:extLst>
              <a:ext uri="{FF2B5EF4-FFF2-40B4-BE49-F238E27FC236}">
                <a16:creationId xmlns:a16="http://schemas.microsoft.com/office/drawing/2014/main" xmlns="" id="{6CE67DF2-B171-45C4-86BE-ECCF78A3030C}"/>
              </a:ext>
            </a:extLst>
          </p:cNvPr>
          <p:cNvPicPr>
            <a:picLocks noChangeAspect="1"/>
          </p:cNvPicPr>
          <p:nvPr/>
        </p:nvPicPr>
        <p:blipFill>
          <a:blip r:embed="rId2"/>
          <a:stretch>
            <a:fillRect/>
          </a:stretch>
        </p:blipFill>
        <p:spPr>
          <a:xfrm>
            <a:off x="0" y="0"/>
            <a:ext cx="4662055" cy="5143500"/>
          </a:xfrm>
          <a:prstGeom prst="rect">
            <a:avLst/>
          </a:prstGeom>
        </p:spPr>
      </p:pic>
      <p:pic>
        <p:nvPicPr>
          <p:cNvPr id="7" name="Рисунок 6">
            <a:extLst>
              <a:ext uri="{FF2B5EF4-FFF2-40B4-BE49-F238E27FC236}">
                <a16:creationId xmlns:a16="http://schemas.microsoft.com/office/drawing/2014/main" xmlns="" id="{CDF3C39C-C8E1-410E-A2CF-DD5FE1DD014F}"/>
              </a:ext>
            </a:extLst>
          </p:cNvPr>
          <p:cNvPicPr>
            <a:picLocks noChangeAspect="1"/>
          </p:cNvPicPr>
          <p:nvPr/>
        </p:nvPicPr>
        <p:blipFill>
          <a:blip r:embed="rId3"/>
          <a:stretch>
            <a:fillRect/>
          </a:stretch>
        </p:blipFill>
        <p:spPr>
          <a:xfrm>
            <a:off x="4807527" y="-32905"/>
            <a:ext cx="4191000" cy="5143500"/>
          </a:xfrm>
          <a:prstGeom prst="rect">
            <a:avLst/>
          </a:prstGeom>
        </p:spPr>
      </p:pic>
    </p:spTree>
    <p:extLst>
      <p:ext uri="{BB962C8B-B14F-4D97-AF65-F5344CB8AC3E}">
        <p14:creationId xmlns:p14="http://schemas.microsoft.com/office/powerpoint/2010/main" xmlns="" val="1269174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24"/>
        <p:cNvGrpSpPr/>
        <p:nvPr/>
      </p:nvGrpSpPr>
      <p:grpSpPr>
        <a:xfrm>
          <a:off x="0" y="0"/>
          <a:ext cx="0" cy="0"/>
          <a:chOff x="0" y="0"/>
          <a:chExt cx="0" cy="0"/>
        </a:xfrm>
      </p:grpSpPr>
      <p:sp>
        <p:nvSpPr>
          <p:cNvPr id="3425" name="Google Shape;3425;p47"/>
          <p:cNvSpPr/>
          <p:nvPr/>
        </p:nvSpPr>
        <p:spPr>
          <a:xfrm>
            <a:off x="297588" y="4170550"/>
            <a:ext cx="3796200" cy="321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47"/>
          <p:cNvSpPr txBox="1">
            <a:spLocks noGrp="1"/>
          </p:cNvSpPr>
          <p:nvPr>
            <p:ph type="title"/>
          </p:nvPr>
        </p:nvSpPr>
        <p:spPr>
          <a:xfrm>
            <a:off x="789293" y="-360664"/>
            <a:ext cx="7960515" cy="318498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sz="1600" dirty="0" err="1">
                <a:solidFill>
                  <a:schemeClr val="bg2">
                    <a:lumMod val="50000"/>
                  </a:schemeClr>
                </a:solidFill>
              </a:rPr>
              <a:t>Թեմայի</a:t>
            </a:r>
            <a:r>
              <a:rPr sz="1600" dirty="0">
                <a:solidFill>
                  <a:schemeClr val="bg2">
                    <a:lumMod val="50000"/>
                  </a:schemeClr>
                </a:solidFill>
              </a:rPr>
              <a:t> </a:t>
            </a:r>
            <a:r>
              <a:rPr sz="1600" dirty="0" err="1">
                <a:solidFill>
                  <a:schemeClr val="bg2">
                    <a:lumMod val="50000"/>
                  </a:schemeClr>
                </a:solidFill>
              </a:rPr>
              <a:t>ուսումնասիրման</a:t>
            </a:r>
            <a:r>
              <a:rPr sz="1600" dirty="0">
                <a:solidFill>
                  <a:schemeClr val="bg2">
                    <a:lumMod val="50000"/>
                  </a:schemeClr>
                </a:solidFill>
              </a:rPr>
              <a:t> </a:t>
            </a:r>
            <a:r>
              <a:rPr sz="1600" dirty="0" err="1">
                <a:solidFill>
                  <a:schemeClr val="bg2">
                    <a:lumMod val="50000"/>
                  </a:schemeClr>
                </a:solidFill>
              </a:rPr>
              <a:t>համար</a:t>
            </a:r>
            <a:r>
              <a:rPr sz="1600" dirty="0">
                <a:solidFill>
                  <a:schemeClr val="bg2">
                    <a:lumMod val="50000"/>
                  </a:schemeClr>
                </a:solidFill>
              </a:rPr>
              <a:t> </a:t>
            </a:r>
            <a:r>
              <a:rPr sz="1600" dirty="0" err="1">
                <a:solidFill>
                  <a:schemeClr val="bg2">
                    <a:lumMod val="50000"/>
                  </a:schemeClr>
                </a:solidFill>
              </a:rPr>
              <a:t>ընտրել</a:t>
            </a:r>
            <a:r>
              <a:rPr sz="1600" dirty="0">
                <a:solidFill>
                  <a:schemeClr val="bg2">
                    <a:lumMod val="50000"/>
                  </a:schemeClr>
                </a:solidFill>
              </a:rPr>
              <a:t> </a:t>
            </a:r>
            <a:r>
              <a:rPr sz="1600" dirty="0" err="1">
                <a:solidFill>
                  <a:schemeClr val="bg2">
                    <a:lumMod val="50000"/>
                  </a:schemeClr>
                </a:solidFill>
              </a:rPr>
              <a:t>ենք</a:t>
            </a:r>
            <a:r>
              <a:rPr sz="1600" dirty="0">
                <a:solidFill>
                  <a:schemeClr val="bg2">
                    <a:lumMod val="50000"/>
                  </a:schemeClr>
                </a:solidFill>
              </a:rPr>
              <a:t> </a:t>
            </a:r>
            <a:r>
              <a:rPr sz="1600" dirty="0" err="1">
                <a:solidFill>
                  <a:schemeClr val="bg2">
                    <a:lumMod val="50000"/>
                  </a:schemeClr>
                </a:solidFill>
              </a:rPr>
              <a:t>հետևյալ</a:t>
            </a:r>
            <a:r>
              <a:rPr sz="1600" dirty="0">
                <a:solidFill>
                  <a:schemeClr val="bg2">
                    <a:lumMod val="50000"/>
                  </a:schemeClr>
                </a:solidFill>
              </a:rPr>
              <a:t> </a:t>
            </a:r>
            <a:r>
              <a:rPr sz="1600" dirty="0" err="1">
                <a:solidFill>
                  <a:schemeClr val="bg2">
                    <a:lumMod val="50000"/>
                  </a:schemeClr>
                </a:solidFill>
              </a:rPr>
              <a:t>կարգախոսը</a:t>
            </a:r>
            <a:r>
              <a:rPr sz="1600" dirty="0">
                <a:solidFill>
                  <a:schemeClr val="bg2">
                    <a:lumMod val="50000"/>
                  </a:schemeClr>
                </a:solidFill>
              </a:rPr>
              <a:t> ՝ </a:t>
            </a:r>
            <a:r>
              <a:rPr sz="1600" i="1" dirty="0">
                <a:solidFill>
                  <a:schemeClr val="bg2">
                    <a:lumMod val="50000"/>
                  </a:schemeClr>
                </a:solidFill>
                <a:effectLst>
                  <a:outerShdw blurRad="38100" dist="38100" dir="2700000" algn="tl">
                    <a:srgbClr val="000000">
                      <a:alpha val="43137"/>
                    </a:srgbClr>
                  </a:outerShdw>
                </a:effectLst>
              </a:rPr>
              <a:t>&lt;&lt;Աշխարհին,</a:t>
            </a:r>
            <a:r>
              <a:rPr sz="1600" i="1" dirty="0" err="1">
                <a:solidFill>
                  <a:schemeClr val="bg2">
                    <a:lumMod val="50000"/>
                  </a:schemeClr>
                </a:solidFill>
                <a:effectLst>
                  <a:outerShdw blurRad="38100" dist="38100" dir="2700000" algn="tl">
                    <a:srgbClr val="000000">
                      <a:alpha val="43137"/>
                    </a:srgbClr>
                  </a:outerShdw>
                </a:effectLst>
              </a:rPr>
              <a:t>այո</a:t>
            </a:r>
            <a:r>
              <a:rPr sz="1600" i="1" dirty="0">
                <a:solidFill>
                  <a:schemeClr val="bg2">
                    <a:lumMod val="50000"/>
                  </a:schemeClr>
                </a:solidFill>
                <a:effectLst>
                  <a:outerShdw blurRad="38100" dist="38100" dir="2700000" algn="tl">
                    <a:srgbClr val="000000">
                      <a:alpha val="43137"/>
                    </a:srgbClr>
                  </a:outerShdw>
                </a:effectLst>
              </a:rPr>
              <a:t>՛,</a:t>
            </a:r>
            <a:r>
              <a:rPr sz="1600" i="1" dirty="0" err="1">
                <a:solidFill>
                  <a:schemeClr val="bg2">
                    <a:lumMod val="50000"/>
                  </a:schemeClr>
                </a:solidFill>
                <a:effectLst>
                  <a:outerShdw blurRad="38100" dist="38100" dir="2700000" algn="tl">
                    <a:srgbClr val="000000">
                      <a:alpha val="43137"/>
                    </a:srgbClr>
                  </a:outerShdw>
                </a:effectLst>
              </a:rPr>
              <a:t>մաքրություն</a:t>
            </a:r>
            <a:r>
              <a:rPr sz="1600" i="1" dirty="0">
                <a:solidFill>
                  <a:schemeClr val="bg2">
                    <a:lumMod val="50000"/>
                  </a:schemeClr>
                </a:solidFill>
                <a:effectLst>
                  <a:outerShdw blurRad="38100" dist="38100" dir="2700000" algn="tl">
                    <a:srgbClr val="000000">
                      <a:alpha val="43137"/>
                    </a:srgbClr>
                  </a:outerShdw>
                </a:effectLst>
              </a:rPr>
              <a:t> է </a:t>
            </a:r>
            <a:r>
              <a:rPr sz="1600" i="1" dirty="0" err="1">
                <a:solidFill>
                  <a:schemeClr val="bg2">
                    <a:lumMod val="50000"/>
                  </a:schemeClr>
                </a:solidFill>
                <a:effectLst>
                  <a:outerShdw blurRad="38100" dist="38100" dir="2700000" algn="tl">
                    <a:srgbClr val="000000">
                      <a:alpha val="43137"/>
                    </a:srgbClr>
                  </a:outerShdw>
                </a:effectLst>
              </a:rPr>
              <a:t>պետք</a:t>
            </a:r>
            <a:r>
              <a:rPr sz="1600" i="1" dirty="0">
                <a:solidFill>
                  <a:schemeClr val="bg2">
                    <a:lumMod val="50000"/>
                  </a:schemeClr>
                </a:solidFill>
                <a:effectLst>
                  <a:outerShdw blurRad="38100" dist="38100" dir="2700000" algn="tl">
                    <a:srgbClr val="000000">
                      <a:alpha val="43137"/>
                    </a:srgbClr>
                  </a:outerShdw>
                </a:effectLst>
              </a:rPr>
              <a:t>&gt;&gt; </a:t>
            </a:r>
            <a:r>
              <a:rPr sz="1600" dirty="0">
                <a:solidFill>
                  <a:schemeClr val="bg2">
                    <a:lumMod val="50000"/>
                  </a:schemeClr>
                </a:solidFill>
              </a:rPr>
              <a:t>։</a:t>
            </a:r>
            <a:br>
              <a:rPr sz="1600" dirty="0">
                <a:solidFill>
                  <a:schemeClr val="bg2">
                    <a:lumMod val="50000"/>
                  </a:schemeClr>
                </a:solidFill>
              </a:rPr>
            </a:br>
            <a:r>
              <a:rPr lang="hy-AM" sz="1600" dirty="0">
                <a:solidFill>
                  <a:schemeClr val="bg2">
                    <a:lumMod val="50000"/>
                  </a:schemeClr>
                </a:solidFill>
              </a:rPr>
              <a:t>Ունենք ընտրված տարբերանշան որի բացատրությունը է՝ </a:t>
            </a:r>
            <a:br>
              <a:rPr lang="hy-AM" sz="1600" dirty="0">
                <a:solidFill>
                  <a:schemeClr val="bg2">
                    <a:lumMod val="50000"/>
                  </a:schemeClr>
                </a:solidFill>
              </a:rPr>
            </a:br>
            <a:r>
              <a:rPr lang="hy-AM" sz="1600" dirty="0">
                <a:solidFill>
                  <a:schemeClr val="bg2">
                    <a:lumMod val="50000"/>
                  </a:schemeClr>
                </a:solidFill>
              </a:rPr>
              <a:t>Կանաչ ժառը բնութագրում է խաղաղություն և նոր ու մաքուր կյանք ։ Երկրագունդը ,որ պետք է աշխարհի յուրաքանչյուր տարածքում մաքրություն պահպանենք։</a:t>
            </a:r>
            <a:br>
              <a:rPr lang="hy-AM" sz="1600" dirty="0">
                <a:solidFill>
                  <a:schemeClr val="bg2">
                    <a:lumMod val="50000"/>
                  </a:schemeClr>
                </a:solidFill>
              </a:rPr>
            </a:br>
            <a:r>
              <a:rPr lang="hy-AM" sz="1600" dirty="0">
                <a:solidFill>
                  <a:schemeClr val="bg2">
                    <a:lumMod val="50000"/>
                  </a:schemeClr>
                </a:solidFill>
              </a:rPr>
              <a:t>Մարդիկ մենք ենք համախմբված,որը նշանակում է որ միասին կարող ենք հասնել ամեն ինչի եթե ունենանք համախմբվածություն ։ Իսկ վառվող լույսը նոր մտքերի ,բնությունը պահպանելու ցանկության բնութագիրն է։ Այս ամենը ընդհանուր վերցված մենք  ունենք մեր կարգախոսը։ </a:t>
            </a:r>
            <a:br>
              <a:rPr lang="hy-AM" sz="1600" dirty="0">
                <a:solidFill>
                  <a:schemeClr val="bg2">
                    <a:lumMod val="50000"/>
                  </a:schemeClr>
                </a:solidFill>
              </a:rPr>
            </a:br>
            <a:endParaRPr sz="1600" dirty="0">
              <a:solidFill>
                <a:schemeClr val="bg2">
                  <a:lumMod val="50000"/>
                </a:schemeClr>
              </a:solidFill>
            </a:endParaRPr>
          </a:p>
        </p:txBody>
      </p:sp>
      <p:sp>
        <p:nvSpPr>
          <p:cNvPr id="3427" name="Google Shape;3427;p47"/>
          <p:cNvSpPr txBox="1">
            <a:spLocks noGrp="1"/>
          </p:cNvSpPr>
          <p:nvPr>
            <p:ph type="subTitle" idx="1"/>
          </p:nvPr>
        </p:nvSpPr>
        <p:spPr>
          <a:xfrm>
            <a:off x="4600050" y="2926700"/>
            <a:ext cx="3721800" cy="16818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endParaRPr dirty="0"/>
          </a:p>
        </p:txBody>
      </p:sp>
      <p:pic>
        <p:nvPicPr>
          <p:cNvPr id="3" name="Рисунок 2">
            <a:extLst>
              <a:ext uri="{FF2B5EF4-FFF2-40B4-BE49-F238E27FC236}">
                <a16:creationId xmlns:a16="http://schemas.microsoft.com/office/drawing/2014/main" xmlns="" id="{EEF3A9F4-8C25-4CA4-8258-360DC2B5B5FB}"/>
              </a:ext>
            </a:extLst>
          </p:cNvPr>
          <p:cNvPicPr>
            <a:picLocks noChangeAspect="1"/>
          </p:cNvPicPr>
          <p:nvPr/>
        </p:nvPicPr>
        <p:blipFill>
          <a:blip r:embed="rId3"/>
          <a:stretch>
            <a:fillRect/>
          </a:stretch>
        </p:blipFill>
        <p:spPr>
          <a:xfrm>
            <a:off x="2000250" y="2485814"/>
            <a:ext cx="5143500" cy="260096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21"/>
        <p:cNvGrpSpPr/>
        <p:nvPr/>
      </p:nvGrpSpPr>
      <p:grpSpPr>
        <a:xfrm>
          <a:off x="0" y="0"/>
          <a:ext cx="0" cy="0"/>
          <a:chOff x="0" y="0"/>
          <a:chExt cx="0" cy="0"/>
        </a:xfrm>
      </p:grpSpPr>
      <p:sp>
        <p:nvSpPr>
          <p:cNvPr id="3522" name="Google Shape;3522;p48"/>
          <p:cNvSpPr/>
          <p:nvPr/>
        </p:nvSpPr>
        <p:spPr>
          <a:xfrm>
            <a:off x="715100" y="2625269"/>
            <a:ext cx="4050300" cy="526800"/>
          </a:xfrm>
          <a:prstGeom prst="roundRect">
            <a:avLst>
              <a:gd name="adj" fmla="val 50000"/>
            </a:avLst>
          </a:prstGeom>
          <a:gradFill>
            <a:gsLst>
              <a:gs pos="0">
                <a:schemeClr val="lt2"/>
              </a:gs>
              <a:gs pos="100000">
                <a:schemeClr val="dk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48"/>
          <p:cNvSpPr txBox="1">
            <a:spLocks noGrp="1"/>
          </p:cNvSpPr>
          <p:nvPr>
            <p:ph type="title"/>
          </p:nvPr>
        </p:nvSpPr>
        <p:spPr>
          <a:xfrm>
            <a:off x="870650" y="537112"/>
            <a:ext cx="6386181" cy="1862173"/>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y-AM" sz="1400" b="1" i="0" dirty="0">
                <a:solidFill>
                  <a:schemeClr val="tx2">
                    <a:lumMod val="50000"/>
                  </a:schemeClr>
                </a:solidFill>
                <a:effectLst/>
                <a:latin typeface="Arial" panose="020B0604020202020204" pitchFamily="34" charset="0"/>
              </a:rPr>
              <a:t>Թափոններ</a:t>
            </a:r>
            <a:r>
              <a:rPr lang="hy-AM" sz="1400" b="0" i="0" dirty="0">
                <a:solidFill>
                  <a:schemeClr val="tx2">
                    <a:lumMod val="50000"/>
                  </a:schemeClr>
                </a:solidFill>
                <a:effectLst/>
                <a:latin typeface="Arial" panose="020B0604020202020204" pitchFamily="34" charset="0"/>
              </a:rPr>
              <a:t>, մարդու կենցաղային և արդյունաբերական գործունեության ժամանակ նյութերի ու </a:t>
            </a:r>
            <a:r>
              <a:rPr lang="hy-AM" sz="1400" b="0" i="0" u="none" strike="noStrike" dirty="0">
                <a:solidFill>
                  <a:schemeClr val="tx2">
                    <a:lumMod val="50000"/>
                  </a:schemeClr>
                </a:solidFill>
                <a:effectLst/>
                <a:latin typeface="Arial" panose="020B0604020202020204" pitchFamily="34" charset="0"/>
                <a:hlinkClick r:id="rId3" tooltip="Էներգիա">
                  <a:extLst>
                    <a:ext uri="{A12FA001-AC4F-418D-AE19-62706E023703}">
                      <ahyp:hlinkClr xmlns:ahyp="http://schemas.microsoft.com/office/drawing/2018/hyperlinkcolor" xmlns="" val="tx"/>
                    </a:ext>
                  </a:extLst>
                </a:hlinkClick>
              </a:rPr>
              <a:t>էներգիայի</a:t>
            </a:r>
            <a:r>
              <a:rPr lang="hy-AM" sz="1400" b="0" i="0" dirty="0">
                <a:solidFill>
                  <a:schemeClr val="tx2">
                    <a:lumMod val="50000"/>
                  </a:schemeClr>
                </a:solidFill>
                <a:effectLst/>
                <a:latin typeface="Arial" panose="020B0604020202020204" pitchFamily="34" charset="0"/>
              </a:rPr>
              <a:t> փոխակերպման հետևանքով առաջացող արգասիքներ, որոնք չունեն հետագա օգտագործելի հատկություններ։ Թափոնները </a:t>
            </a:r>
            <a:r>
              <a:rPr lang="hy-AM" sz="1400" b="0" i="0" u="none" strike="noStrike" dirty="0">
                <a:solidFill>
                  <a:schemeClr val="tx2">
                    <a:lumMod val="50000"/>
                  </a:schemeClr>
                </a:solidFill>
                <a:effectLst/>
                <a:latin typeface="Arial" panose="020B0604020202020204" pitchFamily="34" charset="0"/>
                <a:hlinkClick r:id="rId4" tooltip="Օդ">
                  <a:extLst>
                    <a:ext uri="{A12FA001-AC4F-418D-AE19-62706E023703}">
                      <ahyp:hlinkClr xmlns:ahyp="http://schemas.microsoft.com/office/drawing/2018/hyperlinkcolor" xmlns="" val="tx"/>
                    </a:ext>
                  </a:extLst>
                </a:hlinkClick>
              </a:rPr>
              <a:t>մթնոլորտային օդի</a:t>
            </a:r>
            <a:r>
              <a:rPr lang="hy-AM" sz="1400" b="0" i="0" dirty="0">
                <a:solidFill>
                  <a:schemeClr val="tx2">
                    <a:lumMod val="50000"/>
                  </a:schemeClr>
                </a:solidFill>
                <a:effectLst/>
                <a:latin typeface="Arial" panose="020B0604020202020204" pitchFamily="34" charset="0"/>
              </a:rPr>
              <a:t>, </a:t>
            </a:r>
            <a:r>
              <a:rPr lang="hy-AM" sz="1400" b="0" i="0" u="none" strike="noStrike" dirty="0">
                <a:solidFill>
                  <a:schemeClr val="tx2">
                    <a:lumMod val="50000"/>
                  </a:schemeClr>
                </a:solidFill>
                <a:effectLst/>
                <a:latin typeface="Arial" panose="020B0604020202020204" pitchFamily="34" charset="0"/>
                <a:hlinkClick r:id="rId5" tooltip="Ընդերք">
                  <a:extLst>
                    <a:ext uri="{A12FA001-AC4F-418D-AE19-62706E023703}">
                      <ahyp:hlinkClr xmlns:ahyp="http://schemas.microsoft.com/office/drawing/2018/hyperlinkcolor" xmlns="" val="tx"/>
                    </a:ext>
                  </a:extLst>
                </a:hlinkClick>
              </a:rPr>
              <a:t>ընդերքի</a:t>
            </a:r>
            <a:r>
              <a:rPr lang="hy-AM" sz="1400" b="0" i="0" dirty="0">
                <a:solidFill>
                  <a:schemeClr val="tx2">
                    <a:lumMod val="50000"/>
                  </a:schemeClr>
                </a:solidFill>
                <a:effectLst/>
                <a:latin typeface="Arial" panose="020B0604020202020204" pitchFamily="34" charset="0"/>
              </a:rPr>
              <a:t>, </a:t>
            </a:r>
            <a:r>
              <a:rPr lang="hy-AM" sz="1400" b="0" i="0" u="none" strike="noStrike" dirty="0">
                <a:solidFill>
                  <a:schemeClr val="tx2">
                    <a:lumMod val="50000"/>
                  </a:schemeClr>
                </a:solidFill>
                <a:effectLst/>
                <a:latin typeface="Arial" panose="020B0604020202020204" pitchFamily="34" charset="0"/>
                <a:hlinkClick r:id="rId6" tooltip="Ջուր">
                  <a:extLst>
                    <a:ext uri="{A12FA001-AC4F-418D-AE19-62706E023703}">
                      <ahyp:hlinkClr xmlns:ahyp="http://schemas.microsoft.com/office/drawing/2018/hyperlinkcolor" xmlns="" val="tx"/>
                    </a:ext>
                  </a:extLst>
                </a:hlinkClick>
              </a:rPr>
              <a:t>ջրերի</a:t>
            </a:r>
            <a:r>
              <a:rPr lang="hy-AM" sz="1400" b="0" i="0" dirty="0">
                <a:solidFill>
                  <a:schemeClr val="tx2">
                    <a:lumMod val="50000"/>
                  </a:schemeClr>
                </a:solidFill>
                <a:effectLst/>
                <a:latin typeface="Arial" panose="020B0604020202020204" pitchFamily="34" charset="0"/>
              </a:rPr>
              <a:t> և </a:t>
            </a:r>
            <a:r>
              <a:rPr lang="hy-AM" sz="1400" b="0" i="0" u="none" strike="noStrike" dirty="0">
                <a:solidFill>
                  <a:schemeClr val="tx2">
                    <a:lumMod val="50000"/>
                  </a:schemeClr>
                </a:solidFill>
                <a:effectLst/>
                <a:latin typeface="Arial" panose="020B0604020202020204" pitchFamily="34" charset="0"/>
                <a:hlinkClick r:id="rId7" tooltip="Հող">
                  <a:extLst>
                    <a:ext uri="{A12FA001-AC4F-418D-AE19-62706E023703}">
                      <ahyp:hlinkClr xmlns:ahyp="http://schemas.microsoft.com/office/drawing/2018/hyperlinkcolor" xmlns="" val="tx"/>
                    </a:ext>
                  </a:extLst>
                </a:hlinkClick>
              </a:rPr>
              <a:t>հողերի</a:t>
            </a:r>
            <a:r>
              <a:rPr lang="hy-AM" sz="1400" b="0" i="0" dirty="0">
                <a:solidFill>
                  <a:schemeClr val="tx2">
                    <a:lumMod val="50000"/>
                  </a:schemeClr>
                </a:solidFill>
                <a:effectLst/>
                <a:latin typeface="Arial" panose="020B0604020202020204" pitchFamily="34" charset="0"/>
              </a:rPr>
              <a:t> աղտոտման աղբյուր են</a:t>
            </a:r>
            <a:r>
              <a:rPr lang="hy-AM" sz="900" b="0" i="0" dirty="0">
                <a:solidFill>
                  <a:schemeClr val="tx2">
                    <a:lumMod val="50000"/>
                  </a:schemeClr>
                </a:solidFill>
                <a:effectLst/>
                <a:latin typeface="Arial" panose="020B0604020202020204" pitchFamily="34" charset="0"/>
              </a:rPr>
              <a:t>։</a:t>
            </a:r>
            <a:endParaRPr sz="1400" dirty="0">
              <a:solidFill>
                <a:schemeClr val="tx2">
                  <a:lumMod val="50000"/>
                </a:schemeClr>
              </a:solidFill>
            </a:endParaRPr>
          </a:p>
        </p:txBody>
      </p:sp>
      <p:sp>
        <p:nvSpPr>
          <p:cNvPr id="3524" name="Google Shape;3524;p48"/>
          <p:cNvSpPr txBox="1">
            <a:spLocks noGrp="1"/>
          </p:cNvSpPr>
          <p:nvPr>
            <p:ph type="subTitle" idx="1"/>
          </p:nvPr>
        </p:nvSpPr>
        <p:spPr>
          <a:xfrm>
            <a:off x="870650" y="2681069"/>
            <a:ext cx="4360200" cy="41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grpSp>
        <p:nvGrpSpPr>
          <p:cNvPr id="3526" name="Google Shape;3526;p48"/>
          <p:cNvGrpSpPr/>
          <p:nvPr/>
        </p:nvGrpSpPr>
        <p:grpSpPr>
          <a:xfrm>
            <a:off x="1862959" y="1777053"/>
            <a:ext cx="6964160" cy="3251607"/>
            <a:chOff x="5505300" y="3509450"/>
            <a:chExt cx="3006848" cy="1403915"/>
          </a:xfrm>
        </p:grpSpPr>
        <p:grpSp>
          <p:nvGrpSpPr>
            <p:cNvPr id="3527" name="Google Shape;3527;p48"/>
            <p:cNvGrpSpPr/>
            <p:nvPr/>
          </p:nvGrpSpPr>
          <p:grpSpPr>
            <a:xfrm>
              <a:off x="5505300" y="3509450"/>
              <a:ext cx="3006848" cy="1403915"/>
              <a:chOff x="5505300" y="3509450"/>
              <a:chExt cx="3006848" cy="1403915"/>
            </a:xfrm>
          </p:grpSpPr>
          <p:sp>
            <p:nvSpPr>
              <p:cNvPr id="3528" name="Google Shape;3528;p48"/>
              <p:cNvSpPr/>
              <p:nvPr/>
            </p:nvSpPr>
            <p:spPr>
              <a:xfrm>
                <a:off x="6718626" y="4383026"/>
                <a:ext cx="305660" cy="52"/>
              </a:xfrm>
              <a:custGeom>
                <a:avLst/>
                <a:gdLst/>
                <a:ahLst/>
                <a:cxnLst/>
                <a:rect l="l" t="t" r="r" b="b"/>
                <a:pathLst>
                  <a:path w="5873" h="1" fill="none" extrusionOk="0">
                    <a:moveTo>
                      <a:pt x="0" y="1"/>
                    </a:moveTo>
                    <a:lnTo>
                      <a:pt x="5873" y="1"/>
                    </a:lnTo>
                  </a:path>
                </a:pathLst>
              </a:custGeom>
              <a:no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48"/>
              <p:cNvSpPr/>
              <p:nvPr/>
            </p:nvSpPr>
            <p:spPr>
              <a:xfrm>
                <a:off x="7054316" y="4383026"/>
                <a:ext cx="37733" cy="52"/>
              </a:xfrm>
              <a:custGeom>
                <a:avLst/>
                <a:gdLst/>
                <a:ahLst/>
                <a:cxnLst/>
                <a:rect l="l" t="t" r="r" b="b"/>
                <a:pathLst>
                  <a:path w="725" h="1" fill="none" extrusionOk="0">
                    <a:moveTo>
                      <a:pt x="0" y="1"/>
                    </a:moveTo>
                    <a:lnTo>
                      <a:pt x="724" y="1"/>
                    </a:lnTo>
                  </a:path>
                </a:pathLst>
              </a:custGeom>
              <a:no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48"/>
              <p:cNvSpPr/>
              <p:nvPr/>
            </p:nvSpPr>
            <p:spPr>
              <a:xfrm>
                <a:off x="6251001" y="4383026"/>
                <a:ext cx="305712" cy="52"/>
              </a:xfrm>
              <a:custGeom>
                <a:avLst/>
                <a:gdLst/>
                <a:ahLst/>
                <a:cxnLst/>
                <a:rect l="l" t="t" r="r" b="b"/>
                <a:pathLst>
                  <a:path w="5874" h="1" fill="none" extrusionOk="0">
                    <a:moveTo>
                      <a:pt x="1" y="1"/>
                    </a:moveTo>
                    <a:lnTo>
                      <a:pt x="5873" y="1"/>
                    </a:lnTo>
                  </a:path>
                </a:pathLst>
              </a:custGeom>
              <a:no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48"/>
              <p:cNvSpPr/>
              <p:nvPr/>
            </p:nvSpPr>
            <p:spPr>
              <a:xfrm>
                <a:off x="6586692" y="4383026"/>
                <a:ext cx="37733" cy="52"/>
              </a:xfrm>
              <a:custGeom>
                <a:avLst/>
                <a:gdLst/>
                <a:ahLst/>
                <a:cxnLst/>
                <a:rect l="l" t="t" r="r" b="b"/>
                <a:pathLst>
                  <a:path w="725" h="1" fill="none" extrusionOk="0">
                    <a:moveTo>
                      <a:pt x="1" y="1"/>
                    </a:moveTo>
                    <a:lnTo>
                      <a:pt x="725" y="1"/>
                    </a:lnTo>
                  </a:path>
                </a:pathLst>
              </a:custGeom>
              <a:no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48"/>
              <p:cNvSpPr/>
              <p:nvPr/>
            </p:nvSpPr>
            <p:spPr>
              <a:xfrm>
                <a:off x="5870032" y="4383026"/>
                <a:ext cx="305660" cy="52"/>
              </a:xfrm>
              <a:custGeom>
                <a:avLst/>
                <a:gdLst/>
                <a:ahLst/>
                <a:cxnLst/>
                <a:rect l="l" t="t" r="r" b="b"/>
                <a:pathLst>
                  <a:path w="5873" h="1" fill="none" extrusionOk="0">
                    <a:moveTo>
                      <a:pt x="0" y="1"/>
                    </a:moveTo>
                    <a:lnTo>
                      <a:pt x="5873" y="1"/>
                    </a:lnTo>
                  </a:path>
                </a:pathLst>
              </a:custGeom>
              <a:no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48"/>
              <p:cNvSpPr/>
              <p:nvPr/>
            </p:nvSpPr>
            <p:spPr>
              <a:xfrm>
                <a:off x="6205670" y="4383026"/>
                <a:ext cx="37785" cy="52"/>
              </a:xfrm>
              <a:custGeom>
                <a:avLst/>
                <a:gdLst/>
                <a:ahLst/>
                <a:cxnLst/>
                <a:rect l="l" t="t" r="r" b="b"/>
                <a:pathLst>
                  <a:path w="726" h="1" fill="none" extrusionOk="0">
                    <a:moveTo>
                      <a:pt x="1" y="1"/>
                    </a:moveTo>
                    <a:lnTo>
                      <a:pt x="725" y="1"/>
                    </a:lnTo>
                  </a:path>
                </a:pathLst>
              </a:custGeom>
              <a:no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48"/>
              <p:cNvSpPr/>
              <p:nvPr/>
            </p:nvSpPr>
            <p:spPr>
              <a:xfrm>
                <a:off x="6801638" y="4477280"/>
                <a:ext cx="339281" cy="52"/>
              </a:xfrm>
              <a:custGeom>
                <a:avLst/>
                <a:gdLst/>
                <a:ahLst/>
                <a:cxnLst/>
                <a:rect l="l" t="t" r="r" b="b"/>
                <a:pathLst>
                  <a:path w="6519" h="1" fill="none" extrusionOk="0">
                    <a:moveTo>
                      <a:pt x="1" y="0"/>
                    </a:moveTo>
                    <a:lnTo>
                      <a:pt x="6519" y="0"/>
                    </a:lnTo>
                  </a:path>
                </a:pathLst>
              </a:custGeom>
              <a:no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48"/>
              <p:cNvSpPr/>
              <p:nvPr/>
            </p:nvSpPr>
            <p:spPr>
              <a:xfrm>
                <a:off x="6707436" y="4477280"/>
                <a:ext cx="48922" cy="52"/>
              </a:xfrm>
              <a:custGeom>
                <a:avLst/>
                <a:gdLst/>
                <a:ahLst/>
                <a:cxnLst/>
                <a:rect l="l" t="t" r="r" b="b"/>
                <a:pathLst>
                  <a:path w="940" h="1" fill="none" extrusionOk="0">
                    <a:moveTo>
                      <a:pt x="940" y="0"/>
                    </a:moveTo>
                    <a:lnTo>
                      <a:pt x="0" y="0"/>
                    </a:lnTo>
                  </a:path>
                </a:pathLst>
              </a:custGeom>
              <a:no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48"/>
              <p:cNvSpPr/>
              <p:nvPr/>
            </p:nvSpPr>
            <p:spPr>
              <a:xfrm>
                <a:off x="6075297" y="4477280"/>
                <a:ext cx="507387" cy="52"/>
              </a:xfrm>
              <a:custGeom>
                <a:avLst/>
                <a:gdLst/>
                <a:ahLst/>
                <a:cxnLst/>
                <a:rect l="l" t="t" r="r" b="b"/>
                <a:pathLst>
                  <a:path w="9749" h="1" fill="none" extrusionOk="0">
                    <a:moveTo>
                      <a:pt x="0" y="0"/>
                    </a:moveTo>
                    <a:lnTo>
                      <a:pt x="9748" y="0"/>
                    </a:lnTo>
                  </a:path>
                </a:pathLst>
              </a:custGeom>
              <a:no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48"/>
              <p:cNvSpPr/>
              <p:nvPr/>
            </p:nvSpPr>
            <p:spPr>
              <a:xfrm>
                <a:off x="5934203" y="4477280"/>
                <a:ext cx="73383" cy="52"/>
              </a:xfrm>
              <a:custGeom>
                <a:avLst/>
                <a:gdLst/>
                <a:ahLst/>
                <a:cxnLst/>
                <a:rect l="l" t="t" r="r" b="b"/>
                <a:pathLst>
                  <a:path w="1410" h="1" fill="none" extrusionOk="0">
                    <a:moveTo>
                      <a:pt x="1410" y="0"/>
                    </a:moveTo>
                    <a:lnTo>
                      <a:pt x="1" y="0"/>
                    </a:lnTo>
                  </a:path>
                </a:pathLst>
              </a:custGeom>
              <a:no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48"/>
              <p:cNvSpPr/>
              <p:nvPr/>
            </p:nvSpPr>
            <p:spPr>
              <a:xfrm>
                <a:off x="8000703" y="4428357"/>
                <a:ext cx="318880" cy="52"/>
              </a:xfrm>
              <a:custGeom>
                <a:avLst/>
                <a:gdLst/>
                <a:ahLst/>
                <a:cxnLst/>
                <a:rect l="l" t="t" r="r" b="b"/>
                <a:pathLst>
                  <a:path w="6127" h="1" fill="none" extrusionOk="0">
                    <a:moveTo>
                      <a:pt x="6127" y="1"/>
                    </a:moveTo>
                    <a:lnTo>
                      <a:pt x="0" y="1"/>
                    </a:lnTo>
                  </a:path>
                </a:pathLst>
              </a:custGeom>
              <a:no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48"/>
              <p:cNvSpPr/>
              <p:nvPr/>
            </p:nvSpPr>
            <p:spPr>
              <a:xfrm>
                <a:off x="8361844" y="4428357"/>
                <a:ext cx="46372" cy="52"/>
              </a:xfrm>
              <a:custGeom>
                <a:avLst/>
                <a:gdLst/>
                <a:ahLst/>
                <a:cxnLst/>
                <a:rect l="l" t="t" r="r" b="b"/>
                <a:pathLst>
                  <a:path w="891" h="1" fill="none" extrusionOk="0">
                    <a:moveTo>
                      <a:pt x="0" y="1"/>
                    </a:moveTo>
                    <a:lnTo>
                      <a:pt x="891" y="1"/>
                    </a:lnTo>
                  </a:path>
                </a:pathLst>
              </a:custGeom>
              <a:no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48"/>
              <p:cNvSpPr/>
              <p:nvPr/>
            </p:nvSpPr>
            <p:spPr>
              <a:xfrm>
                <a:off x="7020175" y="4428357"/>
                <a:ext cx="318880" cy="52"/>
              </a:xfrm>
              <a:custGeom>
                <a:avLst/>
                <a:gdLst/>
                <a:ahLst/>
                <a:cxnLst/>
                <a:rect l="l" t="t" r="r" b="b"/>
                <a:pathLst>
                  <a:path w="6127" h="1" fill="none" extrusionOk="0">
                    <a:moveTo>
                      <a:pt x="6127" y="1"/>
                    </a:moveTo>
                    <a:lnTo>
                      <a:pt x="0" y="1"/>
                    </a:lnTo>
                  </a:path>
                </a:pathLst>
              </a:custGeom>
              <a:no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48"/>
              <p:cNvSpPr/>
              <p:nvPr/>
            </p:nvSpPr>
            <p:spPr>
              <a:xfrm>
                <a:off x="7381315" y="4428357"/>
                <a:ext cx="46372" cy="52"/>
              </a:xfrm>
              <a:custGeom>
                <a:avLst/>
                <a:gdLst/>
                <a:ahLst/>
                <a:cxnLst/>
                <a:rect l="l" t="t" r="r" b="b"/>
                <a:pathLst>
                  <a:path w="891" h="1" fill="none" extrusionOk="0">
                    <a:moveTo>
                      <a:pt x="0" y="1"/>
                    </a:moveTo>
                    <a:lnTo>
                      <a:pt x="891" y="1"/>
                    </a:lnTo>
                  </a:path>
                </a:pathLst>
              </a:custGeom>
              <a:noFill/>
              <a:ln w="3175" cap="rnd" cmpd="sng">
                <a:solidFill>
                  <a:srgbClr val="4E7D77"/>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48"/>
              <p:cNvSpPr/>
              <p:nvPr/>
            </p:nvSpPr>
            <p:spPr>
              <a:xfrm>
                <a:off x="5640305" y="4428357"/>
                <a:ext cx="318411" cy="52"/>
              </a:xfrm>
              <a:custGeom>
                <a:avLst/>
                <a:gdLst/>
                <a:ahLst/>
                <a:cxnLst/>
                <a:rect l="l" t="t" r="r" b="b"/>
                <a:pathLst>
                  <a:path w="6118" h="1" fill="none" extrusionOk="0">
                    <a:moveTo>
                      <a:pt x="6117" y="1"/>
                    </a:moveTo>
                    <a:lnTo>
                      <a:pt x="0" y="1"/>
                    </a:lnTo>
                  </a:path>
                </a:pathLst>
              </a:custGeom>
              <a:no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48"/>
              <p:cNvSpPr/>
              <p:nvPr/>
            </p:nvSpPr>
            <p:spPr>
              <a:xfrm>
                <a:off x="6001445" y="4428357"/>
                <a:ext cx="45904" cy="52"/>
              </a:xfrm>
              <a:custGeom>
                <a:avLst/>
                <a:gdLst/>
                <a:ahLst/>
                <a:cxnLst/>
                <a:rect l="l" t="t" r="r" b="b"/>
                <a:pathLst>
                  <a:path w="882" h="1" fill="none" extrusionOk="0">
                    <a:moveTo>
                      <a:pt x="0" y="1"/>
                    </a:moveTo>
                    <a:lnTo>
                      <a:pt x="881" y="1"/>
                    </a:lnTo>
                  </a:path>
                </a:pathLst>
              </a:custGeom>
              <a:no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48"/>
              <p:cNvSpPr/>
              <p:nvPr/>
            </p:nvSpPr>
            <p:spPr>
              <a:xfrm>
                <a:off x="7891201" y="4356535"/>
                <a:ext cx="318880" cy="52"/>
              </a:xfrm>
              <a:custGeom>
                <a:avLst/>
                <a:gdLst/>
                <a:ahLst/>
                <a:cxnLst/>
                <a:rect l="l" t="t" r="r" b="b"/>
                <a:pathLst>
                  <a:path w="6127" h="1" fill="none" extrusionOk="0">
                    <a:moveTo>
                      <a:pt x="6127" y="1"/>
                    </a:moveTo>
                    <a:lnTo>
                      <a:pt x="0" y="1"/>
                    </a:lnTo>
                  </a:path>
                </a:pathLst>
              </a:custGeom>
              <a:no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48"/>
              <p:cNvSpPr/>
              <p:nvPr/>
            </p:nvSpPr>
            <p:spPr>
              <a:xfrm>
                <a:off x="8252810" y="4356535"/>
                <a:ext cx="45904" cy="52"/>
              </a:xfrm>
              <a:custGeom>
                <a:avLst/>
                <a:gdLst/>
                <a:ahLst/>
                <a:cxnLst/>
                <a:rect l="l" t="t" r="r" b="b"/>
                <a:pathLst>
                  <a:path w="882" h="1" fill="none" extrusionOk="0">
                    <a:moveTo>
                      <a:pt x="1" y="1"/>
                    </a:moveTo>
                    <a:lnTo>
                      <a:pt x="882" y="1"/>
                    </a:lnTo>
                  </a:path>
                </a:pathLst>
              </a:custGeom>
              <a:no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48"/>
              <p:cNvSpPr/>
              <p:nvPr/>
            </p:nvSpPr>
            <p:spPr>
              <a:xfrm>
                <a:off x="6505189" y="4356535"/>
                <a:ext cx="318932" cy="52"/>
              </a:xfrm>
              <a:custGeom>
                <a:avLst/>
                <a:gdLst/>
                <a:ahLst/>
                <a:cxnLst/>
                <a:rect l="l" t="t" r="r" b="b"/>
                <a:pathLst>
                  <a:path w="6128" h="1" fill="none" extrusionOk="0">
                    <a:moveTo>
                      <a:pt x="6127" y="1"/>
                    </a:moveTo>
                    <a:lnTo>
                      <a:pt x="1" y="1"/>
                    </a:lnTo>
                  </a:path>
                </a:pathLst>
              </a:custGeom>
              <a:no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48"/>
              <p:cNvSpPr/>
              <p:nvPr/>
            </p:nvSpPr>
            <p:spPr>
              <a:xfrm>
                <a:off x="6866850" y="4356535"/>
                <a:ext cx="45904" cy="52"/>
              </a:xfrm>
              <a:custGeom>
                <a:avLst/>
                <a:gdLst/>
                <a:ahLst/>
                <a:cxnLst/>
                <a:rect l="l" t="t" r="r" b="b"/>
                <a:pathLst>
                  <a:path w="882" h="1" fill="none" extrusionOk="0">
                    <a:moveTo>
                      <a:pt x="0" y="1"/>
                    </a:moveTo>
                    <a:lnTo>
                      <a:pt x="881" y="1"/>
                    </a:lnTo>
                  </a:path>
                </a:pathLst>
              </a:custGeom>
              <a:no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48"/>
              <p:cNvSpPr/>
              <p:nvPr/>
            </p:nvSpPr>
            <p:spPr>
              <a:xfrm>
                <a:off x="8094905" y="4387138"/>
                <a:ext cx="318932" cy="52"/>
              </a:xfrm>
              <a:custGeom>
                <a:avLst/>
                <a:gdLst/>
                <a:ahLst/>
                <a:cxnLst/>
                <a:rect l="l" t="t" r="r" b="b"/>
                <a:pathLst>
                  <a:path w="6128" h="1" fill="none" extrusionOk="0">
                    <a:moveTo>
                      <a:pt x="6127" y="0"/>
                    </a:moveTo>
                    <a:lnTo>
                      <a:pt x="1" y="0"/>
                    </a:lnTo>
                  </a:path>
                </a:pathLst>
              </a:custGeom>
              <a:no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48"/>
              <p:cNvSpPr/>
              <p:nvPr/>
            </p:nvSpPr>
            <p:spPr>
              <a:xfrm>
                <a:off x="8456045" y="4387138"/>
                <a:ext cx="46424" cy="52"/>
              </a:xfrm>
              <a:custGeom>
                <a:avLst/>
                <a:gdLst/>
                <a:ahLst/>
                <a:cxnLst/>
                <a:rect l="l" t="t" r="r" b="b"/>
                <a:pathLst>
                  <a:path w="892" h="1" fill="none" extrusionOk="0">
                    <a:moveTo>
                      <a:pt x="1" y="0"/>
                    </a:moveTo>
                    <a:lnTo>
                      <a:pt x="891" y="0"/>
                    </a:lnTo>
                  </a:path>
                </a:pathLst>
              </a:custGeom>
              <a:no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48"/>
              <p:cNvSpPr/>
              <p:nvPr/>
            </p:nvSpPr>
            <p:spPr>
              <a:xfrm>
                <a:off x="7706805" y="4579132"/>
                <a:ext cx="525186" cy="52"/>
              </a:xfrm>
              <a:custGeom>
                <a:avLst/>
                <a:gdLst/>
                <a:ahLst/>
                <a:cxnLst/>
                <a:rect l="l" t="t" r="r" b="b"/>
                <a:pathLst>
                  <a:path w="10091" h="1" fill="none" extrusionOk="0">
                    <a:moveTo>
                      <a:pt x="10091" y="1"/>
                    </a:moveTo>
                    <a:lnTo>
                      <a:pt x="0" y="1"/>
                    </a:lnTo>
                  </a:path>
                </a:pathLst>
              </a:custGeom>
              <a:no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48"/>
              <p:cNvSpPr/>
              <p:nvPr/>
            </p:nvSpPr>
            <p:spPr>
              <a:xfrm>
                <a:off x="8301732" y="4579132"/>
                <a:ext cx="75934" cy="52"/>
              </a:xfrm>
              <a:custGeom>
                <a:avLst/>
                <a:gdLst/>
                <a:ahLst/>
                <a:cxnLst/>
                <a:rect l="l" t="t" r="r" b="b"/>
                <a:pathLst>
                  <a:path w="1459" h="1" fill="none" extrusionOk="0">
                    <a:moveTo>
                      <a:pt x="0" y="1"/>
                    </a:moveTo>
                    <a:lnTo>
                      <a:pt x="1459" y="1"/>
                    </a:lnTo>
                  </a:path>
                </a:pathLst>
              </a:custGeom>
              <a:no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48"/>
              <p:cNvSpPr/>
              <p:nvPr/>
            </p:nvSpPr>
            <p:spPr>
              <a:xfrm>
                <a:off x="6859200" y="4575072"/>
                <a:ext cx="525186" cy="52"/>
              </a:xfrm>
              <a:custGeom>
                <a:avLst/>
                <a:gdLst/>
                <a:ahLst/>
                <a:cxnLst/>
                <a:rect l="l" t="t" r="r" b="b"/>
                <a:pathLst>
                  <a:path w="10091" h="1" fill="none" extrusionOk="0">
                    <a:moveTo>
                      <a:pt x="10091" y="1"/>
                    </a:moveTo>
                    <a:lnTo>
                      <a:pt x="1" y="1"/>
                    </a:lnTo>
                  </a:path>
                </a:pathLst>
              </a:custGeom>
              <a:no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48"/>
              <p:cNvSpPr/>
              <p:nvPr/>
            </p:nvSpPr>
            <p:spPr>
              <a:xfrm>
                <a:off x="7454647" y="4575072"/>
                <a:ext cx="75934" cy="52"/>
              </a:xfrm>
              <a:custGeom>
                <a:avLst/>
                <a:gdLst/>
                <a:ahLst/>
                <a:cxnLst/>
                <a:rect l="l" t="t" r="r" b="b"/>
                <a:pathLst>
                  <a:path w="1459" h="1" fill="none" extrusionOk="0">
                    <a:moveTo>
                      <a:pt x="1" y="1"/>
                    </a:moveTo>
                    <a:lnTo>
                      <a:pt x="1459" y="1"/>
                    </a:lnTo>
                  </a:path>
                </a:pathLst>
              </a:custGeom>
              <a:noFill/>
              <a:ln w="3175" cap="rnd" cmpd="sng">
                <a:solidFill>
                  <a:srgbClr val="4E7D77"/>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48"/>
              <p:cNvSpPr/>
              <p:nvPr/>
            </p:nvSpPr>
            <p:spPr>
              <a:xfrm>
                <a:off x="5644885" y="4293404"/>
                <a:ext cx="2812252" cy="52"/>
              </a:xfrm>
              <a:custGeom>
                <a:avLst/>
                <a:gdLst/>
                <a:ahLst/>
                <a:cxnLst/>
                <a:rect l="l" t="t" r="r" b="b"/>
                <a:pathLst>
                  <a:path w="54035" h="1" fill="none" extrusionOk="0">
                    <a:moveTo>
                      <a:pt x="1" y="0"/>
                    </a:moveTo>
                    <a:lnTo>
                      <a:pt x="54034" y="0"/>
                    </a:lnTo>
                  </a:path>
                </a:pathLst>
              </a:custGeom>
              <a:no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48"/>
              <p:cNvSpPr/>
              <p:nvPr/>
            </p:nvSpPr>
            <p:spPr>
              <a:xfrm>
                <a:off x="5557761" y="4671355"/>
                <a:ext cx="2954386" cy="178306"/>
              </a:xfrm>
              <a:custGeom>
                <a:avLst/>
                <a:gdLst/>
                <a:ahLst/>
                <a:cxnLst/>
                <a:rect l="l" t="t" r="r" b="b"/>
                <a:pathLst>
                  <a:path w="56766" h="3426" fill="none" extrusionOk="0">
                    <a:moveTo>
                      <a:pt x="1" y="0"/>
                    </a:moveTo>
                    <a:lnTo>
                      <a:pt x="31378" y="0"/>
                    </a:lnTo>
                    <a:lnTo>
                      <a:pt x="32239" y="186"/>
                    </a:lnTo>
                    <a:lnTo>
                      <a:pt x="31691" y="431"/>
                    </a:lnTo>
                    <a:lnTo>
                      <a:pt x="30644" y="617"/>
                    </a:lnTo>
                    <a:lnTo>
                      <a:pt x="30399" y="803"/>
                    </a:lnTo>
                    <a:lnTo>
                      <a:pt x="31936" y="861"/>
                    </a:lnTo>
                    <a:lnTo>
                      <a:pt x="33335" y="920"/>
                    </a:lnTo>
                    <a:cubicBezTo>
                      <a:pt x="33335" y="920"/>
                      <a:pt x="34803" y="979"/>
                      <a:pt x="35048" y="979"/>
                    </a:cubicBezTo>
                    <a:cubicBezTo>
                      <a:pt x="35293" y="979"/>
                      <a:pt x="37984" y="861"/>
                      <a:pt x="38542" y="861"/>
                    </a:cubicBezTo>
                    <a:cubicBezTo>
                      <a:pt x="39090" y="861"/>
                      <a:pt x="40558" y="1165"/>
                      <a:pt x="40372" y="1292"/>
                    </a:cubicBezTo>
                    <a:cubicBezTo>
                      <a:pt x="40186" y="1410"/>
                      <a:pt x="38473" y="1292"/>
                      <a:pt x="37739" y="1537"/>
                    </a:cubicBezTo>
                    <a:cubicBezTo>
                      <a:pt x="37005" y="1781"/>
                      <a:pt x="33296" y="2594"/>
                      <a:pt x="34265" y="2858"/>
                    </a:cubicBezTo>
                    <a:cubicBezTo>
                      <a:pt x="34940" y="3044"/>
                      <a:pt x="35635" y="3132"/>
                      <a:pt x="36340" y="3122"/>
                    </a:cubicBezTo>
                    <a:cubicBezTo>
                      <a:pt x="36643" y="3122"/>
                      <a:pt x="39824" y="3005"/>
                      <a:pt x="40558" y="3005"/>
                    </a:cubicBezTo>
                    <a:cubicBezTo>
                      <a:pt x="41292" y="3005"/>
                      <a:pt x="42574" y="3005"/>
                      <a:pt x="42878" y="3064"/>
                    </a:cubicBezTo>
                    <a:cubicBezTo>
                      <a:pt x="43191" y="3122"/>
                      <a:pt x="43367" y="3249"/>
                      <a:pt x="43856" y="3249"/>
                    </a:cubicBezTo>
                    <a:cubicBezTo>
                      <a:pt x="44346" y="3249"/>
                      <a:pt x="45148" y="3426"/>
                      <a:pt x="46000" y="3426"/>
                    </a:cubicBezTo>
                    <a:cubicBezTo>
                      <a:pt x="46861" y="3426"/>
                      <a:pt x="49122" y="2633"/>
                      <a:pt x="49973" y="2515"/>
                    </a:cubicBezTo>
                    <a:cubicBezTo>
                      <a:pt x="50834" y="2388"/>
                      <a:pt x="52978" y="2388"/>
                      <a:pt x="52978" y="2388"/>
                    </a:cubicBezTo>
                    <a:lnTo>
                      <a:pt x="56765" y="2085"/>
                    </a:lnTo>
                  </a:path>
                </a:pathLst>
              </a:custGeom>
              <a:no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48"/>
              <p:cNvSpPr/>
              <p:nvPr/>
            </p:nvSpPr>
            <p:spPr>
              <a:xfrm>
                <a:off x="7028294" y="4043276"/>
                <a:ext cx="319973" cy="229258"/>
              </a:xfrm>
              <a:custGeom>
                <a:avLst/>
                <a:gdLst/>
                <a:ahLst/>
                <a:cxnLst/>
                <a:rect l="l" t="t" r="r" b="b"/>
                <a:pathLst>
                  <a:path w="6148" h="4405" extrusionOk="0">
                    <a:moveTo>
                      <a:pt x="4190" y="1"/>
                    </a:moveTo>
                    <a:lnTo>
                      <a:pt x="3005" y="1978"/>
                    </a:lnTo>
                    <a:lnTo>
                      <a:pt x="510" y="1185"/>
                    </a:lnTo>
                    <a:lnTo>
                      <a:pt x="1" y="1635"/>
                    </a:lnTo>
                    <a:cubicBezTo>
                      <a:pt x="1" y="1635"/>
                      <a:pt x="2511" y="4404"/>
                      <a:pt x="3298" y="4404"/>
                    </a:cubicBezTo>
                    <a:cubicBezTo>
                      <a:pt x="3335" y="4404"/>
                      <a:pt x="3368" y="4398"/>
                      <a:pt x="3397" y="4386"/>
                    </a:cubicBezTo>
                    <a:cubicBezTo>
                      <a:pt x="4053" y="4102"/>
                      <a:pt x="6147" y="1215"/>
                      <a:pt x="6147" y="1215"/>
                    </a:cubicBezTo>
                    <a:lnTo>
                      <a:pt x="4190" y="1"/>
                    </a:lnTo>
                    <a:close/>
                  </a:path>
                </a:pathLst>
              </a:custGeom>
              <a:solidFill>
                <a:schemeClr val="lt1"/>
              </a:solid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48"/>
              <p:cNvSpPr/>
              <p:nvPr/>
            </p:nvSpPr>
            <p:spPr>
              <a:xfrm>
                <a:off x="7221381" y="3848992"/>
                <a:ext cx="602629" cy="449044"/>
              </a:xfrm>
              <a:custGeom>
                <a:avLst/>
                <a:gdLst/>
                <a:ahLst/>
                <a:cxnLst/>
                <a:rect l="l" t="t" r="r" b="b"/>
                <a:pathLst>
                  <a:path w="11579" h="8628" extrusionOk="0">
                    <a:moveTo>
                      <a:pt x="4958" y="1"/>
                    </a:moveTo>
                    <a:cubicBezTo>
                      <a:pt x="4393" y="1"/>
                      <a:pt x="4023" y="15"/>
                      <a:pt x="4023" y="15"/>
                    </a:cubicBezTo>
                    <a:cubicBezTo>
                      <a:pt x="4023" y="15"/>
                      <a:pt x="3063" y="201"/>
                      <a:pt x="2780" y="583"/>
                    </a:cubicBezTo>
                    <a:cubicBezTo>
                      <a:pt x="2496" y="964"/>
                      <a:pt x="0" y="3744"/>
                      <a:pt x="0" y="3744"/>
                    </a:cubicBezTo>
                    <a:lnTo>
                      <a:pt x="2878" y="5231"/>
                    </a:lnTo>
                    <a:cubicBezTo>
                      <a:pt x="2878" y="5231"/>
                      <a:pt x="6371" y="8627"/>
                      <a:pt x="8525" y="8627"/>
                    </a:cubicBezTo>
                    <a:cubicBezTo>
                      <a:pt x="10678" y="8627"/>
                      <a:pt x="11578" y="6132"/>
                      <a:pt x="11578" y="6132"/>
                    </a:cubicBezTo>
                    <a:cubicBezTo>
                      <a:pt x="11578" y="6132"/>
                      <a:pt x="11578" y="1923"/>
                      <a:pt x="10335" y="876"/>
                    </a:cubicBezTo>
                    <a:cubicBezTo>
                      <a:pt x="9428" y="105"/>
                      <a:pt x="6483" y="1"/>
                      <a:pt x="4958" y="1"/>
                    </a:cubicBezTo>
                    <a:close/>
                  </a:path>
                </a:pathLst>
              </a:custGeom>
              <a:solidFill>
                <a:schemeClr val="accent1"/>
              </a:solid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48"/>
              <p:cNvSpPr/>
              <p:nvPr/>
            </p:nvSpPr>
            <p:spPr>
              <a:xfrm>
                <a:off x="7214251" y="4040257"/>
                <a:ext cx="764073" cy="783537"/>
              </a:xfrm>
              <a:custGeom>
                <a:avLst/>
                <a:gdLst/>
                <a:ahLst/>
                <a:cxnLst/>
                <a:rect l="l" t="t" r="r" b="b"/>
                <a:pathLst>
                  <a:path w="14681" h="15055" extrusionOk="0">
                    <a:moveTo>
                      <a:pt x="3514" y="0"/>
                    </a:moveTo>
                    <a:lnTo>
                      <a:pt x="4365" y="3465"/>
                    </a:lnTo>
                    <a:lnTo>
                      <a:pt x="3347" y="3093"/>
                    </a:lnTo>
                    <a:cubicBezTo>
                      <a:pt x="3347" y="3093"/>
                      <a:pt x="2730" y="3006"/>
                      <a:pt x="2039" y="3006"/>
                    </a:cubicBezTo>
                    <a:cubicBezTo>
                      <a:pt x="1694" y="3006"/>
                      <a:pt x="1331" y="3028"/>
                      <a:pt x="1018" y="3093"/>
                    </a:cubicBezTo>
                    <a:cubicBezTo>
                      <a:pt x="88" y="3298"/>
                      <a:pt x="0" y="4649"/>
                      <a:pt x="0" y="4894"/>
                    </a:cubicBezTo>
                    <a:cubicBezTo>
                      <a:pt x="0" y="5138"/>
                      <a:pt x="656" y="6890"/>
                      <a:pt x="656" y="7135"/>
                    </a:cubicBezTo>
                    <a:cubicBezTo>
                      <a:pt x="656" y="7380"/>
                      <a:pt x="979" y="8153"/>
                      <a:pt x="979" y="8153"/>
                    </a:cubicBezTo>
                    <a:cubicBezTo>
                      <a:pt x="979" y="8153"/>
                      <a:pt x="1263" y="9004"/>
                      <a:pt x="1263" y="9171"/>
                    </a:cubicBezTo>
                    <a:cubicBezTo>
                      <a:pt x="1263" y="9337"/>
                      <a:pt x="1713" y="9699"/>
                      <a:pt x="1879" y="9787"/>
                    </a:cubicBezTo>
                    <a:cubicBezTo>
                      <a:pt x="2046" y="9895"/>
                      <a:pt x="2153" y="10071"/>
                      <a:pt x="2163" y="10277"/>
                    </a:cubicBezTo>
                    <a:cubicBezTo>
                      <a:pt x="2163" y="10433"/>
                      <a:pt x="2290" y="10639"/>
                      <a:pt x="2574" y="10971"/>
                    </a:cubicBezTo>
                    <a:cubicBezTo>
                      <a:pt x="2858" y="11294"/>
                      <a:pt x="2613" y="11539"/>
                      <a:pt x="2613" y="11745"/>
                    </a:cubicBezTo>
                    <a:cubicBezTo>
                      <a:pt x="2574" y="12068"/>
                      <a:pt x="2398" y="12371"/>
                      <a:pt x="2124" y="12557"/>
                    </a:cubicBezTo>
                    <a:cubicBezTo>
                      <a:pt x="1840" y="12723"/>
                      <a:pt x="578" y="13408"/>
                      <a:pt x="333" y="13702"/>
                    </a:cubicBezTo>
                    <a:cubicBezTo>
                      <a:pt x="88" y="13986"/>
                      <a:pt x="1018" y="14064"/>
                      <a:pt x="1635" y="14064"/>
                    </a:cubicBezTo>
                    <a:cubicBezTo>
                      <a:pt x="2241" y="14064"/>
                      <a:pt x="3220" y="13947"/>
                      <a:pt x="3837" y="13907"/>
                    </a:cubicBezTo>
                    <a:cubicBezTo>
                      <a:pt x="3944" y="13899"/>
                      <a:pt x="4055" y="13896"/>
                      <a:pt x="4165" y="13896"/>
                    </a:cubicBezTo>
                    <a:cubicBezTo>
                      <a:pt x="4453" y="13896"/>
                      <a:pt x="4739" y="13917"/>
                      <a:pt x="4970" y="13917"/>
                    </a:cubicBezTo>
                    <a:cubicBezTo>
                      <a:pt x="5149" y="13917"/>
                      <a:pt x="5295" y="13904"/>
                      <a:pt x="5383" y="13859"/>
                    </a:cubicBezTo>
                    <a:cubicBezTo>
                      <a:pt x="5628" y="13741"/>
                      <a:pt x="5305" y="13125"/>
                      <a:pt x="5305" y="12968"/>
                    </a:cubicBezTo>
                    <a:cubicBezTo>
                      <a:pt x="5305" y="12802"/>
                      <a:pt x="5021" y="11373"/>
                      <a:pt x="5021" y="11373"/>
                    </a:cubicBezTo>
                    <a:lnTo>
                      <a:pt x="5021" y="11373"/>
                    </a:lnTo>
                    <a:cubicBezTo>
                      <a:pt x="5021" y="11373"/>
                      <a:pt x="6000" y="11862"/>
                      <a:pt x="6244" y="11862"/>
                    </a:cubicBezTo>
                    <a:cubicBezTo>
                      <a:pt x="6489" y="11862"/>
                      <a:pt x="6401" y="11901"/>
                      <a:pt x="6645" y="12068"/>
                    </a:cubicBezTo>
                    <a:cubicBezTo>
                      <a:pt x="6867" y="12218"/>
                      <a:pt x="7128" y="12529"/>
                      <a:pt x="7654" y="12529"/>
                    </a:cubicBezTo>
                    <a:cubicBezTo>
                      <a:pt x="7710" y="12529"/>
                      <a:pt x="7768" y="12525"/>
                      <a:pt x="7830" y="12518"/>
                    </a:cubicBezTo>
                    <a:cubicBezTo>
                      <a:pt x="7998" y="12495"/>
                      <a:pt x="8234" y="12487"/>
                      <a:pt x="8492" y="12487"/>
                    </a:cubicBezTo>
                    <a:cubicBezTo>
                      <a:pt x="9235" y="12487"/>
                      <a:pt x="10159" y="12557"/>
                      <a:pt x="10159" y="12557"/>
                    </a:cubicBezTo>
                    <a:cubicBezTo>
                      <a:pt x="10159" y="12557"/>
                      <a:pt x="10071" y="13291"/>
                      <a:pt x="9953" y="13536"/>
                    </a:cubicBezTo>
                    <a:cubicBezTo>
                      <a:pt x="9768" y="13898"/>
                      <a:pt x="9562" y="14260"/>
                      <a:pt x="9337" y="14593"/>
                    </a:cubicBezTo>
                    <a:cubicBezTo>
                      <a:pt x="9141" y="14876"/>
                      <a:pt x="9092" y="15004"/>
                      <a:pt x="9259" y="15043"/>
                    </a:cubicBezTo>
                    <a:cubicBezTo>
                      <a:pt x="9291" y="15050"/>
                      <a:pt x="9341" y="15055"/>
                      <a:pt x="9405" y="15055"/>
                    </a:cubicBezTo>
                    <a:cubicBezTo>
                      <a:pt x="9674" y="15055"/>
                      <a:pt x="10190" y="14973"/>
                      <a:pt x="10648" y="14681"/>
                    </a:cubicBezTo>
                    <a:cubicBezTo>
                      <a:pt x="11216" y="14309"/>
                      <a:pt x="11666" y="13369"/>
                      <a:pt x="11666" y="13213"/>
                    </a:cubicBezTo>
                    <a:cubicBezTo>
                      <a:pt x="11666" y="13046"/>
                      <a:pt x="12439" y="12439"/>
                      <a:pt x="12439" y="11901"/>
                    </a:cubicBezTo>
                    <a:cubicBezTo>
                      <a:pt x="12439" y="11373"/>
                      <a:pt x="10932" y="10766"/>
                      <a:pt x="10932" y="10766"/>
                    </a:cubicBezTo>
                    <a:cubicBezTo>
                      <a:pt x="10932" y="10766"/>
                      <a:pt x="11333" y="10727"/>
                      <a:pt x="11705" y="10678"/>
                    </a:cubicBezTo>
                    <a:cubicBezTo>
                      <a:pt x="12067" y="10639"/>
                      <a:pt x="13213" y="10355"/>
                      <a:pt x="13947" y="9004"/>
                    </a:cubicBezTo>
                    <a:cubicBezTo>
                      <a:pt x="14681" y="7663"/>
                      <a:pt x="13741" y="5912"/>
                      <a:pt x="13741" y="5912"/>
                    </a:cubicBezTo>
                    <a:lnTo>
                      <a:pt x="13457" y="5422"/>
                    </a:lnTo>
                    <a:lnTo>
                      <a:pt x="13457" y="4600"/>
                    </a:lnTo>
                    <a:cubicBezTo>
                      <a:pt x="13457" y="4278"/>
                      <a:pt x="13017" y="4223"/>
                      <a:pt x="12715" y="4223"/>
                    </a:cubicBezTo>
                    <a:cubicBezTo>
                      <a:pt x="12559" y="4223"/>
                      <a:pt x="12439" y="4238"/>
                      <a:pt x="12439" y="4238"/>
                    </a:cubicBezTo>
                    <a:lnTo>
                      <a:pt x="11911" y="2643"/>
                    </a:lnTo>
                    <a:cubicBezTo>
                      <a:pt x="11911" y="2643"/>
                      <a:pt x="11500" y="2887"/>
                      <a:pt x="11382" y="3054"/>
                    </a:cubicBezTo>
                    <a:cubicBezTo>
                      <a:pt x="11255" y="3220"/>
                      <a:pt x="8319" y="3866"/>
                      <a:pt x="8319" y="3866"/>
                    </a:cubicBezTo>
                    <a:lnTo>
                      <a:pt x="7673" y="979"/>
                    </a:lnTo>
                    <a:lnTo>
                      <a:pt x="3514" y="0"/>
                    </a:lnTo>
                    <a:close/>
                  </a:path>
                </a:pathLst>
              </a:custGeom>
              <a:solidFill>
                <a:schemeClr val="lt1"/>
              </a:solid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48"/>
              <p:cNvSpPr/>
              <p:nvPr/>
            </p:nvSpPr>
            <p:spPr>
              <a:xfrm>
                <a:off x="7551919" y="4538901"/>
                <a:ext cx="309772" cy="284894"/>
              </a:xfrm>
              <a:custGeom>
                <a:avLst/>
                <a:gdLst/>
                <a:ahLst/>
                <a:cxnLst/>
                <a:rect l="l" t="t" r="r" b="b"/>
                <a:pathLst>
                  <a:path w="5952" h="5474" extrusionOk="0">
                    <a:moveTo>
                      <a:pt x="1097" y="1"/>
                    </a:moveTo>
                    <a:cubicBezTo>
                      <a:pt x="1097" y="1"/>
                      <a:pt x="1674" y="490"/>
                      <a:pt x="1185" y="1263"/>
                    </a:cubicBezTo>
                    <a:cubicBezTo>
                      <a:pt x="892" y="1723"/>
                      <a:pt x="480" y="2105"/>
                      <a:pt x="1" y="2369"/>
                    </a:cubicBezTo>
                    <a:cubicBezTo>
                      <a:pt x="50" y="2408"/>
                      <a:pt x="109" y="2447"/>
                      <a:pt x="157" y="2487"/>
                    </a:cubicBezTo>
                    <a:cubicBezTo>
                      <a:pt x="379" y="2637"/>
                      <a:pt x="640" y="2948"/>
                      <a:pt x="1166" y="2948"/>
                    </a:cubicBezTo>
                    <a:cubicBezTo>
                      <a:pt x="1222" y="2948"/>
                      <a:pt x="1280" y="2944"/>
                      <a:pt x="1342" y="2937"/>
                    </a:cubicBezTo>
                    <a:cubicBezTo>
                      <a:pt x="1506" y="2917"/>
                      <a:pt x="1733" y="2910"/>
                      <a:pt x="1982" y="2910"/>
                    </a:cubicBezTo>
                    <a:cubicBezTo>
                      <a:pt x="2730" y="2910"/>
                      <a:pt x="3671" y="2976"/>
                      <a:pt x="3671" y="2976"/>
                    </a:cubicBezTo>
                    <a:cubicBezTo>
                      <a:pt x="3671" y="2976"/>
                      <a:pt x="3583" y="3710"/>
                      <a:pt x="3465" y="3955"/>
                    </a:cubicBezTo>
                    <a:cubicBezTo>
                      <a:pt x="3280" y="4317"/>
                      <a:pt x="3074" y="4679"/>
                      <a:pt x="2849" y="5012"/>
                    </a:cubicBezTo>
                    <a:cubicBezTo>
                      <a:pt x="2653" y="5305"/>
                      <a:pt x="2604" y="5423"/>
                      <a:pt x="2771" y="5462"/>
                    </a:cubicBezTo>
                    <a:cubicBezTo>
                      <a:pt x="2803" y="5469"/>
                      <a:pt x="2852" y="5474"/>
                      <a:pt x="2916" y="5474"/>
                    </a:cubicBezTo>
                    <a:cubicBezTo>
                      <a:pt x="3183" y="5474"/>
                      <a:pt x="3694" y="5392"/>
                      <a:pt x="4160" y="5100"/>
                    </a:cubicBezTo>
                    <a:cubicBezTo>
                      <a:pt x="4728" y="4728"/>
                      <a:pt x="5178" y="3788"/>
                      <a:pt x="5178" y="3632"/>
                    </a:cubicBezTo>
                    <a:cubicBezTo>
                      <a:pt x="5178" y="3465"/>
                      <a:pt x="5951" y="2849"/>
                      <a:pt x="5951" y="2320"/>
                    </a:cubicBezTo>
                    <a:cubicBezTo>
                      <a:pt x="5951" y="1792"/>
                      <a:pt x="4444" y="1185"/>
                      <a:pt x="4444" y="1185"/>
                    </a:cubicBezTo>
                    <a:cubicBezTo>
                      <a:pt x="4444" y="1185"/>
                      <a:pt x="3632" y="735"/>
                      <a:pt x="3338" y="490"/>
                    </a:cubicBezTo>
                    <a:cubicBezTo>
                      <a:pt x="3015" y="187"/>
                      <a:pt x="2594" y="20"/>
                      <a:pt x="2164" y="1"/>
                    </a:cubicBezTo>
                    <a:close/>
                  </a:path>
                </a:pathLst>
              </a:custGeom>
              <a:solidFill>
                <a:schemeClr val="accent4"/>
              </a:solid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48"/>
              <p:cNvSpPr/>
              <p:nvPr/>
            </p:nvSpPr>
            <p:spPr>
              <a:xfrm>
                <a:off x="7848888" y="4371836"/>
                <a:ext cx="32164" cy="3643"/>
              </a:xfrm>
              <a:custGeom>
                <a:avLst/>
                <a:gdLst/>
                <a:ahLst/>
                <a:cxnLst/>
                <a:rect l="l" t="t" r="r" b="b"/>
                <a:pathLst>
                  <a:path w="618" h="70" fill="none" extrusionOk="0">
                    <a:moveTo>
                      <a:pt x="1" y="1"/>
                    </a:moveTo>
                    <a:cubicBezTo>
                      <a:pt x="216" y="10"/>
                      <a:pt x="422" y="40"/>
                      <a:pt x="617" y="69"/>
                    </a:cubicBezTo>
                  </a:path>
                </a:pathLst>
              </a:custGeom>
              <a:no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48"/>
              <p:cNvSpPr/>
              <p:nvPr/>
            </p:nvSpPr>
            <p:spPr>
              <a:xfrm>
                <a:off x="7515800" y="4366215"/>
                <a:ext cx="309720" cy="78536"/>
              </a:xfrm>
              <a:custGeom>
                <a:avLst/>
                <a:gdLst/>
                <a:ahLst/>
                <a:cxnLst/>
                <a:rect l="l" t="t" r="r" b="b"/>
                <a:pathLst>
                  <a:path w="5951" h="1509" fill="none" extrusionOk="0">
                    <a:moveTo>
                      <a:pt x="0" y="1508"/>
                    </a:moveTo>
                    <a:cubicBezTo>
                      <a:pt x="323" y="1283"/>
                      <a:pt x="685" y="1077"/>
                      <a:pt x="1057" y="872"/>
                    </a:cubicBezTo>
                    <a:cubicBezTo>
                      <a:pt x="2104" y="294"/>
                      <a:pt x="4159" y="1"/>
                      <a:pt x="5951" y="79"/>
                    </a:cubicBezTo>
                  </a:path>
                </a:pathLst>
              </a:custGeom>
              <a:no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48"/>
              <p:cNvSpPr/>
              <p:nvPr/>
            </p:nvSpPr>
            <p:spPr>
              <a:xfrm>
                <a:off x="7218310" y="4426327"/>
                <a:ext cx="288850" cy="345943"/>
              </a:xfrm>
              <a:custGeom>
                <a:avLst/>
                <a:gdLst/>
                <a:ahLst/>
                <a:cxnLst/>
                <a:rect l="l" t="t" r="r" b="b"/>
                <a:pathLst>
                  <a:path w="5550" h="6647" extrusionOk="0">
                    <a:moveTo>
                      <a:pt x="4209" y="1"/>
                    </a:moveTo>
                    <a:cubicBezTo>
                      <a:pt x="3974" y="265"/>
                      <a:pt x="3680" y="461"/>
                      <a:pt x="3348" y="568"/>
                    </a:cubicBezTo>
                    <a:cubicBezTo>
                      <a:pt x="2819" y="735"/>
                      <a:pt x="1067" y="774"/>
                      <a:pt x="1067" y="774"/>
                    </a:cubicBezTo>
                    <a:lnTo>
                      <a:pt x="901" y="735"/>
                    </a:lnTo>
                    <a:lnTo>
                      <a:pt x="901" y="735"/>
                    </a:lnTo>
                    <a:cubicBezTo>
                      <a:pt x="901" y="735"/>
                      <a:pt x="1185" y="1586"/>
                      <a:pt x="1185" y="1753"/>
                    </a:cubicBezTo>
                    <a:cubicBezTo>
                      <a:pt x="1185" y="1919"/>
                      <a:pt x="1635" y="2281"/>
                      <a:pt x="1801" y="2369"/>
                    </a:cubicBezTo>
                    <a:cubicBezTo>
                      <a:pt x="1968" y="2477"/>
                      <a:pt x="2075" y="2653"/>
                      <a:pt x="2085" y="2859"/>
                    </a:cubicBezTo>
                    <a:cubicBezTo>
                      <a:pt x="2085" y="3015"/>
                      <a:pt x="2212" y="3221"/>
                      <a:pt x="2496" y="3544"/>
                    </a:cubicBezTo>
                    <a:cubicBezTo>
                      <a:pt x="2780" y="3876"/>
                      <a:pt x="2535" y="4121"/>
                      <a:pt x="2535" y="4327"/>
                    </a:cubicBezTo>
                    <a:cubicBezTo>
                      <a:pt x="2496" y="4650"/>
                      <a:pt x="2320" y="4953"/>
                      <a:pt x="2046" y="5139"/>
                    </a:cubicBezTo>
                    <a:cubicBezTo>
                      <a:pt x="1762" y="5305"/>
                      <a:pt x="490" y="5990"/>
                      <a:pt x="245" y="6284"/>
                    </a:cubicBezTo>
                    <a:cubicBezTo>
                      <a:pt x="0" y="6568"/>
                      <a:pt x="940" y="6646"/>
                      <a:pt x="1557" y="6646"/>
                    </a:cubicBezTo>
                    <a:cubicBezTo>
                      <a:pt x="2163" y="6646"/>
                      <a:pt x="3142" y="6529"/>
                      <a:pt x="3759" y="6480"/>
                    </a:cubicBezTo>
                    <a:cubicBezTo>
                      <a:pt x="3846" y="6474"/>
                      <a:pt x="3935" y="6472"/>
                      <a:pt x="4024" y="6472"/>
                    </a:cubicBezTo>
                    <a:cubicBezTo>
                      <a:pt x="4337" y="6472"/>
                      <a:pt x="4652" y="6499"/>
                      <a:pt x="4901" y="6499"/>
                    </a:cubicBezTo>
                    <a:cubicBezTo>
                      <a:pt x="5076" y="6499"/>
                      <a:pt x="5219" y="6485"/>
                      <a:pt x="5305" y="6441"/>
                    </a:cubicBezTo>
                    <a:cubicBezTo>
                      <a:pt x="5550" y="6323"/>
                      <a:pt x="5227" y="5707"/>
                      <a:pt x="5227" y="5550"/>
                    </a:cubicBezTo>
                    <a:cubicBezTo>
                      <a:pt x="5227" y="5384"/>
                      <a:pt x="4943" y="3955"/>
                      <a:pt x="4943" y="3955"/>
                    </a:cubicBezTo>
                    <a:cubicBezTo>
                      <a:pt x="4943" y="3955"/>
                      <a:pt x="3798" y="3553"/>
                      <a:pt x="4121" y="2330"/>
                    </a:cubicBezTo>
                    <a:cubicBezTo>
                      <a:pt x="4277" y="1792"/>
                      <a:pt x="4571" y="1312"/>
                      <a:pt x="4982" y="930"/>
                    </a:cubicBezTo>
                    <a:lnTo>
                      <a:pt x="5344" y="617"/>
                    </a:lnTo>
                    <a:lnTo>
                      <a:pt x="4209" y="1"/>
                    </a:lnTo>
                    <a:close/>
                  </a:path>
                </a:pathLst>
              </a:custGeom>
              <a:solidFill>
                <a:schemeClr val="accent4"/>
              </a:solidFill>
              <a:ln w="3175" cap="rnd" cmpd="sng">
                <a:solidFill>
                  <a:srgbClr val="4E7D77"/>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48"/>
              <p:cNvSpPr/>
              <p:nvPr/>
            </p:nvSpPr>
            <p:spPr>
              <a:xfrm>
                <a:off x="7279932" y="4303085"/>
                <a:ext cx="16342" cy="12751"/>
              </a:xfrm>
              <a:custGeom>
                <a:avLst/>
                <a:gdLst/>
                <a:ahLst/>
                <a:cxnLst/>
                <a:rect l="l" t="t" r="r" b="b"/>
                <a:pathLst>
                  <a:path w="314" h="245" fill="none" extrusionOk="0">
                    <a:moveTo>
                      <a:pt x="314" y="245"/>
                    </a:moveTo>
                    <a:lnTo>
                      <a:pt x="1" y="0"/>
                    </a:lnTo>
                  </a:path>
                </a:pathLst>
              </a:custGeom>
              <a:no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48"/>
              <p:cNvSpPr/>
              <p:nvPr/>
            </p:nvSpPr>
            <p:spPr>
              <a:xfrm>
                <a:off x="7313032" y="4329055"/>
                <a:ext cx="124336" cy="97324"/>
              </a:xfrm>
              <a:custGeom>
                <a:avLst/>
                <a:gdLst/>
                <a:ahLst/>
                <a:cxnLst/>
                <a:rect l="l" t="t" r="r" b="b"/>
                <a:pathLst>
                  <a:path w="2389" h="1870" fill="none" extrusionOk="0">
                    <a:moveTo>
                      <a:pt x="2389" y="1870"/>
                    </a:moveTo>
                    <a:lnTo>
                      <a:pt x="1" y="0"/>
                    </a:lnTo>
                  </a:path>
                </a:pathLst>
              </a:custGeom>
              <a:no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48"/>
              <p:cNvSpPr/>
              <p:nvPr/>
            </p:nvSpPr>
            <p:spPr>
              <a:xfrm>
                <a:off x="7587570" y="4344356"/>
                <a:ext cx="10773" cy="27011"/>
              </a:xfrm>
              <a:custGeom>
                <a:avLst/>
                <a:gdLst/>
                <a:ahLst/>
                <a:cxnLst/>
                <a:rect l="l" t="t" r="r" b="b"/>
                <a:pathLst>
                  <a:path w="207" h="519" fill="none" extrusionOk="0">
                    <a:moveTo>
                      <a:pt x="1" y="0"/>
                    </a:moveTo>
                    <a:cubicBezTo>
                      <a:pt x="89" y="157"/>
                      <a:pt x="158" y="333"/>
                      <a:pt x="207" y="519"/>
                    </a:cubicBezTo>
                  </a:path>
                </a:pathLst>
              </a:custGeom>
              <a:no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48"/>
              <p:cNvSpPr/>
              <p:nvPr/>
            </p:nvSpPr>
            <p:spPr>
              <a:xfrm>
                <a:off x="7517830" y="4267434"/>
                <a:ext cx="62194" cy="64224"/>
              </a:xfrm>
              <a:custGeom>
                <a:avLst/>
                <a:gdLst/>
                <a:ahLst/>
                <a:cxnLst/>
                <a:rect l="l" t="t" r="r" b="b"/>
                <a:pathLst>
                  <a:path w="1195" h="1234" fill="none" extrusionOk="0">
                    <a:moveTo>
                      <a:pt x="0" y="0"/>
                    </a:moveTo>
                    <a:cubicBezTo>
                      <a:pt x="460" y="333"/>
                      <a:pt x="871" y="754"/>
                      <a:pt x="1194" y="1233"/>
                    </a:cubicBezTo>
                  </a:path>
                </a:pathLst>
              </a:custGeom>
              <a:no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48"/>
              <p:cNvSpPr/>
              <p:nvPr/>
            </p:nvSpPr>
            <p:spPr>
              <a:xfrm>
                <a:off x="7728196" y="4269464"/>
                <a:ext cx="148276" cy="103934"/>
              </a:xfrm>
              <a:custGeom>
                <a:avLst/>
                <a:gdLst/>
                <a:ahLst/>
                <a:cxnLst/>
                <a:rect l="l" t="t" r="r" b="b"/>
                <a:pathLst>
                  <a:path w="2849" h="1997" fill="none" extrusionOk="0">
                    <a:moveTo>
                      <a:pt x="2281" y="79"/>
                    </a:moveTo>
                    <a:cubicBezTo>
                      <a:pt x="2281" y="79"/>
                      <a:pt x="0" y="1997"/>
                      <a:pt x="646" y="1752"/>
                    </a:cubicBezTo>
                    <a:cubicBezTo>
                      <a:pt x="1302" y="1508"/>
                      <a:pt x="2848" y="0"/>
                      <a:pt x="2643" y="490"/>
                    </a:cubicBezTo>
                    <a:cubicBezTo>
                      <a:pt x="2447" y="979"/>
                      <a:pt x="2359" y="1136"/>
                      <a:pt x="2359" y="1136"/>
                    </a:cubicBezTo>
                  </a:path>
                </a:pathLst>
              </a:custGeom>
              <a:no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48"/>
              <p:cNvSpPr/>
              <p:nvPr/>
            </p:nvSpPr>
            <p:spPr>
              <a:xfrm>
                <a:off x="7381836" y="3849252"/>
                <a:ext cx="272039" cy="265429"/>
              </a:xfrm>
              <a:custGeom>
                <a:avLst/>
                <a:gdLst/>
                <a:ahLst/>
                <a:cxnLst/>
                <a:rect l="l" t="t" r="r" b="b"/>
                <a:pathLst>
                  <a:path w="5227" h="5100" extrusionOk="0">
                    <a:moveTo>
                      <a:pt x="773" y="0"/>
                    </a:moveTo>
                    <a:cubicBezTo>
                      <a:pt x="773" y="0"/>
                      <a:pt x="245" y="1507"/>
                      <a:pt x="166" y="2320"/>
                    </a:cubicBezTo>
                    <a:cubicBezTo>
                      <a:pt x="88" y="3132"/>
                      <a:pt x="0" y="3837"/>
                      <a:pt x="0" y="3837"/>
                    </a:cubicBezTo>
                    <a:lnTo>
                      <a:pt x="734" y="3915"/>
                    </a:lnTo>
                    <a:cubicBezTo>
                      <a:pt x="734" y="3915"/>
                      <a:pt x="1028" y="1869"/>
                      <a:pt x="1106" y="1341"/>
                    </a:cubicBezTo>
                    <a:cubicBezTo>
                      <a:pt x="1204" y="891"/>
                      <a:pt x="1331" y="460"/>
                      <a:pt x="1517" y="39"/>
                    </a:cubicBezTo>
                    <a:lnTo>
                      <a:pt x="773" y="0"/>
                    </a:lnTo>
                    <a:close/>
                    <a:moveTo>
                      <a:pt x="4571" y="118"/>
                    </a:moveTo>
                    <a:cubicBezTo>
                      <a:pt x="4571" y="118"/>
                      <a:pt x="4160" y="1507"/>
                      <a:pt x="3964" y="2281"/>
                    </a:cubicBezTo>
                    <a:cubicBezTo>
                      <a:pt x="3758" y="3054"/>
                      <a:pt x="3386" y="4806"/>
                      <a:pt x="3386" y="4806"/>
                    </a:cubicBezTo>
                    <a:lnTo>
                      <a:pt x="3964" y="5099"/>
                    </a:lnTo>
                    <a:lnTo>
                      <a:pt x="4248" y="3993"/>
                    </a:lnTo>
                    <a:lnTo>
                      <a:pt x="5226" y="245"/>
                    </a:lnTo>
                    <a:lnTo>
                      <a:pt x="4571" y="118"/>
                    </a:lnTo>
                    <a:close/>
                  </a:path>
                </a:pathLst>
              </a:custGeom>
              <a:solidFill>
                <a:schemeClr val="accent4"/>
              </a:solid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48"/>
              <p:cNvSpPr/>
              <p:nvPr/>
            </p:nvSpPr>
            <p:spPr>
              <a:xfrm>
                <a:off x="7206600" y="4013766"/>
                <a:ext cx="65264" cy="61673"/>
              </a:xfrm>
              <a:custGeom>
                <a:avLst/>
                <a:gdLst/>
                <a:ahLst/>
                <a:cxnLst/>
                <a:rect l="l" t="t" r="r" b="b"/>
                <a:pathLst>
                  <a:path w="1254" h="1185" extrusionOk="0">
                    <a:moveTo>
                      <a:pt x="685" y="0"/>
                    </a:moveTo>
                    <a:cubicBezTo>
                      <a:pt x="460" y="0"/>
                      <a:pt x="59" y="539"/>
                      <a:pt x="30" y="646"/>
                    </a:cubicBezTo>
                    <a:cubicBezTo>
                      <a:pt x="0" y="764"/>
                      <a:pt x="509" y="1185"/>
                      <a:pt x="509" y="1185"/>
                    </a:cubicBezTo>
                    <a:lnTo>
                      <a:pt x="1253" y="421"/>
                    </a:lnTo>
                    <a:cubicBezTo>
                      <a:pt x="1253" y="421"/>
                      <a:pt x="911" y="0"/>
                      <a:pt x="685" y="0"/>
                    </a:cubicBezTo>
                    <a:close/>
                  </a:path>
                </a:pathLst>
              </a:custGeom>
              <a:solidFill>
                <a:srgbClr val="4E7D77"/>
              </a:solid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48"/>
              <p:cNvSpPr/>
              <p:nvPr/>
            </p:nvSpPr>
            <p:spPr>
              <a:xfrm>
                <a:off x="7361434" y="4085484"/>
                <a:ext cx="427914" cy="243310"/>
              </a:xfrm>
              <a:custGeom>
                <a:avLst/>
                <a:gdLst/>
                <a:ahLst/>
                <a:cxnLst/>
                <a:rect l="l" t="t" r="r" b="b"/>
                <a:pathLst>
                  <a:path w="8222" h="4675" extrusionOk="0">
                    <a:moveTo>
                      <a:pt x="832" y="0"/>
                    </a:moveTo>
                    <a:cubicBezTo>
                      <a:pt x="455" y="0"/>
                      <a:pt x="1" y="864"/>
                      <a:pt x="1" y="864"/>
                    </a:cubicBezTo>
                    <a:lnTo>
                      <a:pt x="50" y="1911"/>
                    </a:lnTo>
                    <a:cubicBezTo>
                      <a:pt x="50" y="1911"/>
                      <a:pt x="4640" y="4162"/>
                      <a:pt x="6078" y="4543"/>
                    </a:cubicBezTo>
                    <a:cubicBezTo>
                      <a:pt x="6424" y="4635"/>
                      <a:pt x="6704" y="4675"/>
                      <a:pt x="6930" y="4675"/>
                    </a:cubicBezTo>
                    <a:cubicBezTo>
                      <a:pt x="7643" y="4675"/>
                      <a:pt x="7824" y="4279"/>
                      <a:pt x="7899" y="3878"/>
                    </a:cubicBezTo>
                    <a:cubicBezTo>
                      <a:pt x="7997" y="3349"/>
                      <a:pt x="8222" y="1294"/>
                      <a:pt x="8222" y="1294"/>
                    </a:cubicBezTo>
                    <a:lnTo>
                      <a:pt x="5902" y="1059"/>
                    </a:lnTo>
                    <a:lnTo>
                      <a:pt x="5785" y="2253"/>
                    </a:lnTo>
                    <a:lnTo>
                      <a:pt x="1429" y="961"/>
                    </a:lnTo>
                    <a:cubicBezTo>
                      <a:pt x="1429" y="961"/>
                      <a:pt x="1244" y="51"/>
                      <a:pt x="862" y="2"/>
                    </a:cubicBezTo>
                    <a:cubicBezTo>
                      <a:pt x="852" y="1"/>
                      <a:pt x="842" y="0"/>
                      <a:pt x="832" y="0"/>
                    </a:cubicBezTo>
                    <a:close/>
                  </a:path>
                </a:pathLst>
              </a:custGeom>
              <a:solidFill>
                <a:srgbClr val="FFFFFF"/>
              </a:solid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48"/>
              <p:cNvSpPr/>
              <p:nvPr/>
            </p:nvSpPr>
            <p:spPr>
              <a:xfrm>
                <a:off x="7642582" y="3897602"/>
                <a:ext cx="191578" cy="273080"/>
              </a:xfrm>
              <a:custGeom>
                <a:avLst/>
                <a:gdLst/>
                <a:ahLst/>
                <a:cxnLst/>
                <a:rect l="l" t="t" r="r" b="b"/>
                <a:pathLst>
                  <a:path w="3681" h="5247" extrusionOk="0">
                    <a:moveTo>
                      <a:pt x="1919" y="1"/>
                    </a:moveTo>
                    <a:cubicBezTo>
                      <a:pt x="1847" y="1"/>
                      <a:pt x="1812" y="30"/>
                      <a:pt x="1812" y="30"/>
                    </a:cubicBezTo>
                    <a:lnTo>
                      <a:pt x="618" y="510"/>
                    </a:lnTo>
                    <a:cubicBezTo>
                      <a:pt x="402" y="1293"/>
                      <a:pt x="246" y="2086"/>
                      <a:pt x="148" y="2898"/>
                    </a:cubicBezTo>
                    <a:cubicBezTo>
                      <a:pt x="50" y="3955"/>
                      <a:pt x="1" y="5002"/>
                      <a:pt x="1" y="5002"/>
                    </a:cubicBezTo>
                    <a:cubicBezTo>
                      <a:pt x="1" y="5002"/>
                      <a:pt x="1723" y="5247"/>
                      <a:pt x="2438" y="5247"/>
                    </a:cubicBezTo>
                    <a:cubicBezTo>
                      <a:pt x="3152" y="5247"/>
                      <a:pt x="3681" y="4718"/>
                      <a:pt x="3681" y="4718"/>
                    </a:cubicBezTo>
                    <a:cubicBezTo>
                      <a:pt x="3681" y="4718"/>
                      <a:pt x="3583" y="2134"/>
                      <a:pt x="2869" y="940"/>
                    </a:cubicBezTo>
                    <a:cubicBezTo>
                      <a:pt x="2384" y="131"/>
                      <a:pt x="2071" y="1"/>
                      <a:pt x="1919" y="1"/>
                    </a:cubicBezTo>
                    <a:close/>
                  </a:path>
                </a:pathLst>
              </a:custGeom>
              <a:solidFill>
                <a:schemeClr val="accen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48"/>
              <p:cNvSpPr/>
              <p:nvPr/>
            </p:nvSpPr>
            <p:spPr>
              <a:xfrm>
                <a:off x="7642582" y="3884382"/>
                <a:ext cx="191578" cy="286300"/>
              </a:xfrm>
              <a:custGeom>
                <a:avLst/>
                <a:gdLst/>
                <a:ahLst/>
                <a:cxnLst/>
                <a:rect l="l" t="t" r="r" b="b"/>
                <a:pathLst>
                  <a:path w="3681" h="5501" fill="none" extrusionOk="0">
                    <a:moveTo>
                      <a:pt x="618" y="764"/>
                    </a:moveTo>
                    <a:cubicBezTo>
                      <a:pt x="402" y="1547"/>
                      <a:pt x="246" y="2340"/>
                      <a:pt x="148" y="3152"/>
                    </a:cubicBezTo>
                    <a:cubicBezTo>
                      <a:pt x="50" y="4209"/>
                      <a:pt x="1" y="5256"/>
                      <a:pt x="1" y="5256"/>
                    </a:cubicBezTo>
                    <a:cubicBezTo>
                      <a:pt x="1" y="5256"/>
                      <a:pt x="1723" y="5501"/>
                      <a:pt x="2438" y="5501"/>
                    </a:cubicBezTo>
                    <a:cubicBezTo>
                      <a:pt x="3152" y="5501"/>
                      <a:pt x="3681" y="4972"/>
                      <a:pt x="3681" y="4972"/>
                    </a:cubicBezTo>
                    <a:cubicBezTo>
                      <a:pt x="3681" y="4972"/>
                      <a:pt x="3583" y="2388"/>
                      <a:pt x="2869" y="1194"/>
                    </a:cubicBezTo>
                    <a:cubicBezTo>
                      <a:pt x="2154" y="0"/>
                      <a:pt x="1812" y="284"/>
                      <a:pt x="1812" y="284"/>
                    </a:cubicBezTo>
                  </a:path>
                </a:pathLst>
              </a:custGeom>
              <a:no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48"/>
              <p:cNvSpPr/>
              <p:nvPr/>
            </p:nvSpPr>
            <p:spPr>
              <a:xfrm>
                <a:off x="7465368" y="3789660"/>
                <a:ext cx="127354" cy="219786"/>
              </a:xfrm>
              <a:custGeom>
                <a:avLst/>
                <a:gdLst/>
                <a:ahLst/>
                <a:cxnLst/>
                <a:rect l="l" t="t" r="r" b="b"/>
                <a:pathLst>
                  <a:path w="2447" h="4223" extrusionOk="0">
                    <a:moveTo>
                      <a:pt x="2447" y="0"/>
                    </a:moveTo>
                    <a:lnTo>
                      <a:pt x="0" y="1957"/>
                    </a:lnTo>
                    <a:cubicBezTo>
                      <a:pt x="0" y="1957"/>
                      <a:pt x="392" y="3827"/>
                      <a:pt x="529" y="4062"/>
                    </a:cubicBezTo>
                    <a:cubicBezTo>
                      <a:pt x="589" y="4163"/>
                      <a:pt x="674" y="4222"/>
                      <a:pt x="779" y="4222"/>
                    </a:cubicBezTo>
                    <a:cubicBezTo>
                      <a:pt x="927" y="4222"/>
                      <a:pt x="1117" y="4104"/>
                      <a:pt x="1341" y="3817"/>
                    </a:cubicBezTo>
                    <a:cubicBezTo>
                      <a:pt x="1723" y="3328"/>
                      <a:pt x="2447" y="1997"/>
                      <a:pt x="2447" y="1282"/>
                    </a:cubicBezTo>
                    <a:lnTo>
                      <a:pt x="2447" y="0"/>
                    </a:lnTo>
                    <a:close/>
                  </a:path>
                </a:pathLst>
              </a:custGeom>
              <a:solidFill>
                <a:schemeClr val="lt1"/>
              </a:solid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48"/>
              <p:cNvSpPr/>
              <p:nvPr/>
            </p:nvSpPr>
            <p:spPr>
              <a:xfrm>
                <a:off x="7482179" y="3824791"/>
                <a:ext cx="124336" cy="70833"/>
              </a:xfrm>
              <a:custGeom>
                <a:avLst/>
                <a:gdLst/>
                <a:ahLst/>
                <a:cxnLst/>
                <a:rect l="l" t="t" r="r" b="b"/>
                <a:pathLst>
                  <a:path w="2389" h="1361" extrusionOk="0">
                    <a:moveTo>
                      <a:pt x="1967" y="0"/>
                    </a:moveTo>
                    <a:lnTo>
                      <a:pt x="0" y="1361"/>
                    </a:lnTo>
                    <a:lnTo>
                      <a:pt x="0" y="1361"/>
                    </a:lnTo>
                    <a:lnTo>
                      <a:pt x="2388" y="969"/>
                    </a:lnTo>
                    <a:lnTo>
                      <a:pt x="1967" y="0"/>
                    </a:lnTo>
                    <a:close/>
                  </a:path>
                </a:pathLst>
              </a:custGeom>
              <a:solidFill>
                <a:srgbClr val="4E7D77"/>
              </a:solid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48"/>
              <p:cNvSpPr/>
              <p:nvPr/>
            </p:nvSpPr>
            <p:spPr>
              <a:xfrm>
                <a:off x="7328854" y="3525584"/>
                <a:ext cx="190693" cy="418754"/>
              </a:xfrm>
              <a:custGeom>
                <a:avLst/>
                <a:gdLst/>
                <a:ahLst/>
                <a:cxnLst/>
                <a:rect l="l" t="t" r="r" b="b"/>
                <a:pathLst>
                  <a:path w="3664" h="8046" extrusionOk="0">
                    <a:moveTo>
                      <a:pt x="2211" y="0"/>
                    </a:moveTo>
                    <a:cubicBezTo>
                      <a:pt x="2174" y="0"/>
                      <a:pt x="2138" y="2"/>
                      <a:pt x="2104" y="4"/>
                    </a:cubicBezTo>
                    <a:cubicBezTo>
                      <a:pt x="2104" y="4"/>
                      <a:pt x="0" y="768"/>
                      <a:pt x="186" y="1766"/>
                    </a:cubicBezTo>
                    <a:cubicBezTo>
                      <a:pt x="382" y="2774"/>
                      <a:pt x="1292" y="3724"/>
                      <a:pt x="1243" y="4066"/>
                    </a:cubicBezTo>
                    <a:cubicBezTo>
                      <a:pt x="1194" y="4409"/>
                      <a:pt x="480" y="4781"/>
                      <a:pt x="519" y="5789"/>
                    </a:cubicBezTo>
                    <a:cubicBezTo>
                      <a:pt x="568" y="6797"/>
                      <a:pt x="1243" y="7080"/>
                      <a:pt x="1243" y="7325"/>
                    </a:cubicBezTo>
                    <a:cubicBezTo>
                      <a:pt x="1243" y="7552"/>
                      <a:pt x="958" y="7560"/>
                      <a:pt x="916" y="7560"/>
                    </a:cubicBezTo>
                    <a:cubicBezTo>
                      <a:pt x="912" y="7560"/>
                      <a:pt x="910" y="7560"/>
                      <a:pt x="910" y="7560"/>
                    </a:cubicBezTo>
                    <a:lnTo>
                      <a:pt x="910" y="7560"/>
                    </a:lnTo>
                    <a:cubicBezTo>
                      <a:pt x="910" y="7560"/>
                      <a:pt x="1047" y="7951"/>
                      <a:pt x="1811" y="8040"/>
                    </a:cubicBezTo>
                    <a:cubicBezTo>
                      <a:pt x="1842" y="8044"/>
                      <a:pt x="1873" y="8045"/>
                      <a:pt x="1904" y="8045"/>
                    </a:cubicBezTo>
                    <a:cubicBezTo>
                      <a:pt x="2633" y="8045"/>
                      <a:pt x="3201" y="6977"/>
                      <a:pt x="3201" y="6611"/>
                    </a:cubicBezTo>
                    <a:cubicBezTo>
                      <a:pt x="3201" y="6229"/>
                      <a:pt x="2202" y="4046"/>
                      <a:pt x="2290" y="3694"/>
                    </a:cubicBezTo>
                    <a:cubicBezTo>
                      <a:pt x="2388" y="3332"/>
                      <a:pt x="3103" y="2872"/>
                      <a:pt x="3396" y="1580"/>
                    </a:cubicBezTo>
                    <a:cubicBezTo>
                      <a:pt x="3663" y="375"/>
                      <a:pt x="2788" y="0"/>
                      <a:pt x="2211" y="0"/>
                    </a:cubicBezTo>
                    <a:close/>
                  </a:path>
                </a:pathLst>
              </a:custGeom>
              <a:solidFill>
                <a:schemeClr val="accent4"/>
              </a:solid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48"/>
              <p:cNvSpPr/>
              <p:nvPr/>
            </p:nvSpPr>
            <p:spPr>
              <a:xfrm>
                <a:off x="7387925" y="3585904"/>
                <a:ext cx="220619" cy="321690"/>
              </a:xfrm>
              <a:custGeom>
                <a:avLst/>
                <a:gdLst/>
                <a:ahLst/>
                <a:cxnLst/>
                <a:rect l="l" t="t" r="r" b="b"/>
                <a:pathLst>
                  <a:path w="4239" h="6181" extrusionOk="0">
                    <a:moveTo>
                      <a:pt x="1600" y="1"/>
                    </a:moveTo>
                    <a:cubicBezTo>
                      <a:pt x="1255" y="1"/>
                      <a:pt x="1018" y="113"/>
                      <a:pt x="1018" y="196"/>
                    </a:cubicBezTo>
                    <a:cubicBezTo>
                      <a:pt x="1018" y="196"/>
                      <a:pt x="40" y="1175"/>
                      <a:pt x="40" y="2124"/>
                    </a:cubicBezTo>
                    <a:cubicBezTo>
                      <a:pt x="40" y="3073"/>
                      <a:pt x="0" y="3543"/>
                      <a:pt x="79" y="4130"/>
                    </a:cubicBezTo>
                    <a:cubicBezTo>
                      <a:pt x="157" y="4718"/>
                      <a:pt x="979" y="6088"/>
                      <a:pt x="1253" y="6176"/>
                    </a:cubicBezTo>
                    <a:cubicBezTo>
                      <a:pt x="1263" y="6179"/>
                      <a:pt x="1275" y="6180"/>
                      <a:pt x="1289" y="6180"/>
                    </a:cubicBezTo>
                    <a:cubicBezTo>
                      <a:pt x="1649" y="6180"/>
                      <a:pt x="3226" y="5221"/>
                      <a:pt x="3377" y="5070"/>
                    </a:cubicBezTo>
                    <a:cubicBezTo>
                      <a:pt x="3534" y="4913"/>
                      <a:pt x="4160" y="4209"/>
                      <a:pt x="4199" y="3700"/>
                    </a:cubicBezTo>
                    <a:cubicBezTo>
                      <a:pt x="4238" y="3181"/>
                      <a:pt x="4199" y="2242"/>
                      <a:pt x="3260" y="950"/>
                    </a:cubicBezTo>
                    <a:cubicBezTo>
                      <a:pt x="2721" y="203"/>
                      <a:pt x="2063" y="1"/>
                      <a:pt x="1600" y="1"/>
                    </a:cubicBezTo>
                    <a:close/>
                  </a:path>
                </a:pathLst>
              </a:custGeom>
              <a:solidFill>
                <a:schemeClr val="lt1"/>
              </a:solid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48"/>
              <p:cNvSpPr/>
              <p:nvPr/>
            </p:nvSpPr>
            <p:spPr>
              <a:xfrm>
                <a:off x="7409836" y="3710708"/>
                <a:ext cx="37212" cy="90194"/>
              </a:xfrm>
              <a:custGeom>
                <a:avLst/>
                <a:gdLst/>
                <a:ahLst/>
                <a:cxnLst/>
                <a:rect l="l" t="t" r="r" b="b"/>
                <a:pathLst>
                  <a:path w="715" h="1733" fill="none" extrusionOk="0">
                    <a:moveTo>
                      <a:pt x="519" y="0"/>
                    </a:moveTo>
                    <a:cubicBezTo>
                      <a:pt x="519" y="0"/>
                      <a:pt x="558" y="274"/>
                      <a:pt x="597" y="431"/>
                    </a:cubicBezTo>
                    <a:cubicBezTo>
                      <a:pt x="636" y="597"/>
                      <a:pt x="0" y="1380"/>
                      <a:pt x="284" y="1537"/>
                    </a:cubicBezTo>
                    <a:cubicBezTo>
                      <a:pt x="411" y="1615"/>
                      <a:pt x="558" y="1683"/>
                      <a:pt x="715" y="1732"/>
                    </a:cubicBezTo>
                  </a:path>
                </a:pathLst>
              </a:custGeom>
              <a:no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48"/>
              <p:cNvSpPr/>
              <p:nvPr/>
            </p:nvSpPr>
            <p:spPr>
              <a:xfrm>
                <a:off x="7434766" y="3811051"/>
                <a:ext cx="48974" cy="14312"/>
              </a:xfrm>
              <a:custGeom>
                <a:avLst/>
                <a:gdLst/>
                <a:ahLst/>
                <a:cxnLst/>
                <a:rect l="l" t="t" r="r" b="b"/>
                <a:pathLst>
                  <a:path w="941" h="275" fill="none" extrusionOk="0">
                    <a:moveTo>
                      <a:pt x="1" y="39"/>
                    </a:moveTo>
                    <a:cubicBezTo>
                      <a:pt x="1" y="39"/>
                      <a:pt x="510" y="274"/>
                      <a:pt x="940" y="0"/>
                    </a:cubicBezTo>
                  </a:path>
                </a:pathLst>
              </a:custGeom>
              <a:no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48"/>
              <p:cNvSpPr/>
              <p:nvPr/>
            </p:nvSpPr>
            <p:spPr>
              <a:xfrm>
                <a:off x="7399635" y="3692336"/>
                <a:ext cx="35182" cy="10253"/>
              </a:xfrm>
              <a:custGeom>
                <a:avLst/>
                <a:gdLst/>
                <a:ahLst/>
                <a:cxnLst/>
                <a:rect l="l" t="t" r="r" b="b"/>
                <a:pathLst>
                  <a:path w="676" h="197" fill="none" extrusionOk="0">
                    <a:moveTo>
                      <a:pt x="676" y="118"/>
                    </a:moveTo>
                    <a:cubicBezTo>
                      <a:pt x="676" y="118"/>
                      <a:pt x="284" y="1"/>
                      <a:pt x="1" y="197"/>
                    </a:cubicBezTo>
                  </a:path>
                </a:pathLst>
              </a:custGeom>
              <a:no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48"/>
              <p:cNvSpPr/>
              <p:nvPr/>
            </p:nvSpPr>
            <p:spPr>
              <a:xfrm>
                <a:off x="7453138" y="3686247"/>
                <a:ext cx="59123" cy="16342"/>
              </a:xfrm>
              <a:custGeom>
                <a:avLst/>
                <a:gdLst/>
                <a:ahLst/>
                <a:cxnLst/>
                <a:rect l="l" t="t" r="r" b="b"/>
                <a:pathLst>
                  <a:path w="1136" h="314" fill="none" extrusionOk="0">
                    <a:moveTo>
                      <a:pt x="0" y="235"/>
                    </a:moveTo>
                    <a:cubicBezTo>
                      <a:pt x="0" y="235"/>
                      <a:pt x="627" y="0"/>
                      <a:pt x="1136" y="314"/>
                    </a:cubicBezTo>
                  </a:path>
                </a:pathLst>
              </a:custGeom>
              <a:no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48"/>
              <p:cNvSpPr/>
              <p:nvPr/>
            </p:nvSpPr>
            <p:spPr>
              <a:xfrm>
                <a:off x="7409316" y="3725437"/>
                <a:ext cx="13792" cy="21443"/>
              </a:xfrm>
              <a:custGeom>
                <a:avLst/>
                <a:gdLst/>
                <a:ahLst/>
                <a:cxnLst/>
                <a:rect l="l" t="t" r="r" b="b"/>
                <a:pathLst>
                  <a:path w="265" h="412" extrusionOk="0">
                    <a:moveTo>
                      <a:pt x="128" y="1"/>
                    </a:moveTo>
                    <a:cubicBezTo>
                      <a:pt x="59" y="1"/>
                      <a:pt x="1" y="99"/>
                      <a:pt x="1" y="206"/>
                    </a:cubicBezTo>
                    <a:cubicBezTo>
                      <a:pt x="1" y="324"/>
                      <a:pt x="59" y="412"/>
                      <a:pt x="128" y="412"/>
                    </a:cubicBezTo>
                    <a:cubicBezTo>
                      <a:pt x="206" y="412"/>
                      <a:pt x="265" y="324"/>
                      <a:pt x="265" y="206"/>
                    </a:cubicBezTo>
                    <a:cubicBezTo>
                      <a:pt x="265" y="99"/>
                      <a:pt x="206" y="1"/>
                      <a:pt x="128" y="1"/>
                    </a:cubicBezTo>
                    <a:close/>
                  </a:path>
                </a:pathLst>
              </a:custGeom>
              <a:solidFill>
                <a:srgbClr val="4E7D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48"/>
              <p:cNvSpPr/>
              <p:nvPr/>
            </p:nvSpPr>
            <p:spPr>
              <a:xfrm>
                <a:off x="7477078" y="3726998"/>
                <a:ext cx="14312" cy="20922"/>
              </a:xfrm>
              <a:custGeom>
                <a:avLst/>
                <a:gdLst/>
                <a:ahLst/>
                <a:cxnLst/>
                <a:rect l="l" t="t" r="r" b="b"/>
                <a:pathLst>
                  <a:path w="275" h="402" extrusionOk="0">
                    <a:moveTo>
                      <a:pt x="137" y="0"/>
                    </a:moveTo>
                    <a:cubicBezTo>
                      <a:pt x="59" y="0"/>
                      <a:pt x="0" y="88"/>
                      <a:pt x="0" y="196"/>
                    </a:cubicBezTo>
                    <a:cubicBezTo>
                      <a:pt x="0" y="314"/>
                      <a:pt x="59" y="402"/>
                      <a:pt x="137" y="402"/>
                    </a:cubicBezTo>
                    <a:cubicBezTo>
                      <a:pt x="216" y="402"/>
                      <a:pt x="274" y="314"/>
                      <a:pt x="274" y="196"/>
                    </a:cubicBezTo>
                    <a:cubicBezTo>
                      <a:pt x="274" y="88"/>
                      <a:pt x="216" y="0"/>
                      <a:pt x="137" y="0"/>
                    </a:cubicBezTo>
                    <a:close/>
                  </a:path>
                </a:pathLst>
              </a:custGeom>
              <a:solidFill>
                <a:srgbClr val="4E7D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48"/>
              <p:cNvSpPr/>
              <p:nvPr/>
            </p:nvSpPr>
            <p:spPr>
              <a:xfrm>
                <a:off x="7418996" y="3509450"/>
                <a:ext cx="345423" cy="464866"/>
              </a:xfrm>
              <a:custGeom>
                <a:avLst/>
                <a:gdLst/>
                <a:ahLst/>
                <a:cxnLst/>
                <a:rect l="l" t="t" r="r" b="b"/>
                <a:pathLst>
                  <a:path w="6637" h="8932" extrusionOk="0">
                    <a:moveTo>
                      <a:pt x="1953" y="0"/>
                    </a:moveTo>
                    <a:cubicBezTo>
                      <a:pt x="1461" y="0"/>
                      <a:pt x="1033" y="66"/>
                      <a:pt x="764" y="168"/>
                    </a:cubicBezTo>
                    <a:cubicBezTo>
                      <a:pt x="1" y="452"/>
                      <a:pt x="265" y="1029"/>
                      <a:pt x="265" y="1029"/>
                    </a:cubicBezTo>
                    <a:cubicBezTo>
                      <a:pt x="265" y="1029"/>
                      <a:pt x="940" y="2468"/>
                      <a:pt x="1273" y="2654"/>
                    </a:cubicBezTo>
                    <a:cubicBezTo>
                      <a:pt x="1606" y="2849"/>
                      <a:pt x="2036" y="3084"/>
                      <a:pt x="2036" y="3084"/>
                    </a:cubicBezTo>
                    <a:cubicBezTo>
                      <a:pt x="2036" y="3084"/>
                      <a:pt x="1948" y="4758"/>
                      <a:pt x="2232" y="5335"/>
                    </a:cubicBezTo>
                    <a:lnTo>
                      <a:pt x="2663" y="6187"/>
                    </a:lnTo>
                    <a:lnTo>
                      <a:pt x="2907" y="6382"/>
                    </a:lnTo>
                    <a:cubicBezTo>
                      <a:pt x="3025" y="6705"/>
                      <a:pt x="3054" y="7048"/>
                      <a:pt x="2995" y="7381"/>
                    </a:cubicBezTo>
                    <a:cubicBezTo>
                      <a:pt x="2907" y="7958"/>
                      <a:pt x="2281" y="8105"/>
                      <a:pt x="2281" y="8105"/>
                    </a:cubicBezTo>
                    <a:cubicBezTo>
                      <a:pt x="2281" y="8105"/>
                      <a:pt x="2790" y="8931"/>
                      <a:pt x="3955" y="8931"/>
                    </a:cubicBezTo>
                    <a:cubicBezTo>
                      <a:pt x="4132" y="8931"/>
                      <a:pt x="4324" y="8912"/>
                      <a:pt x="4532" y="8868"/>
                    </a:cubicBezTo>
                    <a:cubicBezTo>
                      <a:pt x="6108" y="8535"/>
                      <a:pt x="6636" y="7674"/>
                      <a:pt x="6352" y="6813"/>
                    </a:cubicBezTo>
                    <a:cubicBezTo>
                      <a:pt x="6059" y="5952"/>
                      <a:pt x="5491" y="5042"/>
                      <a:pt x="5579" y="4513"/>
                    </a:cubicBezTo>
                    <a:cubicBezTo>
                      <a:pt x="5677" y="3985"/>
                      <a:pt x="5824" y="1792"/>
                      <a:pt x="4679" y="833"/>
                    </a:cubicBezTo>
                    <a:cubicBezTo>
                      <a:pt x="3936" y="216"/>
                      <a:pt x="2840" y="0"/>
                      <a:pt x="1953" y="0"/>
                    </a:cubicBezTo>
                    <a:close/>
                  </a:path>
                </a:pathLst>
              </a:custGeom>
              <a:solidFill>
                <a:schemeClr val="accent4"/>
              </a:solid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48"/>
              <p:cNvSpPr/>
              <p:nvPr/>
            </p:nvSpPr>
            <p:spPr>
              <a:xfrm>
                <a:off x="7214511" y="4022614"/>
                <a:ext cx="206567" cy="189496"/>
              </a:xfrm>
              <a:custGeom>
                <a:avLst/>
                <a:gdLst/>
                <a:ahLst/>
                <a:cxnLst/>
                <a:rect l="l" t="t" r="r" b="b"/>
                <a:pathLst>
                  <a:path w="3969" h="3641" extrusionOk="0">
                    <a:moveTo>
                      <a:pt x="1547" y="0"/>
                    </a:moveTo>
                    <a:cubicBezTo>
                      <a:pt x="1073" y="0"/>
                      <a:pt x="0" y="843"/>
                      <a:pt x="54" y="1386"/>
                    </a:cubicBezTo>
                    <a:cubicBezTo>
                      <a:pt x="113" y="1983"/>
                      <a:pt x="1522" y="3060"/>
                      <a:pt x="2119" y="3481"/>
                    </a:cubicBezTo>
                    <a:cubicBezTo>
                      <a:pt x="2278" y="3594"/>
                      <a:pt x="2450" y="3640"/>
                      <a:pt x="2620" y="3640"/>
                    </a:cubicBezTo>
                    <a:cubicBezTo>
                      <a:pt x="3098" y="3640"/>
                      <a:pt x="3568" y="3276"/>
                      <a:pt x="3734" y="3001"/>
                    </a:cubicBezTo>
                    <a:cubicBezTo>
                      <a:pt x="3969" y="2629"/>
                      <a:pt x="3949" y="2287"/>
                      <a:pt x="3822" y="2042"/>
                    </a:cubicBezTo>
                    <a:cubicBezTo>
                      <a:pt x="3822" y="2042"/>
                      <a:pt x="2041" y="222"/>
                      <a:pt x="1669" y="26"/>
                    </a:cubicBezTo>
                    <a:cubicBezTo>
                      <a:pt x="1635" y="8"/>
                      <a:pt x="1594" y="0"/>
                      <a:pt x="1547" y="0"/>
                    </a:cubicBezTo>
                    <a:close/>
                  </a:path>
                </a:pathLst>
              </a:custGeom>
              <a:solidFill>
                <a:schemeClr val="lt1"/>
              </a:solid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48"/>
              <p:cNvSpPr/>
              <p:nvPr/>
            </p:nvSpPr>
            <p:spPr>
              <a:xfrm>
                <a:off x="7300802" y="4020272"/>
                <a:ext cx="59175" cy="70781"/>
              </a:xfrm>
              <a:custGeom>
                <a:avLst/>
                <a:gdLst/>
                <a:ahLst/>
                <a:cxnLst/>
                <a:rect l="l" t="t" r="r" b="b"/>
                <a:pathLst>
                  <a:path w="1137" h="1360" extrusionOk="0">
                    <a:moveTo>
                      <a:pt x="711" y="0"/>
                    </a:moveTo>
                    <a:cubicBezTo>
                      <a:pt x="684" y="0"/>
                      <a:pt x="656" y="4"/>
                      <a:pt x="627" y="12"/>
                    </a:cubicBezTo>
                    <a:cubicBezTo>
                      <a:pt x="314" y="100"/>
                      <a:pt x="1" y="1177"/>
                      <a:pt x="60" y="1343"/>
                    </a:cubicBezTo>
                    <a:cubicBezTo>
                      <a:pt x="64" y="1355"/>
                      <a:pt x="72" y="1360"/>
                      <a:pt x="84" y="1360"/>
                    </a:cubicBezTo>
                    <a:cubicBezTo>
                      <a:pt x="251" y="1360"/>
                      <a:pt x="1136" y="355"/>
                      <a:pt x="1136" y="355"/>
                    </a:cubicBezTo>
                    <a:cubicBezTo>
                      <a:pt x="1136" y="355"/>
                      <a:pt x="975" y="0"/>
                      <a:pt x="711" y="0"/>
                    </a:cubicBezTo>
                    <a:close/>
                  </a:path>
                </a:pathLst>
              </a:custGeom>
              <a:solidFill>
                <a:schemeClr val="lt1"/>
              </a:solid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48"/>
              <p:cNvSpPr/>
              <p:nvPr/>
            </p:nvSpPr>
            <p:spPr>
              <a:xfrm>
                <a:off x="7305902" y="4032138"/>
                <a:ext cx="82595" cy="74268"/>
              </a:xfrm>
              <a:custGeom>
                <a:avLst/>
                <a:gdLst/>
                <a:ahLst/>
                <a:cxnLst/>
                <a:rect l="l" t="t" r="r" b="b"/>
                <a:pathLst>
                  <a:path w="1587" h="1427" extrusionOk="0">
                    <a:moveTo>
                      <a:pt x="1220" y="0"/>
                    </a:moveTo>
                    <a:cubicBezTo>
                      <a:pt x="1186" y="0"/>
                      <a:pt x="1148" y="6"/>
                      <a:pt x="1107" y="19"/>
                    </a:cubicBezTo>
                    <a:cubicBezTo>
                      <a:pt x="735" y="127"/>
                      <a:pt x="1" y="1262"/>
                      <a:pt x="138" y="1409"/>
                    </a:cubicBezTo>
                    <a:cubicBezTo>
                      <a:pt x="150" y="1421"/>
                      <a:pt x="167" y="1427"/>
                      <a:pt x="188" y="1427"/>
                    </a:cubicBezTo>
                    <a:cubicBezTo>
                      <a:pt x="406" y="1427"/>
                      <a:pt x="1065" y="831"/>
                      <a:pt x="1244" y="724"/>
                    </a:cubicBezTo>
                    <a:cubicBezTo>
                      <a:pt x="1381" y="636"/>
                      <a:pt x="1498" y="509"/>
                      <a:pt x="1586" y="362"/>
                    </a:cubicBezTo>
                    <a:cubicBezTo>
                      <a:pt x="1586" y="362"/>
                      <a:pt x="1494" y="0"/>
                      <a:pt x="1220" y="0"/>
                    </a:cubicBezTo>
                    <a:close/>
                  </a:path>
                </a:pathLst>
              </a:custGeom>
              <a:solidFill>
                <a:schemeClr val="lt1"/>
              </a:solid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48"/>
              <p:cNvSpPr/>
              <p:nvPr/>
            </p:nvSpPr>
            <p:spPr>
              <a:xfrm>
                <a:off x="7318653" y="4048168"/>
                <a:ext cx="94774" cy="69896"/>
              </a:xfrm>
              <a:custGeom>
                <a:avLst/>
                <a:gdLst/>
                <a:ahLst/>
                <a:cxnLst/>
                <a:rect l="l" t="t" r="r" b="b"/>
                <a:pathLst>
                  <a:path w="1821" h="1343" extrusionOk="0">
                    <a:moveTo>
                      <a:pt x="1323" y="0"/>
                    </a:moveTo>
                    <a:cubicBezTo>
                      <a:pt x="1291" y="0"/>
                      <a:pt x="1258" y="5"/>
                      <a:pt x="1224" y="15"/>
                    </a:cubicBezTo>
                    <a:cubicBezTo>
                      <a:pt x="862" y="132"/>
                      <a:pt x="0" y="1238"/>
                      <a:pt x="147" y="1316"/>
                    </a:cubicBezTo>
                    <a:cubicBezTo>
                      <a:pt x="182" y="1335"/>
                      <a:pt x="217" y="1343"/>
                      <a:pt x="255" y="1343"/>
                    </a:cubicBezTo>
                    <a:cubicBezTo>
                      <a:pt x="378" y="1343"/>
                      <a:pt x="527" y="1255"/>
                      <a:pt x="744" y="1150"/>
                    </a:cubicBezTo>
                    <a:cubicBezTo>
                      <a:pt x="1028" y="1003"/>
                      <a:pt x="1821" y="435"/>
                      <a:pt x="1821" y="435"/>
                    </a:cubicBezTo>
                    <a:cubicBezTo>
                      <a:pt x="1821" y="435"/>
                      <a:pt x="1635" y="0"/>
                      <a:pt x="1323" y="0"/>
                    </a:cubicBezTo>
                    <a:close/>
                  </a:path>
                </a:pathLst>
              </a:custGeom>
              <a:solidFill>
                <a:schemeClr val="lt1"/>
              </a:solid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48"/>
              <p:cNvSpPr/>
              <p:nvPr/>
            </p:nvSpPr>
            <p:spPr>
              <a:xfrm>
                <a:off x="7338014" y="4069351"/>
                <a:ext cx="87123" cy="53450"/>
              </a:xfrm>
              <a:custGeom>
                <a:avLst/>
                <a:gdLst/>
                <a:ahLst/>
                <a:cxnLst/>
                <a:rect l="l" t="t" r="r" b="b"/>
                <a:pathLst>
                  <a:path w="1674" h="1027" extrusionOk="0">
                    <a:moveTo>
                      <a:pt x="1347" y="0"/>
                    </a:moveTo>
                    <a:cubicBezTo>
                      <a:pt x="1121" y="0"/>
                      <a:pt x="633" y="373"/>
                      <a:pt x="392" y="547"/>
                    </a:cubicBezTo>
                    <a:cubicBezTo>
                      <a:pt x="108" y="743"/>
                      <a:pt x="0" y="1027"/>
                      <a:pt x="167" y="1027"/>
                    </a:cubicBezTo>
                    <a:cubicBezTo>
                      <a:pt x="343" y="1027"/>
                      <a:pt x="1302" y="577"/>
                      <a:pt x="1302" y="577"/>
                    </a:cubicBezTo>
                    <a:lnTo>
                      <a:pt x="1674" y="625"/>
                    </a:lnTo>
                    <a:cubicBezTo>
                      <a:pt x="1674" y="625"/>
                      <a:pt x="1586" y="205"/>
                      <a:pt x="1439" y="38"/>
                    </a:cubicBezTo>
                    <a:cubicBezTo>
                      <a:pt x="1418" y="12"/>
                      <a:pt x="1387" y="0"/>
                      <a:pt x="1347" y="0"/>
                    </a:cubicBezTo>
                    <a:close/>
                  </a:path>
                </a:pathLst>
              </a:cu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48"/>
              <p:cNvSpPr/>
              <p:nvPr/>
            </p:nvSpPr>
            <p:spPr>
              <a:xfrm>
                <a:off x="7338014" y="4062168"/>
                <a:ext cx="87123" cy="60632"/>
              </a:xfrm>
              <a:custGeom>
                <a:avLst/>
                <a:gdLst/>
                <a:ahLst/>
                <a:cxnLst/>
                <a:rect l="l" t="t" r="r" b="b"/>
                <a:pathLst>
                  <a:path w="1674" h="1165" fill="none" extrusionOk="0">
                    <a:moveTo>
                      <a:pt x="1302" y="715"/>
                    </a:moveTo>
                    <a:cubicBezTo>
                      <a:pt x="1302" y="715"/>
                      <a:pt x="343" y="1165"/>
                      <a:pt x="167" y="1165"/>
                    </a:cubicBezTo>
                    <a:cubicBezTo>
                      <a:pt x="0" y="1165"/>
                      <a:pt x="108" y="881"/>
                      <a:pt x="392" y="685"/>
                    </a:cubicBezTo>
                    <a:cubicBezTo>
                      <a:pt x="676" y="480"/>
                      <a:pt x="1302" y="0"/>
                      <a:pt x="1439" y="176"/>
                    </a:cubicBezTo>
                    <a:cubicBezTo>
                      <a:pt x="1586" y="343"/>
                      <a:pt x="1674" y="763"/>
                      <a:pt x="1674" y="763"/>
                    </a:cubicBezTo>
                  </a:path>
                </a:pathLst>
              </a:custGeom>
              <a:solidFill>
                <a:schemeClr val="lt1"/>
              </a:solid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48"/>
              <p:cNvSpPr/>
              <p:nvPr/>
            </p:nvSpPr>
            <p:spPr>
              <a:xfrm>
                <a:off x="7127127" y="3986755"/>
                <a:ext cx="109034" cy="50484"/>
              </a:xfrm>
              <a:custGeom>
                <a:avLst/>
                <a:gdLst/>
                <a:ahLst/>
                <a:cxnLst/>
                <a:rect l="l" t="t" r="r" b="b"/>
                <a:pathLst>
                  <a:path w="2095" h="970" fill="none" extrusionOk="0">
                    <a:moveTo>
                      <a:pt x="2095" y="970"/>
                    </a:moveTo>
                    <a:lnTo>
                      <a:pt x="1028" y="128"/>
                    </a:lnTo>
                    <a:cubicBezTo>
                      <a:pt x="872" y="1"/>
                      <a:pt x="656" y="10"/>
                      <a:pt x="500" y="138"/>
                    </a:cubicBezTo>
                    <a:lnTo>
                      <a:pt x="1" y="568"/>
                    </a:lnTo>
                  </a:path>
                </a:pathLst>
              </a:custGeom>
              <a:no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48"/>
              <p:cNvSpPr/>
              <p:nvPr/>
            </p:nvSpPr>
            <p:spPr>
              <a:xfrm>
                <a:off x="6941223" y="4053477"/>
                <a:ext cx="49963" cy="45487"/>
              </a:xfrm>
              <a:custGeom>
                <a:avLst/>
                <a:gdLst/>
                <a:ahLst/>
                <a:cxnLst/>
                <a:rect l="l" t="t" r="r" b="b"/>
                <a:pathLst>
                  <a:path w="960" h="874" extrusionOk="0">
                    <a:moveTo>
                      <a:pt x="676" y="1"/>
                    </a:moveTo>
                    <a:cubicBezTo>
                      <a:pt x="676" y="1"/>
                      <a:pt x="372" y="167"/>
                      <a:pt x="284" y="333"/>
                    </a:cubicBezTo>
                    <a:cubicBezTo>
                      <a:pt x="196" y="510"/>
                      <a:pt x="0" y="842"/>
                      <a:pt x="167" y="872"/>
                    </a:cubicBezTo>
                    <a:cubicBezTo>
                      <a:pt x="174" y="873"/>
                      <a:pt x="182" y="874"/>
                      <a:pt x="189" y="874"/>
                    </a:cubicBezTo>
                    <a:cubicBezTo>
                      <a:pt x="354" y="874"/>
                      <a:pt x="480" y="568"/>
                      <a:pt x="480" y="568"/>
                    </a:cubicBezTo>
                    <a:lnTo>
                      <a:pt x="959" y="275"/>
                    </a:lnTo>
                    <a:lnTo>
                      <a:pt x="676" y="1"/>
                    </a:lnTo>
                    <a:close/>
                  </a:path>
                </a:pathLst>
              </a:custGeom>
              <a:solidFill>
                <a:schemeClr val="lt1"/>
              </a:solid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48"/>
              <p:cNvSpPr/>
              <p:nvPr/>
            </p:nvSpPr>
            <p:spPr>
              <a:xfrm>
                <a:off x="6961104" y="3999870"/>
                <a:ext cx="182886" cy="171176"/>
              </a:xfrm>
              <a:custGeom>
                <a:avLst/>
                <a:gdLst/>
                <a:ahLst/>
                <a:cxnLst/>
                <a:rect l="l" t="t" r="r" b="b"/>
                <a:pathLst>
                  <a:path w="3514" h="3289" extrusionOk="0">
                    <a:moveTo>
                      <a:pt x="2280" y="1"/>
                    </a:moveTo>
                    <a:cubicBezTo>
                      <a:pt x="2209" y="1"/>
                      <a:pt x="2138" y="28"/>
                      <a:pt x="2085" y="81"/>
                    </a:cubicBezTo>
                    <a:lnTo>
                      <a:pt x="117" y="1902"/>
                    </a:lnTo>
                    <a:cubicBezTo>
                      <a:pt x="10" y="2019"/>
                      <a:pt x="0" y="2195"/>
                      <a:pt x="108" y="2303"/>
                    </a:cubicBezTo>
                    <a:lnTo>
                      <a:pt x="1008" y="3194"/>
                    </a:lnTo>
                    <a:cubicBezTo>
                      <a:pt x="1065" y="3256"/>
                      <a:pt x="1142" y="3288"/>
                      <a:pt x="1219" y="3288"/>
                    </a:cubicBezTo>
                    <a:cubicBezTo>
                      <a:pt x="1287" y="3288"/>
                      <a:pt x="1354" y="3264"/>
                      <a:pt x="1409" y="3213"/>
                    </a:cubicBezTo>
                    <a:lnTo>
                      <a:pt x="3396" y="1373"/>
                    </a:lnTo>
                    <a:cubicBezTo>
                      <a:pt x="3396" y="1373"/>
                      <a:pt x="3406" y="1363"/>
                      <a:pt x="3406" y="1363"/>
                    </a:cubicBezTo>
                    <a:cubicBezTo>
                      <a:pt x="3514" y="1246"/>
                      <a:pt x="3514" y="1070"/>
                      <a:pt x="3396" y="962"/>
                    </a:cubicBezTo>
                    <a:lnTo>
                      <a:pt x="2476" y="81"/>
                    </a:lnTo>
                    <a:cubicBezTo>
                      <a:pt x="2422" y="28"/>
                      <a:pt x="2351" y="1"/>
                      <a:pt x="2280" y="1"/>
                    </a:cubicBezTo>
                    <a:close/>
                  </a:path>
                </a:pathLst>
              </a:custGeom>
              <a:solidFill>
                <a:schemeClr val="lt1"/>
              </a:solid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48"/>
              <p:cNvSpPr/>
              <p:nvPr/>
            </p:nvSpPr>
            <p:spPr>
              <a:xfrm>
                <a:off x="7097566" y="4000495"/>
                <a:ext cx="44394" cy="41324"/>
              </a:xfrm>
              <a:custGeom>
                <a:avLst/>
                <a:gdLst/>
                <a:ahLst/>
                <a:cxnLst/>
                <a:rect l="l" t="t" r="r" b="b"/>
                <a:pathLst>
                  <a:path w="853" h="794" extrusionOk="0">
                    <a:moveTo>
                      <a:pt x="314" y="1"/>
                    </a:moveTo>
                    <a:lnTo>
                      <a:pt x="1" y="255"/>
                    </a:lnTo>
                    <a:lnTo>
                      <a:pt x="539" y="794"/>
                    </a:lnTo>
                    <a:lnTo>
                      <a:pt x="852" y="480"/>
                    </a:lnTo>
                    <a:lnTo>
                      <a:pt x="314" y="1"/>
                    </a:lnTo>
                    <a:close/>
                  </a:path>
                </a:pathLst>
              </a:custGeom>
              <a:solidFill>
                <a:srgbClr val="4E7D77"/>
              </a:solid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48"/>
              <p:cNvSpPr/>
              <p:nvPr/>
            </p:nvSpPr>
            <p:spPr>
              <a:xfrm>
                <a:off x="7002376" y="4007105"/>
                <a:ext cx="57041" cy="57926"/>
              </a:xfrm>
              <a:custGeom>
                <a:avLst/>
                <a:gdLst/>
                <a:ahLst/>
                <a:cxnLst/>
                <a:rect l="l" t="t" r="r" b="b"/>
                <a:pathLst>
                  <a:path w="1096" h="1113" extrusionOk="0">
                    <a:moveTo>
                      <a:pt x="316" y="1"/>
                    </a:moveTo>
                    <a:cubicBezTo>
                      <a:pt x="183" y="1"/>
                      <a:pt x="1" y="39"/>
                      <a:pt x="78" y="265"/>
                    </a:cubicBezTo>
                    <a:cubicBezTo>
                      <a:pt x="178" y="557"/>
                      <a:pt x="563" y="1112"/>
                      <a:pt x="795" y="1112"/>
                    </a:cubicBezTo>
                    <a:cubicBezTo>
                      <a:pt x="836" y="1112"/>
                      <a:pt x="871" y="1096"/>
                      <a:pt x="900" y="1058"/>
                    </a:cubicBezTo>
                    <a:cubicBezTo>
                      <a:pt x="1096" y="804"/>
                      <a:pt x="440" y="11"/>
                      <a:pt x="440" y="11"/>
                    </a:cubicBezTo>
                    <a:cubicBezTo>
                      <a:pt x="440" y="11"/>
                      <a:pt x="385" y="1"/>
                      <a:pt x="316" y="1"/>
                    </a:cubicBezTo>
                    <a:close/>
                  </a:path>
                </a:pathLst>
              </a:custGeom>
              <a:solidFill>
                <a:schemeClr val="lt1"/>
              </a:solid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48"/>
              <p:cNvSpPr/>
              <p:nvPr/>
            </p:nvSpPr>
            <p:spPr>
              <a:xfrm>
                <a:off x="6983379" y="4020376"/>
                <a:ext cx="57197" cy="57874"/>
              </a:xfrm>
              <a:custGeom>
                <a:avLst/>
                <a:gdLst/>
                <a:ahLst/>
                <a:cxnLst/>
                <a:rect l="l" t="t" r="r" b="b"/>
                <a:pathLst>
                  <a:path w="1099" h="1112" extrusionOk="0">
                    <a:moveTo>
                      <a:pt x="319" y="0"/>
                    </a:moveTo>
                    <a:cubicBezTo>
                      <a:pt x="185" y="0"/>
                      <a:pt x="0" y="39"/>
                      <a:pt x="71" y="265"/>
                    </a:cubicBezTo>
                    <a:cubicBezTo>
                      <a:pt x="171" y="557"/>
                      <a:pt x="556" y="1112"/>
                      <a:pt x="788" y="1112"/>
                    </a:cubicBezTo>
                    <a:cubicBezTo>
                      <a:pt x="829" y="1112"/>
                      <a:pt x="864" y="1095"/>
                      <a:pt x="893" y="1058"/>
                    </a:cubicBezTo>
                    <a:cubicBezTo>
                      <a:pt x="1099" y="803"/>
                      <a:pt x="443" y="10"/>
                      <a:pt x="443" y="10"/>
                    </a:cubicBezTo>
                    <a:cubicBezTo>
                      <a:pt x="443" y="10"/>
                      <a:pt x="388" y="0"/>
                      <a:pt x="319" y="0"/>
                    </a:cubicBezTo>
                    <a:close/>
                  </a:path>
                </a:pathLst>
              </a:custGeom>
              <a:solidFill>
                <a:schemeClr val="lt1"/>
              </a:solid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48"/>
              <p:cNvSpPr/>
              <p:nvPr/>
            </p:nvSpPr>
            <p:spPr>
              <a:xfrm>
                <a:off x="6962613" y="4041246"/>
                <a:ext cx="52513" cy="42313"/>
              </a:xfrm>
              <a:custGeom>
                <a:avLst/>
                <a:gdLst/>
                <a:ahLst/>
                <a:cxnLst/>
                <a:rect l="l" t="t" r="r" b="b"/>
                <a:pathLst>
                  <a:path w="1009" h="813" extrusionOk="0">
                    <a:moveTo>
                      <a:pt x="392" y="1"/>
                    </a:moveTo>
                    <a:cubicBezTo>
                      <a:pt x="392" y="1"/>
                      <a:pt x="0" y="1"/>
                      <a:pt x="137" y="246"/>
                    </a:cubicBezTo>
                    <a:cubicBezTo>
                      <a:pt x="250" y="446"/>
                      <a:pt x="600" y="812"/>
                      <a:pt x="792" y="812"/>
                    </a:cubicBezTo>
                    <a:cubicBezTo>
                      <a:pt x="834" y="812"/>
                      <a:pt x="868" y="795"/>
                      <a:pt x="891" y="754"/>
                    </a:cubicBezTo>
                    <a:cubicBezTo>
                      <a:pt x="1008" y="529"/>
                      <a:pt x="392" y="1"/>
                      <a:pt x="392" y="1"/>
                    </a:cubicBezTo>
                    <a:close/>
                  </a:path>
                </a:pathLst>
              </a:custGeom>
              <a:solidFill>
                <a:schemeClr val="lt1"/>
              </a:solid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48"/>
              <p:cNvSpPr/>
              <p:nvPr/>
            </p:nvSpPr>
            <p:spPr>
              <a:xfrm>
                <a:off x="5761518" y="4445064"/>
                <a:ext cx="27063" cy="43458"/>
              </a:xfrm>
              <a:custGeom>
                <a:avLst/>
                <a:gdLst/>
                <a:ahLst/>
                <a:cxnLst/>
                <a:rect l="l" t="t" r="r" b="b"/>
                <a:pathLst>
                  <a:path w="520" h="835" extrusionOk="0">
                    <a:moveTo>
                      <a:pt x="249" y="1"/>
                    </a:moveTo>
                    <a:cubicBezTo>
                      <a:pt x="184" y="1"/>
                      <a:pt x="120" y="29"/>
                      <a:pt x="79" y="81"/>
                    </a:cubicBezTo>
                    <a:lnTo>
                      <a:pt x="69" y="101"/>
                    </a:lnTo>
                    <a:cubicBezTo>
                      <a:pt x="11" y="218"/>
                      <a:pt x="1" y="355"/>
                      <a:pt x="50" y="473"/>
                    </a:cubicBezTo>
                    <a:cubicBezTo>
                      <a:pt x="128" y="610"/>
                      <a:pt x="216" y="727"/>
                      <a:pt x="324" y="835"/>
                    </a:cubicBezTo>
                    <a:cubicBezTo>
                      <a:pt x="324" y="835"/>
                      <a:pt x="422" y="649"/>
                      <a:pt x="431" y="629"/>
                    </a:cubicBezTo>
                    <a:cubicBezTo>
                      <a:pt x="490" y="482"/>
                      <a:pt x="519" y="159"/>
                      <a:pt x="373" y="42"/>
                    </a:cubicBezTo>
                    <a:cubicBezTo>
                      <a:pt x="337" y="14"/>
                      <a:pt x="293" y="1"/>
                      <a:pt x="249" y="1"/>
                    </a:cubicBezTo>
                    <a:close/>
                  </a:path>
                </a:pathLst>
              </a:custGeom>
              <a:solidFill>
                <a:srgbClr val="4E7D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98" name="Google Shape;3598;p48"/>
              <p:cNvGrpSpPr/>
              <p:nvPr/>
            </p:nvGrpSpPr>
            <p:grpSpPr>
              <a:xfrm>
                <a:off x="5595962" y="4383026"/>
                <a:ext cx="251690" cy="305660"/>
                <a:chOff x="5595962" y="4383026"/>
                <a:chExt cx="251690" cy="305660"/>
              </a:xfrm>
            </p:grpSpPr>
            <p:sp>
              <p:nvSpPr>
                <p:cNvPr id="3599" name="Google Shape;3599;p48"/>
                <p:cNvSpPr/>
                <p:nvPr/>
              </p:nvSpPr>
              <p:spPr>
                <a:xfrm>
                  <a:off x="5595962" y="4383026"/>
                  <a:ext cx="251690" cy="305660"/>
                </a:xfrm>
                <a:custGeom>
                  <a:avLst/>
                  <a:gdLst/>
                  <a:ahLst/>
                  <a:cxnLst/>
                  <a:rect l="l" t="t" r="r" b="b"/>
                  <a:pathLst>
                    <a:path w="4836" h="5873" extrusionOk="0">
                      <a:moveTo>
                        <a:pt x="219" y="1623"/>
                      </a:moveTo>
                      <a:cubicBezTo>
                        <a:pt x="209" y="1623"/>
                        <a:pt x="198" y="1624"/>
                        <a:pt x="187" y="1625"/>
                      </a:cubicBezTo>
                      <a:cubicBezTo>
                        <a:pt x="79" y="1645"/>
                        <a:pt x="1" y="1753"/>
                        <a:pt x="21" y="1870"/>
                      </a:cubicBezTo>
                      <a:cubicBezTo>
                        <a:pt x="21" y="1880"/>
                        <a:pt x="21" y="1890"/>
                        <a:pt x="21" y="1900"/>
                      </a:cubicBezTo>
                      <a:cubicBezTo>
                        <a:pt x="79" y="2007"/>
                        <a:pt x="187" y="2085"/>
                        <a:pt x="304" y="2125"/>
                      </a:cubicBezTo>
                      <a:cubicBezTo>
                        <a:pt x="414" y="2147"/>
                        <a:pt x="525" y="2158"/>
                        <a:pt x="639" y="2158"/>
                      </a:cubicBezTo>
                      <a:cubicBezTo>
                        <a:pt x="671" y="2158"/>
                        <a:pt x="704" y="2157"/>
                        <a:pt x="738" y="2155"/>
                      </a:cubicBezTo>
                      <a:lnTo>
                        <a:pt x="738" y="2155"/>
                      </a:lnTo>
                      <a:cubicBezTo>
                        <a:pt x="715" y="2097"/>
                        <a:pt x="675" y="1987"/>
                        <a:pt x="666" y="1978"/>
                      </a:cubicBezTo>
                      <a:cubicBezTo>
                        <a:pt x="602" y="1839"/>
                        <a:pt x="398" y="1623"/>
                        <a:pt x="219" y="1623"/>
                      </a:cubicBezTo>
                      <a:close/>
                      <a:moveTo>
                        <a:pt x="744" y="2155"/>
                      </a:moveTo>
                      <a:lnTo>
                        <a:pt x="744" y="2155"/>
                      </a:lnTo>
                      <a:cubicBezTo>
                        <a:pt x="742" y="2155"/>
                        <a:pt x="740" y="2155"/>
                        <a:pt x="738" y="2155"/>
                      </a:cubicBezTo>
                      <a:lnTo>
                        <a:pt x="738" y="2155"/>
                      </a:lnTo>
                      <a:cubicBezTo>
                        <a:pt x="740" y="2162"/>
                        <a:pt x="743" y="2168"/>
                        <a:pt x="745" y="2174"/>
                      </a:cubicBezTo>
                      <a:cubicBezTo>
                        <a:pt x="744" y="2167"/>
                        <a:pt x="744" y="2161"/>
                        <a:pt x="744" y="2155"/>
                      </a:cubicBezTo>
                      <a:close/>
                      <a:moveTo>
                        <a:pt x="1439" y="2455"/>
                      </a:moveTo>
                      <a:cubicBezTo>
                        <a:pt x="1268" y="2455"/>
                        <a:pt x="1064" y="2681"/>
                        <a:pt x="999" y="2819"/>
                      </a:cubicBezTo>
                      <a:cubicBezTo>
                        <a:pt x="999" y="2829"/>
                        <a:pt x="941" y="2986"/>
                        <a:pt x="931" y="3035"/>
                      </a:cubicBezTo>
                      <a:cubicBezTo>
                        <a:pt x="1078" y="3035"/>
                        <a:pt x="1234" y="3015"/>
                        <a:pt x="1371" y="2976"/>
                      </a:cubicBezTo>
                      <a:cubicBezTo>
                        <a:pt x="1498" y="2937"/>
                        <a:pt x="1596" y="2839"/>
                        <a:pt x="1635" y="2712"/>
                      </a:cubicBezTo>
                      <a:cubicBezTo>
                        <a:pt x="1665" y="2604"/>
                        <a:pt x="1606" y="2487"/>
                        <a:pt x="1489" y="2457"/>
                      </a:cubicBezTo>
                      <a:lnTo>
                        <a:pt x="1469" y="2457"/>
                      </a:lnTo>
                      <a:cubicBezTo>
                        <a:pt x="1459" y="2456"/>
                        <a:pt x="1449" y="2455"/>
                        <a:pt x="1439" y="2455"/>
                      </a:cubicBezTo>
                      <a:close/>
                      <a:moveTo>
                        <a:pt x="1378" y="0"/>
                      </a:moveTo>
                      <a:cubicBezTo>
                        <a:pt x="1372" y="0"/>
                        <a:pt x="1367" y="0"/>
                        <a:pt x="1361" y="1"/>
                      </a:cubicBezTo>
                      <a:lnTo>
                        <a:pt x="1332" y="1"/>
                      </a:lnTo>
                      <a:cubicBezTo>
                        <a:pt x="1156" y="50"/>
                        <a:pt x="1038" y="353"/>
                        <a:pt x="1029" y="510"/>
                      </a:cubicBezTo>
                      <a:cubicBezTo>
                        <a:pt x="1029" y="520"/>
                        <a:pt x="1038" y="745"/>
                        <a:pt x="1038" y="745"/>
                      </a:cubicBezTo>
                      <a:cubicBezTo>
                        <a:pt x="1019" y="784"/>
                        <a:pt x="999" y="843"/>
                        <a:pt x="980" y="891"/>
                      </a:cubicBezTo>
                      <a:cubicBezTo>
                        <a:pt x="950" y="999"/>
                        <a:pt x="911" y="1117"/>
                        <a:pt x="872" y="1254"/>
                      </a:cubicBezTo>
                      <a:cubicBezTo>
                        <a:pt x="833" y="1391"/>
                        <a:pt x="803" y="1537"/>
                        <a:pt x="774" y="1684"/>
                      </a:cubicBezTo>
                      <a:cubicBezTo>
                        <a:pt x="755" y="1835"/>
                        <a:pt x="736" y="1995"/>
                        <a:pt x="744" y="2155"/>
                      </a:cubicBezTo>
                      <a:lnTo>
                        <a:pt x="744" y="2155"/>
                      </a:lnTo>
                      <a:cubicBezTo>
                        <a:pt x="747" y="2154"/>
                        <a:pt x="751" y="2154"/>
                        <a:pt x="755" y="2154"/>
                      </a:cubicBezTo>
                      <a:cubicBezTo>
                        <a:pt x="755" y="2320"/>
                        <a:pt x="774" y="2497"/>
                        <a:pt x="803" y="2653"/>
                      </a:cubicBezTo>
                      <a:cubicBezTo>
                        <a:pt x="823" y="2751"/>
                        <a:pt x="843" y="2849"/>
                        <a:pt x="862" y="2947"/>
                      </a:cubicBezTo>
                      <a:cubicBezTo>
                        <a:pt x="843" y="2908"/>
                        <a:pt x="833" y="2868"/>
                        <a:pt x="833" y="2859"/>
                      </a:cubicBezTo>
                      <a:cubicBezTo>
                        <a:pt x="759" y="2730"/>
                        <a:pt x="555" y="2514"/>
                        <a:pt x="384" y="2514"/>
                      </a:cubicBezTo>
                      <a:cubicBezTo>
                        <a:pt x="374" y="2514"/>
                        <a:pt x="363" y="2514"/>
                        <a:pt x="353" y="2516"/>
                      </a:cubicBezTo>
                      <a:cubicBezTo>
                        <a:pt x="226" y="2536"/>
                        <a:pt x="148" y="2663"/>
                        <a:pt x="187" y="2790"/>
                      </a:cubicBezTo>
                      <a:cubicBezTo>
                        <a:pt x="236" y="2908"/>
                        <a:pt x="334" y="3005"/>
                        <a:pt x="461" y="3045"/>
                      </a:cubicBezTo>
                      <a:cubicBezTo>
                        <a:pt x="566" y="3074"/>
                        <a:pt x="676" y="3087"/>
                        <a:pt x="788" y="3087"/>
                      </a:cubicBezTo>
                      <a:cubicBezTo>
                        <a:pt x="822" y="3087"/>
                        <a:pt x="857" y="3086"/>
                        <a:pt x="892" y="3084"/>
                      </a:cubicBezTo>
                      <a:cubicBezTo>
                        <a:pt x="901" y="3123"/>
                        <a:pt x="901" y="3152"/>
                        <a:pt x="911" y="3191"/>
                      </a:cubicBezTo>
                      <a:cubicBezTo>
                        <a:pt x="950" y="3368"/>
                        <a:pt x="999" y="3544"/>
                        <a:pt x="1038" y="3720"/>
                      </a:cubicBezTo>
                      <a:cubicBezTo>
                        <a:pt x="1048" y="3779"/>
                        <a:pt x="1058" y="3847"/>
                        <a:pt x="1068" y="3906"/>
                      </a:cubicBezTo>
                      <a:cubicBezTo>
                        <a:pt x="1058" y="3867"/>
                        <a:pt x="1038" y="3837"/>
                        <a:pt x="1038" y="3828"/>
                      </a:cubicBezTo>
                      <a:cubicBezTo>
                        <a:pt x="974" y="3698"/>
                        <a:pt x="770" y="3482"/>
                        <a:pt x="600" y="3482"/>
                      </a:cubicBezTo>
                      <a:cubicBezTo>
                        <a:pt x="589" y="3482"/>
                        <a:pt x="579" y="3483"/>
                        <a:pt x="569" y="3485"/>
                      </a:cubicBezTo>
                      <a:cubicBezTo>
                        <a:pt x="451" y="3505"/>
                        <a:pt x="373" y="3612"/>
                        <a:pt x="392" y="3730"/>
                      </a:cubicBezTo>
                      <a:lnTo>
                        <a:pt x="392" y="3749"/>
                      </a:lnTo>
                      <a:cubicBezTo>
                        <a:pt x="441" y="3876"/>
                        <a:pt x="539" y="3965"/>
                        <a:pt x="666" y="4013"/>
                      </a:cubicBezTo>
                      <a:cubicBezTo>
                        <a:pt x="769" y="4036"/>
                        <a:pt x="872" y="4047"/>
                        <a:pt x="979" y="4047"/>
                      </a:cubicBezTo>
                      <a:cubicBezTo>
                        <a:pt x="1015" y="4047"/>
                        <a:pt x="1051" y="4045"/>
                        <a:pt x="1087" y="4043"/>
                      </a:cubicBezTo>
                      <a:cubicBezTo>
                        <a:pt x="1097" y="4111"/>
                        <a:pt x="1107" y="4170"/>
                        <a:pt x="1107" y="4229"/>
                      </a:cubicBezTo>
                      <a:cubicBezTo>
                        <a:pt x="1107" y="4278"/>
                        <a:pt x="1117" y="4317"/>
                        <a:pt x="1117" y="4356"/>
                      </a:cubicBezTo>
                      <a:lnTo>
                        <a:pt x="1117" y="4875"/>
                      </a:lnTo>
                      <a:cubicBezTo>
                        <a:pt x="1107" y="4806"/>
                        <a:pt x="1078" y="4689"/>
                        <a:pt x="1078" y="4679"/>
                      </a:cubicBezTo>
                      <a:cubicBezTo>
                        <a:pt x="1029" y="4532"/>
                        <a:pt x="833" y="4268"/>
                        <a:pt x="657" y="4268"/>
                      </a:cubicBezTo>
                      <a:cubicBezTo>
                        <a:pt x="539" y="4268"/>
                        <a:pt x="451" y="4366"/>
                        <a:pt x="451" y="4483"/>
                      </a:cubicBezTo>
                      <a:lnTo>
                        <a:pt x="451" y="4513"/>
                      </a:lnTo>
                      <a:cubicBezTo>
                        <a:pt x="481" y="4640"/>
                        <a:pt x="569" y="4748"/>
                        <a:pt x="686" y="4806"/>
                      </a:cubicBezTo>
                      <a:cubicBezTo>
                        <a:pt x="823" y="4865"/>
                        <a:pt x="970" y="4894"/>
                        <a:pt x="1117" y="4904"/>
                      </a:cubicBezTo>
                      <a:cubicBezTo>
                        <a:pt x="1117" y="4992"/>
                        <a:pt x="1107" y="5080"/>
                        <a:pt x="1107" y="5149"/>
                      </a:cubicBezTo>
                      <a:cubicBezTo>
                        <a:pt x="1087" y="5423"/>
                        <a:pt x="1058" y="5638"/>
                        <a:pt x="1038" y="5804"/>
                      </a:cubicBezTo>
                      <a:lnTo>
                        <a:pt x="1166" y="5834"/>
                      </a:lnTo>
                      <a:lnTo>
                        <a:pt x="1166" y="5814"/>
                      </a:lnTo>
                      <a:cubicBezTo>
                        <a:pt x="1175" y="5658"/>
                        <a:pt x="1195" y="5433"/>
                        <a:pt x="1215" y="5159"/>
                      </a:cubicBezTo>
                      <a:cubicBezTo>
                        <a:pt x="1215" y="5070"/>
                        <a:pt x="1215" y="4982"/>
                        <a:pt x="1215" y="4885"/>
                      </a:cubicBezTo>
                      <a:cubicBezTo>
                        <a:pt x="1312" y="4875"/>
                        <a:pt x="1400" y="4855"/>
                        <a:pt x="1489" y="4826"/>
                      </a:cubicBezTo>
                      <a:cubicBezTo>
                        <a:pt x="1567" y="4943"/>
                        <a:pt x="1665" y="5051"/>
                        <a:pt x="1782" y="5139"/>
                      </a:cubicBezTo>
                      <a:cubicBezTo>
                        <a:pt x="1733" y="5207"/>
                        <a:pt x="1684" y="5276"/>
                        <a:pt x="1635" y="5335"/>
                      </a:cubicBezTo>
                      <a:cubicBezTo>
                        <a:pt x="1469" y="5550"/>
                        <a:pt x="1322" y="5726"/>
                        <a:pt x="1224" y="5844"/>
                      </a:cubicBezTo>
                      <a:lnTo>
                        <a:pt x="1352" y="5873"/>
                      </a:lnTo>
                      <a:cubicBezTo>
                        <a:pt x="1449" y="5756"/>
                        <a:pt x="1577" y="5599"/>
                        <a:pt x="1723" y="5403"/>
                      </a:cubicBezTo>
                      <a:cubicBezTo>
                        <a:pt x="1772" y="5325"/>
                        <a:pt x="1821" y="5256"/>
                        <a:pt x="1880" y="5178"/>
                      </a:cubicBezTo>
                      <a:cubicBezTo>
                        <a:pt x="2007" y="5247"/>
                        <a:pt x="2154" y="5286"/>
                        <a:pt x="2301" y="5315"/>
                      </a:cubicBezTo>
                      <a:cubicBezTo>
                        <a:pt x="2313" y="5316"/>
                        <a:pt x="2326" y="5317"/>
                        <a:pt x="2339" y="5317"/>
                      </a:cubicBezTo>
                      <a:cubicBezTo>
                        <a:pt x="2453" y="5317"/>
                        <a:pt x="2564" y="5276"/>
                        <a:pt x="2643" y="5188"/>
                      </a:cubicBezTo>
                      <a:cubicBezTo>
                        <a:pt x="2722" y="5100"/>
                        <a:pt x="2712" y="4963"/>
                        <a:pt x="2624" y="4894"/>
                      </a:cubicBezTo>
                      <a:lnTo>
                        <a:pt x="2604" y="4875"/>
                      </a:lnTo>
                      <a:cubicBezTo>
                        <a:pt x="2565" y="4850"/>
                        <a:pt x="2517" y="4840"/>
                        <a:pt x="2465" y="4840"/>
                      </a:cubicBezTo>
                      <a:cubicBezTo>
                        <a:pt x="2310" y="4840"/>
                        <a:pt x="2122" y="4931"/>
                        <a:pt x="2027" y="5012"/>
                      </a:cubicBezTo>
                      <a:cubicBezTo>
                        <a:pt x="2017" y="5012"/>
                        <a:pt x="1949" y="5090"/>
                        <a:pt x="1909" y="5129"/>
                      </a:cubicBezTo>
                      <a:lnTo>
                        <a:pt x="1968" y="5041"/>
                      </a:lnTo>
                      <a:cubicBezTo>
                        <a:pt x="2017" y="4973"/>
                        <a:pt x="2056" y="4904"/>
                        <a:pt x="2105" y="4836"/>
                      </a:cubicBezTo>
                      <a:cubicBezTo>
                        <a:pt x="2125" y="4796"/>
                        <a:pt x="2144" y="4757"/>
                        <a:pt x="2164" y="4728"/>
                      </a:cubicBezTo>
                      <a:cubicBezTo>
                        <a:pt x="2183" y="4689"/>
                        <a:pt x="2203" y="4650"/>
                        <a:pt x="2223" y="4610"/>
                      </a:cubicBezTo>
                      <a:cubicBezTo>
                        <a:pt x="2272" y="4522"/>
                        <a:pt x="2311" y="4434"/>
                        <a:pt x="2350" y="4336"/>
                      </a:cubicBezTo>
                      <a:cubicBezTo>
                        <a:pt x="2467" y="4415"/>
                        <a:pt x="2595" y="4483"/>
                        <a:pt x="2732" y="4532"/>
                      </a:cubicBezTo>
                      <a:cubicBezTo>
                        <a:pt x="2764" y="4540"/>
                        <a:pt x="2797" y="4543"/>
                        <a:pt x="2830" y="4543"/>
                      </a:cubicBezTo>
                      <a:cubicBezTo>
                        <a:pt x="2926" y="4543"/>
                        <a:pt x="3021" y="4512"/>
                        <a:pt x="3094" y="4454"/>
                      </a:cubicBezTo>
                      <a:cubicBezTo>
                        <a:pt x="3182" y="4376"/>
                        <a:pt x="3192" y="4239"/>
                        <a:pt x="3113" y="4151"/>
                      </a:cubicBezTo>
                      <a:lnTo>
                        <a:pt x="3094" y="4141"/>
                      </a:lnTo>
                      <a:cubicBezTo>
                        <a:pt x="3047" y="4094"/>
                        <a:pt x="2975" y="4077"/>
                        <a:pt x="2895" y="4077"/>
                      </a:cubicBezTo>
                      <a:cubicBezTo>
                        <a:pt x="2755" y="4077"/>
                        <a:pt x="2593" y="4130"/>
                        <a:pt x="2506" y="4180"/>
                      </a:cubicBezTo>
                      <a:cubicBezTo>
                        <a:pt x="2457" y="4219"/>
                        <a:pt x="2409" y="4258"/>
                        <a:pt x="2360" y="4307"/>
                      </a:cubicBezTo>
                      <a:cubicBezTo>
                        <a:pt x="2379" y="4248"/>
                        <a:pt x="2409" y="4190"/>
                        <a:pt x="2428" y="4131"/>
                      </a:cubicBezTo>
                      <a:cubicBezTo>
                        <a:pt x="2497" y="3965"/>
                        <a:pt x="2555" y="3788"/>
                        <a:pt x="2614" y="3622"/>
                      </a:cubicBezTo>
                      <a:lnTo>
                        <a:pt x="2663" y="3465"/>
                      </a:lnTo>
                      <a:cubicBezTo>
                        <a:pt x="2790" y="3554"/>
                        <a:pt x="2917" y="3622"/>
                        <a:pt x="3064" y="3661"/>
                      </a:cubicBezTo>
                      <a:cubicBezTo>
                        <a:pt x="3101" y="3670"/>
                        <a:pt x="3138" y="3674"/>
                        <a:pt x="3175" y="3674"/>
                      </a:cubicBezTo>
                      <a:cubicBezTo>
                        <a:pt x="3264" y="3674"/>
                        <a:pt x="3350" y="3648"/>
                        <a:pt x="3426" y="3593"/>
                      </a:cubicBezTo>
                      <a:cubicBezTo>
                        <a:pt x="3514" y="3514"/>
                        <a:pt x="3524" y="3377"/>
                        <a:pt x="3446" y="3289"/>
                      </a:cubicBezTo>
                      <a:lnTo>
                        <a:pt x="3426" y="3270"/>
                      </a:lnTo>
                      <a:cubicBezTo>
                        <a:pt x="3378" y="3229"/>
                        <a:pt x="3309" y="3213"/>
                        <a:pt x="3233" y="3213"/>
                      </a:cubicBezTo>
                      <a:cubicBezTo>
                        <a:pt x="3092" y="3213"/>
                        <a:pt x="2928" y="3268"/>
                        <a:pt x="2839" y="3319"/>
                      </a:cubicBezTo>
                      <a:cubicBezTo>
                        <a:pt x="2780" y="3358"/>
                        <a:pt x="2722" y="3407"/>
                        <a:pt x="2663" y="3456"/>
                      </a:cubicBezTo>
                      <a:cubicBezTo>
                        <a:pt x="2712" y="3338"/>
                        <a:pt x="2751" y="3231"/>
                        <a:pt x="2800" y="3113"/>
                      </a:cubicBezTo>
                      <a:cubicBezTo>
                        <a:pt x="2859" y="2966"/>
                        <a:pt x="2927" y="2819"/>
                        <a:pt x="3006" y="2682"/>
                      </a:cubicBezTo>
                      <a:cubicBezTo>
                        <a:pt x="3133" y="2761"/>
                        <a:pt x="3260" y="2829"/>
                        <a:pt x="3407" y="2878"/>
                      </a:cubicBezTo>
                      <a:cubicBezTo>
                        <a:pt x="3439" y="2886"/>
                        <a:pt x="3472" y="2889"/>
                        <a:pt x="3506" y="2889"/>
                      </a:cubicBezTo>
                      <a:cubicBezTo>
                        <a:pt x="3602" y="2889"/>
                        <a:pt x="3699" y="2858"/>
                        <a:pt x="3779" y="2800"/>
                      </a:cubicBezTo>
                      <a:cubicBezTo>
                        <a:pt x="3857" y="2722"/>
                        <a:pt x="3867" y="2594"/>
                        <a:pt x="3789" y="2506"/>
                      </a:cubicBezTo>
                      <a:lnTo>
                        <a:pt x="3779" y="2487"/>
                      </a:lnTo>
                      <a:cubicBezTo>
                        <a:pt x="3729" y="2444"/>
                        <a:pt x="3656" y="2427"/>
                        <a:pt x="3577" y="2427"/>
                      </a:cubicBezTo>
                      <a:cubicBezTo>
                        <a:pt x="3438" y="2427"/>
                        <a:pt x="3279" y="2480"/>
                        <a:pt x="3192" y="2536"/>
                      </a:cubicBezTo>
                      <a:cubicBezTo>
                        <a:pt x="3182" y="2536"/>
                        <a:pt x="3074" y="2614"/>
                        <a:pt x="3035" y="2653"/>
                      </a:cubicBezTo>
                      <a:lnTo>
                        <a:pt x="3025" y="2653"/>
                      </a:lnTo>
                      <a:cubicBezTo>
                        <a:pt x="3103" y="2516"/>
                        <a:pt x="3201" y="2389"/>
                        <a:pt x="3309" y="2262"/>
                      </a:cubicBezTo>
                      <a:cubicBezTo>
                        <a:pt x="3368" y="2193"/>
                        <a:pt x="3436" y="2134"/>
                        <a:pt x="3495" y="2076"/>
                      </a:cubicBezTo>
                      <a:cubicBezTo>
                        <a:pt x="3603" y="2174"/>
                        <a:pt x="3720" y="2252"/>
                        <a:pt x="3857" y="2311"/>
                      </a:cubicBezTo>
                      <a:cubicBezTo>
                        <a:pt x="3904" y="2326"/>
                        <a:pt x="3954" y="2334"/>
                        <a:pt x="4005" y="2334"/>
                      </a:cubicBezTo>
                      <a:cubicBezTo>
                        <a:pt x="4081" y="2334"/>
                        <a:pt x="4158" y="2316"/>
                        <a:pt x="4229" y="2281"/>
                      </a:cubicBezTo>
                      <a:cubicBezTo>
                        <a:pt x="4317" y="2213"/>
                        <a:pt x="4346" y="2076"/>
                        <a:pt x="4278" y="1978"/>
                      </a:cubicBezTo>
                      <a:lnTo>
                        <a:pt x="4258" y="1958"/>
                      </a:lnTo>
                      <a:cubicBezTo>
                        <a:pt x="4205" y="1901"/>
                        <a:pt x="4110" y="1879"/>
                        <a:pt x="4008" y="1879"/>
                      </a:cubicBezTo>
                      <a:cubicBezTo>
                        <a:pt x="3885" y="1879"/>
                        <a:pt x="3752" y="1911"/>
                        <a:pt x="3671" y="1948"/>
                      </a:cubicBezTo>
                      <a:cubicBezTo>
                        <a:pt x="3622" y="1968"/>
                        <a:pt x="3583" y="1997"/>
                        <a:pt x="3534" y="2027"/>
                      </a:cubicBezTo>
                      <a:cubicBezTo>
                        <a:pt x="3563" y="1997"/>
                        <a:pt x="3593" y="1978"/>
                        <a:pt x="3612" y="1948"/>
                      </a:cubicBezTo>
                      <a:cubicBezTo>
                        <a:pt x="3720" y="1860"/>
                        <a:pt x="3818" y="1782"/>
                        <a:pt x="3896" y="1704"/>
                      </a:cubicBezTo>
                      <a:cubicBezTo>
                        <a:pt x="3945" y="1665"/>
                        <a:pt x="3994" y="1635"/>
                        <a:pt x="4033" y="1606"/>
                      </a:cubicBezTo>
                      <a:cubicBezTo>
                        <a:pt x="4154" y="1630"/>
                        <a:pt x="4275" y="1648"/>
                        <a:pt x="4396" y="1648"/>
                      </a:cubicBezTo>
                      <a:cubicBezTo>
                        <a:pt x="4422" y="1648"/>
                        <a:pt x="4448" y="1647"/>
                        <a:pt x="4474" y="1645"/>
                      </a:cubicBezTo>
                      <a:cubicBezTo>
                        <a:pt x="4601" y="1625"/>
                        <a:pt x="4718" y="1547"/>
                        <a:pt x="4787" y="1440"/>
                      </a:cubicBezTo>
                      <a:cubicBezTo>
                        <a:pt x="4836" y="1332"/>
                        <a:pt x="4797" y="1205"/>
                        <a:pt x="4689" y="1156"/>
                      </a:cubicBezTo>
                      <a:lnTo>
                        <a:pt x="4669" y="1146"/>
                      </a:lnTo>
                      <a:cubicBezTo>
                        <a:pt x="4647" y="1138"/>
                        <a:pt x="4622" y="1134"/>
                        <a:pt x="4597" y="1134"/>
                      </a:cubicBezTo>
                      <a:cubicBezTo>
                        <a:pt x="4434" y="1134"/>
                        <a:pt x="4225" y="1282"/>
                        <a:pt x="4141" y="1400"/>
                      </a:cubicBezTo>
                      <a:cubicBezTo>
                        <a:pt x="4131" y="1410"/>
                        <a:pt x="4023" y="1596"/>
                        <a:pt x="4023" y="1596"/>
                      </a:cubicBezTo>
                      <a:cubicBezTo>
                        <a:pt x="3974" y="1625"/>
                        <a:pt x="3935" y="1655"/>
                        <a:pt x="3886" y="1694"/>
                      </a:cubicBezTo>
                      <a:cubicBezTo>
                        <a:pt x="3798" y="1762"/>
                        <a:pt x="3700" y="1841"/>
                        <a:pt x="3593" y="1929"/>
                      </a:cubicBezTo>
                      <a:cubicBezTo>
                        <a:pt x="3485" y="2027"/>
                        <a:pt x="3377" y="2125"/>
                        <a:pt x="3280" y="2232"/>
                      </a:cubicBezTo>
                      <a:cubicBezTo>
                        <a:pt x="3162" y="2359"/>
                        <a:pt x="3064" y="2487"/>
                        <a:pt x="2976" y="2624"/>
                      </a:cubicBezTo>
                      <a:cubicBezTo>
                        <a:pt x="2986" y="2575"/>
                        <a:pt x="3025" y="2438"/>
                        <a:pt x="3025" y="2418"/>
                      </a:cubicBezTo>
                      <a:cubicBezTo>
                        <a:pt x="3045" y="2262"/>
                        <a:pt x="2986" y="1939"/>
                        <a:pt x="2820" y="1870"/>
                      </a:cubicBezTo>
                      <a:cubicBezTo>
                        <a:pt x="2791" y="1858"/>
                        <a:pt x="2762" y="1853"/>
                        <a:pt x="2735" y="1853"/>
                      </a:cubicBezTo>
                      <a:cubicBezTo>
                        <a:pt x="2649" y="1853"/>
                        <a:pt x="2573" y="1906"/>
                        <a:pt x="2536" y="1988"/>
                      </a:cubicBezTo>
                      <a:lnTo>
                        <a:pt x="2536" y="2007"/>
                      </a:lnTo>
                      <a:cubicBezTo>
                        <a:pt x="2506" y="2144"/>
                        <a:pt x="2536" y="2271"/>
                        <a:pt x="2624" y="2379"/>
                      </a:cubicBezTo>
                      <a:cubicBezTo>
                        <a:pt x="2722" y="2487"/>
                        <a:pt x="2839" y="2575"/>
                        <a:pt x="2966" y="2653"/>
                      </a:cubicBezTo>
                      <a:cubicBezTo>
                        <a:pt x="2888" y="2800"/>
                        <a:pt x="2810" y="2947"/>
                        <a:pt x="2751" y="3103"/>
                      </a:cubicBezTo>
                      <a:cubicBezTo>
                        <a:pt x="2712" y="3191"/>
                        <a:pt x="2673" y="3279"/>
                        <a:pt x="2634" y="3377"/>
                      </a:cubicBezTo>
                      <a:cubicBezTo>
                        <a:pt x="2643" y="3328"/>
                        <a:pt x="2653" y="3289"/>
                        <a:pt x="2653" y="3279"/>
                      </a:cubicBezTo>
                      <a:cubicBezTo>
                        <a:pt x="2673" y="3123"/>
                        <a:pt x="2614" y="2800"/>
                        <a:pt x="2448" y="2731"/>
                      </a:cubicBezTo>
                      <a:cubicBezTo>
                        <a:pt x="2421" y="2719"/>
                        <a:pt x="2394" y="2714"/>
                        <a:pt x="2367" y="2714"/>
                      </a:cubicBezTo>
                      <a:cubicBezTo>
                        <a:pt x="2283" y="2714"/>
                        <a:pt x="2203" y="2767"/>
                        <a:pt x="2174" y="2849"/>
                      </a:cubicBezTo>
                      <a:cubicBezTo>
                        <a:pt x="2164" y="2849"/>
                        <a:pt x="2164" y="2859"/>
                        <a:pt x="2164" y="2868"/>
                      </a:cubicBezTo>
                      <a:cubicBezTo>
                        <a:pt x="2135" y="2996"/>
                        <a:pt x="2164" y="3133"/>
                        <a:pt x="2252" y="3231"/>
                      </a:cubicBezTo>
                      <a:cubicBezTo>
                        <a:pt x="2350" y="3338"/>
                        <a:pt x="2457" y="3426"/>
                        <a:pt x="2585" y="3505"/>
                      </a:cubicBezTo>
                      <a:lnTo>
                        <a:pt x="2546" y="3612"/>
                      </a:lnTo>
                      <a:cubicBezTo>
                        <a:pt x="2487" y="3779"/>
                        <a:pt x="2428" y="3945"/>
                        <a:pt x="2350" y="4111"/>
                      </a:cubicBezTo>
                      <a:cubicBezTo>
                        <a:pt x="2330" y="4170"/>
                        <a:pt x="2301" y="4229"/>
                        <a:pt x="2281" y="4288"/>
                      </a:cubicBezTo>
                      <a:cubicBezTo>
                        <a:pt x="2291" y="4248"/>
                        <a:pt x="2301" y="4209"/>
                        <a:pt x="2301" y="4209"/>
                      </a:cubicBezTo>
                      <a:cubicBezTo>
                        <a:pt x="2311" y="4053"/>
                        <a:pt x="2252" y="3730"/>
                        <a:pt x="2086" y="3651"/>
                      </a:cubicBezTo>
                      <a:cubicBezTo>
                        <a:pt x="2061" y="3642"/>
                        <a:pt x="2035" y="3638"/>
                        <a:pt x="2010" y="3638"/>
                      </a:cubicBezTo>
                      <a:cubicBezTo>
                        <a:pt x="1927" y="3638"/>
                        <a:pt x="1849" y="3686"/>
                        <a:pt x="1812" y="3769"/>
                      </a:cubicBezTo>
                      <a:lnTo>
                        <a:pt x="1802" y="3788"/>
                      </a:lnTo>
                      <a:cubicBezTo>
                        <a:pt x="1772" y="3925"/>
                        <a:pt x="1812" y="4053"/>
                        <a:pt x="1890" y="4160"/>
                      </a:cubicBezTo>
                      <a:cubicBezTo>
                        <a:pt x="1988" y="4258"/>
                        <a:pt x="2095" y="4356"/>
                        <a:pt x="2223" y="4425"/>
                      </a:cubicBezTo>
                      <a:cubicBezTo>
                        <a:pt x="2193" y="4483"/>
                        <a:pt x="2164" y="4532"/>
                        <a:pt x="2135" y="4591"/>
                      </a:cubicBezTo>
                      <a:cubicBezTo>
                        <a:pt x="2105" y="4650"/>
                        <a:pt x="2095" y="4659"/>
                        <a:pt x="2076" y="4699"/>
                      </a:cubicBezTo>
                      <a:lnTo>
                        <a:pt x="2017" y="4796"/>
                      </a:lnTo>
                      <a:cubicBezTo>
                        <a:pt x="1968" y="4865"/>
                        <a:pt x="1929" y="4933"/>
                        <a:pt x="1880" y="4992"/>
                      </a:cubicBezTo>
                      <a:cubicBezTo>
                        <a:pt x="1831" y="5061"/>
                        <a:pt x="1821" y="5080"/>
                        <a:pt x="1792" y="5119"/>
                      </a:cubicBezTo>
                      <a:cubicBezTo>
                        <a:pt x="1812" y="5061"/>
                        <a:pt x="1860" y="4943"/>
                        <a:pt x="1860" y="4933"/>
                      </a:cubicBezTo>
                      <a:cubicBezTo>
                        <a:pt x="1890" y="4796"/>
                        <a:pt x="1890" y="4650"/>
                        <a:pt x="1851" y="4522"/>
                      </a:cubicBezTo>
                      <a:cubicBezTo>
                        <a:pt x="1851" y="4503"/>
                        <a:pt x="1851" y="4483"/>
                        <a:pt x="1860" y="4473"/>
                      </a:cubicBezTo>
                      <a:cubicBezTo>
                        <a:pt x="1870" y="4356"/>
                        <a:pt x="1792" y="4248"/>
                        <a:pt x="1675" y="4239"/>
                      </a:cubicBezTo>
                      <a:lnTo>
                        <a:pt x="1645" y="4239"/>
                      </a:lnTo>
                      <a:cubicBezTo>
                        <a:pt x="1469" y="4239"/>
                        <a:pt x="1293" y="4513"/>
                        <a:pt x="1244" y="4659"/>
                      </a:cubicBezTo>
                      <a:cubicBezTo>
                        <a:pt x="1244" y="4669"/>
                        <a:pt x="1224" y="4777"/>
                        <a:pt x="1215" y="4836"/>
                      </a:cubicBezTo>
                      <a:lnTo>
                        <a:pt x="1215" y="4473"/>
                      </a:lnTo>
                      <a:lnTo>
                        <a:pt x="1205" y="4356"/>
                      </a:lnTo>
                      <a:cubicBezTo>
                        <a:pt x="1205" y="4307"/>
                        <a:pt x="1195" y="4268"/>
                        <a:pt x="1195" y="4229"/>
                      </a:cubicBezTo>
                      <a:cubicBezTo>
                        <a:pt x="1185" y="4131"/>
                        <a:pt x="1166" y="4033"/>
                        <a:pt x="1146" y="3925"/>
                      </a:cubicBezTo>
                      <a:lnTo>
                        <a:pt x="1146" y="3925"/>
                      </a:lnTo>
                      <a:cubicBezTo>
                        <a:pt x="1171" y="3927"/>
                        <a:pt x="1196" y="3928"/>
                        <a:pt x="1222" y="3928"/>
                      </a:cubicBezTo>
                      <a:cubicBezTo>
                        <a:pt x="1343" y="3928"/>
                        <a:pt x="1463" y="3909"/>
                        <a:pt x="1577" y="3876"/>
                      </a:cubicBezTo>
                      <a:cubicBezTo>
                        <a:pt x="1694" y="3837"/>
                        <a:pt x="1792" y="3739"/>
                        <a:pt x="1841" y="3612"/>
                      </a:cubicBezTo>
                      <a:cubicBezTo>
                        <a:pt x="1870" y="3505"/>
                        <a:pt x="1802" y="3387"/>
                        <a:pt x="1694" y="3358"/>
                      </a:cubicBezTo>
                      <a:lnTo>
                        <a:pt x="1665" y="3358"/>
                      </a:lnTo>
                      <a:cubicBezTo>
                        <a:pt x="1655" y="3356"/>
                        <a:pt x="1645" y="3355"/>
                        <a:pt x="1635" y="3355"/>
                      </a:cubicBezTo>
                      <a:cubicBezTo>
                        <a:pt x="1465" y="3355"/>
                        <a:pt x="1269" y="3581"/>
                        <a:pt x="1205" y="3720"/>
                      </a:cubicBezTo>
                      <a:cubicBezTo>
                        <a:pt x="1205" y="3730"/>
                        <a:pt x="1156" y="3847"/>
                        <a:pt x="1136" y="3896"/>
                      </a:cubicBezTo>
                      <a:cubicBezTo>
                        <a:pt x="1126" y="3837"/>
                        <a:pt x="1117" y="3779"/>
                        <a:pt x="1107" y="3720"/>
                      </a:cubicBezTo>
                      <a:cubicBezTo>
                        <a:pt x="1068" y="3544"/>
                        <a:pt x="1019" y="3368"/>
                        <a:pt x="970" y="3191"/>
                      </a:cubicBezTo>
                      <a:lnTo>
                        <a:pt x="931" y="3035"/>
                      </a:lnTo>
                      <a:cubicBezTo>
                        <a:pt x="901" y="2908"/>
                        <a:pt x="872" y="2790"/>
                        <a:pt x="852" y="2673"/>
                      </a:cubicBezTo>
                      <a:cubicBezTo>
                        <a:pt x="823" y="2516"/>
                        <a:pt x="794" y="2359"/>
                        <a:pt x="784" y="2193"/>
                      </a:cubicBezTo>
                      <a:lnTo>
                        <a:pt x="784" y="2193"/>
                      </a:lnTo>
                      <a:cubicBezTo>
                        <a:pt x="811" y="2195"/>
                        <a:pt x="837" y="2196"/>
                        <a:pt x="864" y="2196"/>
                      </a:cubicBezTo>
                      <a:cubicBezTo>
                        <a:pt x="991" y="2196"/>
                        <a:pt x="1112" y="2177"/>
                        <a:pt x="1234" y="2144"/>
                      </a:cubicBezTo>
                      <a:cubicBezTo>
                        <a:pt x="1352" y="2095"/>
                        <a:pt x="1449" y="1997"/>
                        <a:pt x="1498" y="1880"/>
                      </a:cubicBezTo>
                      <a:cubicBezTo>
                        <a:pt x="1528" y="1762"/>
                        <a:pt x="1459" y="1645"/>
                        <a:pt x="1342" y="1616"/>
                      </a:cubicBezTo>
                      <a:lnTo>
                        <a:pt x="1322" y="1616"/>
                      </a:lnTo>
                      <a:cubicBezTo>
                        <a:pt x="1315" y="1615"/>
                        <a:pt x="1308" y="1615"/>
                        <a:pt x="1301" y="1615"/>
                      </a:cubicBezTo>
                      <a:cubicBezTo>
                        <a:pt x="1129" y="1615"/>
                        <a:pt x="928" y="1837"/>
                        <a:pt x="862" y="1988"/>
                      </a:cubicBezTo>
                      <a:cubicBezTo>
                        <a:pt x="862" y="1997"/>
                        <a:pt x="813" y="2115"/>
                        <a:pt x="794" y="2174"/>
                      </a:cubicBezTo>
                      <a:cubicBezTo>
                        <a:pt x="784" y="2007"/>
                        <a:pt x="794" y="1841"/>
                        <a:pt x="813" y="1684"/>
                      </a:cubicBezTo>
                      <a:cubicBezTo>
                        <a:pt x="823" y="1596"/>
                        <a:pt x="843" y="1508"/>
                        <a:pt x="862" y="1430"/>
                      </a:cubicBezTo>
                      <a:cubicBezTo>
                        <a:pt x="931" y="1440"/>
                        <a:pt x="1002" y="1444"/>
                        <a:pt x="1074" y="1444"/>
                      </a:cubicBezTo>
                      <a:cubicBezTo>
                        <a:pt x="1146" y="1444"/>
                        <a:pt x="1219" y="1440"/>
                        <a:pt x="1293" y="1430"/>
                      </a:cubicBezTo>
                      <a:cubicBezTo>
                        <a:pt x="1420" y="1400"/>
                        <a:pt x="1528" y="1312"/>
                        <a:pt x="1586" y="1195"/>
                      </a:cubicBezTo>
                      <a:cubicBezTo>
                        <a:pt x="1626" y="1087"/>
                        <a:pt x="1577" y="960"/>
                        <a:pt x="1459" y="921"/>
                      </a:cubicBezTo>
                      <a:lnTo>
                        <a:pt x="1440" y="911"/>
                      </a:lnTo>
                      <a:cubicBezTo>
                        <a:pt x="1425" y="908"/>
                        <a:pt x="1411" y="906"/>
                        <a:pt x="1395" y="906"/>
                      </a:cubicBezTo>
                      <a:cubicBezTo>
                        <a:pt x="1225" y="906"/>
                        <a:pt x="1012" y="1098"/>
                        <a:pt x="941" y="1224"/>
                      </a:cubicBezTo>
                      <a:cubicBezTo>
                        <a:pt x="941" y="1224"/>
                        <a:pt x="892" y="1312"/>
                        <a:pt x="872" y="1371"/>
                      </a:cubicBezTo>
                      <a:cubicBezTo>
                        <a:pt x="882" y="1332"/>
                        <a:pt x="882" y="1293"/>
                        <a:pt x="892" y="1254"/>
                      </a:cubicBezTo>
                      <a:cubicBezTo>
                        <a:pt x="931" y="1126"/>
                        <a:pt x="960" y="1009"/>
                        <a:pt x="999" y="901"/>
                      </a:cubicBezTo>
                      <a:cubicBezTo>
                        <a:pt x="1019" y="843"/>
                        <a:pt x="1038" y="784"/>
                        <a:pt x="1058" y="735"/>
                      </a:cubicBezTo>
                      <a:cubicBezTo>
                        <a:pt x="1195" y="686"/>
                        <a:pt x="1322" y="617"/>
                        <a:pt x="1440" y="539"/>
                      </a:cubicBezTo>
                      <a:cubicBezTo>
                        <a:pt x="1538" y="451"/>
                        <a:pt x="1596" y="324"/>
                        <a:pt x="1586" y="197"/>
                      </a:cubicBezTo>
                      <a:cubicBezTo>
                        <a:pt x="1577" y="85"/>
                        <a:pt x="1480" y="0"/>
                        <a:pt x="1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48"/>
                <p:cNvSpPr/>
                <p:nvPr/>
              </p:nvSpPr>
              <p:spPr>
                <a:xfrm>
                  <a:off x="5607204" y="4417636"/>
                  <a:ext cx="32112" cy="36275"/>
                </a:xfrm>
                <a:custGeom>
                  <a:avLst/>
                  <a:gdLst/>
                  <a:ahLst/>
                  <a:cxnLst/>
                  <a:rect l="l" t="t" r="r" b="b"/>
                  <a:pathLst>
                    <a:path w="617" h="697" extrusionOk="0">
                      <a:moveTo>
                        <a:pt x="217" y="1"/>
                      </a:moveTo>
                      <a:cubicBezTo>
                        <a:pt x="107" y="1"/>
                        <a:pt x="10" y="86"/>
                        <a:pt x="10" y="197"/>
                      </a:cubicBezTo>
                      <a:cubicBezTo>
                        <a:pt x="0" y="207"/>
                        <a:pt x="0" y="217"/>
                        <a:pt x="10" y="226"/>
                      </a:cubicBezTo>
                      <a:cubicBezTo>
                        <a:pt x="20" y="354"/>
                        <a:pt x="88" y="471"/>
                        <a:pt x="196" y="540"/>
                      </a:cubicBezTo>
                      <a:cubicBezTo>
                        <a:pt x="333" y="608"/>
                        <a:pt x="470" y="667"/>
                        <a:pt x="617" y="696"/>
                      </a:cubicBezTo>
                      <a:cubicBezTo>
                        <a:pt x="617" y="696"/>
                        <a:pt x="607" y="481"/>
                        <a:pt x="597" y="461"/>
                      </a:cubicBezTo>
                      <a:cubicBezTo>
                        <a:pt x="568" y="305"/>
                        <a:pt x="411" y="21"/>
                        <a:pt x="235" y="1"/>
                      </a:cubicBezTo>
                      <a:cubicBezTo>
                        <a:pt x="229" y="1"/>
                        <a:pt x="223" y="1"/>
                        <a:pt x="2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48"/>
                <p:cNvSpPr/>
                <p:nvPr/>
              </p:nvSpPr>
              <p:spPr>
                <a:xfrm>
                  <a:off x="5761518" y="4445064"/>
                  <a:ext cx="27063" cy="43458"/>
                </a:xfrm>
                <a:custGeom>
                  <a:avLst/>
                  <a:gdLst/>
                  <a:ahLst/>
                  <a:cxnLst/>
                  <a:rect l="l" t="t" r="r" b="b"/>
                  <a:pathLst>
                    <a:path w="520" h="835" extrusionOk="0">
                      <a:moveTo>
                        <a:pt x="249" y="1"/>
                      </a:moveTo>
                      <a:cubicBezTo>
                        <a:pt x="184" y="1"/>
                        <a:pt x="120" y="29"/>
                        <a:pt x="79" y="81"/>
                      </a:cubicBezTo>
                      <a:lnTo>
                        <a:pt x="69" y="101"/>
                      </a:lnTo>
                      <a:cubicBezTo>
                        <a:pt x="11" y="218"/>
                        <a:pt x="1" y="355"/>
                        <a:pt x="50" y="473"/>
                      </a:cubicBezTo>
                      <a:cubicBezTo>
                        <a:pt x="128" y="610"/>
                        <a:pt x="216" y="727"/>
                        <a:pt x="324" y="835"/>
                      </a:cubicBezTo>
                      <a:cubicBezTo>
                        <a:pt x="324" y="835"/>
                        <a:pt x="422" y="649"/>
                        <a:pt x="431" y="629"/>
                      </a:cubicBezTo>
                      <a:cubicBezTo>
                        <a:pt x="490" y="482"/>
                        <a:pt x="519" y="159"/>
                        <a:pt x="373" y="42"/>
                      </a:cubicBezTo>
                      <a:cubicBezTo>
                        <a:pt x="337" y="14"/>
                        <a:pt x="293" y="1"/>
                        <a:pt x="2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02" name="Google Shape;3602;p48"/>
              <p:cNvSpPr/>
              <p:nvPr/>
            </p:nvSpPr>
            <p:spPr>
              <a:xfrm>
                <a:off x="6861229" y="4602240"/>
                <a:ext cx="18424" cy="29405"/>
              </a:xfrm>
              <a:custGeom>
                <a:avLst/>
                <a:gdLst/>
                <a:ahLst/>
                <a:cxnLst/>
                <a:rect l="l" t="t" r="r" b="b"/>
                <a:pathLst>
                  <a:path w="354" h="565" extrusionOk="0">
                    <a:moveTo>
                      <a:pt x="171" y="1"/>
                    </a:moveTo>
                    <a:cubicBezTo>
                      <a:pt x="130" y="1"/>
                      <a:pt x="88" y="22"/>
                      <a:pt x="59" y="56"/>
                    </a:cubicBezTo>
                    <a:lnTo>
                      <a:pt x="50" y="66"/>
                    </a:lnTo>
                    <a:cubicBezTo>
                      <a:pt x="11" y="154"/>
                      <a:pt x="1" y="242"/>
                      <a:pt x="40" y="320"/>
                    </a:cubicBezTo>
                    <a:cubicBezTo>
                      <a:pt x="89" y="418"/>
                      <a:pt x="148" y="496"/>
                      <a:pt x="216" y="565"/>
                    </a:cubicBezTo>
                    <a:cubicBezTo>
                      <a:pt x="216" y="565"/>
                      <a:pt x="294" y="438"/>
                      <a:pt x="294" y="428"/>
                    </a:cubicBezTo>
                    <a:cubicBezTo>
                      <a:pt x="334" y="330"/>
                      <a:pt x="353" y="105"/>
                      <a:pt x="255" y="36"/>
                    </a:cubicBezTo>
                    <a:cubicBezTo>
                      <a:pt x="231" y="12"/>
                      <a:pt x="201" y="1"/>
                      <a:pt x="171" y="1"/>
                    </a:cubicBezTo>
                    <a:close/>
                  </a:path>
                </a:pathLst>
              </a:custGeom>
              <a:solidFill>
                <a:srgbClr val="4E7D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48"/>
              <p:cNvSpPr/>
              <p:nvPr/>
            </p:nvSpPr>
            <p:spPr>
              <a:xfrm>
                <a:off x="6756827" y="4583660"/>
                <a:ext cx="21443" cy="24565"/>
              </a:xfrm>
              <a:custGeom>
                <a:avLst/>
                <a:gdLst/>
                <a:ahLst/>
                <a:cxnLst/>
                <a:rect l="l" t="t" r="r" b="b"/>
                <a:pathLst>
                  <a:path w="412" h="472" extrusionOk="0">
                    <a:moveTo>
                      <a:pt x="142" y="1"/>
                    </a:moveTo>
                    <a:cubicBezTo>
                      <a:pt x="70" y="1"/>
                      <a:pt x="10" y="66"/>
                      <a:pt x="0" y="139"/>
                    </a:cubicBezTo>
                    <a:cubicBezTo>
                      <a:pt x="0" y="139"/>
                      <a:pt x="0" y="149"/>
                      <a:pt x="0" y="149"/>
                    </a:cubicBezTo>
                    <a:cubicBezTo>
                      <a:pt x="10" y="237"/>
                      <a:pt x="59" y="315"/>
                      <a:pt x="128" y="364"/>
                    </a:cubicBezTo>
                    <a:cubicBezTo>
                      <a:pt x="216" y="413"/>
                      <a:pt x="314" y="452"/>
                      <a:pt x="412" y="472"/>
                    </a:cubicBezTo>
                    <a:cubicBezTo>
                      <a:pt x="412" y="472"/>
                      <a:pt x="402" y="325"/>
                      <a:pt x="402" y="315"/>
                    </a:cubicBezTo>
                    <a:cubicBezTo>
                      <a:pt x="382" y="207"/>
                      <a:pt x="274" y="12"/>
                      <a:pt x="157" y="2"/>
                    </a:cubicBezTo>
                    <a:cubicBezTo>
                      <a:pt x="152" y="1"/>
                      <a:pt x="147" y="1"/>
                      <a:pt x="142" y="1"/>
                    </a:cubicBezTo>
                    <a:close/>
                  </a:path>
                </a:pathLst>
              </a:custGeom>
              <a:solidFill>
                <a:srgbClr val="4E7D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48"/>
              <p:cNvSpPr/>
              <p:nvPr/>
            </p:nvSpPr>
            <p:spPr>
              <a:xfrm>
                <a:off x="6748656" y="4559719"/>
                <a:ext cx="171228" cy="207920"/>
              </a:xfrm>
              <a:custGeom>
                <a:avLst/>
                <a:gdLst/>
                <a:ahLst/>
                <a:cxnLst/>
                <a:rect l="l" t="t" r="r" b="b"/>
                <a:pathLst>
                  <a:path w="3290" h="3995" extrusionOk="0">
                    <a:moveTo>
                      <a:pt x="3134" y="778"/>
                    </a:moveTo>
                    <a:cubicBezTo>
                      <a:pt x="3021" y="778"/>
                      <a:pt x="2879" y="884"/>
                      <a:pt x="2820" y="961"/>
                    </a:cubicBezTo>
                    <a:cubicBezTo>
                      <a:pt x="2810" y="971"/>
                      <a:pt x="2731" y="1098"/>
                      <a:pt x="2741" y="1098"/>
                    </a:cubicBezTo>
                    <a:cubicBezTo>
                      <a:pt x="2839" y="1118"/>
                      <a:pt x="2937" y="1127"/>
                      <a:pt x="3035" y="1127"/>
                    </a:cubicBezTo>
                    <a:cubicBezTo>
                      <a:pt x="3123" y="1118"/>
                      <a:pt x="3201" y="1059"/>
                      <a:pt x="3250" y="990"/>
                    </a:cubicBezTo>
                    <a:cubicBezTo>
                      <a:pt x="3289" y="922"/>
                      <a:pt x="3260" y="834"/>
                      <a:pt x="3191" y="795"/>
                    </a:cubicBezTo>
                    <a:lnTo>
                      <a:pt x="3182" y="785"/>
                    </a:lnTo>
                    <a:cubicBezTo>
                      <a:pt x="3167" y="780"/>
                      <a:pt x="3151" y="778"/>
                      <a:pt x="3134" y="778"/>
                    </a:cubicBezTo>
                    <a:close/>
                    <a:moveTo>
                      <a:pt x="149" y="1106"/>
                    </a:moveTo>
                    <a:cubicBezTo>
                      <a:pt x="142" y="1106"/>
                      <a:pt x="135" y="1107"/>
                      <a:pt x="128" y="1108"/>
                    </a:cubicBezTo>
                    <a:cubicBezTo>
                      <a:pt x="50" y="1127"/>
                      <a:pt x="1" y="1196"/>
                      <a:pt x="11" y="1274"/>
                    </a:cubicBezTo>
                    <a:lnTo>
                      <a:pt x="11" y="1294"/>
                    </a:lnTo>
                    <a:cubicBezTo>
                      <a:pt x="50" y="1372"/>
                      <a:pt x="128" y="1431"/>
                      <a:pt x="216" y="1450"/>
                    </a:cubicBezTo>
                    <a:cubicBezTo>
                      <a:pt x="288" y="1465"/>
                      <a:pt x="359" y="1474"/>
                      <a:pt x="431" y="1474"/>
                    </a:cubicBezTo>
                    <a:cubicBezTo>
                      <a:pt x="453" y="1474"/>
                      <a:pt x="476" y="1473"/>
                      <a:pt x="498" y="1471"/>
                    </a:cubicBezTo>
                    <a:lnTo>
                      <a:pt x="498" y="1471"/>
                    </a:lnTo>
                    <a:cubicBezTo>
                      <a:pt x="486" y="1429"/>
                      <a:pt x="460" y="1352"/>
                      <a:pt x="451" y="1343"/>
                    </a:cubicBezTo>
                    <a:cubicBezTo>
                      <a:pt x="405" y="1251"/>
                      <a:pt x="263" y="1106"/>
                      <a:pt x="149" y="1106"/>
                    </a:cubicBezTo>
                    <a:close/>
                    <a:moveTo>
                      <a:pt x="500" y="1471"/>
                    </a:moveTo>
                    <a:lnTo>
                      <a:pt x="500" y="1471"/>
                    </a:lnTo>
                    <a:cubicBezTo>
                      <a:pt x="499" y="1471"/>
                      <a:pt x="498" y="1471"/>
                      <a:pt x="498" y="1471"/>
                    </a:cubicBezTo>
                    <a:lnTo>
                      <a:pt x="498" y="1471"/>
                    </a:lnTo>
                    <a:cubicBezTo>
                      <a:pt x="499" y="1474"/>
                      <a:pt x="499" y="1477"/>
                      <a:pt x="500" y="1480"/>
                    </a:cubicBezTo>
                    <a:cubicBezTo>
                      <a:pt x="500" y="1477"/>
                      <a:pt x="500" y="1474"/>
                      <a:pt x="500" y="1471"/>
                    </a:cubicBezTo>
                    <a:close/>
                    <a:moveTo>
                      <a:pt x="2741" y="1098"/>
                    </a:moveTo>
                    <a:lnTo>
                      <a:pt x="2741" y="1098"/>
                    </a:lnTo>
                    <a:cubicBezTo>
                      <a:pt x="2712" y="1118"/>
                      <a:pt x="2682" y="1137"/>
                      <a:pt x="2643" y="1157"/>
                    </a:cubicBezTo>
                    <a:cubicBezTo>
                      <a:pt x="2585" y="1206"/>
                      <a:pt x="2526" y="1255"/>
                      <a:pt x="2448" y="1323"/>
                    </a:cubicBezTo>
                    <a:cubicBezTo>
                      <a:pt x="2369" y="1382"/>
                      <a:pt x="2301" y="1450"/>
                      <a:pt x="2232" y="1529"/>
                    </a:cubicBezTo>
                    <a:cubicBezTo>
                      <a:pt x="2154" y="1607"/>
                      <a:pt x="2085" y="1695"/>
                      <a:pt x="2027" y="1793"/>
                    </a:cubicBezTo>
                    <a:cubicBezTo>
                      <a:pt x="2037" y="1754"/>
                      <a:pt x="2056" y="1656"/>
                      <a:pt x="2056" y="1656"/>
                    </a:cubicBezTo>
                    <a:cubicBezTo>
                      <a:pt x="2076" y="1548"/>
                      <a:pt x="2027" y="1333"/>
                      <a:pt x="1919" y="1274"/>
                    </a:cubicBezTo>
                    <a:cubicBezTo>
                      <a:pt x="1903" y="1267"/>
                      <a:pt x="1887" y="1264"/>
                      <a:pt x="1870" y="1264"/>
                    </a:cubicBezTo>
                    <a:cubicBezTo>
                      <a:pt x="1813" y="1264"/>
                      <a:pt x="1756" y="1300"/>
                      <a:pt x="1733" y="1353"/>
                    </a:cubicBezTo>
                    <a:cubicBezTo>
                      <a:pt x="1733" y="1353"/>
                      <a:pt x="1733" y="1362"/>
                      <a:pt x="1723" y="1372"/>
                    </a:cubicBezTo>
                    <a:cubicBezTo>
                      <a:pt x="1714" y="1460"/>
                      <a:pt x="1733" y="1548"/>
                      <a:pt x="1782" y="1617"/>
                    </a:cubicBezTo>
                    <a:cubicBezTo>
                      <a:pt x="1851" y="1685"/>
                      <a:pt x="1939" y="1754"/>
                      <a:pt x="2027" y="1803"/>
                    </a:cubicBezTo>
                    <a:cubicBezTo>
                      <a:pt x="2085" y="1705"/>
                      <a:pt x="2164" y="1617"/>
                      <a:pt x="2252" y="1538"/>
                    </a:cubicBezTo>
                    <a:cubicBezTo>
                      <a:pt x="2291" y="1490"/>
                      <a:pt x="2330" y="1450"/>
                      <a:pt x="2379" y="1411"/>
                    </a:cubicBezTo>
                    <a:cubicBezTo>
                      <a:pt x="2448" y="1480"/>
                      <a:pt x="2526" y="1529"/>
                      <a:pt x="2624" y="1578"/>
                    </a:cubicBezTo>
                    <a:cubicBezTo>
                      <a:pt x="2653" y="1589"/>
                      <a:pt x="2685" y="1594"/>
                      <a:pt x="2718" y="1594"/>
                    </a:cubicBezTo>
                    <a:cubicBezTo>
                      <a:pt x="2771" y="1594"/>
                      <a:pt x="2826" y="1579"/>
                      <a:pt x="2868" y="1548"/>
                    </a:cubicBezTo>
                    <a:cubicBezTo>
                      <a:pt x="2937" y="1509"/>
                      <a:pt x="2957" y="1411"/>
                      <a:pt x="2908" y="1353"/>
                    </a:cubicBezTo>
                    <a:lnTo>
                      <a:pt x="2898" y="1343"/>
                    </a:lnTo>
                    <a:cubicBezTo>
                      <a:pt x="2861" y="1297"/>
                      <a:pt x="2793" y="1281"/>
                      <a:pt x="2721" y="1281"/>
                    </a:cubicBezTo>
                    <a:cubicBezTo>
                      <a:pt x="2638" y="1281"/>
                      <a:pt x="2549" y="1302"/>
                      <a:pt x="2497" y="1323"/>
                    </a:cubicBezTo>
                    <a:lnTo>
                      <a:pt x="2408" y="1382"/>
                    </a:lnTo>
                    <a:lnTo>
                      <a:pt x="2457" y="1333"/>
                    </a:lnTo>
                    <a:cubicBezTo>
                      <a:pt x="2526" y="1264"/>
                      <a:pt x="2594" y="1215"/>
                      <a:pt x="2653" y="1167"/>
                    </a:cubicBezTo>
                    <a:lnTo>
                      <a:pt x="2741" y="1098"/>
                    </a:lnTo>
                    <a:close/>
                    <a:moveTo>
                      <a:pt x="2388" y="1645"/>
                    </a:moveTo>
                    <a:cubicBezTo>
                      <a:pt x="2294" y="1645"/>
                      <a:pt x="2186" y="1678"/>
                      <a:pt x="2125" y="1715"/>
                    </a:cubicBezTo>
                    <a:lnTo>
                      <a:pt x="2027" y="1803"/>
                    </a:lnTo>
                    <a:cubicBezTo>
                      <a:pt x="2024" y="1807"/>
                      <a:pt x="2022" y="1811"/>
                      <a:pt x="2020" y="1815"/>
                    </a:cubicBezTo>
                    <a:lnTo>
                      <a:pt x="2020" y="1815"/>
                    </a:lnTo>
                    <a:cubicBezTo>
                      <a:pt x="2019" y="1814"/>
                      <a:pt x="2018" y="1813"/>
                      <a:pt x="2017" y="1812"/>
                    </a:cubicBezTo>
                    <a:cubicBezTo>
                      <a:pt x="1985" y="1865"/>
                      <a:pt x="1956" y="1918"/>
                      <a:pt x="1930" y="1971"/>
                    </a:cubicBezTo>
                    <a:lnTo>
                      <a:pt x="1930" y="1971"/>
                    </a:lnTo>
                    <a:cubicBezTo>
                      <a:pt x="1958" y="1918"/>
                      <a:pt x="1989" y="1866"/>
                      <a:pt x="2020" y="1815"/>
                    </a:cubicBezTo>
                    <a:lnTo>
                      <a:pt x="2020" y="1815"/>
                    </a:lnTo>
                    <a:cubicBezTo>
                      <a:pt x="2097" y="1872"/>
                      <a:pt x="2184" y="1920"/>
                      <a:pt x="2281" y="1950"/>
                    </a:cubicBezTo>
                    <a:cubicBezTo>
                      <a:pt x="2304" y="1955"/>
                      <a:pt x="2327" y="1957"/>
                      <a:pt x="2349" y="1957"/>
                    </a:cubicBezTo>
                    <a:cubicBezTo>
                      <a:pt x="2414" y="1957"/>
                      <a:pt x="2475" y="1937"/>
                      <a:pt x="2526" y="1901"/>
                    </a:cubicBezTo>
                    <a:cubicBezTo>
                      <a:pt x="2585" y="1852"/>
                      <a:pt x="2594" y="1754"/>
                      <a:pt x="2545" y="1695"/>
                    </a:cubicBezTo>
                    <a:lnTo>
                      <a:pt x="2526" y="1685"/>
                    </a:lnTo>
                    <a:cubicBezTo>
                      <a:pt x="2493" y="1656"/>
                      <a:pt x="2443" y="1645"/>
                      <a:pt x="2388" y="1645"/>
                    </a:cubicBezTo>
                    <a:close/>
                    <a:moveTo>
                      <a:pt x="1930" y="1971"/>
                    </a:moveTo>
                    <a:lnTo>
                      <a:pt x="1930" y="1971"/>
                    </a:lnTo>
                    <a:cubicBezTo>
                      <a:pt x="1908" y="2015"/>
                      <a:pt x="1887" y="2059"/>
                      <a:pt x="1870" y="2106"/>
                    </a:cubicBezTo>
                    <a:cubicBezTo>
                      <a:pt x="1888" y="2061"/>
                      <a:pt x="1908" y="2016"/>
                      <a:pt x="1930" y="1971"/>
                    </a:cubicBezTo>
                    <a:close/>
                    <a:moveTo>
                      <a:pt x="941" y="1"/>
                    </a:moveTo>
                    <a:cubicBezTo>
                      <a:pt x="934" y="1"/>
                      <a:pt x="927" y="1"/>
                      <a:pt x="921" y="2"/>
                    </a:cubicBezTo>
                    <a:lnTo>
                      <a:pt x="901" y="2"/>
                    </a:lnTo>
                    <a:cubicBezTo>
                      <a:pt x="784" y="31"/>
                      <a:pt x="706" y="237"/>
                      <a:pt x="696" y="344"/>
                    </a:cubicBezTo>
                    <a:cubicBezTo>
                      <a:pt x="696" y="393"/>
                      <a:pt x="696" y="442"/>
                      <a:pt x="706" y="501"/>
                    </a:cubicBezTo>
                    <a:cubicBezTo>
                      <a:pt x="696" y="530"/>
                      <a:pt x="676" y="570"/>
                      <a:pt x="666" y="609"/>
                    </a:cubicBezTo>
                    <a:cubicBezTo>
                      <a:pt x="647" y="677"/>
                      <a:pt x="617" y="756"/>
                      <a:pt x="588" y="853"/>
                    </a:cubicBezTo>
                    <a:cubicBezTo>
                      <a:pt x="569" y="941"/>
                      <a:pt x="539" y="1039"/>
                      <a:pt x="529" y="1137"/>
                    </a:cubicBezTo>
                    <a:cubicBezTo>
                      <a:pt x="510" y="1252"/>
                      <a:pt x="500" y="1357"/>
                      <a:pt x="500" y="1471"/>
                    </a:cubicBezTo>
                    <a:lnTo>
                      <a:pt x="500" y="1471"/>
                    </a:lnTo>
                    <a:cubicBezTo>
                      <a:pt x="503" y="1471"/>
                      <a:pt x="507" y="1470"/>
                      <a:pt x="510" y="1470"/>
                    </a:cubicBezTo>
                    <a:cubicBezTo>
                      <a:pt x="520" y="1587"/>
                      <a:pt x="529" y="1705"/>
                      <a:pt x="549" y="1812"/>
                    </a:cubicBezTo>
                    <a:cubicBezTo>
                      <a:pt x="559" y="1881"/>
                      <a:pt x="569" y="1940"/>
                      <a:pt x="588" y="2008"/>
                    </a:cubicBezTo>
                    <a:cubicBezTo>
                      <a:pt x="578" y="1979"/>
                      <a:pt x="569" y="1959"/>
                      <a:pt x="569" y="1950"/>
                    </a:cubicBezTo>
                    <a:cubicBezTo>
                      <a:pt x="513" y="1857"/>
                      <a:pt x="380" y="1713"/>
                      <a:pt x="266" y="1713"/>
                    </a:cubicBezTo>
                    <a:cubicBezTo>
                      <a:pt x="259" y="1713"/>
                      <a:pt x="252" y="1713"/>
                      <a:pt x="246" y="1715"/>
                    </a:cubicBezTo>
                    <a:cubicBezTo>
                      <a:pt x="157" y="1734"/>
                      <a:pt x="109" y="1803"/>
                      <a:pt x="128" y="1881"/>
                    </a:cubicBezTo>
                    <a:lnTo>
                      <a:pt x="128" y="1901"/>
                    </a:lnTo>
                    <a:cubicBezTo>
                      <a:pt x="157" y="1979"/>
                      <a:pt x="226" y="2047"/>
                      <a:pt x="314" y="2077"/>
                    </a:cubicBezTo>
                    <a:cubicBezTo>
                      <a:pt x="379" y="2091"/>
                      <a:pt x="453" y="2100"/>
                      <a:pt x="527" y="2100"/>
                    </a:cubicBezTo>
                    <a:cubicBezTo>
                      <a:pt x="554" y="2100"/>
                      <a:pt x="581" y="2099"/>
                      <a:pt x="608" y="2096"/>
                    </a:cubicBezTo>
                    <a:cubicBezTo>
                      <a:pt x="608" y="2126"/>
                      <a:pt x="617" y="2145"/>
                      <a:pt x="617" y="2175"/>
                    </a:cubicBezTo>
                    <a:cubicBezTo>
                      <a:pt x="647" y="2292"/>
                      <a:pt x="676" y="2419"/>
                      <a:pt x="706" y="2537"/>
                    </a:cubicBezTo>
                    <a:cubicBezTo>
                      <a:pt x="706" y="2576"/>
                      <a:pt x="715" y="2615"/>
                      <a:pt x="725" y="2654"/>
                    </a:cubicBezTo>
                    <a:lnTo>
                      <a:pt x="706" y="2605"/>
                    </a:lnTo>
                    <a:cubicBezTo>
                      <a:pt x="659" y="2513"/>
                      <a:pt x="518" y="2369"/>
                      <a:pt x="403" y="2369"/>
                    </a:cubicBezTo>
                    <a:cubicBezTo>
                      <a:pt x="396" y="2369"/>
                      <a:pt x="389" y="2369"/>
                      <a:pt x="383" y="2370"/>
                    </a:cubicBezTo>
                    <a:cubicBezTo>
                      <a:pt x="304" y="2390"/>
                      <a:pt x="255" y="2458"/>
                      <a:pt x="265" y="2537"/>
                    </a:cubicBezTo>
                    <a:cubicBezTo>
                      <a:pt x="265" y="2547"/>
                      <a:pt x="265" y="2547"/>
                      <a:pt x="265" y="2556"/>
                    </a:cubicBezTo>
                    <a:cubicBezTo>
                      <a:pt x="294" y="2635"/>
                      <a:pt x="363" y="2703"/>
                      <a:pt x="451" y="2732"/>
                    </a:cubicBezTo>
                    <a:cubicBezTo>
                      <a:pt x="516" y="2747"/>
                      <a:pt x="585" y="2756"/>
                      <a:pt x="656" y="2756"/>
                    </a:cubicBezTo>
                    <a:cubicBezTo>
                      <a:pt x="682" y="2756"/>
                      <a:pt x="709" y="2755"/>
                      <a:pt x="735" y="2752"/>
                    </a:cubicBezTo>
                    <a:cubicBezTo>
                      <a:pt x="735" y="2791"/>
                      <a:pt x="745" y="2830"/>
                      <a:pt x="745" y="2879"/>
                    </a:cubicBezTo>
                    <a:cubicBezTo>
                      <a:pt x="754" y="2899"/>
                      <a:pt x="754" y="2928"/>
                      <a:pt x="745" y="2958"/>
                    </a:cubicBezTo>
                    <a:lnTo>
                      <a:pt x="745" y="3310"/>
                    </a:lnTo>
                    <a:cubicBezTo>
                      <a:pt x="745" y="3271"/>
                      <a:pt x="725" y="3192"/>
                      <a:pt x="725" y="3183"/>
                    </a:cubicBezTo>
                    <a:cubicBezTo>
                      <a:pt x="686" y="3075"/>
                      <a:pt x="559" y="2899"/>
                      <a:pt x="441" y="2899"/>
                    </a:cubicBezTo>
                    <a:cubicBezTo>
                      <a:pt x="353" y="2899"/>
                      <a:pt x="294" y="2967"/>
                      <a:pt x="294" y="3055"/>
                    </a:cubicBezTo>
                    <a:lnTo>
                      <a:pt x="294" y="3065"/>
                    </a:lnTo>
                    <a:cubicBezTo>
                      <a:pt x="324" y="3153"/>
                      <a:pt x="373" y="3222"/>
                      <a:pt x="461" y="3271"/>
                    </a:cubicBezTo>
                    <a:cubicBezTo>
                      <a:pt x="549" y="3300"/>
                      <a:pt x="647" y="3329"/>
                      <a:pt x="745" y="3339"/>
                    </a:cubicBezTo>
                    <a:cubicBezTo>
                      <a:pt x="745" y="3398"/>
                      <a:pt x="745" y="3447"/>
                      <a:pt x="745" y="3506"/>
                    </a:cubicBezTo>
                    <a:cubicBezTo>
                      <a:pt x="725" y="3682"/>
                      <a:pt x="706" y="3838"/>
                      <a:pt x="696" y="3946"/>
                    </a:cubicBezTo>
                    <a:lnTo>
                      <a:pt x="774" y="3966"/>
                    </a:lnTo>
                    <a:lnTo>
                      <a:pt x="774" y="3956"/>
                    </a:lnTo>
                    <a:cubicBezTo>
                      <a:pt x="784" y="3848"/>
                      <a:pt x="803" y="3692"/>
                      <a:pt x="813" y="3506"/>
                    </a:cubicBezTo>
                    <a:lnTo>
                      <a:pt x="813" y="3320"/>
                    </a:lnTo>
                    <a:cubicBezTo>
                      <a:pt x="872" y="3310"/>
                      <a:pt x="931" y="3300"/>
                      <a:pt x="989" y="3281"/>
                    </a:cubicBezTo>
                    <a:cubicBezTo>
                      <a:pt x="1048" y="3359"/>
                      <a:pt x="1117" y="3437"/>
                      <a:pt x="1195" y="3496"/>
                    </a:cubicBezTo>
                    <a:cubicBezTo>
                      <a:pt x="1156" y="3545"/>
                      <a:pt x="1126" y="3584"/>
                      <a:pt x="1097" y="3633"/>
                    </a:cubicBezTo>
                    <a:cubicBezTo>
                      <a:pt x="980" y="3780"/>
                      <a:pt x="882" y="3897"/>
                      <a:pt x="813" y="3975"/>
                    </a:cubicBezTo>
                    <a:lnTo>
                      <a:pt x="901" y="3995"/>
                    </a:lnTo>
                    <a:cubicBezTo>
                      <a:pt x="970" y="3917"/>
                      <a:pt x="1058" y="3809"/>
                      <a:pt x="1146" y="3672"/>
                    </a:cubicBezTo>
                    <a:cubicBezTo>
                      <a:pt x="1185" y="3623"/>
                      <a:pt x="1214" y="3574"/>
                      <a:pt x="1254" y="3515"/>
                    </a:cubicBezTo>
                    <a:cubicBezTo>
                      <a:pt x="1342" y="3564"/>
                      <a:pt x="1440" y="3594"/>
                      <a:pt x="1537" y="3613"/>
                    </a:cubicBezTo>
                    <a:cubicBezTo>
                      <a:pt x="1547" y="3614"/>
                      <a:pt x="1556" y="3615"/>
                      <a:pt x="1565" y="3615"/>
                    </a:cubicBezTo>
                    <a:cubicBezTo>
                      <a:pt x="1643" y="3615"/>
                      <a:pt x="1720" y="3578"/>
                      <a:pt x="1772" y="3525"/>
                    </a:cubicBezTo>
                    <a:cubicBezTo>
                      <a:pt x="1831" y="3466"/>
                      <a:pt x="1821" y="3369"/>
                      <a:pt x="1763" y="3320"/>
                    </a:cubicBezTo>
                    <a:cubicBezTo>
                      <a:pt x="1753" y="3320"/>
                      <a:pt x="1753" y="3310"/>
                      <a:pt x="1743" y="3310"/>
                    </a:cubicBezTo>
                    <a:cubicBezTo>
                      <a:pt x="1719" y="3296"/>
                      <a:pt x="1689" y="3289"/>
                      <a:pt x="1655" y="3289"/>
                    </a:cubicBezTo>
                    <a:cubicBezTo>
                      <a:pt x="1552" y="3289"/>
                      <a:pt x="1420" y="3349"/>
                      <a:pt x="1361" y="3408"/>
                    </a:cubicBezTo>
                    <a:lnTo>
                      <a:pt x="1273" y="3486"/>
                    </a:lnTo>
                    <a:lnTo>
                      <a:pt x="1322" y="3427"/>
                    </a:lnTo>
                    <a:lnTo>
                      <a:pt x="1410" y="3290"/>
                    </a:lnTo>
                    <a:lnTo>
                      <a:pt x="1449" y="3212"/>
                    </a:lnTo>
                    <a:cubicBezTo>
                      <a:pt x="1469" y="3192"/>
                      <a:pt x="1479" y="3163"/>
                      <a:pt x="1488" y="3134"/>
                    </a:cubicBezTo>
                    <a:cubicBezTo>
                      <a:pt x="1518" y="3075"/>
                      <a:pt x="1547" y="3016"/>
                      <a:pt x="1577" y="2948"/>
                    </a:cubicBezTo>
                    <a:cubicBezTo>
                      <a:pt x="1655" y="3006"/>
                      <a:pt x="1743" y="3046"/>
                      <a:pt x="1841" y="3075"/>
                    </a:cubicBezTo>
                    <a:cubicBezTo>
                      <a:pt x="1861" y="3080"/>
                      <a:pt x="1882" y="3082"/>
                      <a:pt x="1903" y="3082"/>
                    </a:cubicBezTo>
                    <a:cubicBezTo>
                      <a:pt x="1964" y="3082"/>
                      <a:pt x="2027" y="3062"/>
                      <a:pt x="2085" y="3026"/>
                    </a:cubicBezTo>
                    <a:cubicBezTo>
                      <a:pt x="2144" y="2977"/>
                      <a:pt x="2144" y="2879"/>
                      <a:pt x="2095" y="2821"/>
                    </a:cubicBezTo>
                    <a:lnTo>
                      <a:pt x="2085" y="2811"/>
                    </a:lnTo>
                    <a:cubicBezTo>
                      <a:pt x="2051" y="2783"/>
                      <a:pt x="2002" y="2773"/>
                      <a:pt x="1949" y="2773"/>
                    </a:cubicBezTo>
                    <a:cubicBezTo>
                      <a:pt x="1852" y="2773"/>
                      <a:pt x="1741" y="2808"/>
                      <a:pt x="1684" y="2840"/>
                    </a:cubicBezTo>
                    <a:cubicBezTo>
                      <a:pt x="1684" y="2840"/>
                      <a:pt x="1616" y="2899"/>
                      <a:pt x="1577" y="2928"/>
                    </a:cubicBezTo>
                    <a:cubicBezTo>
                      <a:pt x="1596" y="2879"/>
                      <a:pt x="1616" y="2840"/>
                      <a:pt x="1625" y="2801"/>
                    </a:cubicBezTo>
                    <a:cubicBezTo>
                      <a:pt x="1674" y="2684"/>
                      <a:pt x="1714" y="2576"/>
                      <a:pt x="1753" y="2458"/>
                    </a:cubicBezTo>
                    <a:lnTo>
                      <a:pt x="1792" y="2351"/>
                    </a:lnTo>
                    <a:cubicBezTo>
                      <a:pt x="1870" y="2409"/>
                      <a:pt x="1958" y="2449"/>
                      <a:pt x="2056" y="2488"/>
                    </a:cubicBezTo>
                    <a:cubicBezTo>
                      <a:pt x="2078" y="2493"/>
                      <a:pt x="2100" y="2495"/>
                      <a:pt x="2122" y="2495"/>
                    </a:cubicBezTo>
                    <a:cubicBezTo>
                      <a:pt x="2187" y="2495"/>
                      <a:pt x="2249" y="2473"/>
                      <a:pt x="2301" y="2429"/>
                    </a:cubicBezTo>
                    <a:cubicBezTo>
                      <a:pt x="2360" y="2380"/>
                      <a:pt x="2369" y="2292"/>
                      <a:pt x="2311" y="2233"/>
                    </a:cubicBezTo>
                    <a:lnTo>
                      <a:pt x="2301" y="2214"/>
                    </a:lnTo>
                    <a:cubicBezTo>
                      <a:pt x="2270" y="2187"/>
                      <a:pt x="2225" y="2176"/>
                      <a:pt x="2174" y="2176"/>
                    </a:cubicBezTo>
                    <a:cubicBezTo>
                      <a:pt x="2078" y="2176"/>
                      <a:pt x="1964" y="2214"/>
                      <a:pt x="1900" y="2253"/>
                    </a:cubicBezTo>
                    <a:cubicBezTo>
                      <a:pt x="1900" y="2253"/>
                      <a:pt x="1802" y="2321"/>
                      <a:pt x="1782" y="2341"/>
                    </a:cubicBezTo>
                    <a:cubicBezTo>
                      <a:pt x="1811" y="2263"/>
                      <a:pt x="1841" y="2184"/>
                      <a:pt x="1870" y="2106"/>
                    </a:cubicBezTo>
                    <a:lnTo>
                      <a:pt x="1870" y="2106"/>
                    </a:lnTo>
                    <a:cubicBezTo>
                      <a:pt x="1841" y="2165"/>
                      <a:pt x="1811" y="2224"/>
                      <a:pt x="1792" y="2292"/>
                    </a:cubicBezTo>
                    <a:cubicBezTo>
                      <a:pt x="1792" y="2272"/>
                      <a:pt x="1802" y="2253"/>
                      <a:pt x="1802" y="2233"/>
                    </a:cubicBezTo>
                    <a:cubicBezTo>
                      <a:pt x="1811" y="2126"/>
                      <a:pt x="1772" y="1901"/>
                      <a:pt x="1665" y="1852"/>
                    </a:cubicBezTo>
                    <a:cubicBezTo>
                      <a:pt x="1647" y="1845"/>
                      <a:pt x="1628" y="1842"/>
                      <a:pt x="1610" y="1842"/>
                    </a:cubicBezTo>
                    <a:cubicBezTo>
                      <a:pt x="1549" y="1842"/>
                      <a:pt x="1492" y="1877"/>
                      <a:pt x="1469" y="1930"/>
                    </a:cubicBezTo>
                    <a:lnTo>
                      <a:pt x="1469" y="1950"/>
                    </a:lnTo>
                    <a:cubicBezTo>
                      <a:pt x="1459" y="2038"/>
                      <a:pt x="1479" y="2126"/>
                      <a:pt x="1528" y="2194"/>
                    </a:cubicBezTo>
                    <a:cubicBezTo>
                      <a:pt x="1596" y="2263"/>
                      <a:pt x="1674" y="2331"/>
                      <a:pt x="1763" y="2380"/>
                    </a:cubicBezTo>
                    <a:cubicBezTo>
                      <a:pt x="1753" y="2400"/>
                      <a:pt x="1743" y="2429"/>
                      <a:pt x="1733" y="2449"/>
                    </a:cubicBezTo>
                    <a:cubicBezTo>
                      <a:pt x="1694" y="2576"/>
                      <a:pt x="1645" y="2684"/>
                      <a:pt x="1606" y="2791"/>
                    </a:cubicBezTo>
                    <a:cubicBezTo>
                      <a:pt x="1586" y="2830"/>
                      <a:pt x="1567" y="2869"/>
                      <a:pt x="1557" y="2918"/>
                    </a:cubicBezTo>
                    <a:cubicBezTo>
                      <a:pt x="1557" y="2889"/>
                      <a:pt x="1567" y="2869"/>
                      <a:pt x="1567" y="2869"/>
                    </a:cubicBezTo>
                    <a:cubicBezTo>
                      <a:pt x="1577" y="2752"/>
                      <a:pt x="1537" y="2537"/>
                      <a:pt x="1430" y="2488"/>
                    </a:cubicBezTo>
                    <a:cubicBezTo>
                      <a:pt x="1412" y="2481"/>
                      <a:pt x="1393" y="2478"/>
                      <a:pt x="1375" y="2478"/>
                    </a:cubicBezTo>
                    <a:cubicBezTo>
                      <a:pt x="1314" y="2478"/>
                      <a:pt x="1257" y="2513"/>
                      <a:pt x="1234" y="2566"/>
                    </a:cubicBezTo>
                    <a:lnTo>
                      <a:pt x="1234" y="2586"/>
                    </a:lnTo>
                    <a:cubicBezTo>
                      <a:pt x="1214" y="2664"/>
                      <a:pt x="1244" y="2762"/>
                      <a:pt x="1293" y="2830"/>
                    </a:cubicBezTo>
                    <a:cubicBezTo>
                      <a:pt x="1361" y="2899"/>
                      <a:pt x="1430" y="2958"/>
                      <a:pt x="1518" y="3006"/>
                    </a:cubicBezTo>
                    <a:cubicBezTo>
                      <a:pt x="1498" y="3046"/>
                      <a:pt x="1479" y="3085"/>
                      <a:pt x="1459" y="3124"/>
                    </a:cubicBezTo>
                    <a:cubicBezTo>
                      <a:pt x="1449" y="3144"/>
                      <a:pt x="1430" y="3173"/>
                      <a:pt x="1420" y="3192"/>
                    </a:cubicBezTo>
                    <a:lnTo>
                      <a:pt x="1371" y="3261"/>
                    </a:lnTo>
                    <a:cubicBezTo>
                      <a:pt x="1342" y="3310"/>
                      <a:pt x="1312" y="3359"/>
                      <a:pt x="1283" y="3398"/>
                    </a:cubicBezTo>
                    <a:cubicBezTo>
                      <a:pt x="1254" y="3437"/>
                      <a:pt x="1244" y="3457"/>
                      <a:pt x="1224" y="3486"/>
                    </a:cubicBezTo>
                    <a:lnTo>
                      <a:pt x="1273" y="3359"/>
                    </a:lnTo>
                    <a:cubicBezTo>
                      <a:pt x="1293" y="3271"/>
                      <a:pt x="1293" y="3173"/>
                      <a:pt x="1263" y="3075"/>
                    </a:cubicBezTo>
                    <a:cubicBezTo>
                      <a:pt x="1263" y="3065"/>
                      <a:pt x="1263" y="3055"/>
                      <a:pt x="1263" y="3046"/>
                    </a:cubicBezTo>
                    <a:cubicBezTo>
                      <a:pt x="1273" y="2967"/>
                      <a:pt x="1214" y="2899"/>
                      <a:pt x="1136" y="2889"/>
                    </a:cubicBezTo>
                    <a:lnTo>
                      <a:pt x="1126" y="2889"/>
                    </a:lnTo>
                    <a:cubicBezTo>
                      <a:pt x="999" y="2889"/>
                      <a:pt x="882" y="3075"/>
                      <a:pt x="852" y="3183"/>
                    </a:cubicBezTo>
                    <a:cubicBezTo>
                      <a:pt x="852" y="3183"/>
                      <a:pt x="833" y="3251"/>
                      <a:pt x="833" y="3300"/>
                    </a:cubicBezTo>
                    <a:lnTo>
                      <a:pt x="833" y="2977"/>
                    </a:lnTo>
                    <a:cubicBezTo>
                      <a:pt x="833" y="2948"/>
                      <a:pt x="823" y="2918"/>
                      <a:pt x="823" y="2889"/>
                    </a:cubicBezTo>
                    <a:cubicBezTo>
                      <a:pt x="813" y="2821"/>
                      <a:pt x="803" y="2752"/>
                      <a:pt x="794" y="2684"/>
                    </a:cubicBezTo>
                    <a:cubicBezTo>
                      <a:pt x="891" y="2684"/>
                      <a:pt x="989" y="2674"/>
                      <a:pt x="1077" y="2644"/>
                    </a:cubicBezTo>
                    <a:cubicBezTo>
                      <a:pt x="1166" y="2615"/>
                      <a:pt x="1224" y="2556"/>
                      <a:pt x="1263" y="2468"/>
                    </a:cubicBezTo>
                    <a:cubicBezTo>
                      <a:pt x="1283" y="2390"/>
                      <a:pt x="1234" y="2312"/>
                      <a:pt x="1156" y="2292"/>
                    </a:cubicBezTo>
                    <a:lnTo>
                      <a:pt x="1146" y="2292"/>
                    </a:lnTo>
                    <a:cubicBezTo>
                      <a:pt x="1139" y="2291"/>
                      <a:pt x="1132" y="2290"/>
                      <a:pt x="1125" y="2290"/>
                    </a:cubicBezTo>
                    <a:cubicBezTo>
                      <a:pt x="1003" y="2290"/>
                      <a:pt x="869" y="2444"/>
                      <a:pt x="823" y="2537"/>
                    </a:cubicBezTo>
                    <a:cubicBezTo>
                      <a:pt x="823" y="2547"/>
                      <a:pt x="794" y="2615"/>
                      <a:pt x="784" y="2654"/>
                    </a:cubicBezTo>
                    <a:cubicBezTo>
                      <a:pt x="774" y="2615"/>
                      <a:pt x="774" y="2576"/>
                      <a:pt x="764" y="2537"/>
                    </a:cubicBezTo>
                    <a:cubicBezTo>
                      <a:pt x="735" y="2409"/>
                      <a:pt x="706" y="2302"/>
                      <a:pt x="676" y="2175"/>
                    </a:cubicBezTo>
                    <a:cubicBezTo>
                      <a:pt x="666" y="2145"/>
                      <a:pt x="657" y="2106"/>
                      <a:pt x="647" y="2067"/>
                    </a:cubicBezTo>
                    <a:cubicBezTo>
                      <a:pt x="745" y="2067"/>
                      <a:pt x="843" y="2057"/>
                      <a:pt x="940" y="2038"/>
                    </a:cubicBezTo>
                    <a:cubicBezTo>
                      <a:pt x="1028" y="1998"/>
                      <a:pt x="1097" y="1940"/>
                      <a:pt x="1126" y="1852"/>
                    </a:cubicBezTo>
                    <a:cubicBezTo>
                      <a:pt x="1146" y="1773"/>
                      <a:pt x="1097" y="1695"/>
                      <a:pt x="1019" y="1675"/>
                    </a:cubicBezTo>
                    <a:lnTo>
                      <a:pt x="999" y="1675"/>
                    </a:lnTo>
                    <a:cubicBezTo>
                      <a:pt x="996" y="1675"/>
                      <a:pt x="992" y="1675"/>
                      <a:pt x="988" y="1675"/>
                    </a:cubicBezTo>
                    <a:cubicBezTo>
                      <a:pt x="873" y="1675"/>
                      <a:pt x="733" y="1825"/>
                      <a:pt x="686" y="1920"/>
                    </a:cubicBezTo>
                    <a:cubicBezTo>
                      <a:pt x="686" y="1930"/>
                      <a:pt x="647" y="2038"/>
                      <a:pt x="637" y="2067"/>
                    </a:cubicBezTo>
                    <a:cubicBezTo>
                      <a:pt x="617" y="1989"/>
                      <a:pt x="598" y="1901"/>
                      <a:pt x="578" y="1822"/>
                    </a:cubicBezTo>
                    <a:cubicBezTo>
                      <a:pt x="559" y="1715"/>
                      <a:pt x="549" y="1597"/>
                      <a:pt x="539" y="1490"/>
                    </a:cubicBezTo>
                    <a:lnTo>
                      <a:pt x="539" y="1490"/>
                    </a:lnTo>
                    <a:cubicBezTo>
                      <a:pt x="557" y="1491"/>
                      <a:pt x="575" y="1492"/>
                      <a:pt x="594" y="1492"/>
                    </a:cubicBezTo>
                    <a:cubicBezTo>
                      <a:pt x="676" y="1492"/>
                      <a:pt x="763" y="1476"/>
                      <a:pt x="843" y="1460"/>
                    </a:cubicBezTo>
                    <a:cubicBezTo>
                      <a:pt x="921" y="1431"/>
                      <a:pt x="989" y="1362"/>
                      <a:pt x="1019" y="1274"/>
                    </a:cubicBezTo>
                    <a:cubicBezTo>
                      <a:pt x="1038" y="1196"/>
                      <a:pt x="989" y="1118"/>
                      <a:pt x="921" y="1098"/>
                    </a:cubicBezTo>
                    <a:lnTo>
                      <a:pt x="901" y="1098"/>
                    </a:lnTo>
                    <a:cubicBezTo>
                      <a:pt x="897" y="1098"/>
                      <a:pt x="894" y="1098"/>
                      <a:pt x="890" y="1098"/>
                    </a:cubicBezTo>
                    <a:cubicBezTo>
                      <a:pt x="765" y="1098"/>
                      <a:pt x="626" y="1248"/>
                      <a:pt x="578" y="1343"/>
                    </a:cubicBezTo>
                    <a:cubicBezTo>
                      <a:pt x="578" y="1353"/>
                      <a:pt x="549" y="1431"/>
                      <a:pt x="539" y="1470"/>
                    </a:cubicBezTo>
                    <a:lnTo>
                      <a:pt x="529" y="1470"/>
                    </a:lnTo>
                    <a:cubicBezTo>
                      <a:pt x="529" y="1353"/>
                      <a:pt x="529" y="1245"/>
                      <a:pt x="549" y="1137"/>
                    </a:cubicBezTo>
                    <a:cubicBezTo>
                      <a:pt x="559" y="1078"/>
                      <a:pt x="569" y="1010"/>
                      <a:pt x="578" y="961"/>
                    </a:cubicBezTo>
                    <a:cubicBezTo>
                      <a:pt x="627" y="971"/>
                      <a:pt x="676" y="976"/>
                      <a:pt x="725" y="976"/>
                    </a:cubicBezTo>
                    <a:cubicBezTo>
                      <a:pt x="774" y="976"/>
                      <a:pt x="823" y="971"/>
                      <a:pt x="872" y="961"/>
                    </a:cubicBezTo>
                    <a:cubicBezTo>
                      <a:pt x="960" y="941"/>
                      <a:pt x="1038" y="883"/>
                      <a:pt x="1077" y="804"/>
                    </a:cubicBezTo>
                    <a:cubicBezTo>
                      <a:pt x="1107" y="726"/>
                      <a:pt x="1068" y="648"/>
                      <a:pt x="999" y="618"/>
                    </a:cubicBezTo>
                    <a:lnTo>
                      <a:pt x="980" y="609"/>
                    </a:lnTo>
                    <a:cubicBezTo>
                      <a:pt x="969" y="606"/>
                      <a:pt x="958" y="605"/>
                      <a:pt x="947" y="605"/>
                    </a:cubicBezTo>
                    <a:cubicBezTo>
                      <a:pt x="827" y="605"/>
                      <a:pt x="691" y="743"/>
                      <a:pt x="637" y="824"/>
                    </a:cubicBezTo>
                    <a:cubicBezTo>
                      <a:pt x="637" y="824"/>
                      <a:pt x="608" y="883"/>
                      <a:pt x="588" y="922"/>
                    </a:cubicBezTo>
                    <a:cubicBezTo>
                      <a:pt x="588" y="893"/>
                      <a:pt x="598" y="873"/>
                      <a:pt x="608" y="844"/>
                    </a:cubicBezTo>
                    <a:cubicBezTo>
                      <a:pt x="627" y="756"/>
                      <a:pt x="657" y="677"/>
                      <a:pt x="676" y="599"/>
                    </a:cubicBezTo>
                    <a:cubicBezTo>
                      <a:pt x="686" y="560"/>
                      <a:pt x="706" y="521"/>
                      <a:pt x="715" y="491"/>
                    </a:cubicBezTo>
                    <a:cubicBezTo>
                      <a:pt x="813" y="462"/>
                      <a:pt x="891" y="413"/>
                      <a:pt x="980" y="354"/>
                    </a:cubicBezTo>
                    <a:cubicBezTo>
                      <a:pt x="1048" y="296"/>
                      <a:pt x="1077" y="207"/>
                      <a:pt x="1077" y="119"/>
                    </a:cubicBezTo>
                    <a:cubicBezTo>
                      <a:pt x="1068" y="48"/>
                      <a:pt x="1010" y="1"/>
                      <a:pt x="941" y="1"/>
                    </a:cubicBezTo>
                    <a:close/>
                  </a:path>
                </a:pathLst>
              </a:custGeom>
              <a:solidFill>
                <a:srgbClr val="4E7D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48"/>
              <p:cNvSpPr/>
              <p:nvPr/>
            </p:nvSpPr>
            <p:spPr>
              <a:xfrm>
                <a:off x="6756827" y="4583660"/>
                <a:ext cx="21443" cy="24565"/>
              </a:xfrm>
              <a:custGeom>
                <a:avLst/>
                <a:gdLst/>
                <a:ahLst/>
                <a:cxnLst/>
                <a:rect l="l" t="t" r="r" b="b"/>
                <a:pathLst>
                  <a:path w="412" h="472" extrusionOk="0">
                    <a:moveTo>
                      <a:pt x="142" y="1"/>
                    </a:moveTo>
                    <a:cubicBezTo>
                      <a:pt x="70" y="1"/>
                      <a:pt x="10" y="66"/>
                      <a:pt x="0" y="139"/>
                    </a:cubicBezTo>
                    <a:cubicBezTo>
                      <a:pt x="0" y="139"/>
                      <a:pt x="0" y="149"/>
                      <a:pt x="0" y="149"/>
                    </a:cubicBezTo>
                    <a:cubicBezTo>
                      <a:pt x="10" y="237"/>
                      <a:pt x="59" y="315"/>
                      <a:pt x="128" y="364"/>
                    </a:cubicBezTo>
                    <a:cubicBezTo>
                      <a:pt x="216" y="413"/>
                      <a:pt x="314" y="452"/>
                      <a:pt x="412" y="472"/>
                    </a:cubicBezTo>
                    <a:cubicBezTo>
                      <a:pt x="412" y="472"/>
                      <a:pt x="402" y="325"/>
                      <a:pt x="402" y="315"/>
                    </a:cubicBezTo>
                    <a:cubicBezTo>
                      <a:pt x="382" y="207"/>
                      <a:pt x="274" y="12"/>
                      <a:pt x="157" y="2"/>
                    </a:cubicBezTo>
                    <a:cubicBezTo>
                      <a:pt x="152" y="1"/>
                      <a:pt x="147" y="1"/>
                      <a:pt x="142" y="1"/>
                    </a:cubicBezTo>
                    <a:close/>
                  </a:path>
                </a:pathLst>
              </a:custGeom>
              <a:solidFill>
                <a:srgbClr val="4E7D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48"/>
              <p:cNvSpPr/>
              <p:nvPr/>
            </p:nvSpPr>
            <p:spPr>
              <a:xfrm>
                <a:off x="6861229" y="4602240"/>
                <a:ext cx="18424" cy="29405"/>
              </a:xfrm>
              <a:custGeom>
                <a:avLst/>
                <a:gdLst/>
                <a:ahLst/>
                <a:cxnLst/>
                <a:rect l="l" t="t" r="r" b="b"/>
                <a:pathLst>
                  <a:path w="354" h="565" extrusionOk="0">
                    <a:moveTo>
                      <a:pt x="171" y="1"/>
                    </a:moveTo>
                    <a:cubicBezTo>
                      <a:pt x="130" y="1"/>
                      <a:pt x="88" y="22"/>
                      <a:pt x="59" y="56"/>
                    </a:cubicBezTo>
                    <a:lnTo>
                      <a:pt x="50" y="66"/>
                    </a:lnTo>
                    <a:cubicBezTo>
                      <a:pt x="11" y="154"/>
                      <a:pt x="1" y="242"/>
                      <a:pt x="40" y="320"/>
                    </a:cubicBezTo>
                    <a:cubicBezTo>
                      <a:pt x="89" y="418"/>
                      <a:pt x="148" y="496"/>
                      <a:pt x="216" y="565"/>
                    </a:cubicBezTo>
                    <a:cubicBezTo>
                      <a:pt x="216" y="565"/>
                      <a:pt x="294" y="438"/>
                      <a:pt x="294" y="428"/>
                    </a:cubicBezTo>
                    <a:cubicBezTo>
                      <a:pt x="334" y="330"/>
                      <a:pt x="353" y="105"/>
                      <a:pt x="255" y="36"/>
                    </a:cubicBezTo>
                    <a:cubicBezTo>
                      <a:pt x="231" y="12"/>
                      <a:pt x="201" y="1"/>
                      <a:pt x="171" y="1"/>
                    </a:cubicBezTo>
                    <a:close/>
                  </a:path>
                </a:pathLst>
              </a:custGeom>
              <a:solidFill>
                <a:srgbClr val="4E7D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48"/>
              <p:cNvSpPr/>
              <p:nvPr/>
            </p:nvSpPr>
            <p:spPr>
              <a:xfrm>
                <a:off x="6748656" y="4559719"/>
                <a:ext cx="171228" cy="207920"/>
              </a:xfrm>
              <a:custGeom>
                <a:avLst/>
                <a:gdLst/>
                <a:ahLst/>
                <a:cxnLst/>
                <a:rect l="l" t="t" r="r" b="b"/>
                <a:pathLst>
                  <a:path w="3290" h="3995" extrusionOk="0">
                    <a:moveTo>
                      <a:pt x="3134" y="778"/>
                    </a:moveTo>
                    <a:cubicBezTo>
                      <a:pt x="3021" y="778"/>
                      <a:pt x="2879" y="884"/>
                      <a:pt x="2820" y="961"/>
                    </a:cubicBezTo>
                    <a:cubicBezTo>
                      <a:pt x="2810" y="971"/>
                      <a:pt x="2731" y="1098"/>
                      <a:pt x="2741" y="1098"/>
                    </a:cubicBezTo>
                    <a:cubicBezTo>
                      <a:pt x="2839" y="1118"/>
                      <a:pt x="2937" y="1127"/>
                      <a:pt x="3035" y="1127"/>
                    </a:cubicBezTo>
                    <a:cubicBezTo>
                      <a:pt x="3123" y="1118"/>
                      <a:pt x="3201" y="1059"/>
                      <a:pt x="3250" y="990"/>
                    </a:cubicBezTo>
                    <a:cubicBezTo>
                      <a:pt x="3289" y="922"/>
                      <a:pt x="3260" y="834"/>
                      <a:pt x="3191" y="795"/>
                    </a:cubicBezTo>
                    <a:lnTo>
                      <a:pt x="3182" y="785"/>
                    </a:lnTo>
                    <a:cubicBezTo>
                      <a:pt x="3167" y="780"/>
                      <a:pt x="3151" y="778"/>
                      <a:pt x="3134" y="778"/>
                    </a:cubicBezTo>
                    <a:close/>
                    <a:moveTo>
                      <a:pt x="149" y="1106"/>
                    </a:moveTo>
                    <a:cubicBezTo>
                      <a:pt x="142" y="1106"/>
                      <a:pt x="135" y="1107"/>
                      <a:pt x="128" y="1108"/>
                    </a:cubicBezTo>
                    <a:cubicBezTo>
                      <a:pt x="50" y="1127"/>
                      <a:pt x="1" y="1196"/>
                      <a:pt x="11" y="1274"/>
                    </a:cubicBezTo>
                    <a:lnTo>
                      <a:pt x="11" y="1294"/>
                    </a:lnTo>
                    <a:cubicBezTo>
                      <a:pt x="50" y="1372"/>
                      <a:pt x="128" y="1431"/>
                      <a:pt x="216" y="1450"/>
                    </a:cubicBezTo>
                    <a:cubicBezTo>
                      <a:pt x="288" y="1465"/>
                      <a:pt x="359" y="1474"/>
                      <a:pt x="431" y="1474"/>
                    </a:cubicBezTo>
                    <a:cubicBezTo>
                      <a:pt x="453" y="1474"/>
                      <a:pt x="476" y="1473"/>
                      <a:pt x="498" y="1471"/>
                    </a:cubicBezTo>
                    <a:lnTo>
                      <a:pt x="498" y="1471"/>
                    </a:lnTo>
                    <a:cubicBezTo>
                      <a:pt x="486" y="1429"/>
                      <a:pt x="460" y="1352"/>
                      <a:pt x="451" y="1343"/>
                    </a:cubicBezTo>
                    <a:cubicBezTo>
                      <a:pt x="405" y="1251"/>
                      <a:pt x="263" y="1106"/>
                      <a:pt x="149" y="1106"/>
                    </a:cubicBezTo>
                    <a:close/>
                    <a:moveTo>
                      <a:pt x="500" y="1471"/>
                    </a:moveTo>
                    <a:lnTo>
                      <a:pt x="500" y="1471"/>
                    </a:lnTo>
                    <a:cubicBezTo>
                      <a:pt x="499" y="1471"/>
                      <a:pt x="498" y="1471"/>
                      <a:pt x="498" y="1471"/>
                    </a:cubicBezTo>
                    <a:lnTo>
                      <a:pt x="498" y="1471"/>
                    </a:lnTo>
                    <a:cubicBezTo>
                      <a:pt x="499" y="1474"/>
                      <a:pt x="499" y="1477"/>
                      <a:pt x="500" y="1480"/>
                    </a:cubicBezTo>
                    <a:cubicBezTo>
                      <a:pt x="500" y="1477"/>
                      <a:pt x="500" y="1474"/>
                      <a:pt x="500" y="1471"/>
                    </a:cubicBezTo>
                    <a:close/>
                    <a:moveTo>
                      <a:pt x="2741" y="1098"/>
                    </a:moveTo>
                    <a:lnTo>
                      <a:pt x="2741" y="1098"/>
                    </a:lnTo>
                    <a:cubicBezTo>
                      <a:pt x="2712" y="1118"/>
                      <a:pt x="2682" y="1137"/>
                      <a:pt x="2643" y="1157"/>
                    </a:cubicBezTo>
                    <a:cubicBezTo>
                      <a:pt x="2585" y="1206"/>
                      <a:pt x="2526" y="1255"/>
                      <a:pt x="2448" y="1323"/>
                    </a:cubicBezTo>
                    <a:cubicBezTo>
                      <a:pt x="2369" y="1382"/>
                      <a:pt x="2301" y="1450"/>
                      <a:pt x="2232" y="1529"/>
                    </a:cubicBezTo>
                    <a:cubicBezTo>
                      <a:pt x="2154" y="1607"/>
                      <a:pt x="2085" y="1695"/>
                      <a:pt x="2027" y="1793"/>
                    </a:cubicBezTo>
                    <a:cubicBezTo>
                      <a:pt x="2037" y="1754"/>
                      <a:pt x="2056" y="1656"/>
                      <a:pt x="2056" y="1656"/>
                    </a:cubicBezTo>
                    <a:cubicBezTo>
                      <a:pt x="2076" y="1548"/>
                      <a:pt x="2027" y="1333"/>
                      <a:pt x="1919" y="1274"/>
                    </a:cubicBezTo>
                    <a:cubicBezTo>
                      <a:pt x="1903" y="1267"/>
                      <a:pt x="1887" y="1264"/>
                      <a:pt x="1870" y="1264"/>
                    </a:cubicBezTo>
                    <a:cubicBezTo>
                      <a:pt x="1813" y="1264"/>
                      <a:pt x="1756" y="1300"/>
                      <a:pt x="1733" y="1353"/>
                    </a:cubicBezTo>
                    <a:cubicBezTo>
                      <a:pt x="1733" y="1353"/>
                      <a:pt x="1733" y="1362"/>
                      <a:pt x="1723" y="1372"/>
                    </a:cubicBezTo>
                    <a:cubicBezTo>
                      <a:pt x="1714" y="1460"/>
                      <a:pt x="1733" y="1548"/>
                      <a:pt x="1782" y="1617"/>
                    </a:cubicBezTo>
                    <a:cubicBezTo>
                      <a:pt x="1851" y="1685"/>
                      <a:pt x="1939" y="1754"/>
                      <a:pt x="2027" y="1803"/>
                    </a:cubicBezTo>
                    <a:cubicBezTo>
                      <a:pt x="2085" y="1705"/>
                      <a:pt x="2164" y="1617"/>
                      <a:pt x="2252" y="1538"/>
                    </a:cubicBezTo>
                    <a:cubicBezTo>
                      <a:pt x="2291" y="1490"/>
                      <a:pt x="2330" y="1450"/>
                      <a:pt x="2379" y="1411"/>
                    </a:cubicBezTo>
                    <a:cubicBezTo>
                      <a:pt x="2448" y="1480"/>
                      <a:pt x="2526" y="1529"/>
                      <a:pt x="2624" y="1578"/>
                    </a:cubicBezTo>
                    <a:cubicBezTo>
                      <a:pt x="2653" y="1589"/>
                      <a:pt x="2685" y="1594"/>
                      <a:pt x="2718" y="1594"/>
                    </a:cubicBezTo>
                    <a:cubicBezTo>
                      <a:pt x="2771" y="1594"/>
                      <a:pt x="2826" y="1579"/>
                      <a:pt x="2868" y="1548"/>
                    </a:cubicBezTo>
                    <a:cubicBezTo>
                      <a:pt x="2937" y="1509"/>
                      <a:pt x="2957" y="1411"/>
                      <a:pt x="2908" y="1353"/>
                    </a:cubicBezTo>
                    <a:lnTo>
                      <a:pt x="2898" y="1343"/>
                    </a:lnTo>
                    <a:cubicBezTo>
                      <a:pt x="2861" y="1297"/>
                      <a:pt x="2793" y="1281"/>
                      <a:pt x="2721" y="1281"/>
                    </a:cubicBezTo>
                    <a:cubicBezTo>
                      <a:pt x="2638" y="1281"/>
                      <a:pt x="2549" y="1302"/>
                      <a:pt x="2497" y="1323"/>
                    </a:cubicBezTo>
                    <a:lnTo>
                      <a:pt x="2408" y="1382"/>
                    </a:lnTo>
                    <a:lnTo>
                      <a:pt x="2457" y="1333"/>
                    </a:lnTo>
                    <a:cubicBezTo>
                      <a:pt x="2526" y="1264"/>
                      <a:pt x="2594" y="1215"/>
                      <a:pt x="2653" y="1167"/>
                    </a:cubicBezTo>
                    <a:lnTo>
                      <a:pt x="2741" y="1098"/>
                    </a:lnTo>
                    <a:close/>
                    <a:moveTo>
                      <a:pt x="2388" y="1645"/>
                    </a:moveTo>
                    <a:cubicBezTo>
                      <a:pt x="2294" y="1645"/>
                      <a:pt x="2186" y="1678"/>
                      <a:pt x="2125" y="1715"/>
                    </a:cubicBezTo>
                    <a:lnTo>
                      <a:pt x="2027" y="1803"/>
                    </a:lnTo>
                    <a:cubicBezTo>
                      <a:pt x="2024" y="1807"/>
                      <a:pt x="2022" y="1811"/>
                      <a:pt x="2020" y="1815"/>
                    </a:cubicBezTo>
                    <a:lnTo>
                      <a:pt x="2020" y="1815"/>
                    </a:lnTo>
                    <a:cubicBezTo>
                      <a:pt x="2019" y="1814"/>
                      <a:pt x="2018" y="1813"/>
                      <a:pt x="2017" y="1812"/>
                    </a:cubicBezTo>
                    <a:cubicBezTo>
                      <a:pt x="1985" y="1865"/>
                      <a:pt x="1956" y="1918"/>
                      <a:pt x="1930" y="1971"/>
                    </a:cubicBezTo>
                    <a:lnTo>
                      <a:pt x="1930" y="1971"/>
                    </a:lnTo>
                    <a:cubicBezTo>
                      <a:pt x="1958" y="1918"/>
                      <a:pt x="1989" y="1866"/>
                      <a:pt x="2020" y="1815"/>
                    </a:cubicBezTo>
                    <a:lnTo>
                      <a:pt x="2020" y="1815"/>
                    </a:lnTo>
                    <a:cubicBezTo>
                      <a:pt x="2097" y="1872"/>
                      <a:pt x="2184" y="1920"/>
                      <a:pt x="2281" y="1950"/>
                    </a:cubicBezTo>
                    <a:cubicBezTo>
                      <a:pt x="2304" y="1955"/>
                      <a:pt x="2327" y="1957"/>
                      <a:pt x="2349" y="1957"/>
                    </a:cubicBezTo>
                    <a:cubicBezTo>
                      <a:pt x="2414" y="1957"/>
                      <a:pt x="2475" y="1937"/>
                      <a:pt x="2526" y="1901"/>
                    </a:cubicBezTo>
                    <a:cubicBezTo>
                      <a:pt x="2585" y="1852"/>
                      <a:pt x="2594" y="1754"/>
                      <a:pt x="2545" y="1695"/>
                    </a:cubicBezTo>
                    <a:lnTo>
                      <a:pt x="2526" y="1685"/>
                    </a:lnTo>
                    <a:cubicBezTo>
                      <a:pt x="2493" y="1656"/>
                      <a:pt x="2443" y="1645"/>
                      <a:pt x="2388" y="1645"/>
                    </a:cubicBezTo>
                    <a:close/>
                    <a:moveTo>
                      <a:pt x="1930" y="1971"/>
                    </a:moveTo>
                    <a:lnTo>
                      <a:pt x="1930" y="1971"/>
                    </a:lnTo>
                    <a:cubicBezTo>
                      <a:pt x="1908" y="2015"/>
                      <a:pt x="1887" y="2059"/>
                      <a:pt x="1870" y="2106"/>
                    </a:cubicBezTo>
                    <a:cubicBezTo>
                      <a:pt x="1888" y="2061"/>
                      <a:pt x="1908" y="2016"/>
                      <a:pt x="1930" y="1971"/>
                    </a:cubicBezTo>
                    <a:close/>
                    <a:moveTo>
                      <a:pt x="941" y="1"/>
                    </a:moveTo>
                    <a:cubicBezTo>
                      <a:pt x="934" y="1"/>
                      <a:pt x="927" y="1"/>
                      <a:pt x="921" y="2"/>
                    </a:cubicBezTo>
                    <a:lnTo>
                      <a:pt x="901" y="2"/>
                    </a:lnTo>
                    <a:cubicBezTo>
                      <a:pt x="784" y="31"/>
                      <a:pt x="706" y="237"/>
                      <a:pt x="696" y="344"/>
                    </a:cubicBezTo>
                    <a:cubicBezTo>
                      <a:pt x="696" y="393"/>
                      <a:pt x="696" y="442"/>
                      <a:pt x="706" y="501"/>
                    </a:cubicBezTo>
                    <a:cubicBezTo>
                      <a:pt x="696" y="530"/>
                      <a:pt x="676" y="570"/>
                      <a:pt x="666" y="609"/>
                    </a:cubicBezTo>
                    <a:cubicBezTo>
                      <a:pt x="647" y="677"/>
                      <a:pt x="617" y="756"/>
                      <a:pt x="588" y="853"/>
                    </a:cubicBezTo>
                    <a:cubicBezTo>
                      <a:pt x="569" y="941"/>
                      <a:pt x="539" y="1039"/>
                      <a:pt x="529" y="1137"/>
                    </a:cubicBezTo>
                    <a:cubicBezTo>
                      <a:pt x="510" y="1252"/>
                      <a:pt x="500" y="1357"/>
                      <a:pt x="500" y="1471"/>
                    </a:cubicBezTo>
                    <a:lnTo>
                      <a:pt x="500" y="1471"/>
                    </a:lnTo>
                    <a:cubicBezTo>
                      <a:pt x="503" y="1471"/>
                      <a:pt x="507" y="1470"/>
                      <a:pt x="510" y="1470"/>
                    </a:cubicBezTo>
                    <a:cubicBezTo>
                      <a:pt x="520" y="1587"/>
                      <a:pt x="529" y="1705"/>
                      <a:pt x="549" y="1812"/>
                    </a:cubicBezTo>
                    <a:cubicBezTo>
                      <a:pt x="559" y="1881"/>
                      <a:pt x="569" y="1940"/>
                      <a:pt x="588" y="2008"/>
                    </a:cubicBezTo>
                    <a:cubicBezTo>
                      <a:pt x="578" y="1979"/>
                      <a:pt x="569" y="1959"/>
                      <a:pt x="569" y="1950"/>
                    </a:cubicBezTo>
                    <a:cubicBezTo>
                      <a:pt x="513" y="1857"/>
                      <a:pt x="380" y="1713"/>
                      <a:pt x="266" y="1713"/>
                    </a:cubicBezTo>
                    <a:cubicBezTo>
                      <a:pt x="259" y="1713"/>
                      <a:pt x="252" y="1713"/>
                      <a:pt x="246" y="1715"/>
                    </a:cubicBezTo>
                    <a:cubicBezTo>
                      <a:pt x="157" y="1734"/>
                      <a:pt x="109" y="1803"/>
                      <a:pt x="128" y="1881"/>
                    </a:cubicBezTo>
                    <a:lnTo>
                      <a:pt x="128" y="1901"/>
                    </a:lnTo>
                    <a:cubicBezTo>
                      <a:pt x="157" y="1979"/>
                      <a:pt x="226" y="2047"/>
                      <a:pt x="314" y="2077"/>
                    </a:cubicBezTo>
                    <a:cubicBezTo>
                      <a:pt x="379" y="2091"/>
                      <a:pt x="453" y="2100"/>
                      <a:pt x="527" y="2100"/>
                    </a:cubicBezTo>
                    <a:cubicBezTo>
                      <a:pt x="554" y="2100"/>
                      <a:pt x="581" y="2099"/>
                      <a:pt x="608" y="2096"/>
                    </a:cubicBezTo>
                    <a:cubicBezTo>
                      <a:pt x="608" y="2126"/>
                      <a:pt x="617" y="2145"/>
                      <a:pt x="617" y="2175"/>
                    </a:cubicBezTo>
                    <a:cubicBezTo>
                      <a:pt x="647" y="2292"/>
                      <a:pt x="676" y="2419"/>
                      <a:pt x="706" y="2537"/>
                    </a:cubicBezTo>
                    <a:cubicBezTo>
                      <a:pt x="706" y="2576"/>
                      <a:pt x="715" y="2615"/>
                      <a:pt x="725" y="2654"/>
                    </a:cubicBezTo>
                    <a:lnTo>
                      <a:pt x="706" y="2605"/>
                    </a:lnTo>
                    <a:cubicBezTo>
                      <a:pt x="659" y="2513"/>
                      <a:pt x="518" y="2369"/>
                      <a:pt x="403" y="2369"/>
                    </a:cubicBezTo>
                    <a:cubicBezTo>
                      <a:pt x="396" y="2369"/>
                      <a:pt x="389" y="2369"/>
                      <a:pt x="383" y="2370"/>
                    </a:cubicBezTo>
                    <a:cubicBezTo>
                      <a:pt x="304" y="2390"/>
                      <a:pt x="255" y="2458"/>
                      <a:pt x="265" y="2537"/>
                    </a:cubicBezTo>
                    <a:cubicBezTo>
                      <a:pt x="265" y="2547"/>
                      <a:pt x="265" y="2547"/>
                      <a:pt x="265" y="2556"/>
                    </a:cubicBezTo>
                    <a:cubicBezTo>
                      <a:pt x="294" y="2635"/>
                      <a:pt x="363" y="2703"/>
                      <a:pt x="451" y="2732"/>
                    </a:cubicBezTo>
                    <a:cubicBezTo>
                      <a:pt x="516" y="2747"/>
                      <a:pt x="585" y="2756"/>
                      <a:pt x="656" y="2756"/>
                    </a:cubicBezTo>
                    <a:cubicBezTo>
                      <a:pt x="682" y="2756"/>
                      <a:pt x="709" y="2755"/>
                      <a:pt x="735" y="2752"/>
                    </a:cubicBezTo>
                    <a:cubicBezTo>
                      <a:pt x="735" y="2791"/>
                      <a:pt x="745" y="2830"/>
                      <a:pt x="745" y="2879"/>
                    </a:cubicBezTo>
                    <a:cubicBezTo>
                      <a:pt x="754" y="2899"/>
                      <a:pt x="754" y="2928"/>
                      <a:pt x="745" y="2958"/>
                    </a:cubicBezTo>
                    <a:lnTo>
                      <a:pt x="745" y="3310"/>
                    </a:lnTo>
                    <a:cubicBezTo>
                      <a:pt x="745" y="3271"/>
                      <a:pt x="725" y="3192"/>
                      <a:pt x="725" y="3183"/>
                    </a:cubicBezTo>
                    <a:cubicBezTo>
                      <a:pt x="686" y="3075"/>
                      <a:pt x="559" y="2899"/>
                      <a:pt x="441" y="2899"/>
                    </a:cubicBezTo>
                    <a:cubicBezTo>
                      <a:pt x="353" y="2899"/>
                      <a:pt x="294" y="2967"/>
                      <a:pt x="294" y="3055"/>
                    </a:cubicBezTo>
                    <a:lnTo>
                      <a:pt x="294" y="3065"/>
                    </a:lnTo>
                    <a:cubicBezTo>
                      <a:pt x="324" y="3153"/>
                      <a:pt x="373" y="3222"/>
                      <a:pt x="461" y="3271"/>
                    </a:cubicBezTo>
                    <a:cubicBezTo>
                      <a:pt x="549" y="3300"/>
                      <a:pt x="647" y="3329"/>
                      <a:pt x="745" y="3339"/>
                    </a:cubicBezTo>
                    <a:cubicBezTo>
                      <a:pt x="745" y="3398"/>
                      <a:pt x="745" y="3447"/>
                      <a:pt x="745" y="3506"/>
                    </a:cubicBezTo>
                    <a:cubicBezTo>
                      <a:pt x="725" y="3682"/>
                      <a:pt x="706" y="3838"/>
                      <a:pt x="696" y="3946"/>
                    </a:cubicBezTo>
                    <a:lnTo>
                      <a:pt x="774" y="3966"/>
                    </a:lnTo>
                    <a:lnTo>
                      <a:pt x="774" y="3956"/>
                    </a:lnTo>
                    <a:cubicBezTo>
                      <a:pt x="784" y="3848"/>
                      <a:pt x="803" y="3692"/>
                      <a:pt x="813" y="3506"/>
                    </a:cubicBezTo>
                    <a:lnTo>
                      <a:pt x="813" y="3320"/>
                    </a:lnTo>
                    <a:cubicBezTo>
                      <a:pt x="872" y="3310"/>
                      <a:pt x="931" y="3300"/>
                      <a:pt x="989" y="3281"/>
                    </a:cubicBezTo>
                    <a:cubicBezTo>
                      <a:pt x="1048" y="3359"/>
                      <a:pt x="1117" y="3437"/>
                      <a:pt x="1195" y="3496"/>
                    </a:cubicBezTo>
                    <a:cubicBezTo>
                      <a:pt x="1156" y="3545"/>
                      <a:pt x="1126" y="3584"/>
                      <a:pt x="1097" y="3633"/>
                    </a:cubicBezTo>
                    <a:cubicBezTo>
                      <a:pt x="980" y="3780"/>
                      <a:pt x="882" y="3897"/>
                      <a:pt x="813" y="3975"/>
                    </a:cubicBezTo>
                    <a:lnTo>
                      <a:pt x="901" y="3995"/>
                    </a:lnTo>
                    <a:cubicBezTo>
                      <a:pt x="970" y="3917"/>
                      <a:pt x="1058" y="3809"/>
                      <a:pt x="1146" y="3672"/>
                    </a:cubicBezTo>
                    <a:cubicBezTo>
                      <a:pt x="1185" y="3623"/>
                      <a:pt x="1214" y="3574"/>
                      <a:pt x="1254" y="3515"/>
                    </a:cubicBezTo>
                    <a:cubicBezTo>
                      <a:pt x="1342" y="3564"/>
                      <a:pt x="1440" y="3594"/>
                      <a:pt x="1537" y="3613"/>
                    </a:cubicBezTo>
                    <a:cubicBezTo>
                      <a:pt x="1547" y="3614"/>
                      <a:pt x="1556" y="3615"/>
                      <a:pt x="1565" y="3615"/>
                    </a:cubicBezTo>
                    <a:cubicBezTo>
                      <a:pt x="1643" y="3615"/>
                      <a:pt x="1720" y="3578"/>
                      <a:pt x="1772" y="3525"/>
                    </a:cubicBezTo>
                    <a:cubicBezTo>
                      <a:pt x="1831" y="3466"/>
                      <a:pt x="1821" y="3369"/>
                      <a:pt x="1763" y="3320"/>
                    </a:cubicBezTo>
                    <a:cubicBezTo>
                      <a:pt x="1753" y="3320"/>
                      <a:pt x="1753" y="3310"/>
                      <a:pt x="1743" y="3310"/>
                    </a:cubicBezTo>
                    <a:cubicBezTo>
                      <a:pt x="1719" y="3296"/>
                      <a:pt x="1689" y="3289"/>
                      <a:pt x="1655" y="3289"/>
                    </a:cubicBezTo>
                    <a:cubicBezTo>
                      <a:pt x="1552" y="3289"/>
                      <a:pt x="1420" y="3349"/>
                      <a:pt x="1361" y="3408"/>
                    </a:cubicBezTo>
                    <a:lnTo>
                      <a:pt x="1273" y="3486"/>
                    </a:lnTo>
                    <a:lnTo>
                      <a:pt x="1322" y="3427"/>
                    </a:lnTo>
                    <a:lnTo>
                      <a:pt x="1410" y="3290"/>
                    </a:lnTo>
                    <a:lnTo>
                      <a:pt x="1449" y="3212"/>
                    </a:lnTo>
                    <a:cubicBezTo>
                      <a:pt x="1469" y="3192"/>
                      <a:pt x="1479" y="3163"/>
                      <a:pt x="1488" y="3134"/>
                    </a:cubicBezTo>
                    <a:cubicBezTo>
                      <a:pt x="1518" y="3075"/>
                      <a:pt x="1547" y="3016"/>
                      <a:pt x="1577" y="2948"/>
                    </a:cubicBezTo>
                    <a:cubicBezTo>
                      <a:pt x="1655" y="3006"/>
                      <a:pt x="1743" y="3046"/>
                      <a:pt x="1841" y="3075"/>
                    </a:cubicBezTo>
                    <a:cubicBezTo>
                      <a:pt x="1861" y="3080"/>
                      <a:pt x="1882" y="3082"/>
                      <a:pt x="1903" y="3082"/>
                    </a:cubicBezTo>
                    <a:cubicBezTo>
                      <a:pt x="1964" y="3082"/>
                      <a:pt x="2027" y="3062"/>
                      <a:pt x="2085" y="3026"/>
                    </a:cubicBezTo>
                    <a:cubicBezTo>
                      <a:pt x="2144" y="2977"/>
                      <a:pt x="2144" y="2879"/>
                      <a:pt x="2095" y="2821"/>
                    </a:cubicBezTo>
                    <a:lnTo>
                      <a:pt x="2085" y="2811"/>
                    </a:lnTo>
                    <a:cubicBezTo>
                      <a:pt x="2051" y="2783"/>
                      <a:pt x="2002" y="2773"/>
                      <a:pt x="1949" y="2773"/>
                    </a:cubicBezTo>
                    <a:cubicBezTo>
                      <a:pt x="1852" y="2773"/>
                      <a:pt x="1741" y="2808"/>
                      <a:pt x="1684" y="2840"/>
                    </a:cubicBezTo>
                    <a:cubicBezTo>
                      <a:pt x="1684" y="2840"/>
                      <a:pt x="1616" y="2899"/>
                      <a:pt x="1577" y="2928"/>
                    </a:cubicBezTo>
                    <a:cubicBezTo>
                      <a:pt x="1596" y="2879"/>
                      <a:pt x="1616" y="2840"/>
                      <a:pt x="1625" y="2801"/>
                    </a:cubicBezTo>
                    <a:cubicBezTo>
                      <a:pt x="1674" y="2684"/>
                      <a:pt x="1714" y="2576"/>
                      <a:pt x="1753" y="2458"/>
                    </a:cubicBezTo>
                    <a:lnTo>
                      <a:pt x="1792" y="2351"/>
                    </a:lnTo>
                    <a:cubicBezTo>
                      <a:pt x="1870" y="2409"/>
                      <a:pt x="1958" y="2449"/>
                      <a:pt x="2056" y="2488"/>
                    </a:cubicBezTo>
                    <a:cubicBezTo>
                      <a:pt x="2078" y="2493"/>
                      <a:pt x="2100" y="2495"/>
                      <a:pt x="2122" y="2495"/>
                    </a:cubicBezTo>
                    <a:cubicBezTo>
                      <a:pt x="2187" y="2495"/>
                      <a:pt x="2249" y="2473"/>
                      <a:pt x="2301" y="2429"/>
                    </a:cubicBezTo>
                    <a:cubicBezTo>
                      <a:pt x="2360" y="2380"/>
                      <a:pt x="2369" y="2292"/>
                      <a:pt x="2311" y="2233"/>
                    </a:cubicBezTo>
                    <a:lnTo>
                      <a:pt x="2301" y="2214"/>
                    </a:lnTo>
                    <a:cubicBezTo>
                      <a:pt x="2270" y="2187"/>
                      <a:pt x="2225" y="2176"/>
                      <a:pt x="2174" y="2176"/>
                    </a:cubicBezTo>
                    <a:cubicBezTo>
                      <a:pt x="2078" y="2176"/>
                      <a:pt x="1964" y="2214"/>
                      <a:pt x="1900" y="2253"/>
                    </a:cubicBezTo>
                    <a:cubicBezTo>
                      <a:pt x="1900" y="2253"/>
                      <a:pt x="1802" y="2321"/>
                      <a:pt x="1782" y="2341"/>
                    </a:cubicBezTo>
                    <a:cubicBezTo>
                      <a:pt x="1811" y="2263"/>
                      <a:pt x="1841" y="2184"/>
                      <a:pt x="1870" y="2106"/>
                    </a:cubicBezTo>
                    <a:lnTo>
                      <a:pt x="1870" y="2106"/>
                    </a:lnTo>
                    <a:cubicBezTo>
                      <a:pt x="1841" y="2165"/>
                      <a:pt x="1811" y="2224"/>
                      <a:pt x="1792" y="2292"/>
                    </a:cubicBezTo>
                    <a:cubicBezTo>
                      <a:pt x="1792" y="2272"/>
                      <a:pt x="1802" y="2253"/>
                      <a:pt x="1802" y="2233"/>
                    </a:cubicBezTo>
                    <a:cubicBezTo>
                      <a:pt x="1811" y="2126"/>
                      <a:pt x="1772" y="1901"/>
                      <a:pt x="1665" y="1852"/>
                    </a:cubicBezTo>
                    <a:cubicBezTo>
                      <a:pt x="1647" y="1845"/>
                      <a:pt x="1628" y="1842"/>
                      <a:pt x="1610" y="1842"/>
                    </a:cubicBezTo>
                    <a:cubicBezTo>
                      <a:pt x="1549" y="1842"/>
                      <a:pt x="1492" y="1877"/>
                      <a:pt x="1469" y="1930"/>
                    </a:cubicBezTo>
                    <a:lnTo>
                      <a:pt x="1469" y="1950"/>
                    </a:lnTo>
                    <a:cubicBezTo>
                      <a:pt x="1459" y="2038"/>
                      <a:pt x="1479" y="2126"/>
                      <a:pt x="1528" y="2194"/>
                    </a:cubicBezTo>
                    <a:cubicBezTo>
                      <a:pt x="1596" y="2263"/>
                      <a:pt x="1674" y="2331"/>
                      <a:pt x="1763" y="2380"/>
                    </a:cubicBezTo>
                    <a:cubicBezTo>
                      <a:pt x="1753" y="2400"/>
                      <a:pt x="1743" y="2429"/>
                      <a:pt x="1733" y="2449"/>
                    </a:cubicBezTo>
                    <a:cubicBezTo>
                      <a:pt x="1694" y="2576"/>
                      <a:pt x="1645" y="2684"/>
                      <a:pt x="1606" y="2791"/>
                    </a:cubicBezTo>
                    <a:cubicBezTo>
                      <a:pt x="1586" y="2830"/>
                      <a:pt x="1567" y="2869"/>
                      <a:pt x="1557" y="2918"/>
                    </a:cubicBezTo>
                    <a:cubicBezTo>
                      <a:pt x="1557" y="2889"/>
                      <a:pt x="1567" y="2869"/>
                      <a:pt x="1567" y="2869"/>
                    </a:cubicBezTo>
                    <a:cubicBezTo>
                      <a:pt x="1577" y="2752"/>
                      <a:pt x="1537" y="2537"/>
                      <a:pt x="1430" y="2488"/>
                    </a:cubicBezTo>
                    <a:cubicBezTo>
                      <a:pt x="1412" y="2481"/>
                      <a:pt x="1393" y="2478"/>
                      <a:pt x="1375" y="2478"/>
                    </a:cubicBezTo>
                    <a:cubicBezTo>
                      <a:pt x="1314" y="2478"/>
                      <a:pt x="1257" y="2513"/>
                      <a:pt x="1234" y="2566"/>
                    </a:cubicBezTo>
                    <a:lnTo>
                      <a:pt x="1234" y="2586"/>
                    </a:lnTo>
                    <a:cubicBezTo>
                      <a:pt x="1214" y="2664"/>
                      <a:pt x="1244" y="2762"/>
                      <a:pt x="1293" y="2830"/>
                    </a:cubicBezTo>
                    <a:cubicBezTo>
                      <a:pt x="1361" y="2899"/>
                      <a:pt x="1430" y="2958"/>
                      <a:pt x="1518" y="3006"/>
                    </a:cubicBezTo>
                    <a:cubicBezTo>
                      <a:pt x="1498" y="3046"/>
                      <a:pt x="1479" y="3085"/>
                      <a:pt x="1459" y="3124"/>
                    </a:cubicBezTo>
                    <a:cubicBezTo>
                      <a:pt x="1449" y="3144"/>
                      <a:pt x="1430" y="3173"/>
                      <a:pt x="1420" y="3192"/>
                    </a:cubicBezTo>
                    <a:lnTo>
                      <a:pt x="1371" y="3261"/>
                    </a:lnTo>
                    <a:cubicBezTo>
                      <a:pt x="1342" y="3310"/>
                      <a:pt x="1312" y="3359"/>
                      <a:pt x="1283" y="3398"/>
                    </a:cubicBezTo>
                    <a:cubicBezTo>
                      <a:pt x="1254" y="3437"/>
                      <a:pt x="1244" y="3457"/>
                      <a:pt x="1224" y="3486"/>
                    </a:cubicBezTo>
                    <a:lnTo>
                      <a:pt x="1273" y="3359"/>
                    </a:lnTo>
                    <a:cubicBezTo>
                      <a:pt x="1293" y="3271"/>
                      <a:pt x="1293" y="3173"/>
                      <a:pt x="1263" y="3075"/>
                    </a:cubicBezTo>
                    <a:cubicBezTo>
                      <a:pt x="1263" y="3065"/>
                      <a:pt x="1263" y="3055"/>
                      <a:pt x="1263" y="3046"/>
                    </a:cubicBezTo>
                    <a:cubicBezTo>
                      <a:pt x="1273" y="2967"/>
                      <a:pt x="1214" y="2899"/>
                      <a:pt x="1136" y="2889"/>
                    </a:cubicBezTo>
                    <a:lnTo>
                      <a:pt x="1126" y="2889"/>
                    </a:lnTo>
                    <a:cubicBezTo>
                      <a:pt x="999" y="2889"/>
                      <a:pt x="882" y="3075"/>
                      <a:pt x="852" y="3183"/>
                    </a:cubicBezTo>
                    <a:cubicBezTo>
                      <a:pt x="852" y="3183"/>
                      <a:pt x="833" y="3251"/>
                      <a:pt x="833" y="3300"/>
                    </a:cubicBezTo>
                    <a:lnTo>
                      <a:pt x="833" y="2977"/>
                    </a:lnTo>
                    <a:cubicBezTo>
                      <a:pt x="833" y="2948"/>
                      <a:pt x="823" y="2918"/>
                      <a:pt x="823" y="2889"/>
                    </a:cubicBezTo>
                    <a:cubicBezTo>
                      <a:pt x="813" y="2821"/>
                      <a:pt x="803" y="2752"/>
                      <a:pt x="794" y="2684"/>
                    </a:cubicBezTo>
                    <a:cubicBezTo>
                      <a:pt x="891" y="2684"/>
                      <a:pt x="989" y="2674"/>
                      <a:pt x="1077" y="2644"/>
                    </a:cubicBezTo>
                    <a:cubicBezTo>
                      <a:pt x="1166" y="2615"/>
                      <a:pt x="1224" y="2556"/>
                      <a:pt x="1263" y="2468"/>
                    </a:cubicBezTo>
                    <a:cubicBezTo>
                      <a:pt x="1283" y="2390"/>
                      <a:pt x="1234" y="2312"/>
                      <a:pt x="1156" y="2292"/>
                    </a:cubicBezTo>
                    <a:lnTo>
                      <a:pt x="1146" y="2292"/>
                    </a:lnTo>
                    <a:cubicBezTo>
                      <a:pt x="1139" y="2291"/>
                      <a:pt x="1132" y="2290"/>
                      <a:pt x="1125" y="2290"/>
                    </a:cubicBezTo>
                    <a:cubicBezTo>
                      <a:pt x="1003" y="2290"/>
                      <a:pt x="869" y="2444"/>
                      <a:pt x="823" y="2537"/>
                    </a:cubicBezTo>
                    <a:cubicBezTo>
                      <a:pt x="823" y="2547"/>
                      <a:pt x="794" y="2615"/>
                      <a:pt x="784" y="2654"/>
                    </a:cubicBezTo>
                    <a:cubicBezTo>
                      <a:pt x="774" y="2615"/>
                      <a:pt x="774" y="2576"/>
                      <a:pt x="764" y="2537"/>
                    </a:cubicBezTo>
                    <a:cubicBezTo>
                      <a:pt x="735" y="2409"/>
                      <a:pt x="706" y="2302"/>
                      <a:pt x="676" y="2175"/>
                    </a:cubicBezTo>
                    <a:cubicBezTo>
                      <a:pt x="666" y="2145"/>
                      <a:pt x="657" y="2106"/>
                      <a:pt x="647" y="2067"/>
                    </a:cubicBezTo>
                    <a:cubicBezTo>
                      <a:pt x="745" y="2067"/>
                      <a:pt x="843" y="2057"/>
                      <a:pt x="940" y="2038"/>
                    </a:cubicBezTo>
                    <a:cubicBezTo>
                      <a:pt x="1028" y="1998"/>
                      <a:pt x="1097" y="1940"/>
                      <a:pt x="1126" y="1852"/>
                    </a:cubicBezTo>
                    <a:cubicBezTo>
                      <a:pt x="1146" y="1773"/>
                      <a:pt x="1097" y="1695"/>
                      <a:pt x="1019" y="1675"/>
                    </a:cubicBezTo>
                    <a:lnTo>
                      <a:pt x="999" y="1675"/>
                    </a:lnTo>
                    <a:cubicBezTo>
                      <a:pt x="996" y="1675"/>
                      <a:pt x="992" y="1675"/>
                      <a:pt x="988" y="1675"/>
                    </a:cubicBezTo>
                    <a:cubicBezTo>
                      <a:pt x="873" y="1675"/>
                      <a:pt x="733" y="1825"/>
                      <a:pt x="686" y="1920"/>
                    </a:cubicBezTo>
                    <a:cubicBezTo>
                      <a:pt x="686" y="1930"/>
                      <a:pt x="647" y="2038"/>
                      <a:pt x="637" y="2067"/>
                    </a:cubicBezTo>
                    <a:cubicBezTo>
                      <a:pt x="617" y="1989"/>
                      <a:pt x="598" y="1901"/>
                      <a:pt x="578" y="1822"/>
                    </a:cubicBezTo>
                    <a:cubicBezTo>
                      <a:pt x="559" y="1715"/>
                      <a:pt x="549" y="1597"/>
                      <a:pt x="539" y="1490"/>
                    </a:cubicBezTo>
                    <a:lnTo>
                      <a:pt x="539" y="1490"/>
                    </a:lnTo>
                    <a:cubicBezTo>
                      <a:pt x="557" y="1491"/>
                      <a:pt x="575" y="1492"/>
                      <a:pt x="594" y="1492"/>
                    </a:cubicBezTo>
                    <a:cubicBezTo>
                      <a:pt x="676" y="1492"/>
                      <a:pt x="763" y="1476"/>
                      <a:pt x="843" y="1460"/>
                    </a:cubicBezTo>
                    <a:cubicBezTo>
                      <a:pt x="921" y="1431"/>
                      <a:pt x="989" y="1362"/>
                      <a:pt x="1019" y="1274"/>
                    </a:cubicBezTo>
                    <a:cubicBezTo>
                      <a:pt x="1038" y="1196"/>
                      <a:pt x="989" y="1118"/>
                      <a:pt x="921" y="1098"/>
                    </a:cubicBezTo>
                    <a:lnTo>
                      <a:pt x="901" y="1098"/>
                    </a:lnTo>
                    <a:cubicBezTo>
                      <a:pt x="897" y="1098"/>
                      <a:pt x="894" y="1098"/>
                      <a:pt x="890" y="1098"/>
                    </a:cubicBezTo>
                    <a:cubicBezTo>
                      <a:pt x="765" y="1098"/>
                      <a:pt x="626" y="1248"/>
                      <a:pt x="578" y="1343"/>
                    </a:cubicBezTo>
                    <a:cubicBezTo>
                      <a:pt x="578" y="1353"/>
                      <a:pt x="549" y="1431"/>
                      <a:pt x="539" y="1470"/>
                    </a:cubicBezTo>
                    <a:lnTo>
                      <a:pt x="529" y="1470"/>
                    </a:lnTo>
                    <a:cubicBezTo>
                      <a:pt x="529" y="1353"/>
                      <a:pt x="529" y="1245"/>
                      <a:pt x="549" y="1137"/>
                    </a:cubicBezTo>
                    <a:cubicBezTo>
                      <a:pt x="559" y="1078"/>
                      <a:pt x="569" y="1010"/>
                      <a:pt x="578" y="961"/>
                    </a:cubicBezTo>
                    <a:cubicBezTo>
                      <a:pt x="627" y="971"/>
                      <a:pt x="676" y="976"/>
                      <a:pt x="725" y="976"/>
                    </a:cubicBezTo>
                    <a:cubicBezTo>
                      <a:pt x="774" y="976"/>
                      <a:pt x="823" y="971"/>
                      <a:pt x="872" y="961"/>
                    </a:cubicBezTo>
                    <a:cubicBezTo>
                      <a:pt x="960" y="941"/>
                      <a:pt x="1038" y="883"/>
                      <a:pt x="1077" y="804"/>
                    </a:cubicBezTo>
                    <a:cubicBezTo>
                      <a:pt x="1107" y="726"/>
                      <a:pt x="1068" y="648"/>
                      <a:pt x="999" y="618"/>
                    </a:cubicBezTo>
                    <a:lnTo>
                      <a:pt x="980" y="609"/>
                    </a:lnTo>
                    <a:cubicBezTo>
                      <a:pt x="969" y="606"/>
                      <a:pt x="958" y="605"/>
                      <a:pt x="947" y="605"/>
                    </a:cubicBezTo>
                    <a:cubicBezTo>
                      <a:pt x="827" y="605"/>
                      <a:pt x="691" y="743"/>
                      <a:pt x="637" y="824"/>
                    </a:cubicBezTo>
                    <a:cubicBezTo>
                      <a:pt x="637" y="824"/>
                      <a:pt x="608" y="883"/>
                      <a:pt x="588" y="922"/>
                    </a:cubicBezTo>
                    <a:cubicBezTo>
                      <a:pt x="588" y="893"/>
                      <a:pt x="598" y="873"/>
                      <a:pt x="608" y="844"/>
                    </a:cubicBezTo>
                    <a:cubicBezTo>
                      <a:pt x="627" y="756"/>
                      <a:pt x="657" y="677"/>
                      <a:pt x="676" y="599"/>
                    </a:cubicBezTo>
                    <a:cubicBezTo>
                      <a:pt x="686" y="560"/>
                      <a:pt x="706" y="521"/>
                      <a:pt x="715" y="491"/>
                    </a:cubicBezTo>
                    <a:cubicBezTo>
                      <a:pt x="813" y="462"/>
                      <a:pt x="891" y="413"/>
                      <a:pt x="980" y="354"/>
                    </a:cubicBezTo>
                    <a:cubicBezTo>
                      <a:pt x="1048" y="296"/>
                      <a:pt x="1077" y="207"/>
                      <a:pt x="1077" y="119"/>
                    </a:cubicBezTo>
                    <a:cubicBezTo>
                      <a:pt x="1068" y="48"/>
                      <a:pt x="1010" y="1"/>
                      <a:pt x="941" y="1"/>
                    </a:cubicBezTo>
                    <a:close/>
                  </a:path>
                </a:pathLst>
              </a:custGeom>
              <a:solidFill>
                <a:srgbClr val="4E7D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48"/>
              <p:cNvSpPr/>
              <p:nvPr/>
            </p:nvSpPr>
            <p:spPr>
              <a:xfrm>
                <a:off x="5505300" y="4502209"/>
                <a:ext cx="637291" cy="358642"/>
              </a:xfrm>
              <a:custGeom>
                <a:avLst/>
                <a:gdLst/>
                <a:ahLst/>
                <a:cxnLst/>
                <a:rect l="l" t="t" r="r" b="b"/>
                <a:pathLst>
                  <a:path w="12245" h="6891" extrusionOk="0">
                    <a:moveTo>
                      <a:pt x="6118" y="1"/>
                    </a:moveTo>
                    <a:cubicBezTo>
                      <a:pt x="4973" y="1"/>
                      <a:pt x="578" y="3642"/>
                      <a:pt x="285" y="4689"/>
                    </a:cubicBezTo>
                    <a:cubicBezTo>
                      <a:pt x="1" y="5746"/>
                      <a:pt x="862" y="6891"/>
                      <a:pt x="1440" y="6891"/>
                    </a:cubicBezTo>
                    <a:lnTo>
                      <a:pt x="8897" y="6891"/>
                    </a:lnTo>
                    <a:cubicBezTo>
                      <a:pt x="10522" y="6891"/>
                      <a:pt x="11354" y="6333"/>
                      <a:pt x="11804" y="5844"/>
                    </a:cubicBezTo>
                    <a:cubicBezTo>
                      <a:pt x="12244" y="5364"/>
                      <a:pt x="11481" y="3926"/>
                      <a:pt x="11187" y="3446"/>
                    </a:cubicBezTo>
                    <a:cubicBezTo>
                      <a:pt x="10894" y="2966"/>
                      <a:pt x="8701" y="1821"/>
                      <a:pt x="8701" y="1821"/>
                    </a:cubicBezTo>
                    <a:cubicBezTo>
                      <a:pt x="8701" y="1821"/>
                      <a:pt x="7273" y="1"/>
                      <a:pt x="6118" y="1"/>
                    </a:cubicBezTo>
                    <a:close/>
                  </a:path>
                </a:pathLst>
              </a:custGeom>
              <a:solidFill>
                <a:srgbClr val="FFFFFF"/>
              </a:solid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48"/>
              <p:cNvSpPr/>
              <p:nvPr/>
            </p:nvSpPr>
            <p:spPr>
              <a:xfrm>
                <a:off x="5622974" y="4648404"/>
                <a:ext cx="184447" cy="208388"/>
              </a:xfrm>
              <a:custGeom>
                <a:avLst/>
                <a:gdLst/>
                <a:ahLst/>
                <a:cxnLst/>
                <a:rect l="l" t="t" r="r" b="b"/>
                <a:pathLst>
                  <a:path w="3544" h="4004" extrusionOk="0">
                    <a:moveTo>
                      <a:pt x="872" y="1"/>
                    </a:moveTo>
                    <a:cubicBezTo>
                      <a:pt x="500" y="666"/>
                      <a:pt x="1" y="1655"/>
                      <a:pt x="167" y="1909"/>
                    </a:cubicBezTo>
                    <a:cubicBezTo>
                      <a:pt x="422" y="2291"/>
                      <a:pt x="1753" y="3436"/>
                      <a:pt x="2076" y="3622"/>
                    </a:cubicBezTo>
                    <a:cubicBezTo>
                      <a:pt x="2389" y="3808"/>
                      <a:pt x="3544" y="4004"/>
                      <a:pt x="3544" y="4004"/>
                    </a:cubicBezTo>
                    <a:lnTo>
                      <a:pt x="87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48"/>
              <p:cNvSpPr/>
              <p:nvPr/>
            </p:nvSpPr>
            <p:spPr>
              <a:xfrm>
                <a:off x="5622974" y="4648404"/>
                <a:ext cx="184447" cy="208388"/>
              </a:xfrm>
              <a:custGeom>
                <a:avLst/>
                <a:gdLst/>
                <a:ahLst/>
                <a:cxnLst/>
                <a:rect l="l" t="t" r="r" b="b"/>
                <a:pathLst>
                  <a:path w="3544" h="4004" fill="none" extrusionOk="0">
                    <a:moveTo>
                      <a:pt x="872" y="1"/>
                    </a:moveTo>
                    <a:cubicBezTo>
                      <a:pt x="500" y="666"/>
                      <a:pt x="1" y="1655"/>
                      <a:pt x="167" y="1909"/>
                    </a:cubicBezTo>
                    <a:cubicBezTo>
                      <a:pt x="422" y="2291"/>
                      <a:pt x="1753" y="3436"/>
                      <a:pt x="2076" y="3622"/>
                    </a:cubicBezTo>
                    <a:cubicBezTo>
                      <a:pt x="2389" y="3808"/>
                      <a:pt x="3544" y="4004"/>
                      <a:pt x="3544" y="4004"/>
                    </a:cubicBezTo>
                  </a:path>
                </a:pathLst>
              </a:custGeom>
              <a:solidFill>
                <a:schemeClr val="accent4"/>
              </a:solid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48"/>
              <p:cNvSpPr/>
              <p:nvPr/>
            </p:nvSpPr>
            <p:spPr>
              <a:xfrm>
                <a:off x="5675956" y="4614783"/>
                <a:ext cx="12283" cy="20454"/>
              </a:xfrm>
              <a:custGeom>
                <a:avLst/>
                <a:gdLst/>
                <a:ahLst/>
                <a:cxnLst/>
                <a:rect l="l" t="t" r="r" b="b"/>
                <a:pathLst>
                  <a:path w="236" h="393" extrusionOk="0">
                    <a:moveTo>
                      <a:pt x="235" y="1"/>
                    </a:moveTo>
                    <a:cubicBezTo>
                      <a:pt x="235" y="1"/>
                      <a:pt x="137" y="158"/>
                      <a:pt x="1" y="392"/>
                    </a:cubicBezTo>
                    <a:lnTo>
                      <a:pt x="2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48"/>
              <p:cNvSpPr/>
              <p:nvPr/>
            </p:nvSpPr>
            <p:spPr>
              <a:xfrm>
                <a:off x="5675956" y="4614783"/>
                <a:ext cx="12283" cy="20454"/>
              </a:xfrm>
              <a:custGeom>
                <a:avLst/>
                <a:gdLst/>
                <a:ahLst/>
                <a:cxnLst/>
                <a:rect l="l" t="t" r="r" b="b"/>
                <a:pathLst>
                  <a:path w="236" h="393" fill="none" extrusionOk="0">
                    <a:moveTo>
                      <a:pt x="235" y="1"/>
                    </a:moveTo>
                    <a:cubicBezTo>
                      <a:pt x="235" y="1"/>
                      <a:pt x="138" y="157"/>
                      <a:pt x="1" y="392"/>
                    </a:cubicBezTo>
                  </a:path>
                </a:pathLst>
              </a:custGeom>
              <a:solidFill>
                <a:schemeClr val="accent4"/>
              </a:solid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48"/>
              <p:cNvSpPr/>
              <p:nvPr/>
            </p:nvSpPr>
            <p:spPr>
              <a:xfrm>
                <a:off x="5659145" y="4631593"/>
                <a:ext cx="83584" cy="172217"/>
              </a:xfrm>
              <a:custGeom>
                <a:avLst/>
                <a:gdLst/>
                <a:ahLst/>
                <a:cxnLst/>
                <a:rect l="l" t="t" r="r" b="b"/>
                <a:pathLst>
                  <a:path w="1606" h="3309" extrusionOk="0">
                    <a:moveTo>
                      <a:pt x="1606" y="1"/>
                    </a:moveTo>
                    <a:cubicBezTo>
                      <a:pt x="1224" y="334"/>
                      <a:pt x="783" y="715"/>
                      <a:pt x="617" y="931"/>
                    </a:cubicBezTo>
                    <a:cubicBezTo>
                      <a:pt x="294" y="1371"/>
                      <a:pt x="1" y="2037"/>
                      <a:pt x="108" y="2369"/>
                    </a:cubicBezTo>
                    <a:cubicBezTo>
                      <a:pt x="216" y="2692"/>
                      <a:pt x="490" y="3201"/>
                      <a:pt x="676" y="3309"/>
                    </a:cubicBezTo>
                    <a:lnTo>
                      <a:pt x="160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48"/>
              <p:cNvSpPr/>
              <p:nvPr/>
            </p:nvSpPr>
            <p:spPr>
              <a:xfrm>
                <a:off x="5659145" y="4631593"/>
                <a:ext cx="83584" cy="172217"/>
              </a:xfrm>
              <a:custGeom>
                <a:avLst/>
                <a:gdLst/>
                <a:ahLst/>
                <a:cxnLst/>
                <a:rect l="l" t="t" r="r" b="b"/>
                <a:pathLst>
                  <a:path w="1606" h="3309" fill="none" extrusionOk="0">
                    <a:moveTo>
                      <a:pt x="1606" y="1"/>
                    </a:moveTo>
                    <a:cubicBezTo>
                      <a:pt x="1224" y="334"/>
                      <a:pt x="783" y="715"/>
                      <a:pt x="617" y="931"/>
                    </a:cubicBezTo>
                    <a:cubicBezTo>
                      <a:pt x="294" y="1371"/>
                      <a:pt x="1" y="2037"/>
                      <a:pt x="108" y="2369"/>
                    </a:cubicBezTo>
                    <a:cubicBezTo>
                      <a:pt x="216" y="2692"/>
                      <a:pt x="490" y="3201"/>
                      <a:pt x="676" y="3309"/>
                    </a:cubicBezTo>
                  </a:path>
                </a:pathLst>
              </a:custGeom>
              <a:solidFill>
                <a:schemeClr val="accent4"/>
              </a:solid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48"/>
              <p:cNvSpPr/>
              <p:nvPr/>
            </p:nvSpPr>
            <p:spPr>
              <a:xfrm>
                <a:off x="5758968" y="4601563"/>
                <a:ext cx="20974" cy="16863"/>
              </a:xfrm>
              <a:custGeom>
                <a:avLst/>
                <a:gdLst/>
                <a:ahLst/>
                <a:cxnLst/>
                <a:rect l="l" t="t" r="r" b="b"/>
                <a:pathLst>
                  <a:path w="403" h="324" extrusionOk="0">
                    <a:moveTo>
                      <a:pt x="402" y="0"/>
                    </a:moveTo>
                    <a:lnTo>
                      <a:pt x="402" y="0"/>
                    </a:lnTo>
                    <a:cubicBezTo>
                      <a:pt x="402" y="1"/>
                      <a:pt x="236" y="128"/>
                      <a:pt x="1" y="323"/>
                    </a:cubicBezTo>
                    <a:lnTo>
                      <a:pt x="4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48"/>
              <p:cNvSpPr/>
              <p:nvPr/>
            </p:nvSpPr>
            <p:spPr>
              <a:xfrm>
                <a:off x="5758968" y="4601563"/>
                <a:ext cx="20974" cy="16863"/>
              </a:xfrm>
              <a:custGeom>
                <a:avLst/>
                <a:gdLst/>
                <a:ahLst/>
                <a:cxnLst/>
                <a:rect l="l" t="t" r="r" b="b"/>
                <a:pathLst>
                  <a:path w="403" h="324" fill="none" extrusionOk="0">
                    <a:moveTo>
                      <a:pt x="402" y="0"/>
                    </a:moveTo>
                    <a:cubicBezTo>
                      <a:pt x="402" y="0"/>
                      <a:pt x="236" y="128"/>
                      <a:pt x="1" y="323"/>
                    </a:cubicBezTo>
                  </a:path>
                </a:pathLst>
              </a:custGeom>
              <a:solidFill>
                <a:schemeClr val="accent4"/>
              </a:solid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48"/>
              <p:cNvSpPr/>
              <p:nvPr/>
            </p:nvSpPr>
            <p:spPr>
              <a:xfrm>
                <a:off x="6026375" y="4602812"/>
                <a:ext cx="27063" cy="40543"/>
              </a:xfrm>
              <a:custGeom>
                <a:avLst/>
                <a:gdLst/>
                <a:ahLst/>
                <a:cxnLst/>
                <a:rect l="l" t="t" r="r" b="b"/>
                <a:pathLst>
                  <a:path w="520" h="779" extrusionOk="0">
                    <a:moveTo>
                      <a:pt x="226" y="1"/>
                    </a:moveTo>
                    <a:cubicBezTo>
                      <a:pt x="148" y="1"/>
                      <a:pt x="69" y="43"/>
                      <a:pt x="40" y="123"/>
                    </a:cubicBezTo>
                    <a:cubicBezTo>
                      <a:pt x="30" y="123"/>
                      <a:pt x="30" y="133"/>
                      <a:pt x="30" y="143"/>
                    </a:cubicBezTo>
                    <a:cubicBezTo>
                      <a:pt x="1" y="270"/>
                      <a:pt x="30" y="397"/>
                      <a:pt x="99" y="495"/>
                    </a:cubicBezTo>
                    <a:cubicBezTo>
                      <a:pt x="197" y="603"/>
                      <a:pt x="314" y="701"/>
                      <a:pt x="441" y="779"/>
                    </a:cubicBezTo>
                    <a:cubicBezTo>
                      <a:pt x="441" y="779"/>
                      <a:pt x="490" y="573"/>
                      <a:pt x="490" y="564"/>
                    </a:cubicBezTo>
                    <a:cubicBezTo>
                      <a:pt x="520" y="407"/>
                      <a:pt x="471" y="94"/>
                      <a:pt x="304" y="16"/>
                    </a:cubicBezTo>
                    <a:cubicBezTo>
                      <a:pt x="279" y="6"/>
                      <a:pt x="253" y="1"/>
                      <a:pt x="226" y="1"/>
                    </a:cubicBezTo>
                    <a:close/>
                  </a:path>
                </a:pathLst>
              </a:custGeom>
              <a:solidFill>
                <a:srgbClr val="4E7D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48"/>
              <p:cNvSpPr/>
              <p:nvPr/>
            </p:nvSpPr>
            <p:spPr>
              <a:xfrm>
                <a:off x="5873102" y="4613221"/>
                <a:ext cx="37212" cy="29249"/>
              </a:xfrm>
              <a:custGeom>
                <a:avLst/>
                <a:gdLst/>
                <a:ahLst/>
                <a:cxnLst/>
                <a:rect l="l" t="t" r="r" b="b"/>
                <a:pathLst>
                  <a:path w="715" h="562" extrusionOk="0">
                    <a:moveTo>
                      <a:pt x="208" y="0"/>
                    </a:moveTo>
                    <a:cubicBezTo>
                      <a:pt x="201" y="0"/>
                      <a:pt x="193" y="1"/>
                      <a:pt x="186" y="2"/>
                    </a:cubicBezTo>
                    <a:cubicBezTo>
                      <a:pt x="78" y="11"/>
                      <a:pt x="0" y="119"/>
                      <a:pt x="20" y="236"/>
                    </a:cubicBezTo>
                    <a:lnTo>
                      <a:pt x="20" y="256"/>
                    </a:lnTo>
                    <a:cubicBezTo>
                      <a:pt x="69" y="373"/>
                      <a:pt x="157" y="471"/>
                      <a:pt x="284" y="510"/>
                    </a:cubicBezTo>
                    <a:cubicBezTo>
                      <a:pt x="397" y="543"/>
                      <a:pt x="518" y="562"/>
                      <a:pt x="639" y="562"/>
                    </a:cubicBezTo>
                    <a:cubicBezTo>
                      <a:pt x="664" y="562"/>
                      <a:pt x="689" y="561"/>
                      <a:pt x="715" y="559"/>
                    </a:cubicBezTo>
                    <a:cubicBezTo>
                      <a:pt x="715" y="559"/>
                      <a:pt x="646" y="364"/>
                      <a:pt x="646" y="344"/>
                    </a:cubicBezTo>
                    <a:cubicBezTo>
                      <a:pt x="580" y="213"/>
                      <a:pt x="380" y="0"/>
                      <a:pt x="208" y="0"/>
                    </a:cubicBezTo>
                    <a:close/>
                  </a:path>
                </a:pathLst>
              </a:custGeom>
              <a:solidFill>
                <a:srgbClr val="4E7D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9" name="Google Shape;3619;p48"/>
              <p:cNvGrpSpPr/>
              <p:nvPr/>
            </p:nvGrpSpPr>
            <p:grpSpPr>
              <a:xfrm>
                <a:off x="5873102" y="4567317"/>
                <a:ext cx="233318" cy="291036"/>
                <a:chOff x="5873102" y="4567317"/>
                <a:chExt cx="233318" cy="291036"/>
              </a:xfrm>
            </p:grpSpPr>
            <p:sp>
              <p:nvSpPr>
                <p:cNvPr id="3620" name="Google Shape;3620;p48"/>
                <p:cNvSpPr/>
                <p:nvPr/>
              </p:nvSpPr>
              <p:spPr>
                <a:xfrm>
                  <a:off x="5873571" y="4567317"/>
                  <a:ext cx="232849" cy="291036"/>
                </a:xfrm>
                <a:custGeom>
                  <a:avLst/>
                  <a:gdLst/>
                  <a:ahLst/>
                  <a:cxnLst/>
                  <a:rect l="l" t="t" r="r" b="b"/>
                  <a:pathLst>
                    <a:path w="4474" h="5592" extrusionOk="0">
                      <a:moveTo>
                        <a:pt x="950" y="0"/>
                      </a:moveTo>
                      <a:cubicBezTo>
                        <a:pt x="928" y="0"/>
                        <a:pt x="904" y="4"/>
                        <a:pt x="882" y="13"/>
                      </a:cubicBezTo>
                      <a:lnTo>
                        <a:pt x="862" y="22"/>
                      </a:lnTo>
                      <a:cubicBezTo>
                        <a:pt x="706" y="101"/>
                        <a:pt x="666" y="414"/>
                        <a:pt x="686" y="570"/>
                      </a:cubicBezTo>
                      <a:cubicBezTo>
                        <a:pt x="686" y="580"/>
                        <a:pt x="754" y="786"/>
                        <a:pt x="754" y="786"/>
                      </a:cubicBezTo>
                      <a:cubicBezTo>
                        <a:pt x="754" y="835"/>
                        <a:pt x="745" y="884"/>
                        <a:pt x="735" y="942"/>
                      </a:cubicBezTo>
                      <a:cubicBezTo>
                        <a:pt x="725" y="1050"/>
                        <a:pt x="715" y="1167"/>
                        <a:pt x="706" y="1304"/>
                      </a:cubicBezTo>
                      <a:cubicBezTo>
                        <a:pt x="706" y="1451"/>
                        <a:pt x="706" y="1588"/>
                        <a:pt x="725" y="1735"/>
                      </a:cubicBezTo>
                      <a:cubicBezTo>
                        <a:pt x="735" y="1892"/>
                        <a:pt x="754" y="2048"/>
                        <a:pt x="803" y="2205"/>
                      </a:cubicBezTo>
                      <a:cubicBezTo>
                        <a:pt x="764" y="2146"/>
                        <a:pt x="725" y="2087"/>
                        <a:pt x="676" y="2038"/>
                      </a:cubicBezTo>
                      <a:cubicBezTo>
                        <a:pt x="594" y="1932"/>
                        <a:pt x="395" y="1797"/>
                        <a:pt x="234" y="1797"/>
                      </a:cubicBezTo>
                      <a:cubicBezTo>
                        <a:pt x="204" y="1797"/>
                        <a:pt x="174" y="1802"/>
                        <a:pt x="148" y="1813"/>
                      </a:cubicBezTo>
                      <a:cubicBezTo>
                        <a:pt x="40" y="1862"/>
                        <a:pt x="1" y="1989"/>
                        <a:pt x="50" y="2087"/>
                      </a:cubicBezTo>
                      <a:cubicBezTo>
                        <a:pt x="50" y="2097"/>
                        <a:pt x="50" y="2107"/>
                        <a:pt x="60" y="2107"/>
                      </a:cubicBezTo>
                      <a:cubicBezTo>
                        <a:pt x="138" y="2215"/>
                        <a:pt x="255" y="2273"/>
                        <a:pt x="383" y="2283"/>
                      </a:cubicBezTo>
                      <a:cubicBezTo>
                        <a:pt x="520" y="2283"/>
                        <a:pt x="666" y="2254"/>
                        <a:pt x="803" y="2215"/>
                      </a:cubicBezTo>
                      <a:cubicBezTo>
                        <a:pt x="852" y="2371"/>
                        <a:pt x="901" y="2528"/>
                        <a:pt x="970" y="2675"/>
                      </a:cubicBezTo>
                      <a:cubicBezTo>
                        <a:pt x="1009" y="2763"/>
                        <a:pt x="1048" y="2851"/>
                        <a:pt x="1087" y="2939"/>
                      </a:cubicBezTo>
                      <a:cubicBezTo>
                        <a:pt x="1068" y="2900"/>
                        <a:pt x="1048" y="2870"/>
                        <a:pt x="1038" y="2860"/>
                      </a:cubicBezTo>
                      <a:cubicBezTo>
                        <a:pt x="956" y="2762"/>
                        <a:pt x="757" y="2629"/>
                        <a:pt x="597" y="2629"/>
                      </a:cubicBezTo>
                      <a:cubicBezTo>
                        <a:pt x="566" y="2629"/>
                        <a:pt x="537" y="2634"/>
                        <a:pt x="510" y="2645"/>
                      </a:cubicBezTo>
                      <a:cubicBezTo>
                        <a:pt x="412" y="2694"/>
                        <a:pt x="363" y="2812"/>
                        <a:pt x="412" y="2919"/>
                      </a:cubicBezTo>
                      <a:cubicBezTo>
                        <a:pt x="412" y="2929"/>
                        <a:pt x="412" y="2929"/>
                        <a:pt x="422" y="2939"/>
                      </a:cubicBezTo>
                      <a:cubicBezTo>
                        <a:pt x="490" y="3037"/>
                        <a:pt x="608" y="3105"/>
                        <a:pt x="735" y="3115"/>
                      </a:cubicBezTo>
                      <a:cubicBezTo>
                        <a:pt x="872" y="3115"/>
                        <a:pt x="1019" y="3095"/>
                        <a:pt x="1146" y="3056"/>
                      </a:cubicBezTo>
                      <a:cubicBezTo>
                        <a:pt x="1166" y="3086"/>
                        <a:pt x="1185" y="3115"/>
                        <a:pt x="1195" y="3154"/>
                      </a:cubicBezTo>
                      <a:cubicBezTo>
                        <a:pt x="1283" y="3311"/>
                        <a:pt x="1361" y="3467"/>
                        <a:pt x="1430" y="3624"/>
                      </a:cubicBezTo>
                      <a:cubicBezTo>
                        <a:pt x="1459" y="3683"/>
                        <a:pt x="1479" y="3732"/>
                        <a:pt x="1508" y="3790"/>
                      </a:cubicBezTo>
                      <a:cubicBezTo>
                        <a:pt x="1479" y="3751"/>
                        <a:pt x="1459" y="3732"/>
                        <a:pt x="1459" y="3722"/>
                      </a:cubicBezTo>
                      <a:cubicBezTo>
                        <a:pt x="1377" y="3623"/>
                        <a:pt x="1178" y="3490"/>
                        <a:pt x="1018" y="3490"/>
                      </a:cubicBezTo>
                      <a:cubicBezTo>
                        <a:pt x="987" y="3490"/>
                        <a:pt x="958" y="3495"/>
                        <a:pt x="931" y="3506"/>
                      </a:cubicBezTo>
                      <a:cubicBezTo>
                        <a:pt x="823" y="3555"/>
                        <a:pt x="784" y="3673"/>
                        <a:pt x="833" y="3780"/>
                      </a:cubicBezTo>
                      <a:cubicBezTo>
                        <a:pt x="833" y="3790"/>
                        <a:pt x="833" y="3790"/>
                        <a:pt x="843" y="3800"/>
                      </a:cubicBezTo>
                      <a:cubicBezTo>
                        <a:pt x="911" y="3908"/>
                        <a:pt x="1028" y="3966"/>
                        <a:pt x="1156" y="3976"/>
                      </a:cubicBezTo>
                      <a:cubicBezTo>
                        <a:pt x="1293" y="3976"/>
                        <a:pt x="1430" y="3957"/>
                        <a:pt x="1557" y="3917"/>
                      </a:cubicBezTo>
                      <a:cubicBezTo>
                        <a:pt x="1577" y="3976"/>
                        <a:pt x="1606" y="4035"/>
                        <a:pt x="1625" y="4094"/>
                      </a:cubicBezTo>
                      <a:cubicBezTo>
                        <a:pt x="1645" y="4143"/>
                        <a:pt x="1645" y="4162"/>
                        <a:pt x="1665" y="4201"/>
                      </a:cubicBezTo>
                      <a:cubicBezTo>
                        <a:pt x="1674" y="4240"/>
                        <a:pt x="1684" y="4280"/>
                        <a:pt x="1694" y="4319"/>
                      </a:cubicBezTo>
                      <a:cubicBezTo>
                        <a:pt x="1714" y="4397"/>
                        <a:pt x="1733" y="4475"/>
                        <a:pt x="1743" y="4544"/>
                      </a:cubicBezTo>
                      <a:cubicBezTo>
                        <a:pt x="1753" y="4593"/>
                        <a:pt x="1763" y="4642"/>
                        <a:pt x="1772" y="4691"/>
                      </a:cubicBezTo>
                      <a:cubicBezTo>
                        <a:pt x="1753" y="4642"/>
                        <a:pt x="1704" y="4534"/>
                        <a:pt x="1694" y="4524"/>
                      </a:cubicBezTo>
                      <a:cubicBezTo>
                        <a:pt x="1624" y="4401"/>
                        <a:pt x="1420" y="4223"/>
                        <a:pt x="1258" y="4223"/>
                      </a:cubicBezTo>
                      <a:cubicBezTo>
                        <a:pt x="1240" y="4223"/>
                        <a:pt x="1222" y="4226"/>
                        <a:pt x="1205" y="4231"/>
                      </a:cubicBezTo>
                      <a:cubicBezTo>
                        <a:pt x="1097" y="4260"/>
                        <a:pt x="1028" y="4368"/>
                        <a:pt x="1068" y="4485"/>
                      </a:cubicBezTo>
                      <a:lnTo>
                        <a:pt x="1068" y="4505"/>
                      </a:lnTo>
                      <a:cubicBezTo>
                        <a:pt x="1126" y="4612"/>
                        <a:pt x="1234" y="4700"/>
                        <a:pt x="1361" y="4730"/>
                      </a:cubicBezTo>
                      <a:cubicBezTo>
                        <a:pt x="1430" y="4740"/>
                        <a:pt x="1501" y="4744"/>
                        <a:pt x="1572" y="4744"/>
                      </a:cubicBezTo>
                      <a:cubicBezTo>
                        <a:pt x="1643" y="4744"/>
                        <a:pt x="1714" y="4740"/>
                        <a:pt x="1782" y="4730"/>
                      </a:cubicBezTo>
                      <a:cubicBezTo>
                        <a:pt x="1802" y="4808"/>
                        <a:pt x="1811" y="4886"/>
                        <a:pt x="1831" y="4965"/>
                      </a:cubicBezTo>
                      <a:cubicBezTo>
                        <a:pt x="1870" y="5219"/>
                        <a:pt x="1900" y="5444"/>
                        <a:pt x="1919" y="5591"/>
                      </a:cubicBezTo>
                      <a:lnTo>
                        <a:pt x="2046" y="5591"/>
                      </a:lnTo>
                      <a:lnTo>
                        <a:pt x="2046" y="5581"/>
                      </a:lnTo>
                      <a:cubicBezTo>
                        <a:pt x="2017" y="5425"/>
                        <a:pt x="1988" y="5209"/>
                        <a:pt x="1939" y="4945"/>
                      </a:cubicBezTo>
                      <a:cubicBezTo>
                        <a:pt x="1919" y="4867"/>
                        <a:pt x="1900" y="4779"/>
                        <a:pt x="1880" y="4681"/>
                      </a:cubicBezTo>
                      <a:cubicBezTo>
                        <a:pt x="1958" y="4651"/>
                        <a:pt x="2046" y="4612"/>
                        <a:pt x="2125" y="4573"/>
                      </a:cubicBezTo>
                      <a:cubicBezTo>
                        <a:pt x="2232" y="4661"/>
                        <a:pt x="2350" y="4740"/>
                        <a:pt x="2477" y="4798"/>
                      </a:cubicBezTo>
                      <a:cubicBezTo>
                        <a:pt x="2438" y="4877"/>
                        <a:pt x="2408" y="4945"/>
                        <a:pt x="2379" y="5014"/>
                      </a:cubicBezTo>
                      <a:cubicBezTo>
                        <a:pt x="2271" y="5258"/>
                        <a:pt x="2183" y="5454"/>
                        <a:pt x="2105" y="5591"/>
                      </a:cubicBezTo>
                      <a:lnTo>
                        <a:pt x="2242" y="5591"/>
                      </a:lnTo>
                      <a:cubicBezTo>
                        <a:pt x="2301" y="5454"/>
                        <a:pt x="2389" y="5278"/>
                        <a:pt x="2477" y="5063"/>
                      </a:cubicBezTo>
                      <a:lnTo>
                        <a:pt x="2575" y="4818"/>
                      </a:lnTo>
                      <a:cubicBezTo>
                        <a:pt x="2678" y="4840"/>
                        <a:pt x="2786" y="4851"/>
                        <a:pt x="2891" y="4851"/>
                      </a:cubicBezTo>
                      <a:cubicBezTo>
                        <a:pt x="2927" y="4851"/>
                        <a:pt x="2961" y="4850"/>
                        <a:pt x="2996" y="4847"/>
                      </a:cubicBezTo>
                      <a:cubicBezTo>
                        <a:pt x="3123" y="4818"/>
                        <a:pt x="3231" y="4740"/>
                        <a:pt x="3289" y="4632"/>
                      </a:cubicBezTo>
                      <a:cubicBezTo>
                        <a:pt x="3338" y="4524"/>
                        <a:pt x="3299" y="4407"/>
                        <a:pt x="3191" y="4358"/>
                      </a:cubicBezTo>
                      <a:lnTo>
                        <a:pt x="3172" y="4348"/>
                      </a:lnTo>
                      <a:cubicBezTo>
                        <a:pt x="3153" y="4343"/>
                        <a:pt x="3133" y="4340"/>
                        <a:pt x="3113" y="4340"/>
                      </a:cubicBezTo>
                      <a:cubicBezTo>
                        <a:pt x="2951" y="4340"/>
                        <a:pt x="2741" y="4499"/>
                        <a:pt x="2663" y="4612"/>
                      </a:cubicBezTo>
                      <a:cubicBezTo>
                        <a:pt x="2663" y="4612"/>
                        <a:pt x="2604" y="4700"/>
                        <a:pt x="2575" y="4759"/>
                      </a:cubicBezTo>
                      <a:lnTo>
                        <a:pt x="2614" y="4651"/>
                      </a:lnTo>
                      <a:cubicBezTo>
                        <a:pt x="2643" y="4583"/>
                        <a:pt x="2663" y="4505"/>
                        <a:pt x="2692" y="4426"/>
                      </a:cubicBezTo>
                      <a:cubicBezTo>
                        <a:pt x="2702" y="4387"/>
                        <a:pt x="2712" y="4358"/>
                        <a:pt x="2722" y="4309"/>
                      </a:cubicBezTo>
                      <a:cubicBezTo>
                        <a:pt x="2731" y="4260"/>
                        <a:pt x="2741" y="4231"/>
                        <a:pt x="2751" y="4182"/>
                      </a:cubicBezTo>
                      <a:cubicBezTo>
                        <a:pt x="2780" y="4094"/>
                        <a:pt x="2800" y="3996"/>
                        <a:pt x="2810" y="3898"/>
                      </a:cubicBezTo>
                      <a:cubicBezTo>
                        <a:pt x="2937" y="3947"/>
                        <a:pt x="3074" y="3976"/>
                        <a:pt x="3221" y="3986"/>
                      </a:cubicBezTo>
                      <a:cubicBezTo>
                        <a:pt x="3348" y="3986"/>
                        <a:pt x="3465" y="3937"/>
                        <a:pt x="3544" y="3839"/>
                      </a:cubicBezTo>
                      <a:cubicBezTo>
                        <a:pt x="3612" y="3741"/>
                        <a:pt x="3593" y="3614"/>
                        <a:pt x="3495" y="3546"/>
                      </a:cubicBezTo>
                      <a:lnTo>
                        <a:pt x="3475" y="3536"/>
                      </a:lnTo>
                      <a:cubicBezTo>
                        <a:pt x="3444" y="3520"/>
                        <a:pt x="3409" y="3514"/>
                        <a:pt x="3371" y="3514"/>
                      </a:cubicBezTo>
                      <a:cubicBezTo>
                        <a:pt x="3217" y="3514"/>
                        <a:pt x="3023" y="3625"/>
                        <a:pt x="2937" y="3712"/>
                      </a:cubicBezTo>
                      <a:cubicBezTo>
                        <a:pt x="2927" y="3722"/>
                        <a:pt x="2859" y="3810"/>
                        <a:pt x="2819" y="3859"/>
                      </a:cubicBezTo>
                      <a:cubicBezTo>
                        <a:pt x="2829" y="3800"/>
                        <a:pt x="2839" y="3732"/>
                        <a:pt x="2849" y="3683"/>
                      </a:cubicBezTo>
                      <a:cubicBezTo>
                        <a:pt x="2868" y="3506"/>
                        <a:pt x="2878" y="3330"/>
                        <a:pt x="2898" y="3154"/>
                      </a:cubicBezTo>
                      <a:cubicBezTo>
                        <a:pt x="2898" y="3105"/>
                        <a:pt x="2908" y="3046"/>
                        <a:pt x="2917" y="2998"/>
                      </a:cubicBezTo>
                      <a:cubicBezTo>
                        <a:pt x="3045" y="3046"/>
                        <a:pt x="3191" y="3086"/>
                        <a:pt x="3338" y="3095"/>
                      </a:cubicBezTo>
                      <a:cubicBezTo>
                        <a:pt x="3465" y="3095"/>
                        <a:pt x="3583" y="3037"/>
                        <a:pt x="3661" y="2939"/>
                      </a:cubicBezTo>
                      <a:cubicBezTo>
                        <a:pt x="3730" y="2841"/>
                        <a:pt x="3710" y="2714"/>
                        <a:pt x="3612" y="2655"/>
                      </a:cubicBezTo>
                      <a:lnTo>
                        <a:pt x="3593" y="2635"/>
                      </a:lnTo>
                      <a:cubicBezTo>
                        <a:pt x="3562" y="2620"/>
                        <a:pt x="3527" y="2613"/>
                        <a:pt x="3489" y="2613"/>
                      </a:cubicBezTo>
                      <a:cubicBezTo>
                        <a:pt x="3335" y="2613"/>
                        <a:pt x="3141" y="2727"/>
                        <a:pt x="3054" y="2821"/>
                      </a:cubicBezTo>
                      <a:cubicBezTo>
                        <a:pt x="3045" y="2821"/>
                        <a:pt x="2937" y="2949"/>
                        <a:pt x="2917" y="2988"/>
                      </a:cubicBezTo>
                      <a:cubicBezTo>
                        <a:pt x="2927" y="2860"/>
                        <a:pt x="2947" y="2753"/>
                        <a:pt x="2957" y="2635"/>
                      </a:cubicBezTo>
                      <a:cubicBezTo>
                        <a:pt x="2986" y="2479"/>
                        <a:pt x="3015" y="2322"/>
                        <a:pt x="3064" y="2175"/>
                      </a:cubicBezTo>
                      <a:cubicBezTo>
                        <a:pt x="3191" y="2224"/>
                        <a:pt x="3338" y="2263"/>
                        <a:pt x="3485" y="2273"/>
                      </a:cubicBezTo>
                      <a:cubicBezTo>
                        <a:pt x="3612" y="2273"/>
                        <a:pt x="3730" y="2215"/>
                        <a:pt x="3808" y="2117"/>
                      </a:cubicBezTo>
                      <a:cubicBezTo>
                        <a:pt x="3876" y="2029"/>
                        <a:pt x="3857" y="1892"/>
                        <a:pt x="3759" y="1833"/>
                      </a:cubicBezTo>
                      <a:cubicBezTo>
                        <a:pt x="3759" y="1823"/>
                        <a:pt x="3749" y="1823"/>
                        <a:pt x="3739" y="1823"/>
                      </a:cubicBezTo>
                      <a:cubicBezTo>
                        <a:pt x="3706" y="1804"/>
                        <a:pt x="3667" y="1796"/>
                        <a:pt x="3626" y="1796"/>
                      </a:cubicBezTo>
                      <a:cubicBezTo>
                        <a:pt x="3474" y="1796"/>
                        <a:pt x="3286" y="1907"/>
                        <a:pt x="3201" y="1999"/>
                      </a:cubicBezTo>
                      <a:cubicBezTo>
                        <a:pt x="3191" y="1999"/>
                        <a:pt x="3113" y="2097"/>
                        <a:pt x="3074" y="2146"/>
                      </a:cubicBezTo>
                      <a:lnTo>
                        <a:pt x="3064" y="2146"/>
                      </a:lnTo>
                      <a:cubicBezTo>
                        <a:pt x="3113" y="1999"/>
                        <a:pt x="3172" y="1852"/>
                        <a:pt x="3250" y="1706"/>
                      </a:cubicBezTo>
                      <a:cubicBezTo>
                        <a:pt x="3289" y="1627"/>
                        <a:pt x="3328" y="1559"/>
                        <a:pt x="3368" y="1490"/>
                      </a:cubicBezTo>
                      <a:cubicBezTo>
                        <a:pt x="3495" y="1559"/>
                        <a:pt x="3632" y="1608"/>
                        <a:pt x="3769" y="1627"/>
                      </a:cubicBezTo>
                      <a:cubicBezTo>
                        <a:pt x="3782" y="1628"/>
                        <a:pt x="3794" y="1629"/>
                        <a:pt x="3807" y="1629"/>
                      </a:cubicBezTo>
                      <a:cubicBezTo>
                        <a:pt x="3921" y="1629"/>
                        <a:pt x="4032" y="1589"/>
                        <a:pt x="4111" y="1510"/>
                      </a:cubicBezTo>
                      <a:cubicBezTo>
                        <a:pt x="4190" y="1422"/>
                        <a:pt x="4180" y="1295"/>
                        <a:pt x="4102" y="1216"/>
                      </a:cubicBezTo>
                      <a:lnTo>
                        <a:pt x="4082" y="1207"/>
                      </a:lnTo>
                      <a:cubicBezTo>
                        <a:pt x="4043" y="1180"/>
                        <a:pt x="3994" y="1170"/>
                        <a:pt x="3940" y="1170"/>
                      </a:cubicBezTo>
                      <a:cubicBezTo>
                        <a:pt x="3791" y="1170"/>
                        <a:pt x="3608" y="1252"/>
                        <a:pt x="3514" y="1324"/>
                      </a:cubicBezTo>
                      <a:cubicBezTo>
                        <a:pt x="3475" y="1363"/>
                        <a:pt x="3446" y="1402"/>
                        <a:pt x="3407" y="1441"/>
                      </a:cubicBezTo>
                      <a:lnTo>
                        <a:pt x="3465" y="1344"/>
                      </a:lnTo>
                      <a:cubicBezTo>
                        <a:pt x="3534" y="1236"/>
                        <a:pt x="3612" y="1138"/>
                        <a:pt x="3681" y="1050"/>
                      </a:cubicBezTo>
                      <a:cubicBezTo>
                        <a:pt x="3720" y="1011"/>
                        <a:pt x="3749" y="962"/>
                        <a:pt x="3788" y="923"/>
                      </a:cubicBezTo>
                      <a:cubicBezTo>
                        <a:pt x="3925" y="923"/>
                        <a:pt x="4062" y="903"/>
                        <a:pt x="4199" y="864"/>
                      </a:cubicBezTo>
                      <a:cubicBezTo>
                        <a:pt x="4317" y="815"/>
                        <a:pt x="4405" y="717"/>
                        <a:pt x="4444" y="600"/>
                      </a:cubicBezTo>
                      <a:cubicBezTo>
                        <a:pt x="4473" y="492"/>
                        <a:pt x="4405" y="384"/>
                        <a:pt x="4297" y="355"/>
                      </a:cubicBezTo>
                      <a:lnTo>
                        <a:pt x="4278" y="355"/>
                      </a:lnTo>
                      <a:cubicBezTo>
                        <a:pt x="4271" y="354"/>
                        <a:pt x="4264" y="354"/>
                        <a:pt x="4258" y="354"/>
                      </a:cubicBezTo>
                      <a:cubicBezTo>
                        <a:pt x="4086" y="354"/>
                        <a:pt x="3893" y="586"/>
                        <a:pt x="3828" y="727"/>
                      </a:cubicBezTo>
                      <a:cubicBezTo>
                        <a:pt x="3828" y="737"/>
                        <a:pt x="3759" y="942"/>
                        <a:pt x="3769" y="942"/>
                      </a:cubicBezTo>
                      <a:lnTo>
                        <a:pt x="3661" y="1060"/>
                      </a:lnTo>
                      <a:cubicBezTo>
                        <a:pt x="3593" y="1148"/>
                        <a:pt x="3514" y="1236"/>
                        <a:pt x="3436" y="1353"/>
                      </a:cubicBezTo>
                      <a:cubicBezTo>
                        <a:pt x="3358" y="1471"/>
                        <a:pt x="3279" y="1588"/>
                        <a:pt x="3211" y="1715"/>
                      </a:cubicBezTo>
                      <a:cubicBezTo>
                        <a:pt x="3133" y="1852"/>
                        <a:pt x="3074" y="1999"/>
                        <a:pt x="3015" y="2156"/>
                      </a:cubicBezTo>
                      <a:lnTo>
                        <a:pt x="3015" y="1950"/>
                      </a:lnTo>
                      <a:cubicBezTo>
                        <a:pt x="2996" y="1804"/>
                        <a:pt x="2868" y="1510"/>
                        <a:pt x="2702" y="1481"/>
                      </a:cubicBezTo>
                      <a:cubicBezTo>
                        <a:pt x="2689" y="1478"/>
                        <a:pt x="2675" y="1477"/>
                        <a:pt x="2662" y="1477"/>
                      </a:cubicBezTo>
                      <a:cubicBezTo>
                        <a:pt x="2561" y="1477"/>
                        <a:pt x="2475" y="1543"/>
                        <a:pt x="2457" y="1647"/>
                      </a:cubicBezTo>
                      <a:lnTo>
                        <a:pt x="2457" y="1676"/>
                      </a:lnTo>
                      <a:cubicBezTo>
                        <a:pt x="2457" y="1804"/>
                        <a:pt x="2516" y="1921"/>
                        <a:pt x="2624" y="1999"/>
                      </a:cubicBezTo>
                      <a:cubicBezTo>
                        <a:pt x="2741" y="2078"/>
                        <a:pt x="2868" y="2136"/>
                        <a:pt x="3015" y="2175"/>
                      </a:cubicBezTo>
                      <a:cubicBezTo>
                        <a:pt x="2966" y="2332"/>
                        <a:pt x="2927" y="2489"/>
                        <a:pt x="2898" y="2655"/>
                      </a:cubicBezTo>
                      <a:cubicBezTo>
                        <a:pt x="2878" y="2743"/>
                        <a:pt x="2868" y="2841"/>
                        <a:pt x="2849" y="2939"/>
                      </a:cubicBezTo>
                      <a:lnTo>
                        <a:pt x="2849" y="2841"/>
                      </a:lnTo>
                      <a:cubicBezTo>
                        <a:pt x="2829" y="2694"/>
                        <a:pt x="2702" y="2401"/>
                        <a:pt x="2536" y="2371"/>
                      </a:cubicBezTo>
                      <a:cubicBezTo>
                        <a:pt x="2530" y="2371"/>
                        <a:pt x="2524" y="2370"/>
                        <a:pt x="2518" y="2370"/>
                      </a:cubicBezTo>
                      <a:cubicBezTo>
                        <a:pt x="2408" y="2370"/>
                        <a:pt x="2320" y="2455"/>
                        <a:pt x="2311" y="2567"/>
                      </a:cubicBezTo>
                      <a:cubicBezTo>
                        <a:pt x="2320" y="2684"/>
                        <a:pt x="2379" y="2812"/>
                        <a:pt x="2477" y="2890"/>
                      </a:cubicBezTo>
                      <a:cubicBezTo>
                        <a:pt x="2594" y="2958"/>
                        <a:pt x="2722" y="3017"/>
                        <a:pt x="2859" y="3056"/>
                      </a:cubicBezTo>
                      <a:cubicBezTo>
                        <a:pt x="2859" y="3095"/>
                        <a:pt x="2849" y="3135"/>
                        <a:pt x="2849" y="3174"/>
                      </a:cubicBezTo>
                      <a:cubicBezTo>
                        <a:pt x="2829" y="3350"/>
                        <a:pt x="2810" y="3516"/>
                        <a:pt x="2780" y="3692"/>
                      </a:cubicBezTo>
                      <a:cubicBezTo>
                        <a:pt x="2771" y="3751"/>
                        <a:pt x="2761" y="3810"/>
                        <a:pt x="2751" y="3869"/>
                      </a:cubicBezTo>
                      <a:lnTo>
                        <a:pt x="2751" y="3790"/>
                      </a:lnTo>
                      <a:cubicBezTo>
                        <a:pt x="2731" y="3634"/>
                        <a:pt x="2604" y="3350"/>
                        <a:pt x="2428" y="3320"/>
                      </a:cubicBezTo>
                      <a:cubicBezTo>
                        <a:pt x="2411" y="3316"/>
                        <a:pt x="2395" y="3314"/>
                        <a:pt x="2379" y="3314"/>
                      </a:cubicBezTo>
                      <a:cubicBezTo>
                        <a:pt x="2282" y="3314"/>
                        <a:pt x="2200" y="3386"/>
                        <a:pt x="2183" y="3487"/>
                      </a:cubicBezTo>
                      <a:cubicBezTo>
                        <a:pt x="2183" y="3497"/>
                        <a:pt x="2183" y="3506"/>
                        <a:pt x="2183" y="3516"/>
                      </a:cubicBezTo>
                      <a:cubicBezTo>
                        <a:pt x="2193" y="3643"/>
                        <a:pt x="2252" y="3761"/>
                        <a:pt x="2350" y="3839"/>
                      </a:cubicBezTo>
                      <a:cubicBezTo>
                        <a:pt x="2467" y="3908"/>
                        <a:pt x="2585" y="3966"/>
                        <a:pt x="2722" y="4006"/>
                      </a:cubicBezTo>
                      <a:cubicBezTo>
                        <a:pt x="2702" y="4064"/>
                        <a:pt x="2692" y="4133"/>
                        <a:pt x="2673" y="4182"/>
                      </a:cubicBezTo>
                      <a:cubicBezTo>
                        <a:pt x="2663" y="4240"/>
                        <a:pt x="2663" y="4260"/>
                        <a:pt x="2643" y="4309"/>
                      </a:cubicBezTo>
                      <a:cubicBezTo>
                        <a:pt x="2634" y="4358"/>
                        <a:pt x="2624" y="4387"/>
                        <a:pt x="2604" y="4426"/>
                      </a:cubicBezTo>
                      <a:cubicBezTo>
                        <a:pt x="2585" y="4495"/>
                        <a:pt x="2555" y="4573"/>
                        <a:pt x="2526" y="4642"/>
                      </a:cubicBezTo>
                      <a:cubicBezTo>
                        <a:pt x="2506" y="4691"/>
                        <a:pt x="2487" y="4730"/>
                        <a:pt x="2467" y="4779"/>
                      </a:cubicBezTo>
                      <a:cubicBezTo>
                        <a:pt x="2477" y="4720"/>
                        <a:pt x="2497" y="4603"/>
                        <a:pt x="2497" y="4593"/>
                      </a:cubicBezTo>
                      <a:cubicBezTo>
                        <a:pt x="2497" y="4456"/>
                        <a:pt x="2457" y="4319"/>
                        <a:pt x="2389" y="4201"/>
                      </a:cubicBezTo>
                      <a:cubicBezTo>
                        <a:pt x="2389" y="4192"/>
                        <a:pt x="2389" y="4172"/>
                        <a:pt x="2389" y="4152"/>
                      </a:cubicBezTo>
                      <a:cubicBezTo>
                        <a:pt x="2370" y="4051"/>
                        <a:pt x="2282" y="3975"/>
                        <a:pt x="2174" y="3975"/>
                      </a:cubicBezTo>
                      <a:cubicBezTo>
                        <a:pt x="2167" y="3975"/>
                        <a:pt x="2161" y="3976"/>
                        <a:pt x="2154" y="3976"/>
                      </a:cubicBezTo>
                      <a:lnTo>
                        <a:pt x="2134" y="3976"/>
                      </a:lnTo>
                      <a:cubicBezTo>
                        <a:pt x="1968" y="4025"/>
                        <a:pt x="1860" y="4319"/>
                        <a:pt x="1851" y="4475"/>
                      </a:cubicBezTo>
                      <a:cubicBezTo>
                        <a:pt x="1851" y="4534"/>
                        <a:pt x="1860" y="4593"/>
                        <a:pt x="1860" y="4651"/>
                      </a:cubicBezTo>
                      <a:cubicBezTo>
                        <a:pt x="1851" y="4612"/>
                        <a:pt x="1851" y="4573"/>
                        <a:pt x="1841" y="4534"/>
                      </a:cubicBezTo>
                      <a:cubicBezTo>
                        <a:pt x="1821" y="4466"/>
                        <a:pt x="1802" y="4387"/>
                        <a:pt x="1782" y="4309"/>
                      </a:cubicBezTo>
                      <a:lnTo>
                        <a:pt x="1743" y="4192"/>
                      </a:lnTo>
                      <a:cubicBezTo>
                        <a:pt x="1733" y="4152"/>
                        <a:pt x="1714" y="4113"/>
                        <a:pt x="1704" y="4074"/>
                      </a:cubicBezTo>
                      <a:cubicBezTo>
                        <a:pt x="1674" y="3986"/>
                        <a:pt x="1635" y="3888"/>
                        <a:pt x="1596" y="3800"/>
                      </a:cubicBezTo>
                      <a:cubicBezTo>
                        <a:pt x="1723" y="3771"/>
                        <a:pt x="1860" y="3722"/>
                        <a:pt x="1978" y="3653"/>
                      </a:cubicBezTo>
                      <a:cubicBezTo>
                        <a:pt x="2085" y="3585"/>
                        <a:pt x="2154" y="3467"/>
                        <a:pt x="2174" y="3340"/>
                      </a:cubicBezTo>
                      <a:cubicBezTo>
                        <a:pt x="2174" y="3232"/>
                        <a:pt x="2085" y="3135"/>
                        <a:pt x="1968" y="3135"/>
                      </a:cubicBezTo>
                      <a:lnTo>
                        <a:pt x="1948" y="3135"/>
                      </a:lnTo>
                      <a:cubicBezTo>
                        <a:pt x="1772" y="3154"/>
                        <a:pt x="1625" y="3428"/>
                        <a:pt x="1596" y="3585"/>
                      </a:cubicBezTo>
                      <a:cubicBezTo>
                        <a:pt x="1596" y="3595"/>
                        <a:pt x="1577" y="3702"/>
                        <a:pt x="1577" y="3761"/>
                      </a:cubicBezTo>
                      <a:cubicBezTo>
                        <a:pt x="1547" y="3712"/>
                        <a:pt x="1528" y="3653"/>
                        <a:pt x="1498" y="3604"/>
                      </a:cubicBezTo>
                      <a:cubicBezTo>
                        <a:pt x="1420" y="3448"/>
                        <a:pt x="1342" y="3291"/>
                        <a:pt x="1254" y="3135"/>
                      </a:cubicBezTo>
                      <a:cubicBezTo>
                        <a:pt x="1234" y="3086"/>
                        <a:pt x="1205" y="3037"/>
                        <a:pt x="1185" y="2988"/>
                      </a:cubicBezTo>
                      <a:cubicBezTo>
                        <a:pt x="1322" y="2958"/>
                        <a:pt x="1459" y="2909"/>
                        <a:pt x="1586" y="2841"/>
                      </a:cubicBezTo>
                      <a:cubicBezTo>
                        <a:pt x="1694" y="2772"/>
                        <a:pt x="1763" y="2655"/>
                        <a:pt x="1772" y="2528"/>
                      </a:cubicBezTo>
                      <a:cubicBezTo>
                        <a:pt x="1772" y="2420"/>
                        <a:pt x="1684" y="2322"/>
                        <a:pt x="1567" y="2322"/>
                      </a:cubicBezTo>
                      <a:lnTo>
                        <a:pt x="1547" y="2322"/>
                      </a:lnTo>
                      <a:cubicBezTo>
                        <a:pt x="1371" y="2342"/>
                        <a:pt x="1224" y="2616"/>
                        <a:pt x="1195" y="2763"/>
                      </a:cubicBezTo>
                      <a:cubicBezTo>
                        <a:pt x="1195" y="2782"/>
                        <a:pt x="1175" y="2939"/>
                        <a:pt x="1175" y="2978"/>
                      </a:cubicBezTo>
                      <a:cubicBezTo>
                        <a:pt x="1117" y="2880"/>
                        <a:pt x="1068" y="2772"/>
                        <a:pt x="1019" y="2665"/>
                      </a:cubicBezTo>
                      <a:cubicBezTo>
                        <a:pt x="950" y="2518"/>
                        <a:pt x="891" y="2371"/>
                        <a:pt x="843" y="2224"/>
                      </a:cubicBezTo>
                      <a:cubicBezTo>
                        <a:pt x="989" y="2195"/>
                        <a:pt x="1126" y="2146"/>
                        <a:pt x="1254" y="2078"/>
                      </a:cubicBezTo>
                      <a:cubicBezTo>
                        <a:pt x="1361" y="1999"/>
                        <a:pt x="1430" y="1892"/>
                        <a:pt x="1440" y="1764"/>
                      </a:cubicBezTo>
                      <a:cubicBezTo>
                        <a:pt x="1440" y="1647"/>
                        <a:pt x="1351" y="1559"/>
                        <a:pt x="1244" y="1549"/>
                      </a:cubicBezTo>
                      <a:lnTo>
                        <a:pt x="1214" y="1549"/>
                      </a:lnTo>
                      <a:cubicBezTo>
                        <a:pt x="1038" y="1569"/>
                        <a:pt x="891" y="1843"/>
                        <a:pt x="862" y="1999"/>
                      </a:cubicBezTo>
                      <a:cubicBezTo>
                        <a:pt x="862" y="2009"/>
                        <a:pt x="843" y="2126"/>
                        <a:pt x="843" y="2185"/>
                      </a:cubicBezTo>
                      <a:cubicBezTo>
                        <a:pt x="794" y="2038"/>
                        <a:pt x="764" y="1882"/>
                        <a:pt x="754" y="1725"/>
                      </a:cubicBezTo>
                      <a:cubicBezTo>
                        <a:pt x="745" y="1637"/>
                        <a:pt x="735" y="1549"/>
                        <a:pt x="735" y="1481"/>
                      </a:cubicBezTo>
                      <a:cubicBezTo>
                        <a:pt x="872" y="1461"/>
                        <a:pt x="1009" y="1432"/>
                        <a:pt x="1146" y="1373"/>
                      </a:cubicBezTo>
                      <a:cubicBezTo>
                        <a:pt x="1254" y="1314"/>
                        <a:pt x="1332" y="1216"/>
                        <a:pt x="1361" y="1089"/>
                      </a:cubicBezTo>
                      <a:cubicBezTo>
                        <a:pt x="1381" y="972"/>
                        <a:pt x="1303" y="874"/>
                        <a:pt x="1185" y="854"/>
                      </a:cubicBezTo>
                      <a:lnTo>
                        <a:pt x="1166" y="854"/>
                      </a:lnTo>
                      <a:cubicBezTo>
                        <a:pt x="989" y="854"/>
                        <a:pt x="813" y="1118"/>
                        <a:pt x="764" y="1265"/>
                      </a:cubicBezTo>
                      <a:cubicBezTo>
                        <a:pt x="764" y="1265"/>
                        <a:pt x="745" y="1353"/>
                        <a:pt x="735" y="1412"/>
                      </a:cubicBezTo>
                      <a:lnTo>
                        <a:pt x="735" y="1304"/>
                      </a:lnTo>
                      <a:cubicBezTo>
                        <a:pt x="735" y="1177"/>
                        <a:pt x="745" y="1050"/>
                        <a:pt x="745" y="952"/>
                      </a:cubicBezTo>
                      <a:cubicBezTo>
                        <a:pt x="745" y="893"/>
                        <a:pt x="754" y="835"/>
                        <a:pt x="764" y="776"/>
                      </a:cubicBezTo>
                      <a:cubicBezTo>
                        <a:pt x="882" y="707"/>
                        <a:pt x="989" y="610"/>
                        <a:pt x="1077" y="502"/>
                      </a:cubicBezTo>
                      <a:cubicBezTo>
                        <a:pt x="1156" y="394"/>
                        <a:pt x="1175" y="267"/>
                        <a:pt x="1146" y="140"/>
                      </a:cubicBezTo>
                      <a:cubicBezTo>
                        <a:pt x="1115" y="55"/>
                        <a:pt x="1035" y="0"/>
                        <a:pt x="9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48"/>
                <p:cNvSpPr/>
                <p:nvPr/>
              </p:nvSpPr>
              <p:spPr>
                <a:xfrm>
                  <a:off x="5873102" y="4613221"/>
                  <a:ext cx="37212" cy="29249"/>
                </a:xfrm>
                <a:custGeom>
                  <a:avLst/>
                  <a:gdLst/>
                  <a:ahLst/>
                  <a:cxnLst/>
                  <a:rect l="l" t="t" r="r" b="b"/>
                  <a:pathLst>
                    <a:path w="715" h="562" extrusionOk="0">
                      <a:moveTo>
                        <a:pt x="208" y="0"/>
                      </a:moveTo>
                      <a:cubicBezTo>
                        <a:pt x="201" y="0"/>
                        <a:pt x="193" y="1"/>
                        <a:pt x="186" y="2"/>
                      </a:cubicBezTo>
                      <a:cubicBezTo>
                        <a:pt x="78" y="11"/>
                        <a:pt x="0" y="119"/>
                        <a:pt x="20" y="236"/>
                      </a:cubicBezTo>
                      <a:lnTo>
                        <a:pt x="20" y="256"/>
                      </a:lnTo>
                      <a:cubicBezTo>
                        <a:pt x="69" y="373"/>
                        <a:pt x="157" y="471"/>
                        <a:pt x="284" y="510"/>
                      </a:cubicBezTo>
                      <a:cubicBezTo>
                        <a:pt x="397" y="543"/>
                        <a:pt x="518" y="562"/>
                        <a:pt x="639" y="562"/>
                      </a:cubicBezTo>
                      <a:cubicBezTo>
                        <a:pt x="664" y="562"/>
                        <a:pt x="689" y="561"/>
                        <a:pt x="715" y="559"/>
                      </a:cubicBezTo>
                      <a:cubicBezTo>
                        <a:pt x="715" y="559"/>
                        <a:pt x="646" y="364"/>
                        <a:pt x="646" y="344"/>
                      </a:cubicBezTo>
                      <a:cubicBezTo>
                        <a:pt x="580" y="213"/>
                        <a:pt x="380" y="0"/>
                        <a:pt x="2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48"/>
                <p:cNvSpPr/>
                <p:nvPr/>
              </p:nvSpPr>
              <p:spPr>
                <a:xfrm>
                  <a:off x="6026375" y="4602812"/>
                  <a:ext cx="27063" cy="40543"/>
                </a:xfrm>
                <a:custGeom>
                  <a:avLst/>
                  <a:gdLst/>
                  <a:ahLst/>
                  <a:cxnLst/>
                  <a:rect l="l" t="t" r="r" b="b"/>
                  <a:pathLst>
                    <a:path w="520" h="779" extrusionOk="0">
                      <a:moveTo>
                        <a:pt x="226" y="1"/>
                      </a:moveTo>
                      <a:cubicBezTo>
                        <a:pt x="148" y="1"/>
                        <a:pt x="69" y="43"/>
                        <a:pt x="40" y="123"/>
                      </a:cubicBezTo>
                      <a:cubicBezTo>
                        <a:pt x="30" y="123"/>
                        <a:pt x="30" y="133"/>
                        <a:pt x="30" y="143"/>
                      </a:cubicBezTo>
                      <a:cubicBezTo>
                        <a:pt x="1" y="270"/>
                        <a:pt x="30" y="397"/>
                        <a:pt x="99" y="495"/>
                      </a:cubicBezTo>
                      <a:cubicBezTo>
                        <a:pt x="197" y="603"/>
                        <a:pt x="314" y="701"/>
                        <a:pt x="441" y="779"/>
                      </a:cubicBezTo>
                      <a:cubicBezTo>
                        <a:pt x="441" y="779"/>
                        <a:pt x="490" y="573"/>
                        <a:pt x="490" y="564"/>
                      </a:cubicBezTo>
                      <a:cubicBezTo>
                        <a:pt x="520" y="407"/>
                        <a:pt x="471" y="94"/>
                        <a:pt x="304" y="16"/>
                      </a:cubicBezTo>
                      <a:cubicBezTo>
                        <a:pt x="279" y="6"/>
                        <a:pt x="253" y="1"/>
                        <a:pt x="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23" name="Google Shape;3623;p48"/>
              <p:cNvSpPr/>
              <p:nvPr/>
            </p:nvSpPr>
            <p:spPr>
              <a:xfrm>
                <a:off x="6697756" y="4696181"/>
                <a:ext cx="232329" cy="140730"/>
              </a:xfrm>
              <a:custGeom>
                <a:avLst/>
                <a:gdLst/>
                <a:ahLst/>
                <a:cxnLst/>
                <a:rect l="l" t="t" r="r" b="b"/>
                <a:pathLst>
                  <a:path w="4464" h="2704" extrusionOk="0">
                    <a:moveTo>
                      <a:pt x="2123" y="0"/>
                    </a:moveTo>
                    <a:cubicBezTo>
                      <a:pt x="1686" y="0"/>
                      <a:pt x="1282" y="81"/>
                      <a:pt x="1282" y="81"/>
                    </a:cubicBezTo>
                    <a:cubicBezTo>
                      <a:pt x="1282" y="81"/>
                      <a:pt x="0" y="1549"/>
                      <a:pt x="176" y="1794"/>
                    </a:cubicBezTo>
                    <a:cubicBezTo>
                      <a:pt x="362" y="2038"/>
                      <a:pt x="1772" y="2704"/>
                      <a:pt x="1772" y="2704"/>
                    </a:cubicBezTo>
                    <a:cubicBezTo>
                      <a:pt x="1772" y="2704"/>
                      <a:pt x="3484" y="2401"/>
                      <a:pt x="3915" y="2215"/>
                    </a:cubicBezTo>
                    <a:cubicBezTo>
                      <a:pt x="4336" y="2038"/>
                      <a:pt x="4463" y="1060"/>
                      <a:pt x="4463" y="1060"/>
                    </a:cubicBezTo>
                    <a:cubicBezTo>
                      <a:pt x="4463" y="1060"/>
                      <a:pt x="3484" y="570"/>
                      <a:pt x="2995" y="199"/>
                    </a:cubicBezTo>
                    <a:cubicBezTo>
                      <a:pt x="2787" y="45"/>
                      <a:pt x="2446" y="0"/>
                      <a:pt x="2123" y="0"/>
                    </a:cubicBezTo>
                    <a:close/>
                  </a:path>
                </a:pathLst>
              </a:custGeom>
              <a:solidFill>
                <a:schemeClr val="lt1"/>
              </a:solid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48"/>
              <p:cNvSpPr/>
              <p:nvPr/>
            </p:nvSpPr>
            <p:spPr>
              <a:xfrm>
                <a:off x="6757868" y="4735007"/>
                <a:ext cx="63703" cy="73383"/>
              </a:xfrm>
              <a:custGeom>
                <a:avLst/>
                <a:gdLst/>
                <a:ahLst/>
                <a:cxnLst/>
                <a:rect l="l" t="t" r="r" b="b"/>
                <a:pathLst>
                  <a:path w="1224" h="1410" extrusionOk="0">
                    <a:moveTo>
                      <a:pt x="861" y="1"/>
                    </a:moveTo>
                    <a:cubicBezTo>
                      <a:pt x="861" y="1"/>
                      <a:pt x="0" y="245"/>
                      <a:pt x="127" y="617"/>
                    </a:cubicBezTo>
                    <a:cubicBezTo>
                      <a:pt x="225" y="891"/>
                      <a:pt x="352" y="1155"/>
                      <a:pt x="489" y="1410"/>
                    </a:cubicBezTo>
                    <a:lnTo>
                      <a:pt x="1223" y="1351"/>
                    </a:lnTo>
                    <a:lnTo>
                      <a:pt x="8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48"/>
              <p:cNvSpPr/>
              <p:nvPr/>
            </p:nvSpPr>
            <p:spPr>
              <a:xfrm>
                <a:off x="6757868" y="4735007"/>
                <a:ext cx="63703" cy="73383"/>
              </a:xfrm>
              <a:custGeom>
                <a:avLst/>
                <a:gdLst/>
                <a:ahLst/>
                <a:cxnLst/>
                <a:rect l="l" t="t" r="r" b="b"/>
                <a:pathLst>
                  <a:path w="1224" h="1410" fill="none" extrusionOk="0">
                    <a:moveTo>
                      <a:pt x="861" y="1"/>
                    </a:moveTo>
                    <a:cubicBezTo>
                      <a:pt x="861" y="1"/>
                      <a:pt x="0" y="245"/>
                      <a:pt x="127" y="617"/>
                    </a:cubicBezTo>
                    <a:cubicBezTo>
                      <a:pt x="225" y="891"/>
                      <a:pt x="352" y="1155"/>
                      <a:pt x="489" y="1410"/>
                    </a:cubicBezTo>
                    <a:lnTo>
                      <a:pt x="1223" y="1351"/>
                    </a:lnTo>
                  </a:path>
                </a:pathLst>
              </a:custGeom>
              <a:noFill/>
              <a:ln w="9525" cap="rnd" cmpd="sng">
                <a:solidFill>
                  <a:srgbClr val="4E7D77"/>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48"/>
              <p:cNvSpPr/>
              <p:nvPr/>
            </p:nvSpPr>
            <p:spPr>
              <a:xfrm>
                <a:off x="6742046" y="4725847"/>
                <a:ext cx="22483" cy="98365"/>
              </a:xfrm>
              <a:custGeom>
                <a:avLst/>
                <a:gdLst/>
                <a:ahLst/>
                <a:cxnLst/>
                <a:rect l="l" t="t" r="r" b="b"/>
                <a:pathLst>
                  <a:path w="432" h="1890" extrusionOk="0">
                    <a:moveTo>
                      <a:pt x="431" y="0"/>
                    </a:moveTo>
                    <a:cubicBezTo>
                      <a:pt x="431" y="1"/>
                      <a:pt x="1" y="1038"/>
                      <a:pt x="1" y="1224"/>
                    </a:cubicBezTo>
                    <a:cubicBezTo>
                      <a:pt x="1" y="1400"/>
                      <a:pt x="373" y="1889"/>
                      <a:pt x="373" y="1889"/>
                    </a:cubicBezTo>
                    <a:lnTo>
                      <a:pt x="43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48"/>
              <p:cNvSpPr/>
              <p:nvPr/>
            </p:nvSpPr>
            <p:spPr>
              <a:xfrm>
                <a:off x="6742046" y="4725847"/>
                <a:ext cx="22483" cy="98365"/>
              </a:xfrm>
              <a:custGeom>
                <a:avLst/>
                <a:gdLst/>
                <a:ahLst/>
                <a:cxnLst/>
                <a:rect l="l" t="t" r="r" b="b"/>
                <a:pathLst>
                  <a:path w="432" h="1890" fill="none" extrusionOk="0">
                    <a:moveTo>
                      <a:pt x="431" y="0"/>
                    </a:moveTo>
                    <a:cubicBezTo>
                      <a:pt x="431" y="0"/>
                      <a:pt x="1" y="1038"/>
                      <a:pt x="1" y="1224"/>
                    </a:cubicBezTo>
                    <a:cubicBezTo>
                      <a:pt x="1" y="1400"/>
                      <a:pt x="373" y="1889"/>
                      <a:pt x="373" y="1889"/>
                    </a:cubicBezTo>
                  </a:path>
                </a:pathLst>
              </a:custGeom>
              <a:no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48"/>
              <p:cNvSpPr/>
              <p:nvPr/>
            </p:nvSpPr>
            <p:spPr>
              <a:xfrm>
                <a:off x="5898552" y="4772583"/>
                <a:ext cx="232329" cy="140782"/>
              </a:xfrm>
              <a:custGeom>
                <a:avLst/>
                <a:gdLst/>
                <a:ahLst/>
                <a:cxnLst/>
                <a:rect l="l" t="t" r="r" b="b"/>
                <a:pathLst>
                  <a:path w="4464" h="2705" extrusionOk="0">
                    <a:moveTo>
                      <a:pt x="2123" y="0"/>
                    </a:moveTo>
                    <a:cubicBezTo>
                      <a:pt x="1687" y="0"/>
                      <a:pt x="1283" y="81"/>
                      <a:pt x="1283" y="81"/>
                    </a:cubicBezTo>
                    <a:cubicBezTo>
                      <a:pt x="1283" y="81"/>
                      <a:pt x="0" y="1549"/>
                      <a:pt x="186" y="1794"/>
                    </a:cubicBezTo>
                    <a:cubicBezTo>
                      <a:pt x="363" y="2039"/>
                      <a:pt x="1772" y="2704"/>
                      <a:pt x="1772" y="2704"/>
                    </a:cubicBezTo>
                    <a:cubicBezTo>
                      <a:pt x="1772" y="2704"/>
                      <a:pt x="3485" y="2401"/>
                      <a:pt x="3915" y="2215"/>
                    </a:cubicBezTo>
                    <a:cubicBezTo>
                      <a:pt x="4346" y="2039"/>
                      <a:pt x="4463" y="1060"/>
                      <a:pt x="4463" y="1060"/>
                    </a:cubicBezTo>
                    <a:cubicBezTo>
                      <a:pt x="4463" y="1060"/>
                      <a:pt x="3485" y="570"/>
                      <a:pt x="2995" y="199"/>
                    </a:cubicBezTo>
                    <a:cubicBezTo>
                      <a:pt x="2787" y="45"/>
                      <a:pt x="2446" y="0"/>
                      <a:pt x="2123" y="0"/>
                    </a:cubicBezTo>
                    <a:close/>
                  </a:path>
                </a:pathLst>
              </a:custGeom>
              <a:solidFill>
                <a:schemeClr val="lt1"/>
              </a:solid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48"/>
              <p:cNvSpPr/>
              <p:nvPr/>
            </p:nvSpPr>
            <p:spPr>
              <a:xfrm>
                <a:off x="5959185" y="4811409"/>
                <a:ext cx="63703" cy="73383"/>
              </a:xfrm>
              <a:custGeom>
                <a:avLst/>
                <a:gdLst/>
                <a:ahLst/>
                <a:cxnLst/>
                <a:rect l="l" t="t" r="r" b="b"/>
                <a:pathLst>
                  <a:path w="1224" h="1410" extrusionOk="0">
                    <a:moveTo>
                      <a:pt x="852" y="1"/>
                    </a:moveTo>
                    <a:cubicBezTo>
                      <a:pt x="852" y="1"/>
                      <a:pt x="0" y="245"/>
                      <a:pt x="118" y="617"/>
                    </a:cubicBezTo>
                    <a:cubicBezTo>
                      <a:pt x="215" y="891"/>
                      <a:pt x="343" y="1155"/>
                      <a:pt x="489" y="1410"/>
                    </a:cubicBezTo>
                    <a:lnTo>
                      <a:pt x="1223" y="1351"/>
                    </a:lnTo>
                    <a:lnTo>
                      <a:pt x="8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48"/>
              <p:cNvSpPr/>
              <p:nvPr/>
            </p:nvSpPr>
            <p:spPr>
              <a:xfrm>
                <a:off x="5959185" y="4811409"/>
                <a:ext cx="63703" cy="73383"/>
              </a:xfrm>
              <a:custGeom>
                <a:avLst/>
                <a:gdLst/>
                <a:ahLst/>
                <a:cxnLst/>
                <a:rect l="l" t="t" r="r" b="b"/>
                <a:pathLst>
                  <a:path w="1224" h="1410" fill="none" extrusionOk="0">
                    <a:moveTo>
                      <a:pt x="852" y="1"/>
                    </a:moveTo>
                    <a:cubicBezTo>
                      <a:pt x="852" y="1"/>
                      <a:pt x="0" y="245"/>
                      <a:pt x="118" y="617"/>
                    </a:cubicBezTo>
                    <a:cubicBezTo>
                      <a:pt x="215" y="891"/>
                      <a:pt x="343" y="1155"/>
                      <a:pt x="489" y="1410"/>
                    </a:cubicBezTo>
                    <a:lnTo>
                      <a:pt x="1223" y="1351"/>
                    </a:lnTo>
                  </a:path>
                </a:pathLst>
              </a:custGeom>
              <a:noFill/>
              <a:ln w="9525" cap="rnd" cmpd="sng">
                <a:solidFill>
                  <a:srgbClr val="4E7D77"/>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48"/>
              <p:cNvSpPr/>
              <p:nvPr/>
            </p:nvSpPr>
            <p:spPr>
              <a:xfrm>
                <a:off x="5942843" y="4802249"/>
                <a:ext cx="22483" cy="98365"/>
              </a:xfrm>
              <a:custGeom>
                <a:avLst/>
                <a:gdLst/>
                <a:ahLst/>
                <a:cxnLst/>
                <a:rect l="l" t="t" r="r" b="b"/>
                <a:pathLst>
                  <a:path w="432" h="1890" extrusionOk="0">
                    <a:moveTo>
                      <a:pt x="432" y="0"/>
                    </a:moveTo>
                    <a:cubicBezTo>
                      <a:pt x="431" y="1"/>
                      <a:pt x="1" y="1038"/>
                      <a:pt x="1" y="1224"/>
                    </a:cubicBezTo>
                    <a:cubicBezTo>
                      <a:pt x="1" y="1400"/>
                      <a:pt x="373" y="1889"/>
                      <a:pt x="373" y="1889"/>
                    </a:cubicBezTo>
                    <a:lnTo>
                      <a:pt x="43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48"/>
              <p:cNvSpPr/>
              <p:nvPr/>
            </p:nvSpPr>
            <p:spPr>
              <a:xfrm>
                <a:off x="5942843" y="4802249"/>
                <a:ext cx="22483" cy="98365"/>
              </a:xfrm>
              <a:custGeom>
                <a:avLst/>
                <a:gdLst/>
                <a:ahLst/>
                <a:cxnLst/>
                <a:rect l="l" t="t" r="r" b="b"/>
                <a:pathLst>
                  <a:path w="432" h="1890" fill="none" extrusionOk="0">
                    <a:moveTo>
                      <a:pt x="432" y="0"/>
                    </a:moveTo>
                    <a:cubicBezTo>
                      <a:pt x="432" y="0"/>
                      <a:pt x="1" y="1038"/>
                      <a:pt x="1" y="1224"/>
                    </a:cubicBezTo>
                    <a:cubicBezTo>
                      <a:pt x="1" y="1400"/>
                      <a:pt x="373" y="1889"/>
                      <a:pt x="373" y="1889"/>
                    </a:cubicBezTo>
                  </a:path>
                </a:pathLst>
              </a:custGeom>
              <a:noFill/>
              <a:ln w="9525" cap="rnd" cmpd="sng">
                <a:solidFill>
                  <a:srgbClr val="4E7D77"/>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48"/>
              <p:cNvSpPr/>
              <p:nvPr/>
            </p:nvSpPr>
            <p:spPr>
              <a:xfrm>
                <a:off x="6390066" y="4720226"/>
                <a:ext cx="204329" cy="71718"/>
              </a:xfrm>
              <a:custGeom>
                <a:avLst/>
                <a:gdLst/>
                <a:ahLst/>
                <a:cxnLst/>
                <a:rect l="l" t="t" r="r" b="b"/>
                <a:pathLst>
                  <a:path w="3926" h="1378" extrusionOk="0">
                    <a:moveTo>
                      <a:pt x="1577" y="1"/>
                    </a:moveTo>
                    <a:cubicBezTo>
                      <a:pt x="1577" y="1"/>
                      <a:pt x="1" y="373"/>
                      <a:pt x="30" y="676"/>
                    </a:cubicBezTo>
                    <a:cubicBezTo>
                      <a:pt x="49" y="972"/>
                      <a:pt x="432" y="1362"/>
                      <a:pt x="678" y="1362"/>
                    </a:cubicBezTo>
                    <a:cubicBezTo>
                      <a:pt x="684" y="1362"/>
                      <a:pt x="690" y="1362"/>
                      <a:pt x="696" y="1361"/>
                    </a:cubicBezTo>
                    <a:cubicBezTo>
                      <a:pt x="716" y="1360"/>
                      <a:pt x="752" y="1359"/>
                      <a:pt x="801" y="1359"/>
                    </a:cubicBezTo>
                    <a:cubicBezTo>
                      <a:pt x="1055" y="1359"/>
                      <a:pt x="1661" y="1377"/>
                      <a:pt x="2253" y="1377"/>
                    </a:cubicBezTo>
                    <a:cubicBezTo>
                      <a:pt x="2925" y="1377"/>
                      <a:pt x="3581" y="1354"/>
                      <a:pt x="3691" y="1254"/>
                    </a:cubicBezTo>
                    <a:cubicBezTo>
                      <a:pt x="3925" y="1048"/>
                      <a:pt x="3505" y="471"/>
                      <a:pt x="3309" y="236"/>
                    </a:cubicBezTo>
                    <a:cubicBezTo>
                      <a:pt x="3103" y="11"/>
                      <a:pt x="1577" y="1"/>
                      <a:pt x="1577" y="1"/>
                    </a:cubicBezTo>
                    <a:close/>
                  </a:path>
                </a:pathLst>
              </a:custGeom>
              <a:solidFill>
                <a:schemeClr val="lt1"/>
              </a:solid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48"/>
              <p:cNvSpPr/>
              <p:nvPr/>
            </p:nvSpPr>
            <p:spPr>
              <a:xfrm>
                <a:off x="7106778" y="4777788"/>
                <a:ext cx="156395" cy="52670"/>
              </a:xfrm>
              <a:custGeom>
                <a:avLst/>
                <a:gdLst/>
                <a:ahLst/>
                <a:cxnLst/>
                <a:rect l="l" t="t" r="r" b="b"/>
                <a:pathLst>
                  <a:path w="3005" h="1012" extrusionOk="0">
                    <a:moveTo>
                      <a:pt x="1781" y="1"/>
                    </a:moveTo>
                    <a:cubicBezTo>
                      <a:pt x="1781" y="1"/>
                      <a:pt x="597" y="50"/>
                      <a:pt x="450" y="216"/>
                    </a:cubicBezTo>
                    <a:cubicBezTo>
                      <a:pt x="303" y="382"/>
                      <a:pt x="0" y="813"/>
                      <a:pt x="186" y="950"/>
                    </a:cubicBezTo>
                    <a:cubicBezTo>
                      <a:pt x="245" y="996"/>
                      <a:pt x="507" y="1011"/>
                      <a:pt x="834" y="1011"/>
                    </a:cubicBezTo>
                    <a:cubicBezTo>
                      <a:pt x="1442" y="1011"/>
                      <a:pt x="2278" y="959"/>
                      <a:pt x="2470" y="959"/>
                    </a:cubicBezTo>
                    <a:cubicBezTo>
                      <a:pt x="2481" y="959"/>
                      <a:pt x="2489" y="959"/>
                      <a:pt x="2496" y="960"/>
                    </a:cubicBezTo>
                    <a:cubicBezTo>
                      <a:pt x="2499" y="960"/>
                      <a:pt x="2502" y="960"/>
                      <a:pt x="2505" y="960"/>
                    </a:cubicBezTo>
                    <a:cubicBezTo>
                      <a:pt x="2701" y="960"/>
                      <a:pt x="2985" y="672"/>
                      <a:pt x="2995" y="451"/>
                    </a:cubicBezTo>
                    <a:cubicBezTo>
                      <a:pt x="3005" y="236"/>
                      <a:pt x="1781" y="1"/>
                      <a:pt x="1781" y="1"/>
                    </a:cubicBezTo>
                    <a:close/>
                  </a:path>
                </a:pathLst>
              </a:custGeom>
              <a:solidFill>
                <a:schemeClr val="lt1"/>
              </a:solid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48"/>
              <p:cNvSpPr/>
              <p:nvPr/>
            </p:nvSpPr>
            <p:spPr>
              <a:xfrm>
                <a:off x="7501019" y="4805319"/>
                <a:ext cx="155927" cy="52253"/>
              </a:xfrm>
              <a:custGeom>
                <a:avLst/>
                <a:gdLst/>
                <a:ahLst/>
                <a:cxnLst/>
                <a:rect l="l" t="t" r="r" b="b"/>
                <a:pathLst>
                  <a:path w="2996" h="1004" extrusionOk="0">
                    <a:moveTo>
                      <a:pt x="1772" y="0"/>
                    </a:moveTo>
                    <a:cubicBezTo>
                      <a:pt x="1772" y="0"/>
                      <a:pt x="597" y="30"/>
                      <a:pt x="450" y="206"/>
                    </a:cubicBezTo>
                    <a:cubicBezTo>
                      <a:pt x="304" y="372"/>
                      <a:pt x="0" y="803"/>
                      <a:pt x="176" y="940"/>
                    </a:cubicBezTo>
                    <a:cubicBezTo>
                      <a:pt x="242" y="988"/>
                      <a:pt x="530" y="1004"/>
                      <a:pt x="882" y="1004"/>
                    </a:cubicBezTo>
                    <a:cubicBezTo>
                      <a:pt x="1485" y="1004"/>
                      <a:pt x="2277" y="959"/>
                      <a:pt x="2467" y="959"/>
                    </a:cubicBezTo>
                    <a:cubicBezTo>
                      <a:pt x="2479" y="959"/>
                      <a:pt x="2489" y="959"/>
                      <a:pt x="2496" y="959"/>
                    </a:cubicBezTo>
                    <a:cubicBezTo>
                      <a:pt x="2499" y="959"/>
                      <a:pt x="2502" y="960"/>
                      <a:pt x="2505" y="960"/>
                    </a:cubicBezTo>
                    <a:cubicBezTo>
                      <a:pt x="2691" y="960"/>
                      <a:pt x="2976" y="672"/>
                      <a:pt x="2985" y="450"/>
                    </a:cubicBezTo>
                    <a:cubicBezTo>
                      <a:pt x="2995" y="225"/>
                      <a:pt x="1772" y="0"/>
                      <a:pt x="1772" y="0"/>
                    </a:cubicBezTo>
                    <a:close/>
                  </a:path>
                </a:pathLst>
              </a:custGeom>
              <a:solidFill>
                <a:schemeClr val="lt1"/>
              </a:solid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48"/>
              <p:cNvSpPr/>
              <p:nvPr/>
            </p:nvSpPr>
            <p:spPr>
              <a:xfrm>
                <a:off x="6210302" y="4782888"/>
                <a:ext cx="382062" cy="118350"/>
              </a:xfrm>
              <a:custGeom>
                <a:avLst/>
                <a:gdLst/>
                <a:ahLst/>
                <a:cxnLst/>
                <a:rect l="l" t="t" r="r" b="b"/>
                <a:pathLst>
                  <a:path w="7341" h="2274" extrusionOk="0">
                    <a:moveTo>
                      <a:pt x="3063" y="1"/>
                    </a:moveTo>
                    <a:cubicBezTo>
                      <a:pt x="1840" y="1"/>
                      <a:pt x="979" y="490"/>
                      <a:pt x="861" y="921"/>
                    </a:cubicBezTo>
                    <a:cubicBezTo>
                      <a:pt x="734" y="1351"/>
                      <a:pt x="0" y="1713"/>
                      <a:pt x="313" y="1899"/>
                    </a:cubicBezTo>
                    <a:cubicBezTo>
                      <a:pt x="581" y="2063"/>
                      <a:pt x="2754" y="2273"/>
                      <a:pt x="4189" y="2273"/>
                    </a:cubicBezTo>
                    <a:cubicBezTo>
                      <a:pt x="4380" y="2273"/>
                      <a:pt x="4559" y="2269"/>
                      <a:pt x="4717" y="2261"/>
                    </a:cubicBezTo>
                    <a:cubicBezTo>
                      <a:pt x="6058" y="2203"/>
                      <a:pt x="7340" y="1958"/>
                      <a:pt x="6978" y="1655"/>
                    </a:cubicBezTo>
                    <a:cubicBezTo>
                      <a:pt x="6606" y="1351"/>
                      <a:pt x="5696" y="979"/>
                      <a:pt x="5696" y="979"/>
                    </a:cubicBezTo>
                    <a:lnTo>
                      <a:pt x="4717" y="735"/>
                    </a:lnTo>
                    <a:cubicBezTo>
                      <a:pt x="4717" y="735"/>
                      <a:pt x="4287" y="1"/>
                      <a:pt x="3063" y="1"/>
                    </a:cubicBezTo>
                    <a:close/>
                  </a:path>
                </a:pathLst>
              </a:custGeom>
              <a:solidFill>
                <a:schemeClr val="lt1"/>
              </a:solid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48"/>
              <p:cNvSpPr/>
              <p:nvPr/>
            </p:nvSpPr>
            <p:spPr>
              <a:xfrm>
                <a:off x="6270883" y="4808338"/>
                <a:ext cx="200738" cy="76454"/>
              </a:xfrm>
              <a:custGeom>
                <a:avLst/>
                <a:gdLst/>
                <a:ahLst/>
                <a:cxnLst/>
                <a:rect l="l" t="t" r="r" b="b"/>
                <a:pathLst>
                  <a:path w="3857" h="1469" extrusionOk="0">
                    <a:moveTo>
                      <a:pt x="676" y="1"/>
                    </a:moveTo>
                    <a:cubicBezTo>
                      <a:pt x="676" y="1"/>
                      <a:pt x="1" y="490"/>
                      <a:pt x="245" y="735"/>
                    </a:cubicBezTo>
                    <a:cubicBezTo>
                      <a:pt x="490" y="980"/>
                      <a:pt x="1283" y="1283"/>
                      <a:pt x="1958" y="1283"/>
                    </a:cubicBezTo>
                    <a:cubicBezTo>
                      <a:pt x="2633" y="1283"/>
                      <a:pt x="3309" y="1469"/>
                      <a:pt x="3857" y="1469"/>
                    </a:cubicBezTo>
                    <a:lnTo>
                      <a:pt x="67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48"/>
              <p:cNvSpPr/>
              <p:nvPr/>
            </p:nvSpPr>
            <p:spPr>
              <a:xfrm>
                <a:off x="6270883" y="4808338"/>
                <a:ext cx="200738" cy="76454"/>
              </a:xfrm>
              <a:custGeom>
                <a:avLst/>
                <a:gdLst/>
                <a:ahLst/>
                <a:cxnLst/>
                <a:rect l="l" t="t" r="r" b="b"/>
                <a:pathLst>
                  <a:path w="3857" h="1469" fill="none" extrusionOk="0">
                    <a:moveTo>
                      <a:pt x="676" y="1"/>
                    </a:moveTo>
                    <a:cubicBezTo>
                      <a:pt x="676" y="1"/>
                      <a:pt x="1" y="490"/>
                      <a:pt x="245" y="735"/>
                    </a:cubicBezTo>
                    <a:cubicBezTo>
                      <a:pt x="490" y="980"/>
                      <a:pt x="1283" y="1283"/>
                      <a:pt x="1958" y="1283"/>
                    </a:cubicBezTo>
                    <a:cubicBezTo>
                      <a:pt x="2633" y="1283"/>
                      <a:pt x="3309" y="1469"/>
                      <a:pt x="3857" y="1469"/>
                    </a:cubicBezTo>
                  </a:path>
                </a:pathLst>
              </a:custGeom>
              <a:noFill/>
              <a:ln w="9525" cap="rnd" cmpd="sng">
                <a:solidFill>
                  <a:srgbClr val="4E7D77"/>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48"/>
              <p:cNvSpPr/>
              <p:nvPr/>
            </p:nvSpPr>
            <p:spPr>
              <a:xfrm>
                <a:off x="7180630" y="4792568"/>
                <a:ext cx="207347" cy="64067"/>
              </a:xfrm>
              <a:custGeom>
                <a:avLst/>
                <a:gdLst/>
                <a:ahLst/>
                <a:cxnLst/>
                <a:rect l="l" t="t" r="r" b="b"/>
                <a:pathLst>
                  <a:path w="3984" h="1231" extrusionOk="0">
                    <a:moveTo>
                      <a:pt x="1664" y="1"/>
                    </a:moveTo>
                    <a:cubicBezTo>
                      <a:pt x="998" y="1"/>
                      <a:pt x="529" y="265"/>
                      <a:pt x="460" y="500"/>
                    </a:cubicBezTo>
                    <a:cubicBezTo>
                      <a:pt x="401" y="725"/>
                      <a:pt x="0" y="930"/>
                      <a:pt x="167" y="1028"/>
                    </a:cubicBezTo>
                    <a:cubicBezTo>
                      <a:pt x="313" y="1114"/>
                      <a:pt x="1490" y="1231"/>
                      <a:pt x="2264" y="1231"/>
                    </a:cubicBezTo>
                    <a:cubicBezTo>
                      <a:pt x="2370" y="1231"/>
                      <a:pt x="2468" y="1229"/>
                      <a:pt x="2555" y="1224"/>
                    </a:cubicBezTo>
                    <a:cubicBezTo>
                      <a:pt x="3289" y="1195"/>
                      <a:pt x="3983" y="1058"/>
                      <a:pt x="3778" y="891"/>
                    </a:cubicBezTo>
                    <a:cubicBezTo>
                      <a:pt x="3563" y="744"/>
                      <a:pt x="3328" y="627"/>
                      <a:pt x="3083" y="529"/>
                    </a:cubicBezTo>
                    <a:lnTo>
                      <a:pt x="2555" y="392"/>
                    </a:lnTo>
                    <a:cubicBezTo>
                      <a:pt x="2555" y="392"/>
                      <a:pt x="2320" y="1"/>
                      <a:pt x="1664" y="1"/>
                    </a:cubicBezTo>
                    <a:close/>
                  </a:path>
                </a:pathLst>
              </a:custGeom>
              <a:solidFill>
                <a:schemeClr val="lt1"/>
              </a:solid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48"/>
              <p:cNvSpPr/>
              <p:nvPr/>
            </p:nvSpPr>
            <p:spPr>
              <a:xfrm>
                <a:off x="7213210" y="4806308"/>
                <a:ext cx="109034" cy="41324"/>
              </a:xfrm>
              <a:custGeom>
                <a:avLst/>
                <a:gdLst/>
                <a:ahLst/>
                <a:cxnLst/>
                <a:rect l="l" t="t" r="r" b="b"/>
                <a:pathLst>
                  <a:path w="2095" h="794" extrusionOk="0">
                    <a:moveTo>
                      <a:pt x="372" y="1"/>
                    </a:moveTo>
                    <a:cubicBezTo>
                      <a:pt x="372" y="1"/>
                      <a:pt x="1" y="265"/>
                      <a:pt x="138" y="402"/>
                    </a:cubicBezTo>
                    <a:cubicBezTo>
                      <a:pt x="275" y="529"/>
                      <a:pt x="705" y="696"/>
                      <a:pt x="1067" y="696"/>
                    </a:cubicBezTo>
                    <a:cubicBezTo>
                      <a:pt x="1429" y="696"/>
                      <a:pt x="1801" y="794"/>
                      <a:pt x="2095" y="794"/>
                    </a:cubicBezTo>
                    <a:lnTo>
                      <a:pt x="37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48"/>
              <p:cNvSpPr/>
              <p:nvPr/>
            </p:nvSpPr>
            <p:spPr>
              <a:xfrm>
                <a:off x="7213210" y="4806308"/>
                <a:ext cx="109034" cy="41324"/>
              </a:xfrm>
              <a:custGeom>
                <a:avLst/>
                <a:gdLst/>
                <a:ahLst/>
                <a:cxnLst/>
                <a:rect l="l" t="t" r="r" b="b"/>
                <a:pathLst>
                  <a:path w="2095" h="794" fill="none" extrusionOk="0">
                    <a:moveTo>
                      <a:pt x="372" y="1"/>
                    </a:moveTo>
                    <a:cubicBezTo>
                      <a:pt x="372" y="1"/>
                      <a:pt x="1" y="265"/>
                      <a:pt x="138" y="402"/>
                    </a:cubicBezTo>
                    <a:cubicBezTo>
                      <a:pt x="275" y="529"/>
                      <a:pt x="705" y="696"/>
                      <a:pt x="1067" y="696"/>
                    </a:cubicBezTo>
                    <a:cubicBezTo>
                      <a:pt x="1429" y="696"/>
                      <a:pt x="1801" y="794"/>
                      <a:pt x="2095" y="794"/>
                    </a:cubicBezTo>
                  </a:path>
                </a:pathLst>
              </a:custGeom>
              <a:no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48"/>
              <p:cNvSpPr/>
              <p:nvPr/>
            </p:nvSpPr>
            <p:spPr>
              <a:xfrm>
                <a:off x="7897290" y="4724337"/>
                <a:ext cx="207347" cy="64432"/>
              </a:xfrm>
              <a:custGeom>
                <a:avLst/>
                <a:gdLst/>
                <a:ahLst/>
                <a:cxnLst/>
                <a:rect l="l" t="t" r="r" b="b"/>
                <a:pathLst>
                  <a:path w="3984" h="1238" extrusionOk="0">
                    <a:moveTo>
                      <a:pt x="1654" y="0"/>
                    </a:moveTo>
                    <a:cubicBezTo>
                      <a:pt x="999" y="0"/>
                      <a:pt x="529" y="264"/>
                      <a:pt x="460" y="499"/>
                    </a:cubicBezTo>
                    <a:cubicBezTo>
                      <a:pt x="392" y="734"/>
                      <a:pt x="0" y="930"/>
                      <a:pt x="167" y="1028"/>
                    </a:cubicBezTo>
                    <a:cubicBezTo>
                      <a:pt x="317" y="1125"/>
                      <a:pt x="1538" y="1238"/>
                      <a:pt x="2316" y="1238"/>
                    </a:cubicBezTo>
                    <a:cubicBezTo>
                      <a:pt x="2402" y="1238"/>
                      <a:pt x="2482" y="1236"/>
                      <a:pt x="2555" y="1233"/>
                    </a:cubicBezTo>
                    <a:cubicBezTo>
                      <a:pt x="3289" y="1194"/>
                      <a:pt x="3984" y="1067"/>
                      <a:pt x="3778" y="900"/>
                    </a:cubicBezTo>
                    <a:cubicBezTo>
                      <a:pt x="3563" y="754"/>
                      <a:pt x="3328" y="626"/>
                      <a:pt x="3083" y="529"/>
                    </a:cubicBezTo>
                    <a:lnTo>
                      <a:pt x="2555" y="401"/>
                    </a:lnTo>
                    <a:cubicBezTo>
                      <a:pt x="2555" y="401"/>
                      <a:pt x="2320" y="0"/>
                      <a:pt x="1654" y="0"/>
                    </a:cubicBezTo>
                    <a:close/>
                  </a:path>
                </a:pathLst>
              </a:custGeom>
              <a:solidFill>
                <a:schemeClr val="lt1"/>
              </a:solid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48"/>
              <p:cNvSpPr/>
              <p:nvPr/>
            </p:nvSpPr>
            <p:spPr>
              <a:xfrm>
                <a:off x="7929870" y="4738598"/>
                <a:ext cx="109086" cy="41272"/>
              </a:xfrm>
              <a:custGeom>
                <a:avLst/>
                <a:gdLst/>
                <a:ahLst/>
                <a:cxnLst/>
                <a:rect l="l" t="t" r="r" b="b"/>
                <a:pathLst>
                  <a:path w="2096" h="793" extrusionOk="0">
                    <a:moveTo>
                      <a:pt x="373" y="0"/>
                    </a:moveTo>
                    <a:cubicBezTo>
                      <a:pt x="373" y="0"/>
                      <a:pt x="1" y="264"/>
                      <a:pt x="138" y="392"/>
                    </a:cubicBezTo>
                    <a:cubicBezTo>
                      <a:pt x="275" y="529"/>
                      <a:pt x="705" y="695"/>
                      <a:pt x="1068" y="695"/>
                    </a:cubicBezTo>
                    <a:cubicBezTo>
                      <a:pt x="1430" y="695"/>
                      <a:pt x="1802" y="793"/>
                      <a:pt x="2095" y="793"/>
                    </a:cubicBezTo>
                    <a:lnTo>
                      <a:pt x="37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48"/>
              <p:cNvSpPr/>
              <p:nvPr/>
            </p:nvSpPr>
            <p:spPr>
              <a:xfrm>
                <a:off x="7929870" y="4738598"/>
                <a:ext cx="109086" cy="41272"/>
              </a:xfrm>
              <a:custGeom>
                <a:avLst/>
                <a:gdLst/>
                <a:ahLst/>
                <a:cxnLst/>
                <a:rect l="l" t="t" r="r" b="b"/>
                <a:pathLst>
                  <a:path w="2096" h="793" fill="none" extrusionOk="0">
                    <a:moveTo>
                      <a:pt x="373" y="0"/>
                    </a:moveTo>
                    <a:cubicBezTo>
                      <a:pt x="373" y="0"/>
                      <a:pt x="1" y="264"/>
                      <a:pt x="138" y="392"/>
                    </a:cubicBezTo>
                    <a:cubicBezTo>
                      <a:pt x="275" y="529"/>
                      <a:pt x="705" y="695"/>
                      <a:pt x="1068" y="695"/>
                    </a:cubicBezTo>
                    <a:cubicBezTo>
                      <a:pt x="1430" y="695"/>
                      <a:pt x="1802" y="793"/>
                      <a:pt x="2095" y="793"/>
                    </a:cubicBezTo>
                  </a:path>
                </a:pathLst>
              </a:custGeom>
              <a:no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48"/>
              <p:cNvSpPr/>
              <p:nvPr/>
            </p:nvSpPr>
            <p:spPr>
              <a:xfrm>
                <a:off x="6697756" y="4809015"/>
                <a:ext cx="407512" cy="104350"/>
              </a:xfrm>
              <a:custGeom>
                <a:avLst/>
                <a:gdLst/>
                <a:ahLst/>
                <a:cxnLst/>
                <a:rect l="l" t="t" r="r" b="b"/>
                <a:pathLst>
                  <a:path w="7830" h="2005" extrusionOk="0">
                    <a:moveTo>
                      <a:pt x="4245" y="0"/>
                    </a:moveTo>
                    <a:cubicBezTo>
                      <a:pt x="4123" y="0"/>
                      <a:pt x="4011" y="15"/>
                      <a:pt x="3915" y="47"/>
                    </a:cubicBezTo>
                    <a:cubicBezTo>
                      <a:pt x="2995" y="360"/>
                      <a:pt x="1038" y="967"/>
                      <a:pt x="1038" y="967"/>
                    </a:cubicBezTo>
                    <a:lnTo>
                      <a:pt x="176" y="1642"/>
                    </a:lnTo>
                    <a:cubicBezTo>
                      <a:pt x="176" y="1642"/>
                      <a:pt x="0" y="1945"/>
                      <a:pt x="607" y="1945"/>
                    </a:cubicBezTo>
                    <a:cubicBezTo>
                      <a:pt x="1224" y="1945"/>
                      <a:pt x="3729" y="2004"/>
                      <a:pt x="4522" y="2004"/>
                    </a:cubicBezTo>
                    <a:cubicBezTo>
                      <a:pt x="5314" y="2004"/>
                      <a:pt x="5931" y="1945"/>
                      <a:pt x="6234" y="1759"/>
                    </a:cubicBezTo>
                    <a:cubicBezTo>
                      <a:pt x="6364" y="1684"/>
                      <a:pt x="6608" y="1662"/>
                      <a:pt x="6858" y="1662"/>
                    </a:cubicBezTo>
                    <a:cubicBezTo>
                      <a:pt x="7192" y="1662"/>
                      <a:pt x="7538" y="1701"/>
                      <a:pt x="7644" y="1701"/>
                    </a:cubicBezTo>
                    <a:cubicBezTo>
                      <a:pt x="7830" y="1701"/>
                      <a:pt x="7096" y="1025"/>
                      <a:pt x="7096" y="1025"/>
                    </a:cubicBezTo>
                    <a:cubicBezTo>
                      <a:pt x="7096" y="1025"/>
                      <a:pt x="5280" y="0"/>
                      <a:pt x="4245" y="0"/>
                    </a:cubicBezTo>
                    <a:close/>
                  </a:path>
                </a:pathLst>
              </a:custGeom>
              <a:solidFill>
                <a:schemeClr val="lt1"/>
              </a:solid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48"/>
              <p:cNvSpPr/>
              <p:nvPr/>
            </p:nvSpPr>
            <p:spPr>
              <a:xfrm>
                <a:off x="6770567" y="4827699"/>
                <a:ext cx="210418" cy="69844"/>
              </a:xfrm>
              <a:custGeom>
                <a:avLst/>
                <a:gdLst/>
                <a:ahLst/>
                <a:cxnLst/>
                <a:rect l="l" t="t" r="r" b="b"/>
                <a:pathLst>
                  <a:path w="4043" h="1342" extrusionOk="0">
                    <a:moveTo>
                      <a:pt x="2761" y="1"/>
                    </a:moveTo>
                    <a:lnTo>
                      <a:pt x="862" y="549"/>
                    </a:lnTo>
                    <a:cubicBezTo>
                      <a:pt x="862" y="549"/>
                      <a:pt x="1" y="1038"/>
                      <a:pt x="314" y="1097"/>
                    </a:cubicBezTo>
                    <a:cubicBezTo>
                      <a:pt x="617" y="1156"/>
                      <a:pt x="1351" y="1342"/>
                      <a:pt x="1713" y="1342"/>
                    </a:cubicBezTo>
                    <a:cubicBezTo>
                      <a:pt x="2085" y="1342"/>
                      <a:pt x="2937" y="1283"/>
                      <a:pt x="3250" y="1283"/>
                    </a:cubicBezTo>
                    <a:lnTo>
                      <a:pt x="4043" y="1283"/>
                    </a:lnTo>
                    <a:lnTo>
                      <a:pt x="3553" y="794"/>
                    </a:lnTo>
                    <a:lnTo>
                      <a:pt x="2516" y="245"/>
                    </a:lnTo>
                    <a:lnTo>
                      <a:pt x="27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48"/>
              <p:cNvSpPr/>
              <p:nvPr/>
            </p:nvSpPr>
            <p:spPr>
              <a:xfrm>
                <a:off x="6770567" y="4827699"/>
                <a:ext cx="210418" cy="69844"/>
              </a:xfrm>
              <a:custGeom>
                <a:avLst/>
                <a:gdLst/>
                <a:ahLst/>
                <a:cxnLst/>
                <a:rect l="l" t="t" r="r" b="b"/>
                <a:pathLst>
                  <a:path w="4043" h="1342" fill="none" extrusionOk="0">
                    <a:moveTo>
                      <a:pt x="862" y="549"/>
                    </a:moveTo>
                    <a:cubicBezTo>
                      <a:pt x="862" y="549"/>
                      <a:pt x="1" y="1038"/>
                      <a:pt x="314" y="1097"/>
                    </a:cubicBezTo>
                    <a:cubicBezTo>
                      <a:pt x="617" y="1156"/>
                      <a:pt x="1351" y="1342"/>
                      <a:pt x="1713" y="1342"/>
                    </a:cubicBezTo>
                    <a:cubicBezTo>
                      <a:pt x="2085" y="1342"/>
                      <a:pt x="2937" y="1283"/>
                      <a:pt x="3250" y="1283"/>
                    </a:cubicBezTo>
                    <a:lnTo>
                      <a:pt x="4043" y="1283"/>
                    </a:lnTo>
                    <a:lnTo>
                      <a:pt x="3553" y="794"/>
                    </a:lnTo>
                    <a:lnTo>
                      <a:pt x="2516" y="245"/>
                    </a:lnTo>
                    <a:lnTo>
                      <a:pt x="2761" y="1"/>
                    </a:lnTo>
                  </a:path>
                </a:pathLst>
              </a:custGeom>
              <a:no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48" name="Google Shape;3648;p48"/>
            <p:cNvSpPr/>
            <p:nvPr/>
          </p:nvSpPr>
          <p:spPr>
            <a:xfrm>
              <a:off x="5607204" y="4417636"/>
              <a:ext cx="32112" cy="36275"/>
            </a:xfrm>
            <a:custGeom>
              <a:avLst/>
              <a:gdLst/>
              <a:ahLst/>
              <a:cxnLst/>
              <a:rect l="l" t="t" r="r" b="b"/>
              <a:pathLst>
                <a:path w="617" h="697" extrusionOk="0">
                  <a:moveTo>
                    <a:pt x="217" y="1"/>
                  </a:moveTo>
                  <a:cubicBezTo>
                    <a:pt x="107" y="1"/>
                    <a:pt x="10" y="86"/>
                    <a:pt x="10" y="197"/>
                  </a:cubicBezTo>
                  <a:cubicBezTo>
                    <a:pt x="0" y="207"/>
                    <a:pt x="0" y="217"/>
                    <a:pt x="10" y="226"/>
                  </a:cubicBezTo>
                  <a:cubicBezTo>
                    <a:pt x="20" y="354"/>
                    <a:pt x="88" y="471"/>
                    <a:pt x="196" y="540"/>
                  </a:cubicBezTo>
                  <a:cubicBezTo>
                    <a:pt x="333" y="608"/>
                    <a:pt x="470" y="667"/>
                    <a:pt x="617" y="696"/>
                  </a:cubicBezTo>
                  <a:cubicBezTo>
                    <a:pt x="617" y="696"/>
                    <a:pt x="607" y="481"/>
                    <a:pt x="597" y="461"/>
                  </a:cubicBezTo>
                  <a:cubicBezTo>
                    <a:pt x="568" y="305"/>
                    <a:pt x="411" y="21"/>
                    <a:pt x="235" y="1"/>
                  </a:cubicBezTo>
                  <a:cubicBezTo>
                    <a:pt x="229" y="1"/>
                    <a:pt x="223" y="1"/>
                    <a:pt x="217" y="1"/>
                  </a:cubicBezTo>
                  <a:close/>
                </a:path>
              </a:pathLst>
            </a:custGeom>
            <a:solidFill>
              <a:srgbClr val="4E7D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48"/>
            <p:cNvSpPr/>
            <p:nvPr/>
          </p:nvSpPr>
          <p:spPr>
            <a:xfrm>
              <a:off x="5606163" y="4831290"/>
              <a:ext cx="21963" cy="9212"/>
            </a:xfrm>
            <a:custGeom>
              <a:avLst/>
              <a:gdLst/>
              <a:ahLst/>
              <a:cxnLst/>
              <a:rect l="l" t="t" r="r" b="b"/>
              <a:pathLst>
                <a:path w="422" h="177" extrusionOk="0">
                  <a:moveTo>
                    <a:pt x="1" y="0"/>
                  </a:moveTo>
                  <a:lnTo>
                    <a:pt x="1" y="0"/>
                  </a:lnTo>
                  <a:cubicBezTo>
                    <a:pt x="128" y="79"/>
                    <a:pt x="275" y="137"/>
                    <a:pt x="422" y="176"/>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48"/>
            <p:cNvSpPr/>
            <p:nvPr/>
          </p:nvSpPr>
          <p:spPr>
            <a:xfrm>
              <a:off x="5606163" y="4831290"/>
              <a:ext cx="21963" cy="9212"/>
            </a:xfrm>
            <a:custGeom>
              <a:avLst/>
              <a:gdLst/>
              <a:ahLst/>
              <a:cxnLst/>
              <a:rect l="l" t="t" r="r" b="b"/>
              <a:pathLst>
                <a:path w="422" h="177" fill="none" extrusionOk="0">
                  <a:moveTo>
                    <a:pt x="1" y="0"/>
                  </a:moveTo>
                  <a:cubicBezTo>
                    <a:pt x="128" y="79"/>
                    <a:pt x="275" y="137"/>
                    <a:pt x="422" y="176"/>
                  </a:cubicBezTo>
                </a:path>
              </a:pathLst>
            </a:custGeom>
            <a:solidFill>
              <a:schemeClr val="accent4"/>
            </a:solid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48"/>
            <p:cNvSpPr/>
            <p:nvPr/>
          </p:nvSpPr>
          <p:spPr>
            <a:xfrm>
              <a:off x="5555211" y="4701385"/>
              <a:ext cx="34194" cy="119235"/>
            </a:xfrm>
            <a:custGeom>
              <a:avLst/>
              <a:gdLst/>
              <a:ahLst/>
              <a:cxnLst/>
              <a:rect l="l" t="t" r="r" b="b"/>
              <a:pathLst>
                <a:path w="657" h="2291" extrusionOk="0">
                  <a:moveTo>
                    <a:pt x="637" y="1"/>
                  </a:moveTo>
                  <a:cubicBezTo>
                    <a:pt x="637" y="1"/>
                    <a:pt x="1" y="1146"/>
                    <a:pt x="128" y="1655"/>
                  </a:cubicBezTo>
                  <a:cubicBezTo>
                    <a:pt x="187" y="1880"/>
                    <a:pt x="412" y="2115"/>
                    <a:pt x="657" y="2291"/>
                  </a:cubicBezTo>
                  <a:lnTo>
                    <a:pt x="6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48"/>
            <p:cNvSpPr/>
            <p:nvPr/>
          </p:nvSpPr>
          <p:spPr>
            <a:xfrm>
              <a:off x="5555211" y="4701385"/>
              <a:ext cx="34194" cy="119235"/>
            </a:xfrm>
            <a:custGeom>
              <a:avLst/>
              <a:gdLst/>
              <a:ahLst/>
              <a:cxnLst/>
              <a:rect l="l" t="t" r="r" b="b"/>
              <a:pathLst>
                <a:path w="657" h="2291" fill="none" extrusionOk="0">
                  <a:moveTo>
                    <a:pt x="637" y="1"/>
                  </a:moveTo>
                  <a:cubicBezTo>
                    <a:pt x="637" y="1"/>
                    <a:pt x="1" y="1146"/>
                    <a:pt x="128" y="1655"/>
                  </a:cubicBezTo>
                  <a:cubicBezTo>
                    <a:pt x="187" y="1880"/>
                    <a:pt x="412" y="2115"/>
                    <a:pt x="657" y="2291"/>
                  </a:cubicBezTo>
                </a:path>
              </a:pathLst>
            </a:custGeom>
            <a:noFill/>
            <a:ln w="9525" cap="rnd" cmpd="sng">
              <a:solidFill>
                <a:schemeClr val="accent4"/>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Рисунок 2">
            <a:extLst>
              <a:ext uri="{FF2B5EF4-FFF2-40B4-BE49-F238E27FC236}">
                <a16:creationId xmlns:a16="http://schemas.microsoft.com/office/drawing/2014/main" xmlns="" id="{63697F4F-18F0-4B86-91E0-AB3EA522CC38}"/>
              </a:ext>
            </a:extLst>
          </p:cNvPr>
          <p:cNvPicPr>
            <a:picLocks noChangeAspect="1"/>
          </p:cNvPicPr>
          <p:nvPr/>
        </p:nvPicPr>
        <p:blipFill>
          <a:blip r:embed="rId8"/>
          <a:stretch>
            <a:fillRect/>
          </a:stretch>
        </p:blipFill>
        <p:spPr>
          <a:xfrm>
            <a:off x="825500" y="2018735"/>
            <a:ext cx="7493000" cy="30620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23"/>
                                        </p:tgtEl>
                                        <p:attrNameLst>
                                          <p:attrName>style.visibility</p:attrName>
                                        </p:attrNameLst>
                                      </p:cBhvr>
                                      <p:to>
                                        <p:strVal val="visible"/>
                                      </p:to>
                                    </p:set>
                                    <p:animEffect transition="in" filter="fade">
                                      <p:cBhvr>
                                        <p:cTn id="7" dur="1000"/>
                                        <p:tgtEl>
                                          <p:spTgt spid="3523"/>
                                        </p:tgtEl>
                                      </p:cBhvr>
                                    </p:animEffect>
                                    <p:anim calcmode="lin" valueType="num">
                                      <p:cBhvr>
                                        <p:cTn id="8" dur="1000" fill="hold"/>
                                        <p:tgtEl>
                                          <p:spTgt spid="3523"/>
                                        </p:tgtEl>
                                        <p:attrNameLst>
                                          <p:attrName>ppt_x</p:attrName>
                                        </p:attrNameLst>
                                      </p:cBhvr>
                                      <p:tavLst>
                                        <p:tav tm="0">
                                          <p:val>
                                            <p:strVal val="#ppt_x"/>
                                          </p:val>
                                        </p:tav>
                                        <p:tav tm="100000">
                                          <p:val>
                                            <p:strVal val="#ppt_x"/>
                                          </p:val>
                                        </p:tav>
                                      </p:tavLst>
                                    </p:anim>
                                    <p:anim calcmode="lin" valueType="num">
                                      <p:cBhvr>
                                        <p:cTn id="9" dur="1000" fill="hold"/>
                                        <p:tgtEl>
                                          <p:spTgt spid="35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656"/>
        <p:cNvGrpSpPr/>
        <p:nvPr/>
      </p:nvGrpSpPr>
      <p:grpSpPr>
        <a:xfrm>
          <a:off x="0" y="0"/>
          <a:ext cx="0" cy="0"/>
          <a:chOff x="0" y="0"/>
          <a:chExt cx="0" cy="0"/>
        </a:xfrm>
      </p:grpSpPr>
      <p:sp>
        <p:nvSpPr>
          <p:cNvPr id="3657" name="Google Shape;3657;p49"/>
          <p:cNvSpPr txBox="1">
            <a:spLocks noGrp="1"/>
          </p:cNvSpPr>
          <p:nvPr>
            <p:ph type="title"/>
          </p:nvPr>
        </p:nvSpPr>
        <p:spPr>
          <a:xfrm>
            <a:off x="88489" y="43325"/>
            <a:ext cx="4891811" cy="165028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sz="2400" dirty="0" err="1">
                <a:solidFill>
                  <a:schemeClr val="tx2">
                    <a:lumMod val="50000"/>
                  </a:schemeClr>
                </a:solidFill>
              </a:rPr>
              <a:t>Թափոնները</a:t>
            </a:r>
            <a:r>
              <a:rPr sz="2400" dirty="0">
                <a:solidFill>
                  <a:schemeClr val="tx2">
                    <a:lumMod val="50000"/>
                  </a:schemeClr>
                </a:solidFill>
              </a:rPr>
              <a:t> </a:t>
            </a:r>
            <a:r>
              <a:rPr sz="2400" dirty="0" err="1">
                <a:solidFill>
                  <a:schemeClr val="tx2">
                    <a:lumMod val="50000"/>
                  </a:schemeClr>
                </a:solidFill>
              </a:rPr>
              <a:t>լինում</a:t>
            </a:r>
            <a:r>
              <a:rPr sz="2400" dirty="0">
                <a:solidFill>
                  <a:schemeClr val="tx2">
                    <a:lumMod val="50000"/>
                  </a:schemeClr>
                </a:solidFill>
              </a:rPr>
              <a:t> </a:t>
            </a:r>
            <a:r>
              <a:rPr sz="2400" dirty="0" err="1">
                <a:solidFill>
                  <a:schemeClr val="tx2">
                    <a:lumMod val="50000"/>
                  </a:schemeClr>
                </a:solidFill>
              </a:rPr>
              <a:t>են</a:t>
            </a:r>
            <a:r>
              <a:rPr sz="2400" dirty="0">
                <a:solidFill>
                  <a:schemeClr val="tx2">
                    <a:lumMod val="50000"/>
                  </a:schemeClr>
                </a:solidFill>
              </a:rPr>
              <a:t> </a:t>
            </a:r>
            <a:br>
              <a:rPr sz="2400" dirty="0">
                <a:solidFill>
                  <a:schemeClr val="tx2">
                    <a:lumMod val="50000"/>
                  </a:schemeClr>
                </a:solidFill>
              </a:rPr>
            </a:br>
            <a:r>
              <a:rPr sz="2400" dirty="0" err="1">
                <a:solidFill>
                  <a:schemeClr val="tx2">
                    <a:lumMod val="50000"/>
                  </a:schemeClr>
                </a:solidFill>
              </a:rPr>
              <a:t>Կենցաղային</a:t>
            </a:r>
            <a:r>
              <a:rPr sz="2400" dirty="0">
                <a:solidFill>
                  <a:schemeClr val="tx2">
                    <a:lumMod val="50000"/>
                  </a:schemeClr>
                </a:solidFill>
              </a:rPr>
              <a:t/>
            </a:r>
            <a:br>
              <a:rPr sz="2400" dirty="0">
                <a:solidFill>
                  <a:schemeClr val="tx2">
                    <a:lumMod val="50000"/>
                  </a:schemeClr>
                </a:solidFill>
              </a:rPr>
            </a:br>
            <a:r>
              <a:rPr lang="hy-AM" sz="2400" dirty="0">
                <a:solidFill>
                  <a:schemeClr val="tx2">
                    <a:lumMod val="50000"/>
                  </a:schemeClr>
                </a:solidFill>
              </a:rPr>
              <a:t>Արդյունաբերական </a:t>
            </a:r>
            <a:br>
              <a:rPr lang="hy-AM" sz="2400" dirty="0">
                <a:solidFill>
                  <a:schemeClr val="tx2">
                    <a:lumMod val="50000"/>
                  </a:schemeClr>
                </a:solidFill>
              </a:rPr>
            </a:br>
            <a:r>
              <a:rPr lang="hy-AM" sz="2400" dirty="0">
                <a:solidFill>
                  <a:schemeClr val="tx2">
                    <a:lumMod val="50000"/>
                  </a:schemeClr>
                </a:solidFill>
              </a:rPr>
              <a:t>Վտանգավոր թափոններ </a:t>
            </a:r>
            <a:endParaRPr sz="2400" dirty="0">
              <a:solidFill>
                <a:schemeClr val="tx2">
                  <a:lumMod val="50000"/>
                </a:schemeClr>
              </a:solidFill>
            </a:endParaRPr>
          </a:p>
        </p:txBody>
      </p:sp>
      <p:sp>
        <p:nvSpPr>
          <p:cNvPr id="3658" name="Google Shape;3658;p49"/>
          <p:cNvSpPr txBox="1">
            <a:spLocks noGrp="1"/>
          </p:cNvSpPr>
          <p:nvPr>
            <p:ph type="subTitle" idx="3"/>
          </p:nvPr>
        </p:nvSpPr>
        <p:spPr>
          <a:xfrm>
            <a:off x="930350" y="1753947"/>
            <a:ext cx="3733200" cy="974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Mercury is the closest planet to the Sun and the smallest one in the Solar System—it’s only a bit larger than the Moon</a:t>
            </a:r>
            <a:endParaRPr/>
          </a:p>
        </p:txBody>
      </p:sp>
      <p:sp>
        <p:nvSpPr>
          <p:cNvPr id="3660" name="Google Shape;3660;p49"/>
          <p:cNvSpPr txBox="1">
            <a:spLocks noGrp="1"/>
          </p:cNvSpPr>
          <p:nvPr>
            <p:ph type="subTitle" idx="2"/>
          </p:nvPr>
        </p:nvSpPr>
        <p:spPr>
          <a:xfrm>
            <a:off x="930350" y="2968178"/>
            <a:ext cx="37332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Solution</a:t>
            </a:r>
            <a:endParaRPr/>
          </a:p>
        </p:txBody>
      </p:sp>
      <p:sp>
        <p:nvSpPr>
          <p:cNvPr id="3661" name="Google Shape;3661;p49"/>
          <p:cNvSpPr txBox="1">
            <a:spLocks noGrp="1"/>
          </p:cNvSpPr>
          <p:nvPr>
            <p:ph type="subTitle" idx="4"/>
          </p:nvPr>
        </p:nvSpPr>
        <p:spPr>
          <a:xfrm>
            <a:off x="930350" y="3464550"/>
            <a:ext cx="3733200" cy="974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Venus has a beautiful name and is the second planet from the Sun. It’s hot and has a poisonous atmosphere</a:t>
            </a:r>
            <a:endParaRPr/>
          </a:p>
        </p:txBody>
      </p:sp>
      <p:sp>
        <p:nvSpPr>
          <p:cNvPr id="3662" name="Google Shape;3662;p49"/>
          <p:cNvSpPr/>
          <p:nvPr/>
        </p:nvSpPr>
        <p:spPr>
          <a:xfrm>
            <a:off x="5948950" y="4377568"/>
            <a:ext cx="2255700" cy="192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63" name="Google Shape;3663;p49"/>
          <p:cNvGrpSpPr/>
          <p:nvPr/>
        </p:nvGrpSpPr>
        <p:grpSpPr>
          <a:xfrm flipH="1">
            <a:off x="6246953" y="967378"/>
            <a:ext cx="1710226" cy="3562757"/>
            <a:chOff x="225225" y="2652300"/>
            <a:chExt cx="1146802" cy="2389027"/>
          </a:xfrm>
        </p:grpSpPr>
        <p:sp>
          <p:nvSpPr>
            <p:cNvPr id="3664" name="Google Shape;3664;p49"/>
            <p:cNvSpPr/>
            <p:nvPr/>
          </p:nvSpPr>
          <p:spPr>
            <a:xfrm>
              <a:off x="425571" y="2835317"/>
              <a:ext cx="234057" cy="273578"/>
            </a:xfrm>
            <a:custGeom>
              <a:avLst/>
              <a:gdLst/>
              <a:ahLst/>
              <a:cxnLst/>
              <a:rect l="l" t="t" r="r" b="b"/>
              <a:pathLst>
                <a:path w="6402" h="7483" extrusionOk="0">
                  <a:moveTo>
                    <a:pt x="3404" y="1"/>
                  </a:moveTo>
                  <a:cubicBezTo>
                    <a:pt x="2390" y="1"/>
                    <a:pt x="1393" y="318"/>
                    <a:pt x="559" y="926"/>
                  </a:cubicBezTo>
                  <a:cubicBezTo>
                    <a:pt x="1" y="3284"/>
                    <a:pt x="705" y="5760"/>
                    <a:pt x="2408" y="7483"/>
                  </a:cubicBezTo>
                  <a:cubicBezTo>
                    <a:pt x="3994" y="6054"/>
                    <a:pt x="6186" y="4508"/>
                    <a:pt x="6362" y="2403"/>
                  </a:cubicBezTo>
                  <a:cubicBezTo>
                    <a:pt x="6401" y="1934"/>
                    <a:pt x="6362" y="1327"/>
                    <a:pt x="6401" y="857"/>
                  </a:cubicBezTo>
                  <a:cubicBezTo>
                    <a:pt x="6235" y="681"/>
                    <a:pt x="6039" y="544"/>
                    <a:pt x="5824" y="456"/>
                  </a:cubicBezTo>
                  <a:cubicBezTo>
                    <a:pt x="5413" y="329"/>
                    <a:pt x="5002" y="221"/>
                    <a:pt x="4571" y="143"/>
                  </a:cubicBezTo>
                  <a:cubicBezTo>
                    <a:pt x="4185" y="47"/>
                    <a:pt x="3794" y="1"/>
                    <a:pt x="3404" y="1"/>
                  </a:cubicBezTo>
                  <a:close/>
                </a:path>
              </a:pathLst>
            </a:custGeom>
            <a:solidFill>
              <a:schemeClr val="accen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49"/>
            <p:cNvSpPr/>
            <p:nvPr/>
          </p:nvSpPr>
          <p:spPr>
            <a:xfrm>
              <a:off x="831346" y="2790422"/>
              <a:ext cx="37" cy="731"/>
            </a:xfrm>
            <a:custGeom>
              <a:avLst/>
              <a:gdLst/>
              <a:ahLst/>
              <a:cxnLst/>
              <a:rect l="l" t="t" r="r" b="b"/>
              <a:pathLst>
                <a:path w="1" h="20" extrusionOk="0">
                  <a:moveTo>
                    <a:pt x="0" y="0"/>
                  </a:moveTo>
                  <a:cubicBezTo>
                    <a:pt x="0" y="0"/>
                    <a:pt x="0" y="10"/>
                    <a:pt x="0" y="20"/>
                  </a:cubicBezTo>
                  <a:close/>
                </a:path>
              </a:pathLst>
            </a:custGeom>
            <a:solidFill>
              <a:srgbClr val="FFFFFF"/>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49"/>
            <p:cNvSpPr/>
            <p:nvPr/>
          </p:nvSpPr>
          <p:spPr>
            <a:xfrm>
              <a:off x="864249" y="3062718"/>
              <a:ext cx="32612" cy="10420"/>
            </a:xfrm>
            <a:custGeom>
              <a:avLst/>
              <a:gdLst/>
              <a:ahLst/>
              <a:cxnLst/>
              <a:rect l="l" t="t" r="r" b="b"/>
              <a:pathLst>
                <a:path w="892" h="285" fill="none" extrusionOk="0">
                  <a:moveTo>
                    <a:pt x="1" y="0"/>
                  </a:moveTo>
                  <a:cubicBezTo>
                    <a:pt x="265" y="186"/>
                    <a:pt x="578" y="284"/>
                    <a:pt x="891" y="284"/>
                  </a:cubicBez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49"/>
            <p:cNvSpPr/>
            <p:nvPr/>
          </p:nvSpPr>
          <p:spPr>
            <a:xfrm>
              <a:off x="673189" y="3119934"/>
              <a:ext cx="178596" cy="242868"/>
            </a:xfrm>
            <a:custGeom>
              <a:avLst/>
              <a:gdLst/>
              <a:ahLst/>
              <a:cxnLst/>
              <a:rect l="l" t="t" r="r" b="b"/>
              <a:pathLst>
                <a:path w="4885" h="6643" extrusionOk="0">
                  <a:moveTo>
                    <a:pt x="3487" y="0"/>
                  </a:moveTo>
                  <a:cubicBezTo>
                    <a:pt x="3254" y="0"/>
                    <a:pt x="3021" y="123"/>
                    <a:pt x="2907" y="383"/>
                  </a:cubicBezTo>
                  <a:lnTo>
                    <a:pt x="2907" y="402"/>
                  </a:lnTo>
                  <a:cubicBezTo>
                    <a:pt x="2859" y="514"/>
                    <a:pt x="2754" y="580"/>
                    <a:pt x="2642" y="580"/>
                  </a:cubicBezTo>
                  <a:cubicBezTo>
                    <a:pt x="2616" y="580"/>
                    <a:pt x="2590" y="576"/>
                    <a:pt x="2565" y="569"/>
                  </a:cubicBezTo>
                  <a:cubicBezTo>
                    <a:pt x="2530" y="558"/>
                    <a:pt x="2494" y="553"/>
                    <a:pt x="2457" y="553"/>
                  </a:cubicBezTo>
                  <a:cubicBezTo>
                    <a:pt x="2115" y="553"/>
                    <a:pt x="1650" y="954"/>
                    <a:pt x="1517" y="1078"/>
                  </a:cubicBezTo>
                  <a:cubicBezTo>
                    <a:pt x="1488" y="1097"/>
                    <a:pt x="1468" y="1127"/>
                    <a:pt x="1459" y="1156"/>
                  </a:cubicBezTo>
                  <a:cubicBezTo>
                    <a:pt x="1263" y="1528"/>
                    <a:pt x="0" y="4258"/>
                    <a:pt x="2261" y="6578"/>
                  </a:cubicBezTo>
                  <a:cubicBezTo>
                    <a:pt x="2305" y="6622"/>
                    <a:pt x="2358" y="6643"/>
                    <a:pt x="2417" y="6643"/>
                  </a:cubicBezTo>
                  <a:cubicBezTo>
                    <a:pt x="2983" y="6643"/>
                    <a:pt x="4162" y="4748"/>
                    <a:pt x="4659" y="3906"/>
                  </a:cubicBezTo>
                  <a:cubicBezTo>
                    <a:pt x="4845" y="3603"/>
                    <a:pt x="4884" y="3231"/>
                    <a:pt x="4767" y="2888"/>
                  </a:cubicBezTo>
                  <a:cubicBezTo>
                    <a:pt x="4502" y="2115"/>
                    <a:pt x="4287" y="1322"/>
                    <a:pt x="4121" y="530"/>
                  </a:cubicBezTo>
                  <a:cubicBezTo>
                    <a:pt x="4056" y="185"/>
                    <a:pt x="3772" y="0"/>
                    <a:pt x="3487" y="0"/>
                  </a:cubicBez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49"/>
            <p:cNvSpPr/>
            <p:nvPr/>
          </p:nvSpPr>
          <p:spPr>
            <a:xfrm>
              <a:off x="642772" y="4045258"/>
              <a:ext cx="391484" cy="857332"/>
            </a:xfrm>
            <a:custGeom>
              <a:avLst/>
              <a:gdLst/>
              <a:ahLst/>
              <a:cxnLst/>
              <a:rect l="l" t="t" r="r" b="b"/>
              <a:pathLst>
                <a:path w="10708" h="23450" extrusionOk="0">
                  <a:moveTo>
                    <a:pt x="5021" y="0"/>
                  </a:moveTo>
                  <a:lnTo>
                    <a:pt x="0" y="1889"/>
                  </a:lnTo>
                  <a:cubicBezTo>
                    <a:pt x="1263" y="4345"/>
                    <a:pt x="3348" y="7859"/>
                    <a:pt x="3348" y="7859"/>
                  </a:cubicBezTo>
                  <a:cubicBezTo>
                    <a:pt x="4121" y="14485"/>
                    <a:pt x="8378" y="23449"/>
                    <a:pt x="8378" y="23449"/>
                  </a:cubicBezTo>
                  <a:lnTo>
                    <a:pt x="10707" y="22833"/>
                  </a:lnTo>
                  <a:cubicBezTo>
                    <a:pt x="10707" y="22833"/>
                    <a:pt x="7820" y="10276"/>
                    <a:pt x="6822" y="6332"/>
                  </a:cubicBezTo>
                  <a:cubicBezTo>
                    <a:pt x="6763" y="6078"/>
                    <a:pt x="6685" y="5833"/>
                    <a:pt x="6587" y="5588"/>
                  </a:cubicBezTo>
                  <a:lnTo>
                    <a:pt x="5021" y="0"/>
                  </a:ln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49"/>
            <p:cNvSpPr/>
            <p:nvPr/>
          </p:nvSpPr>
          <p:spPr>
            <a:xfrm>
              <a:off x="828458" y="4308597"/>
              <a:ext cx="42995" cy="34001"/>
            </a:xfrm>
            <a:custGeom>
              <a:avLst/>
              <a:gdLst/>
              <a:ahLst/>
              <a:cxnLst/>
              <a:rect l="l" t="t" r="r" b="b"/>
              <a:pathLst>
                <a:path w="1176" h="930" fill="none" extrusionOk="0">
                  <a:moveTo>
                    <a:pt x="1" y="0"/>
                  </a:moveTo>
                  <a:cubicBezTo>
                    <a:pt x="1" y="0"/>
                    <a:pt x="148" y="666"/>
                    <a:pt x="1175" y="930"/>
                  </a:cubicBez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49"/>
            <p:cNvSpPr/>
            <p:nvPr/>
          </p:nvSpPr>
          <p:spPr>
            <a:xfrm>
              <a:off x="508598" y="3828752"/>
              <a:ext cx="357118" cy="392216"/>
            </a:xfrm>
            <a:custGeom>
              <a:avLst/>
              <a:gdLst/>
              <a:ahLst/>
              <a:cxnLst/>
              <a:rect l="l" t="t" r="r" b="b"/>
              <a:pathLst>
                <a:path w="9768" h="10728" extrusionOk="0">
                  <a:moveTo>
                    <a:pt x="0" y="1"/>
                  </a:moveTo>
                  <a:cubicBezTo>
                    <a:pt x="225" y="1381"/>
                    <a:pt x="656" y="2732"/>
                    <a:pt x="1282" y="3984"/>
                  </a:cubicBezTo>
                  <a:cubicBezTo>
                    <a:pt x="2271" y="5883"/>
                    <a:pt x="5187" y="10727"/>
                    <a:pt x="5187" y="10727"/>
                  </a:cubicBezTo>
                  <a:cubicBezTo>
                    <a:pt x="6411" y="9628"/>
                    <a:pt x="7915" y="9425"/>
                    <a:pt x="8857" y="9425"/>
                  </a:cubicBezTo>
                  <a:cubicBezTo>
                    <a:pt x="9408" y="9425"/>
                    <a:pt x="9768" y="9494"/>
                    <a:pt x="9768" y="9494"/>
                  </a:cubicBezTo>
                  <a:cubicBezTo>
                    <a:pt x="9073" y="6304"/>
                    <a:pt x="6430" y="265"/>
                    <a:pt x="6430" y="265"/>
                  </a:cubicBezTo>
                  <a:lnTo>
                    <a:pt x="0" y="1"/>
                  </a:lnTo>
                  <a:close/>
                </a:path>
              </a:pathLst>
            </a:custGeom>
            <a:solidFill>
              <a:schemeClr val="accent5"/>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49"/>
            <p:cNvSpPr/>
            <p:nvPr/>
          </p:nvSpPr>
          <p:spPr>
            <a:xfrm>
              <a:off x="384807" y="3941831"/>
              <a:ext cx="231534" cy="979369"/>
            </a:xfrm>
            <a:custGeom>
              <a:avLst/>
              <a:gdLst/>
              <a:ahLst/>
              <a:cxnLst/>
              <a:rect l="l" t="t" r="r" b="b"/>
              <a:pathLst>
                <a:path w="6333" h="26788" extrusionOk="0">
                  <a:moveTo>
                    <a:pt x="0" y="1"/>
                  </a:moveTo>
                  <a:cubicBezTo>
                    <a:pt x="352" y="4914"/>
                    <a:pt x="2584" y="11716"/>
                    <a:pt x="2584" y="11716"/>
                  </a:cubicBezTo>
                  <a:cubicBezTo>
                    <a:pt x="1732" y="16022"/>
                    <a:pt x="2584" y="26787"/>
                    <a:pt x="2584" y="26787"/>
                  </a:cubicBezTo>
                  <a:lnTo>
                    <a:pt x="5168" y="26709"/>
                  </a:lnTo>
                  <a:cubicBezTo>
                    <a:pt x="5168" y="26709"/>
                    <a:pt x="5725" y="19173"/>
                    <a:pt x="6215" y="12136"/>
                  </a:cubicBezTo>
                  <a:cubicBezTo>
                    <a:pt x="6332" y="10522"/>
                    <a:pt x="5814" y="4679"/>
                    <a:pt x="5814" y="4679"/>
                  </a:cubicBezTo>
                  <a:lnTo>
                    <a:pt x="4894" y="921"/>
                  </a:lnTo>
                  <a:lnTo>
                    <a:pt x="0" y="1"/>
                  </a:ln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49"/>
            <p:cNvSpPr/>
            <p:nvPr/>
          </p:nvSpPr>
          <p:spPr>
            <a:xfrm>
              <a:off x="545816" y="4364753"/>
              <a:ext cx="37949" cy="52281"/>
            </a:xfrm>
            <a:custGeom>
              <a:avLst/>
              <a:gdLst/>
              <a:ahLst/>
              <a:cxnLst/>
              <a:rect l="l" t="t" r="r" b="b"/>
              <a:pathLst>
                <a:path w="1038" h="1430" fill="none" extrusionOk="0">
                  <a:moveTo>
                    <a:pt x="0" y="1"/>
                  </a:moveTo>
                  <a:cubicBezTo>
                    <a:pt x="0" y="1"/>
                    <a:pt x="264" y="1430"/>
                    <a:pt x="1038" y="1077"/>
                  </a:cubicBez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49"/>
            <p:cNvSpPr/>
            <p:nvPr/>
          </p:nvSpPr>
          <p:spPr>
            <a:xfrm>
              <a:off x="332564" y="3822318"/>
              <a:ext cx="300596" cy="426546"/>
            </a:xfrm>
            <a:custGeom>
              <a:avLst/>
              <a:gdLst/>
              <a:ahLst/>
              <a:cxnLst/>
              <a:rect l="l" t="t" r="r" b="b"/>
              <a:pathLst>
                <a:path w="8222" h="11667" extrusionOk="0">
                  <a:moveTo>
                    <a:pt x="1038" y="1"/>
                  </a:moveTo>
                  <a:cubicBezTo>
                    <a:pt x="0" y="3632"/>
                    <a:pt x="2878" y="11667"/>
                    <a:pt x="2878" y="11667"/>
                  </a:cubicBezTo>
                  <a:cubicBezTo>
                    <a:pt x="3887" y="10710"/>
                    <a:pt x="5632" y="10554"/>
                    <a:pt x="6661" y="10554"/>
                  </a:cubicBezTo>
                  <a:cubicBezTo>
                    <a:pt x="7157" y="10554"/>
                    <a:pt x="7487" y="10590"/>
                    <a:pt x="7487" y="10590"/>
                  </a:cubicBezTo>
                  <a:cubicBezTo>
                    <a:pt x="7536" y="7537"/>
                    <a:pt x="6988" y="6010"/>
                    <a:pt x="6988" y="6010"/>
                  </a:cubicBezTo>
                  <a:cubicBezTo>
                    <a:pt x="8221" y="3260"/>
                    <a:pt x="6841" y="1"/>
                    <a:pt x="6841" y="1"/>
                  </a:cubicBezTo>
                  <a:close/>
                </a:path>
              </a:pathLst>
            </a:custGeom>
            <a:solidFill>
              <a:schemeClr val="accent5"/>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49"/>
            <p:cNvSpPr/>
            <p:nvPr/>
          </p:nvSpPr>
          <p:spPr>
            <a:xfrm>
              <a:off x="225225" y="3155178"/>
              <a:ext cx="562147" cy="693726"/>
            </a:xfrm>
            <a:custGeom>
              <a:avLst/>
              <a:gdLst/>
              <a:ahLst/>
              <a:cxnLst/>
              <a:rect l="l" t="t" r="r" b="b"/>
              <a:pathLst>
                <a:path w="15376" h="18975" extrusionOk="0">
                  <a:moveTo>
                    <a:pt x="11671" y="1"/>
                  </a:moveTo>
                  <a:cubicBezTo>
                    <a:pt x="10649" y="1"/>
                    <a:pt x="9869" y="112"/>
                    <a:pt x="8857" y="143"/>
                  </a:cubicBezTo>
                  <a:cubicBezTo>
                    <a:pt x="6968" y="172"/>
                    <a:pt x="5109" y="535"/>
                    <a:pt x="3337" y="1190"/>
                  </a:cubicBezTo>
                  <a:cubicBezTo>
                    <a:pt x="2829" y="1220"/>
                    <a:pt x="2339" y="1406"/>
                    <a:pt x="1948" y="1738"/>
                  </a:cubicBezTo>
                  <a:cubicBezTo>
                    <a:pt x="1507" y="2091"/>
                    <a:pt x="1175" y="2560"/>
                    <a:pt x="998" y="3099"/>
                  </a:cubicBezTo>
                  <a:cubicBezTo>
                    <a:pt x="724" y="3882"/>
                    <a:pt x="0" y="7904"/>
                    <a:pt x="666" y="7953"/>
                  </a:cubicBezTo>
                  <a:cubicBezTo>
                    <a:pt x="1212" y="8125"/>
                    <a:pt x="1778" y="8212"/>
                    <a:pt x="2346" y="8212"/>
                  </a:cubicBezTo>
                  <a:cubicBezTo>
                    <a:pt x="2683" y="8212"/>
                    <a:pt x="3022" y="8181"/>
                    <a:pt x="3357" y="8119"/>
                  </a:cubicBezTo>
                  <a:cubicBezTo>
                    <a:pt x="3377" y="10145"/>
                    <a:pt x="3504" y="12161"/>
                    <a:pt x="3729" y="14168"/>
                  </a:cubicBezTo>
                  <a:cubicBezTo>
                    <a:pt x="3895" y="15391"/>
                    <a:pt x="3484" y="18122"/>
                    <a:pt x="3484" y="18122"/>
                  </a:cubicBezTo>
                  <a:cubicBezTo>
                    <a:pt x="4631" y="18774"/>
                    <a:pt x="6563" y="18974"/>
                    <a:pt x="8506" y="18974"/>
                  </a:cubicBezTo>
                  <a:cubicBezTo>
                    <a:pt x="11605" y="18974"/>
                    <a:pt x="14729" y="18464"/>
                    <a:pt x="14729" y="18464"/>
                  </a:cubicBezTo>
                  <a:cubicBezTo>
                    <a:pt x="14729" y="18464"/>
                    <a:pt x="14201" y="15626"/>
                    <a:pt x="14299" y="14363"/>
                  </a:cubicBezTo>
                  <a:cubicBezTo>
                    <a:pt x="15375" y="1621"/>
                    <a:pt x="13731" y="143"/>
                    <a:pt x="13731" y="143"/>
                  </a:cubicBezTo>
                  <a:cubicBezTo>
                    <a:pt x="12909" y="37"/>
                    <a:pt x="12251" y="1"/>
                    <a:pt x="11671" y="1"/>
                  </a:cubicBez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49"/>
            <p:cNvSpPr/>
            <p:nvPr/>
          </p:nvSpPr>
          <p:spPr>
            <a:xfrm>
              <a:off x="478546" y="3721413"/>
              <a:ext cx="42592" cy="10420"/>
            </a:xfrm>
            <a:custGeom>
              <a:avLst/>
              <a:gdLst/>
              <a:ahLst/>
              <a:cxnLst/>
              <a:rect l="l" t="t" r="r" b="b"/>
              <a:pathLst>
                <a:path w="1165" h="285" extrusionOk="0">
                  <a:moveTo>
                    <a:pt x="0" y="1"/>
                  </a:moveTo>
                  <a:lnTo>
                    <a:pt x="0" y="1"/>
                  </a:lnTo>
                  <a:cubicBezTo>
                    <a:pt x="21" y="51"/>
                    <a:pt x="108" y="63"/>
                    <a:pt x="225" y="63"/>
                  </a:cubicBezTo>
                  <a:cubicBezTo>
                    <a:pt x="235" y="63"/>
                    <a:pt x="245" y="63"/>
                    <a:pt x="255" y="63"/>
                  </a:cubicBezTo>
                  <a:lnTo>
                    <a:pt x="255" y="63"/>
                  </a:lnTo>
                  <a:lnTo>
                    <a:pt x="1165" y="285"/>
                  </a:lnTo>
                  <a:cubicBezTo>
                    <a:pt x="1120" y="87"/>
                    <a:pt x="888" y="50"/>
                    <a:pt x="642" y="50"/>
                  </a:cubicBezTo>
                  <a:cubicBezTo>
                    <a:pt x="507" y="50"/>
                    <a:pt x="369" y="61"/>
                    <a:pt x="255" y="63"/>
                  </a:cubicBezTo>
                  <a:lnTo>
                    <a:pt x="255" y="63"/>
                  </a:lnTo>
                  <a:lnTo>
                    <a:pt x="0" y="1"/>
                  </a:lnTo>
                  <a:close/>
                </a:path>
              </a:pathLst>
            </a:cu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49"/>
            <p:cNvSpPr/>
            <p:nvPr/>
          </p:nvSpPr>
          <p:spPr>
            <a:xfrm>
              <a:off x="478546" y="3716075"/>
              <a:ext cx="42592" cy="15757"/>
            </a:xfrm>
            <a:custGeom>
              <a:avLst/>
              <a:gdLst/>
              <a:ahLst/>
              <a:cxnLst/>
              <a:rect l="l" t="t" r="r" b="b"/>
              <a:pathLst>
                <a:path w="1165" h="431" fill="none" extrusionOk="0">
                  <a:moveTo>
                    <a:pt x="1165" y="431"/>
                  </a:moveTo>
                  <a:cubicBezTo>
                    <a:pt x="1067" y="0"/>
                    <a:pt x="79" y="333"/>
                    <a:pt x="0" y="147"/>
                  </a:cubicBez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49"/>
            <p:cNvSpPr/>
            <p:nvPr/>
          </p:nvSpPr>
          <p:spPr>
            <a:xfrm>
              <a:off x="390145" y="3699953"/>
              <a:ext cx="16160" cy="7202"/>
            </a:xfrm>
            <a:custGeom>
              <a:avLst/>
              <a:gdLst/>
              <a:ahLst/>
              <a:cxnLst/>
              <a:rect l="l" t="t" r="r" b="b"/>
              <a:pathLst>
                <a:path w="442" h="197" fill="none" extrusionOk="0">
                  <a:moveTo>
                    <a:pt x="441" y="196"/>
                  </a:moveTo>
                  <a:lnTo>
                    <a:pt x="1" y="1"/>
                  </a:ln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49"/>
            <p:cNvSpPr/>
            <p:nvPr/>
          </p:nvSpPr>
          <p:spPr>
            <a:xfrm>
              <a:off x="428094" y="3709604"/>
              <a:ext cx="282682" cy="105256"/>
            </a:xfrm>
            <a:custGeom>
              <a:avLst/>
              <a:gdLst/>
              <a:ahLst/>
              <a:cxnLst/>
              <a:rect l="l" t="t" r="r" b="b"/>
              <a:pathLst>
                <a:path w="7732" h="2879" fill="none" extrusionOk="0">
                  <a:moveTo>
                    <a:pt x="7732" y="1"/>
                  </a:moveTo>
                  <a:cubicBezTo>
                    <a:pt x="7732" y="1"/>
                    <a:pt x="6636" y="2878"/>
                    <a:pt x="0" y="158"/>
                  </a:cubicBez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49"/>
            <p:cNvSpPr/>
            <p:nvPr/>
          </p:nvSpPr>
          <p:spPr>
            <a:xfrm>
              <a:off x="448823" y="3073101"/>
              <a:ext cx="193987" cy="157830"/>
            </a:xfrm>
            <a:custGeom>
              <a:avLst/>
              <a:gdLst/>
              <a:ahLst/>
              <a:cxnLst/>
              <a:rect l="l" t="t" r="r" b="b"/>
              <a:pathLst>
                <a:path w="5306" h="4317" extrusionOk="0">
                  <a:moveTo>
                    <a:pt x="1968" y="0"/>
                  </a:moveTo>
                  <a:cubicBezTo>
                    <a:pt x="1968" y="0"/>
                    <a:pt x="1684" y="1957"/>
                    <a:pt x="1322" y="2476"/>
                  </a:cubicBezTo>
                  <a:cubicBezTo>
                    <a:pt x="1087" y="2799"/>
                    <a:pt x="1" y="3142"/>
                    <a:pt x="1" y="3142"/>
                  </a:cubicBezTo>
                  <a:cubicBezTo>
                    <a:pt x="1" y="3142"/>
                    <a:pt x="884" y="4316"/>
                    <a:pt x="2852" y="4316"/>
                  </a:cubicBezTo>
                  <a:cubicBezTo>
                    <a:pt x="2956" y="4316"/>
                    <a:pt x="3062" y="4313"/>
                    <a:pt x="3172" y="4306"/>
                  </a:cubicBezTo>
                  <a:cubicBezTo>
                    <a:pt x="5305" y="4179"/>
                    <a:pt x="5051" y="2897"/>
                    <a:pt x="5051" y="2897"/>
                  </a:cubicBezTo>
                  <a:lnTo>
                    <a:pt x="5051" y="2897"/>
                  </a:lnTo>
                  <a:cubicBezTo>
                    <a:pt x="5051" y="2897"/>
                    <a:pt x="5007" y="2901"/>
                    <a:pt x="4940" y="2901"/>
                  </a:cubicBezTo>
                  <a:cubicBezTo>
                    <a:pt x="4766" y="2901"/>
                    <a:pt x="4434" y="2875"/>
                    <a:pt x="4307" y="2691"/>
                  </a:cubicBezTo>
                  <a:cubicBezTo>
                    <a:pt x="4131" y="2427"/>
                    <a:pt x="4307" y="1419"/>
                    <a:pt x="4307" y="1419"/>
                  </a:cubicBezTo>
                  <a:lnTo>
                    <a:pt x="1968" y="0"/>
                  </a:ln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49"/>
            <p:cNvSpPr/>
            <p:nvPr/>
          </p:nvSpPr>
          <p:spPr>
            <a:xfrm>
              <a:off x="503955" y="3073796"/>
              <a:ext cx="157464" cy="85075"/>
            </a:xfrm>
            <a:custGeom>
              <a:avLst/>
              <a:gdLst/>
              <a:ahLst/>
              <a:cxnLst/>
              <a:rect l="l" t="t" r="r" b="b"/>
              <a:pathLst>
                <a:path w="4307" h="2327" extrusionOk="0">
                  <a:moveTo>
                    <a:pt x="0" y="1"/>
                  </a:moveTo>
                  <a:cubicBezTo>
                    <a:pt x="81" y="298"/>
                    <a:pt x="687" y="2327"/>
                    <a:pt x="2484" y="2327"/>
                  </a:cubicBezTo>
                  <a:cubicBezTo>
                    <a:pt x="2636" y="2327"/>
                    <a:pt x="2796" y="2312"/>
                    <a:pt x="2966" y="2281"/>
                  </a:cubicBezTo>
                  <a:cubicBezTo>
                    <a:pt x="3944" y="2105"/>
                    <a:pt x="4228" y="1048"/>
                    <a:pt x="43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49"/>
            <p:cNvSpPr/>
            <p:nvPr/>
          </p:nvSpPr>
          <p:spPr>
            <a:xfrm>
              <a:off x="448823" y="3073101"/>
              <a:ext cx="193987" cy="162473"/>
            </a:xfrm>
            <a:custGeom>
              <a:avLst/>
              <a:gdLst/>
              <a:ahLst/>
              <a:cxnLst/>
              <a:rect l="l" t="t" r="r" b="b"/>
              <a:pathLst>
                <a:path w="5306" h="4444" fill="none" extrusionOk="0">
                  <a:moveTo>
                    <a:pt x="4307" y="1419"/>
                  </a:moveTo>
                  <a:cubicBezTo>
                    <a:pt x="4307" y="1419"/>
                    <a:pt x="4131" y="2427"/>
                    <a:pt x="4307" y="2691"/>
                  </a:cubicBezTo>
                  <a:cubicBezTo>
                    <a:pt x="4483" y="2946"/>
                    <a:pt x="5051" y="2897"/>
                    <a:pt x="5051" y="2897"/>
                  </a:cubicBezTo>
                  <a:cubicBezTo>
                    <a:pt x="5051" y="2897"/>
                    <a:pt x="5305" y="4179"/>
                    <a:pt x="3172" y="4306"/>
                  </a:cubicBezTo>
                  <a:cubicBezTo>
                    <a:pt x="980" y="4443"/>
                    <a:pt x="1" y="3142"/>
                    <a:pt x="1" y="3142"/>
                  </a:cubicBezTo>
                  <a:cubicBezTo>
                    <a:pt x="1" y="3142"/>
                    <a:pt x="1087" y="2799"/>
                    <a:pt x="1322" y="2476"/>
                  </a:cubicBezTo>
                  <a:cubicBezTo>
                    <a:pt x="1684" y="1957"/>
                    <a:pt x="1968" y="0"/>
                    <a:pt x="1968" y="0"/>
                  </a:cubicBezTo>
                  <a:close/>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49"/>
            <p:cNvSpPr/>
            <p:nvPr/>
          </p:nvSpPr>
          <p:spPr>
            <a:xfrm>
              <a:off x="458073" y="2887744"/>
              <a:ext cx="223016" cy="251533"/>
            </a:xfrm>
            <a:custGeom>
              <a:avLst/>
              <a:gdLst/>
              <a:ahLst/>
              <a:cxnLst/>
              <a:rect l="l" t="t" r="r" b="b"/>
              <a:pathLst>
                <a:path w="6100" h="6880" extrusionOk="0">
                  <a:moveTo>
                    <a:pt x="5023" y="0"/>
                  </a:moveTo>
                  <a:cubicBezTo>
                    <a:pt x="4694" y="419"/>
                    <a:pt x="4049" y="528"/>
                    <a:pt x="3469" y="528"/>
                  </a:cubicBezTo>
                  <a:cubicBezTo>
                    <a:pt x="2843" y="528"/>
                    <a:pt x="2293" y="402"/>
                    <a:pt x="2293" y="402"/>
                  </a:cubicBezTo>
                  <a:cubicBezTo>
                    <a:pt x="2204" y="979"/>
                    <a:pt x="1901" y="1498"/>
                    <a:pt x="1451" y="1850"/>
                  </a:cubicBezTo>
                  <a:cubicBezTo>
                    <a:pt x="1470" y="3103"/>
                    <a:pt x="1040" y="3103"/>
                    <a:pt x="1040" y="3103"/>
                  </a:cubicBezTo>
                  <a:cubicBezTo>
                    <a:pt x="772" y="2905"/>
                    <a:pt x="564" y="2820"/>
                    <a:pt x="409" y="2820"/>
                  </a:cubicBezTo>
                  <a:cubicBezTo>
                    <a:pt x="84" y="2820"/>
                    <a:pt x="0" y="3199"/>
                    <a:pt x="120" y="3690"/>
                  </a:cubicBezTo>
                  <a:cubicBezTo>
                    <a:pt x="296" y="4414"/>
                    <a:pt x="1147" y="4414"/>
                    <a:pt x="1147" y="4414"/>
                  </a:cubicBezTo>
                  <a:cubicBezTo>
                    <a:pt x="1147" y="4414"/>
                    <a:pt x="1720" y="6880"/>
                    <a:pt x="3738" y="6880"/>
                  </a:cubicBezTo>
                  <a:cubicBezTo>
                    <a:pt x="3896" y="6880"/>
                    <a:pt x="4063" y="6864"/>
                    <a:pt x="4240" y="6832"/>
                  </a:cubicBezTo>
                  <a:cubicBezTo>
                    <a:pt x="6100" y="6489"/>
                    <a:pt x="5561" y="3171"/>
                    <a:pt x="5698" y="2339"/>
                  </a:cubicBezTo>
                  <a:cubicBezTo>
                    <a:pt x="5835" y="1508"/>
                    <a:pt x="5023" y="0"/>
                    <a:pt x="5023" y="0"/>
                  </a:cubicBez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49"/>
            <p:cNvSpPr/>
            <p:nvPr/>
          </p:nvSpPr>
          <p:spPr>
            <a:xfrm>
              <a:off x="606285" y="2987223"/>
              <a:ext cx="28663" cy="68367"/>
            </a:xfrm>
            <a:custGeom>
              <a:avLst/>
              <a:gdLst/>
              <a:ahLst/>
              <a:cxnLst/>
              <a:rect l="l" t="t" r="r" b="b"/>
              <a:pathLst>
                <a:path w="784" h="1870" fill="none" extrusionOk="0">
                  <a:moveTo>
                    <a:pt x="225" y="0"/>
                  </a:moveTo>
                  <a:lnTo>
                    <a:pt x="705" y="989"/>
                  </a:lnTo>
                  <a:cubicBezTo>
                    <a:pt x="783" y="1145"/>
                    <a:pt x="734" y="1331"/>
                    <a:pt x="597" y="1439"/>
                  </a:cubicBezTo>
                  <a:cubicBezTo>
                    <a:pt x="597" y="1439"/>
                    <a:pt x="0" y="1684"/>
                    <a:pt x="0" y="1869"/>
                  </a:cubicBez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49"/>
            <p:cNvSpPr/>
            <p:nvPr/>
          </p:nvSpPr>
          <p:spPr>
            <a:xfrm>
              <a:off x="636337" y="2970405"/>
              <a:ext cx="10420" cy="20766"/>
            </a:xfrm>
            <a:custGeom>
              <a:avLst/>
              <a:gdLst/>
              <a:ahLst/>
              <a:cxnLst/>
              <a:rect l="l" t="t" r="r" b="b"/>
              <a:pathLst>
                <a:path w="285" h="568" extrusionOk="0">
                  <a:moveTo>
                    <a:pt x="147" y="0"/>
                  </a:moveTo>
                  <a:cubicBezTo>
                    <a:pt x="69" y="0"/>
                    <a:pt x="0" y="127"/>
                    <a:pt x="0" y="284"/>
                  </a:cubicBezTo>
                  <a:cubicBezTo>
                    <a:pt x="0" y="441"/>
                    <a:pt x="69" y="568"/>
                    <a:pt x="147" y="568"/>
                  </a:cubicBezTo>
                  <a:cubicBezTo>
                    <a:pt x="225" y="568"/>
                    <a:pt x="284" y="441"/>
                    <a:pt x="284" y="284"/>
                  </a:cubicBezTo>
                  <a:cubicBezTo>
                    <a:pt x="284" y="118"/>
                    <a:pt x="225" y="0"/>
                    <a:pt x="1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49"/>
            <p:cNvSpPr/>
            <p:nvPr/>
          </p:nvSpPr>
          <p:spPr>
            <a:xfrm>
              <a:off x="578354" y="2972891"/>
              <a:ext cx="10420" cy="20803"/>
            </a:xfrm>
            <a:custGeom>
              <a:avLst/>
              <a:gdLst/>
              <a:ahLst/>
              <a:cxnLst/>
              <a:rect l="l" t="t" r="r" b="b"/>
              <a:pathLst>
                <a:path w="285" h="569" extrusionOk="0">
                  <a:moveTo>
                    <a:pt x="138" y="1"/>
                  </a:moveTo>
                  <a:cubicBezTo>
                    <a:pt x="60" y="1"/>
                    <a:pt x="1" y="128"/>
                    <a:pt x="1" y="294"/>
                  </a:cubicBezTo>
                  <a:cubicBezTo>
                    <a:pt x="1" y="441"/>
                    <a:pt x="60" y="568"/>
                    <a:pt x="138" y="568"/>
                  </a:cubicBezTo>
                  <a:cubicBezTo>
                    <a:pt x="216" y="568"/>
                    <a:pt x="285" y="451"/>
                    <a:pt x="285" y="294"/>
                  </a:cubicBezTo>
                  <a:cubicBezTo>
                    <a:pt x="285" y="128"/>
                    <a:pt x="216" y="1"/>
                    <a:pt x="1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49"/>
            <p:cNvSpPr/>
            <p:nvPr/>
          </p:nvSpPr>
          <p:spPr>
            <a:xfrm>
              <a:off x="567276" y="3055918"/>
              <a:ext cx="45481" cy="33708"/>
            </a:xfrm>
            <a:custGeom>
              <a:avLst/>
              <a:gdLst/>
              <a:ahLst/>
              <a:cxnLst/>
              <a:rect l="l" t="t" r="r" b="b"/>
              <a:pathLst>
                <a:path w="1244" h="922" extrusionOk="0">
                  <a:moveTo>
                    <a:pt x="0" y="0"/>
                  </a:moveTo>
                  <a:lnTo>
                    <a:pt x="0" y="0"/>
                  </a:lnTo>
                  <a:cubicBezTo>
                    <a:pt x="0" y="0"/>
                    <a:pt x="55" y="921"/>
                    <a:pt x="554" y="921"/>
                  </a:cubicBezTo>
                  <a:cubicBezTo>
                    <a:pt x="726" y="921"/>
                    <a:pt x="950" y="812"/>
                    <a:pt x="1243" y="519"/>
                  </a:cubicBezTo>
                  <a:cubicBezTo>
                    <a:pt x="793" y="441"/>
                    <a:pt x="372" y="255"/>
                    <a:pt x="0" y="0"/>
                  </a:cubicBezTo>
                  <a:close/>
                </a:path>
              </a:pathLst>
            </a:custGeom>
            <a:solidFill>
              <a:srgbClr val="FFFFFF"/>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49"/>
            <p:cNvSpPr/>
            <p:nvPr/>
          </p:nvSpPr>
          <p:spPr>
            <a:xfrm>
              <a:off x="622371" y="2932456"/>
              <a:ext cx="29394" cy="26177"/>
            </a:xfrm>
            <a:custGeom>
              <a:avLst/>
              <a:gdLst/>
              <a:ahLst/>
              <a:cxnLst/>
              <a:rect l="l" t="t" r="r" b="b"/>
              <a:pathLst>
                <a:path w="804" h="716" fill="none" extrusionOk="0">
                  <a:moveTo>
                    <a:pt x="803" y="676"/>
                  </a:moveTo>
                  <a:cubicBezTo>
                    <a:pt x="803" y="676"/>
                    <a:pt x="441" y="1"/>
                    <a:pt x="1" y="715"/>
                  </a:cubicBez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49"/>
            <p:cNvSpPr/>
            <p:nvPr/>
          </p:nvSpPr>
          <p:spPr>
            <a:xfrm>
              <a:off x="565119" y="2935674"/>
              <a:ext cx="34037" cy="31880"/>
            </a:xfrm>
            <a:custGeom>
              <a:avLst/>
              <a:gdLst/>
              <a:ahLst/>
              <a:cxnLst/>
              <a:rect l="l" t="t" r="r" b="b"/>
              <a:pathLst>
                <a:path w="931" h="872" fill="none" extrusionOk="0">
                  <a:moveTo>
                    <a:pt x="930" y="745"/>
                  </a:moveTo>
                  <a:cubicBezTo>
                    <a:pt x="930" y="745"/>
                    <a:pt x="412" y="1"/>
                    <a:pt x="1" y="872"/>
                  </a:cubicBez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49"/>
            <p:cNvSpPr/>
            <p:nvPr/>
          </p:nvSpPr>
          <p:spPr>
            <a:xfrm>
              <a:off x="460303" y="3507832"/>
              <a:ext cx="400771" cy="482080"/>
            </a:xfrm>
            <a:custGeom>
              <a:avLst/>
              <a:gdLst/>
              <a:ahLst/>
              <a:cxnLst/>
              <a:rect l="l" t="t" r="r" b="b"/>
              <a:pathLst>
                <a:path w="10962" h="13186" extrusionOk="0">
                  <a:moveTo>
                    <a:pt x="0" y="0"/>
                  </a:moveTo>
                  <a:lnTo>
                    <a:pt x="1605" y="12557"/>
                  </a:lnTo>
                  <a:lnTo>
                    <a:pt x="1752" y="12606"/>
                  </a:lnTo>
                  <a:cubicBezTo>
                    <a:pt x="2960" y="12991"/>
                    <a:pt x="4216" y="13185"/>
                    <a:pt x="5472" y="13185"/>
                  </a:cubicBezTo>
                  <a:cubicBezTo>
                    <a:pt x="6638" y="13185"/>
                    <a:pt x="7805" y="13018"/>
                    <a:pt x="8936" y="12684"/>
                  </a:cubicBezTo>
                  <a:lnTo>
                    <a:pt x="9356" y="12557"/>
                  </a:lnTo>
                  <a:lnTo>
                    <a:pt x="10962" y="0"/>
                  </a:lnTo>
                  <a:close/>
                </a:path>
              </a:pathLst>
            </a:custGeom>
            <a:solidFill>
              <a:schemeClr val="accent4"/>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49"/>
            <p:cNvSpPr/>
            <p:nvPr/>
          </p:nvSpPr>
          <p:spPr>
            <a:xfrm>
              <a:off x="460303" y="3477780"/>
              <a:ext cx="400771" cy="60507"/>
            </a:xfrm>
            <a:custGeom>
              <a:avLst/>
              <a:gdLst/>
              <a:ahLst/>
              <a:cxnLst/>
              <a:rect l="l" t="t" r="r" b="b"/>
              <a:pathLst>
                <a:path w="10962" h="1655" extrusionOk="0">
                  <a:moveTo>
                    <a:pt x="5481" y="0"/>
                  </a:moveTo>
                  <a:cubicBezTo>
                    <a:pt x="2457" y="0"/>
                    <a:pt x="0" y="372"/>
                    <a:pt x="0" y="822"/>
                  </a:cubicBezTo>
                  <a:cubicBezTo>
                    <a:pt x="0" y="1282"/>
                    <a:pt x="2447" y="1654"/>
                    <a:pt x="5481" y="1654"/>
                  </a:cubicBezTo>
                  <a:cubicBezTo>
                    <a:pt x="8515" y="1654"/>
                    <a:pt x="10962" y="1282"/>
                    <a:pt x="10962" y="822"/>
                  </a:cubicBezTo>
                  <a:cubicBezTo>
                    <a:pt x="10962" y="372"/>
                    <a:pt x="8505" y="0"/>
                    <a:pt x="5481" y="0"/>
                  </a:cubicBezTo>
                  <a:close/>
                </a:path>
              </a:pathLst>
            </a:custGeom>
            <a:solidFill>
              <a:schemeClr val="accent5"/>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49"/>
            <p:cNvSpPr/>
            <p:nvPr/>
          </p:nvSpPr>
          <p:spPr>
            <a:xfrm>
              <a:off x="260980" y="3376290"/>
              <a:ext cx="209014" cy="380663"/>
            </a:xfrm>
            <a:custGeom>
              <a:avLst/>
              <a:gdLst/>
              <a:ahLst/>
              <a:cxnLst/>
              <a:rect l="l" t="t" r="r" b="b"/>
              <a:pathLst>
                <a:path w="5717" h="10412" extrusionOk="0">
                  <a:moveTo>
                    <a:pt x="2172" y="0"/>
                  </a:moveTo>
                  <a:cubicBezTo>
                    <a:pt x="1236" y="0"/>
                    <a:pt x="1" y="1054"/>
                    <a:pt x="1" y="1054"/>
                  </a:cubicBezTo>
                  <a:cubicBezTo>
                    <a:pt x="1" y="1054"/>
                    <a:pt x="657" y="6143"/>
                    <a:pt x="1753" y="7552"/>
                  </a:cubicBezTo>
                  <a:cubicBezTo>
                    <a:pt x="2828" y="8925"/>
                    <a:pt x="4770" y="10411"/>
                    <a:pt x="5601" y="10411"/>
                  </a:cubicBezTo>
                  <a:cubicBezTo>
                    <a:pt x="5617" y="10411"/>
                    <a:pt x="5633" y="10411"/>
                    <a:pt x="5648" y="10410"/>
                  </a:cubicBezTo>
                  <a:lnTo>
                    <a:pt x="5716" y="9744"/>
                  </a:lnTo>
                  <a:cubicBezTo>
                    <a:pt x="5716" y="9744"/>
                    <a:pt x="4669" y="6143"/>
                    <a:pt x="3172" y="5379"/>
                  </a:cubicBezTo>
                  <a:cubicBezTo>
                    <a:pt x="3172" y="5379"/>
                    <a:pt x="3612" y="4792"/>
                    <a:pt x="3172" y="1142"/>
                  </a:cubicBezTo>
                  <a:cubicBezTo>
                    <a:pt x="3062" y="283"/>
                    <a:pt x="2657" y="0"/>
                    <a:pt x="2172" y="0"/>
                  </a:cubicBez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49"/>
            <p:cNvSpPr/>
            <p:nvPr/>
          </p:nvSpPr>
          <p:spPr>
            <a:xfrm>
              <a:off x="457086" y="3651803"/>
              <a:ext cx="42446" cy="56778"/>
            </a:xfrm>
            <a:custGeom>
              <a:avLst/>
              <a:gdLst/>
              <a:ahLst/>
              <a:cxnLst/>
              <a:rect l="l" t="t" r="r" b="b"/>
              <a:pathLst>
                <a:path w="1161" h="1553" extrusionOk="0">
                  <a:moveTo>
                    <a:pt x="643" y="0"/>
                  </a:moveTo>
                  <a:cubicBezTo>
                    <a:pt x="349" y="0"/>
                    <a:pt x="78" y="887"/>
                    <a:pt x="78" y="887"/>
                  </a:cubicBezTo>
                  <a:cubicBezTo>
                    <a:pt x="0" y="1142"/>
                    <a:pt x="206" y="1553"/>
                    <a:pt x="489" y="1553"/>
                  </a:cubicBezTo>
                  <a:cubicBezTo>
                    <a:pt x="763" y="1553"/>
                    <a:pt x="714" y="819"/>
                    <a:pt x="714" y="819"/>
                  </a:cubicBezTo>
                  <a:lnTo>
                    <a:pt x="714" y="819"/>
                  </a:lnTo>
                  <a:cubicBezTo>
                    <a:pt x="784" y="914"/>
                    <a:pt x="857" y="958"/>
                    <a:pt x="918" y="958"/>
                  </a:cubicBezTo>
                  <a:cubicBezTo>
                    <a:pt x="1086" y="958"/>
                    <a:pt x="1160" y="620"/>
                    <a:pt x="822" y="124"/>
                  </a:cubicBezTo>
                  <a:cubicBezTo>
                    <a:pt x="763" y="36"/>
                    <a:pt x="702" y="0"/>
                    <a:pt x="643" y="0"/>
                  </a:cubicBez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49"/>
            <p:cNvSpPr/>
            <p:nvPr/>
          </p:nvSpPr>
          <p:spPr>
            <a:xfrm>
              <a:off x="443815" y="3690666"/>
              <a:ext cx="85404" cy="123024"/>
            </a:xfrm>
            <a:custGeom>
              <a:avLst/>
              <a:gdLst/>
              <a:ahLst/>
              <a:cxnLst/>
              <a:rect l="l" t="t" r="r" b="b"/>
              <a:pathLst>
                <a:path w="2336" h="3365" extrusionOk="0">
                  <a:moveTo>
                    <a:pt x="414" y="19"/>
                  </a:moveTo>
                  <a:cubicBezTo>
                    <a:pt x="236" y="19"/>
                    <a:pt x="89" y="163"/>
                    <a:pt x="79" y="343"/>
                  </a:cubicBezTo>
                  <a:cubicBezTo>
                    <a:pt x="79" y="558"/>
                    <a:pt x="177" y="754"/>
                    <a:pt x="334" y="891"/>
                  </a:cubicBezTo>
                  <a:cubicBezTo>
                    <a:pt x="334" y="891"/>
                    <a:pt x="1" y="1292"/>
                    <a:pt x="578" y="1733"/>
                  </a:cubicBezTo>
                  <a:cubicBezTo>
                    <a:pt x="578" y="1733"/>
                    <a:pt x="304" y="1948"/>
                    <a:pt x="686" y="2300"/>
                  </a:cubicBezTo>
                  <a:cubicBezTo>
                    <a:pt x="686" y="2300"/>
                    <a:pt x="490" y="2555"/>
                    <a:pt x="921" y="2887"/>
                  </a:cubicBezTo>
                  <a:cubicBezTo>
                    <a:pt x="1217" y="3110"/>
                    <a:pt x="1611" y="3364"/>
                    <a:pt x="1866" y="3364"/>
                  </a:cubicBezTo>
                  <a:cubicBezTo>
                    <a:pt x="1981" y="3364"/>
                    <a:pt x="2069" y="3312"/>
                    <a:pt x="2105" y="3181"/>
                  </a:cubicBezTo>
                  <a:cubicBezTo>
                    <a:pt x="2223" y="2760"/>
                    <a:pt x="1420" y="2662"/>
                    <a:pt x="1263" y="2418"/>
                  </a:cubicBezTo>
                  <a:lnTo>
                    <a:pt x="1263" y="2418"/>
                  </a:lnTo>
                  <a:cubicBezTo>
                    <a:pt x="1264" y="2418"/>
                    <a:pt x="1679" y="2530"/>
                    <a:pt x="1986" y="2530"/>
                  </a:cubicBezTo>
                  <a:cubicBezTo>
                    <a:pt x="2183" y="2530"/>
                    <a:pt x="2335" y="2483"/>
                    <a:pt x="2301" y="2330"/>
                  </a:cubicBezTo>
                  <a:cubicBezTo>
                    <a:pt x="2223" y="1928"/>
                    <a:pt x="1097" y="1840"/>
                    <a:pt x="1097" y="1596"/>
                  </a:cubicBezTo>
                  <a:cubicBezTo>
                    <a:pt x="1097" y="1596"/>
                    <a:pt x="2213" y="1556"/>
                    <a:pt x="2115" y="1126"/>
                  </a:cubicBezTo>
                  <a:cubicBezTo>
                    <a:pt x="1860" y="897"/>
                    <a:pt x="1407" y="850"/>
                    <a:pt x="1062" y="850"/>
                  </a:cubicBezTo>
                  <a:cubicBezTo>
                    <a:pt x="1023" y="850"/>
                    <a:pt x="986" y="851"/>
                    <a:pt x="950" y="852"/>
                  </a:cubicBezTo>
                  <a:cubicBezTo>
                    <a:pt x="950" y="852"/>
                    <a:pt x="2027" y="764"/>
                    <a:pt x="1968" y="382"/>
                  </a:cubicBezTo>
                  <a:cubicBezTo>
                    <a:pt x="1900" y="0"/>
                    <a:pt x="1381" y="313"/>
                    <a:pt x="520" y="39"/>
                  </a:cubicBezTo>
                  <a:cubicBezTo>
                    <a:pt x="490" y="30"/>
                    <a:pt x="461" y="20"/>
                    <a:pt x="432" y="20"/>
                  </a:cubicBezTo>
                  <a:cubicBezTo>
                    <a:pt x="426" y="20"/>
                    <a:pt x="420" y="19"/>
                    <a:pt x="414" y="19"/>
                  </a:cubicBez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49"/>
            <p:cNvSpPr/>
            <p:nvPr/>
          </p:nvSpPr>
          <p:spPr>
            <a:xfrm>
              <a:off x="756179" y="3176857"/>
              <a:ext cx="20437" cy="129569"/>
            </a:xfrm>
            <a:custGeom>
              <a:avLst/>
              <a:gdLst/>
              <a:ahLst/>
              <a:cxnLst/>
              <a:rect l="l" t="t" r="r" b="b"/>
              <a:pathLst>
                <a:path w="559" h="3544" fill="none" extrusionOk="0">
                  <a:moveTo>
                    <a:pt x="559" y="0"/>
                  </a:moveTo>
                  <a:cubicBezTo>
                    <a:pt x="167" y="1136"/>
                    <a:pt x="1" y="2339"/>
                    <a:pt x="89" y="3543"/>
                  </a:cubicBez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49"/>
            <p:cNvSpPr/>
            <p:nvPr/>
          </p:nvSpPr>
          <p:spPr>
            <a:xfrm>
              <a:off x="807363" y="2710978"/>
              <a:ext cx="233692" cy="535677"/>
            </a:xfrm>
            <a:custGeom>
              <a:avLst/>
              <a:gdLst/>
              <a:ahLst/>
              <a:cxnLst/>
              <a:rect l="l" t="t" r="r" b="b"/>
              <a:pathLst>
                <a:path w="6392" h="14652" extrusionOk="0">
                  <a:moveTo>
                    <a:pt x="3671" y="1"/>
                  </a:moveTo>
                  <a:cubicBezTo>
                    <a:pt x="3093" y="1"/>
                    <a:pt x="2526" y="79"/>
                    <a:pt x="1977" y="226"/>
                  </a:cubicBezTo>
                  <a:cubicBezTo>
                    <a:pt x="1234" y="764"/>
                    <a:pt x="695" y="1557"/>
                    <a:pt x="656" y="2173"/>
                  </a:cubicBezTo>
                  <a:cubicBezTo>
                    <a:pt x="646" y="2183"/>
                    <a:pt x="646" y="2193"/>
                    <a:pt x="656" y="2203"/>
                  </a:cubicBezTo>
                  <a:lnTo>
                    <a:pt x="656" y="2261"/>
                  </a:lnTo>
                  <a:lnTo>
                    <a:pt x="1263" y="9396"/>
                  </a:lnTo>
                  <a:lnTo>
                    <a:pt x="568" y="10473"/>
                  </a:lnTo>
                  <a:cubicBezTo>
                    <a:pt x="147" y="11138"/>
                    <a:pt x="0" y="11941"/>
                    <a:pt x="157" y="12714"/>
                  </a:cubicBezTo>
                  <a:lnTo>
                    <a:pt x="568" y="14652"/>
                  </a:lnTo>
                  <a:cubicBezTo>
                    <a:pt x="568" y="14652"/>
                    <a:pt x="3573" y="11148"/>
                    <a:pt x="3925" y="10326"/>
                  </a:cubicBezTo>
                  <a:cubicBezTo>
                    <a:pt x="4258" y="9572"/>
                    <a:pt x="2663" y="3162"/>
                    <a:pt x="2428" y="2232"/>
                  </a:cubicBezTo>
                  <a:cubicBezTo>
                    <a:pt x="2682" y="2115"/>
                    <a:pt x="2966" y="1997"/>
                    <a:pt x="3201" y="1890"/>
                  </a:cubicBezTo>
                  <a:cubicBezTo>
                    <a:pt x="3269" y="1606"/>
                    <a:pt x="3494" y="1342"/>
                    <a:pt x="3582" y="1067"/>
                  </a:cubicBezTo>
                  <a:cubicBezTo>
                    <a:pt x="4000" y="909"/>
                    <a:pt x="4443" y="829"/>
                    <a:pt x="4889" y="829"/>
                  </a:cubicBezTo>
                  <a:cubicBezTo>
                    <a:pt x="5132" y="829"/>
                    <a:pt x="5376" y="853"/>
                    <a:pt x="5618" y="901"/>
                  </a:cubicBezTo>
                  <a:cubicBezTo>
                    <a:pt x="6274" y="901"/>
                    <a:pt x="6391" y="539"/>
                    <a:pt x="5971" y="363"/>
                  </a:cubicBezTo>
                  <a:cubicBezTo>
                    <a:pt x="5217" y="167"/>
                    <a:pt x="4444" y="50"/>
                    <a:pt x="3671" y="1"/>
                  </a:cubicBez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49"/>
            <p:cNvSpPr/>
            <p:nvPr/>
          </p:nvSpPr>
          <p:spPr>
            <a:xfrm>
              <a:off x="1301136" y="2683778"/>
              <a:ext cx="44055" cy="46906"/>
            </a:xfrm>
            <a:custGeom>
              <a:avLst/>
              <a:gdLst/>
              <a:ahLst/>
              <a:cxnLst/>
              <a:rect l="l" t="t" r="r" b="b"/>
              <a:pathLst>
                <a:path w="1205" h="1283" extrusionOk="0">
                  <a:moveTo>
                    <a:pt x="265" y="1"/>
                  </a:moveTo>
                  <a:lnTo>
                    <a:pt x="0" y="1038"/>
                  </a:lnTo>
                  <a:lnTo>
                    <a:pt x="940" y="1283"/>
                  </a:lnTo>
                  <a:lnTo>
                    <a:pt x="1204" y="246"/>
                  </a:lnTo>
                  <a:lnTo>
                    <a:pt x="265" y="1"/>
                  </a:ln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49"/>
            <p:cNvSpPr/>
            <p:nvPr/>
          </p:nvSpPr>
          <p:spPr>
            <a:xfrm>
              <a:off x="1208092" y="2710210"/>
              <a:ext cx="163935" cy="260271"/>
            </a:xfrm>
            <a:custGeom>
              <a:avLst/>
              <a:gdLst/>
              <a:ahLst/>
              <a:cxnLst/>
              <a:rect l="l" t="t" r="r" b="b"/>
              <a:pathLst>
                <a:path w="4484" h="7119" extrusionOk="0">
                  <a:moveTo>
                    <a:pt x="2770" y="0"/>
                  </a:moveTo>
                  <a:cubicBezTo>
                    <a:pt x="2087" y="0"/>
                    <a:pt x="1464" y="456"/>
                    <a:pt x="1283" y="1147"/>
                  </a:cubicBezTo>
                  <a:lnTo>
                    <a:pt x="118" y="5688"/>
                  </a:lnTo>
                  <a:cubicBezTo>
                    <a:pt x="1" y="6158"/>
                    <a:pt x="285" y="6647"/>
                    <a:pt x="754" y="6765"/>
                  </a:cubicBezTo>
                  <a:lnTo>
                    <a:pt x="2027" y="7088"/>
                  </a:lnTo>
                  <a:cubicBezTo>
                    <a:pt x="2103" y="7108"/>
                    <a:pt x="2179" y="7118"/>
                    <a:pt x="2254" y="7118"/>
                  </a:cubicBezTo>
                  <a:cubicBezTo>
                    <a:pt x="2643" y="7118"/>
                    <a:pt x="2997" y="6855"/>
                    <a:pt x="3103" y="6461"/>
                  </a:cubicBezTo>
                  <a:lnTo>
                    <a:pt x="4268" y="1930"/>
                  </a:lnTo>
                  <a:cubicBezTo>
                    <a:pt x="4483" y="1108"/>
                    <a:pt x="3984" y="266"/>
                    <a:pt x="3162" y="51"/>
                  </a:cubicBezTo>
                  <a:cubicBezTo>
                    <a:pt x="3031" y="17"/>
                    <a:pt x="2899" y="0"/>
                    <a:pt x="2770" y="0"/>
                  </a:cubicBez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49"/>
            <p:cNvSpPr/>
            <p:nvPr/>
          </p:nvSpPr>
          <p:spPr>
            <a:xfrm>
              <a:off x="1231015" y="2773239"/>
              <a:ext cx="127777" cy="99151"/>
            </a:xfrm>
            <a:custGeom>
              <a:avLst/>
              <a:gdLst/>
              <a:ahLst/>
              <a:cxnLst/>
              <a:rect l="l" t="t" r="r" b="b"/>
              <a:pathLst>
                <a:path w="3495" h="2712" extrusionOk="0">
                  <a:moveTo>
                    <a:pt x="499" y="1"/>
                  </a:moveTo>
                  <a:lnTo>
                    <a:pt x="0" y="1948"/>
                  </a:lnTo>
                  <a:lnTo>
                    <a:pt x="2995" y="2712"/>
                  </a:lnTo>
                  <a:lnTo>
                    <a:pt x="3494" y="774"/>
                  </a:lnTo>
                  <a:lnTo>
                    <a:pt x="499" y="1"/>
                  </a:lnTo>
                  <a:close/>
                </a:path>
              </a:pathLst>
            </a:custGeom>
            <a:solidFill>
              <a:schemeClr val="accent6"/>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49"/>
            <p:cNvSpPr/>
            <p:nvPr/>
          </p:nvSpPr>
          <p:spPr>
            <a:xfrm>
              <a:off x="1208092" y="2704178"/>
              <a:ext cx="163935" cy="269849"/>
            </a:xfrm>
            <a:custGeom>
              <a:avLst/>
              <a:gdLst/>
              <a:ahLst/>
              <a:cxnLst/>
              <a:rect l="l" t="t" r="r" b="b"/>
              <a:pathLst>
                <a:path w="4484" h="7381" fill="none" extrusionOk="0">
                  <a:moveTo>
                    <a:pt x="2027" y="7253"/>
                  </a:moveTo>
                  <a:lnTo>
                    <a:pt x="754" y="6930"/>
                  </a:lnTo>
                  <a:cubicBezTo>
                    <a:pt x="285" y="6812"/>
                    <a:pt x="1" y="6323"/>
                    <a:pt x="118" y="5853"/>
                  </a:cubicBezTo>
                  <a:lnTo>
                    <a:pt x="1283" y="1312"/>
                  </a:lnTo>
                  <a:cubicBezTo>
                    <a:pt x="1498" y="490"/>
                    <a:pt x="2340" y="1"/>
                    <a:pt x="3162" y="216"/>
                  </a:cubicBezTo>
                  <a:lnTo>
                    <a:pt x="3162" y="216"/>
                  </a:lnTo>
                  <a:cubicBezTo>
                    <a:pt x="3984" y="431"/>
                    <a:pt x="4483" y="1273"/>
                    <a:pt x="4268" y="2095"/>
                  </a:cubicBezTo>
                  <a:lnTo>
                    <a:pt x="3103" y="6626"/>
                  </a:lnTo>
                  <a:cubicBezTo>
                    <a:pt x="2976" y="7096"/>
                    <a:pt x="2497" y="7380"/>
                    <a:pt x="2027" y="7253"/>
                  </a:cubicBezTo>
                  <a:close/>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49"/>
            <p:cNvSpPr/>
            <p:nvPr/>
          </p:nvSpPr>
          <p:spPr>
            <a:xfrm>
              <a:off x="1301136" y="2652300"/>
              <a:ext cx="60507" cy="42629"/>
            </a:xfrm>
            <a:custGeom>
              <a:avLst/>
              <a:gdLst/>
              <a:ahLst/>
              <a:cxnLst/>
              <a:rect l="l" t="t" r="r" b="b"/>
              <a:pathLst>
                <a:path w="1655" h="1166" extrusionOk="0">
                  <a:moveTo>
                    <a:pt x="206" y="1"/>
                  </a:moveTo>
                  <a:lnTo>
                    <a:pt x="0" y="793"/>
                  </a:lnTo>
                  <a:lnTo>
                    <a:pt x="1449" y="1165"/>
                  </a:lnTo>
                  <a:lnTo>
                    <a:pt x="1654" y="373"/>
                  </a:lnTo>
                  <a:lnTo>
                    <a:pt x="206" y="1"/>
                  </a:lnTo>
                  <a:close/>
                </a:path>
              </a:pathLst>
            </a:custGeom>
            <a:solidFill>
              <a:schemeClr val="accent6"/>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49"/>
            <p:cNvSpPr/>
            <p:nvPr/>
          </p:nvSpPr>
          <p:spPr>
            <a:xfrm>
              <a:off x="1290388" y="2728161"/>
              <a:ext cx="45152" cy="38680"/>
            </a:xfrm>
            <a:custGeom>
              <a:avLst/>
              <a:gdLst/>
              <a:ahLst/>
              <a:cxnLst/>
              <a:rect l="l" t="t" r="r" b="b"/>
              <a:pathLst>
                <a:path w="1235" h="1058" extrusionOk="0">
                  <a:moveTo>
                    <a:pt x="1" y="0"/>
                  </a:moveTo>
                  <a:lnTo>
                    <a:pt x="1234" y="1057"/>
                  </a:lnTo>
                  <a:lnTo>
                    <a:pt x="970" y="441"/>
                  </a:lnTo>
                  <a:cubicBezTo>
                    <a:pt x="578" y="255"/>
                    <a:pt x="392" y="186"/>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49"/>
            <p:cNvSpPr/>
            <p:nvPr/>
          </p:nvSpPr>
          <p:spPr>
            <a:xfrm>
              <a:off x="1290388" y="2728161"/>
              <a:ext cx="45152" cy="38680"/>
            </a:xfrm>
            <a:custGeom>
              <a:avLst/>
              <a:gdLst/>
              <a:ahLst/>
              <a:cxnLst/>
              <a:rect l="l" t="t" r="r" b="b"/>
              <a:pathLst>
                <a:path w="1235" h="1058" fill="none" extrusionOk="0">
                  <a:moveTo>
                    <a:pt x="1234" y="1057"/>
                  </a:moveTo>
                  <a:lnTo>
                    <a:pt x="970" y="441"/>
                  </a:lnTo>
                  <a:cubicBezTo>
                    <a:pt x="578" y="255"/>
                    <a:pt x="392" y="186"/>
                    <a:pt x="1" y="0"/>
                  </a:cubicBez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49"/>
            <p:cNvSpPr/>
            <p:nvPr/>
          </p:nvSpPr>
          <p:spPr>
            <a:xfrm>
              <a:off x="1319014" y="2756422"/>
              <a:ext cx="7568" cy="8994"/>
            </a:xfrm>
            <a:custGeom>
              <a:avLst/>
              <a:gdLst/>
              <a:ahLst/>
              <a:cxnLst/>
              <a:rect l="l" t="t" r="r" b="b"/>
              <a:pathLst>
                <a:path w="207" h="246" extrusionOk="0">
                  <a:moveTo>
                    <a:pt x="206" y="1"/>
                  </a:moveTo>
                  <a:lnTo>
                    <a:pt x="1" y="245"/>
                  </a:lnTo>
                </a:path>
              </a:pathLst>
            </a:cu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49"/>
            <p:cNvSpPr/>
            <p:nvPr/>
          </p:nvSpPr>
          <p:spPr>
            <a:xfrm>
              <a:off x="1319014" y="2756422"/>
              <a:ext cx="7568" cy="8994"/>
            </a:xfrm>
            <a:custGeom>
              <a:avLst/>
              <a:gdLst/>
              <a:ahLst/>
              <a:cxnLst/>
              <a:rect l="l" t="t" r="r" b="b"/>
              <a:pathLst>
                <a:path w="207" h="246" fill="none" extrusionOk="0">
                  <a:moveTo>
                    <a:pt x="206" y="1"/>
                  </a:moveTo>
                  <a:lnTo>
                    <a:pt x="1" y="245"/>
                  </a:ln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49"/>
            <p:cNvSpPr/>
            <p:nvPr/>
          </p:nvSpPr>
          <p:spPr>
            <a:xfrm>
              <a:off x="1272510" y="2887378"/>
              <a:ext cx="36889" cy="76264"/>
            </a:xfrm>
            <a:custGeom>
              <a:avLst/>
              <a:gdLst/>
              <a:ahLst/>
              <a:cxnLst/>
              <a:rect l="l" t="t" r="r" b="b"/>
              <a:pathLst>
                <a:path w="1009" h="2086" extrusionOk="0">
                  <a:moveTo>
                    <a:pt x="10" y="1"/>
                  </a:moveTo>
                  <a:cubicBezTo>
                    <a:pt x="10" y="304"/>
                    <a:pt x="10" y="617"/>
                    <a:pt x="1" y="930"/>
                  </a:cubicBezTo>
                  <a:lnTo>
                    <a:pt x="1009" y="2085"/>
                  </a:lnTo>
                  <a:lnTo>
                    <a:pt x="1009" y="2085"/>
                  </a:lnTo>
                  <a:lnTo>
                    <a:pt x="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49"/>
            <p:cNvSpPr/>
            <p:nvPr/>
          </p:nvSpPr>
          <p:spPr>
            <a:xfrm>
              <a:off x="1272510" y="2887378"/>
              <a:ext cx="36889" cy="76264"/>
            </a:xfrm>
            <a:custGeom>
              <a:avLst/>
              <a:gdLst/>
              <a:ahLst/>
              <a:cxnLst/>
              <a:rect l="l" t="t" r="r" b="b"/>
              <a:pathLst>
                <a:path w="1009" h="2086" fill="none" extrusionOk="0">
                  <a:moveTo>
                    <a:pt x="10" y="1"/>
                  </a:moveTo>
                  <a:cubicBezTo>
                    <a:pt x="10" y="304"/>
                    <a:pt x="10" y="617"/>
                    <a:pt x="1" y="930"/>
                  </a:cubicBezTo>
                  <a:lnTo>
                    <a:pt x="1009" y="2085"/>
                  </a:ln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49"/>
            <p:cNvSpPr/>
            <p:nvPr/>
          </p:nvSpPr>
          <p:spPr>
            <a:xfrm>
              <a:off x="1274667" y="2899918"/>
              <a:ext cx="15063" cy="5045"/>
            </a:xfrm>
            <a:custGeom>
              <a:avLst/>
              <a:gdLst/>
              <a:ahLst/>
              <a:cxnLst/>
              <a:rect l="l" t="t" r="r" b="b"/>
              <a:pathLst>
                <a:path w="412" h="138" fill="none" extrusionOk="0">
                  <a:moveTo>
                    <a:pt x="0" y="137"/>
                  </a:moveTo>
                  <a:lnTo>
                    <a:pt x="411" y="0"/>
                  </a:ln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49"/>
            <p:cNvSpPr/>
            <p:nvPr/>
          </p:nvSpPr>
          <p:spPr>
            <a:xfrm>
              <a:off x="917919" y="2731415"/>
              <a:ext cx="400807" cy="119880"/>
            </a:xfrm>
            <a:custGeom>
              <a:avLst/>
              <a:gdLst/>
              <a:ahLst/>
              <a:cxnLst/>
              <a:rect l="l" t="t" r="r" b="b"/>
              <a:pathLst>
                <a:path w="10963" h="3279" extrusionOk="0">
                  <a:moveTo>
                    <a:pt x="10962" y="2808"/>
                  </a:moveTo>
                  <a:lnTo>
                    <a:pt x="10962" y="2808"/>
                  </a:lnTo>
                  <a:cubicBezTo>
                    <a:pt x="10962" y="2809"/>
                    <a:pt x="10962" y="2809"/>
                    <a:pt x="10962" y="2809"/>
                  </a:cubicBezTo>
                  <a:lnTo>
                    <a:pt x="10962" y="2809"/>
                  </a:lnTo>
                  <a:cubicBezTo>
                    <a:pt x="10962" y="2809"/>
                    <a:pt x="10962" y="2809"/>
                    <a:pt x="10962" y="2808"/>
                  </a:cubicBezTo>
                  <a:close/>
                  <a:moveTo>
                    <a:pt x="1478" y="1"/>
                  </a:moveTo>
                  <a:cubicBezTo>
                    <a:pt x="902" y="1"/>
                    <a:pt x="483" y="52"/>
                    <a:pt x="304" y="176"/>
                  </a:cubicBezTo>
                  <a:cubicBezTo>
                    <a:pt x="108" y="323"/>
                    <a:pt x="1" y="548"/>
                    <a:pt x="10" y="792"/>
                  </a:cubicBezTo>
                  <a:cubicBezTo>
                    <a:pt x="79" y="978"/>
                    <a:pt x="226" y="1115"/>
                    <a:pt x="412" y="1184"/>
                  </a:cubicBezTo>
                  <a:cubicBezTo>
                    <a:pt x="588" y="1252"/>
                    <a:pt x="852" y="1291"/>
                    <a:pt x="1028" y="1360"/>
                  </a:cubicBezTo>
                  <a:cubicBezTo>
                    <a:pt x="2535" y="1908"/>
                    <a:pt x="8858" y="2975"/>
                    <a:pt x="10434" y="3278"/>
                  </a:cubicBezTo>
                  <a:cubicBezTo>
                    <a:pt x="10434" y="3190"/>
                    <a:pt x="10891" y="2859"/>
                    <a:pt x="10962" y="2809"/>
                  </a:cubicBezTo>
                  <a:lnTo>
                    <a:pt x="10962" y="2809"/>
                  </a:lnTo>
                  <a:cubicBezTo>
                    <a:pt x="10959" y="2810"/>
                    <a:pt x="10954" y="2811"/>
                    <a:pt x="10945" y="2811"/>
                  </a:cubicBezTo>
                  <a:cubicBezTo>
                    <a:pt x="10537" y="2811"/>
                    <a:pt x="3122" y="1394"/>
                    <a:pt x="1831" y="1154"/>
                  </a:cubicBezTo>
                  <a:cubicBezTo>
                    <a:pt x="1459" y="1076"/>
                    <a:pt x="1038" y="890"/>
                    <a:pt x="676" y="783"/>
                  </a:cubicBezTo>
                  <a:cubicBezTo>
                    <a:pt x="921" y="508"/>
                    <a:pt x="1332" y="518"/>
                    <a:pt x="1704" y="508"/>
                  </a:cubicBezTo>
                  <a:cubicBezTo>
                    <a:pt x="1751" y="507"/>
                    <a:pt x="1801" y="507"/>
                    <a:pt x="1852" y="507"/>
                  </a:cubicBezTo>
                  <a:cubicBezTo>
                    <a:pt x="3463" y="507"/>
                    <a:pt x="6784" y="1089"/>
                    <a:pt x="8966" y="1477"/>
                  </a:cubicBezTo>
                  <a:cubicBezTo>
                    <a:pt x="8966" y="1477"/>
                    <a:pt x="9093" y="1115"/>
                    <a:pt x="9132" y="968"/>
                  </a:cubicBezTo>
                  <a:cubicBezTo>
                    <a:pt x="6789" y="536"/>
                    <a:pt x="3325" y="1"/>
                    <a:pt x="1478" y="1"/>
                  </a:cubicBez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49"/>
            <p:cNvSpPr/>
            <p:nvPr/>
          </p:nvSpPr>
          <p:spPr>
            <a:xfrm>
              <a:off x="886807" y="2758177"/>
              <a:ext cx="84125" cy="36560"/>
            </a:xfrm>
            <a:custGeom>
              <a:avLst/>
              <a:gdLst/>
              <a:ahLst/>
              <a:cxnLst/>
              <a:rect l="l" t="t" r="r" b="b"/>
              <a:pathLst>
                <a:path w="2301" h="1000" extrusionOk="0">
                  <a:moveTo>
                    <a:pt x="1389" y="0"/>
                  </a:moveTo>
                  <a:cubicBezTo>
                    <a:pt x="976" y="0"/>
                    <a:pt x="601" y="71"/>
                    <a:pt x="450" y="188"/>
                  </a:cubicBezTo>
                  <a:lnTo>
                    <a:pt x="0" y="1000"/>
                  </a:lnTo>
                  <a:lnTo>
                    <a:pt x="0" y="1000"/>
                  </a:lnTo>
                  <a:lnTo>
                    <a:pt x="2055" y="540"/>
                  </a:lnTo>
                  <a:cubicBezTo>
                    <a:pt x="2202" y="520"/>
                    <a:pt x="2300" y="393"/>
                    <a:pt x="2290" y="246"/>
                  </a:cubicBezTo>
                  <a:cubicBezTo>
                    <a:pt x="2281" y="197"/>
                    <a:pt x="2261" y="148"/>
                    <a:pt x="2232" y="109"/>
                  </a:cubicBezTo>
                  <a:cubicBezTo>
                    <a:pt x="1973" y="34"/>
                    <a:pt x="1672" y="0"/>
                    <a:pt x="1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49"/>
            <p:cNvSpPr/>
            <p:nvPr/>
          </p:nvSpPr>
          <p:spPr>
            <a:xfrm>
              <a:off x="886807" y="2755362"/>
              <a:ext cx="84125" cy="39375"/>
            </a:xfrm>
            <a:custGeom>
              <a:avLst/>
              <a:gdLst/>
              <a:ahLst/>
              <a:cxnLst/>
              <a:rect l="l" t="t" r="r" b="b"/>
              <a:pathLst>
                <a:path w="2301" h="1077" fill="none" extrusionOk="0">
                  <a:moveTo>
                    <a:pt x="0" y="1077"/>
                  </a:moveTo>
                  <a:lnTo>
                    <a:pt x="2055" y="617"/>
                  </a:lnTo>
                  <a:cubicBezTo>
                    <a:pt x="2202" y="597"/>
                    <a:pt x="2300" y="470"/>
                    <a:pt x="2290" y="323"/>
                  </a:cubicBezTo>
                  <a:cubicBezTo>
                    <a:pt x="2281" y="274"/>
                    <a:pt x="2261" y="225"/>
                    <a:pt x="2232" y="186"/>
                  </a:cubicBezTo>
                  <a:cubicBezTo>
                    <a:pt x="1595" y="0"/>
                    <a:pt x="705" y="69"/>
                    <a:pt x="450" y="265"/>
                  </a:cubicBez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49"/>
            <p:cNvSpPr/>
            <p:nvPr/>
          </p:nvSpPr>
          <p:spPr>
            <a:xfrm>
              <a:off x="905415" y="4785554"/>
              <a:ext cx="310321" cy="234459"/>
            </a:xfrm>
            <a:custGeom>
              <a:avLst/>
              <a:gdLst/>
              <a:ahLst/>
              <a:cxnLst/>
              <a:rect l="l" t="t" r="r" b="b"/>
              <a:pathLst>
                <a:path w="8488" h="6413" extrusionOk="0">
                  <a:moveTo>
                    <a:pt x="3259" y="0"/>
                  </a:moveTo>
                  <a:lnTo>
                    <a:pt x="0" y="998"/>
                  </a:lnTo>
                  <a:lnTo>
                    <a:pt x="1439" y="4600"/>
                  </a:lnTo>
                  <a:cubicBezTo>
                    <a:pt x="1380" y="5305"/>
                    <a:pt x="1468" y="6048"/>
                    <a:pt x="1840" y="6411"/>
                  </a:cubicBezTo>
                  <a:cubicBezTo>
                    <a:pt x="1841" y="6412"/>
                    <a:pt x="1844" y="6412"/>
                    <a:pt x="1849" y="6412"/>
                  </a:cubicBezTo>
                  <a:cubicBezTo>
                    <a:pt x="2077" y="6412"/>
                    <a:pt x="6517" y="5291"/>
                    <a:pt x="7379" y="5089"/>
                  </a:cubicBezTo>
                  <a:cubicBezTo>
                    <a:pt x="8488" y="4826"/>
                    <a:pt x="7469" y="3644"/>
                    <a:pt x="7056" y="3644"/>
                  </a:cubicBezTo>
                  <a:cubicBezTo>
                    <a:pt x="7039" y="3644"/>
                    <a:pt x="7023" y="3646"/>
                    <a:pt x="7008" y="3651"/>
                  </a:cubicBezTo>
                  <a:cubicBezTo>
                    <a:pt x="6736" y="3727"/>
                    <a:pt x="6450" y="3757"/>
                    <a:pt x="6172" y="3757"/>
                  </a:cubicBezTo>
                  <a:cubicBezTo>
                    <a:pt x="5238" y="3757"/>
                    <a:pt x="4385" y="3426"/>
                    <a:pt x="4385" y="3426"/>
                  </a:cubicBezTo>
                  <a:cubicBezTo>
                    <a:pt x="4267" y="3367"/>
                    <a:pt x="3259" y="0"/>
                    <a:pt x="3259" y="0"/>
                  </a:cubicBez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49"/>
            <p:cNvSpPr/>
            <p:nvPr/>
          </p:nvSpPr>
          <p:spPr>
            <a:xfrm>
              <a:off x="439537" y="4808075"/>
              <a:ext cx="270617" cy="233253"/>
            </a:xfrm>
            <a:custGeom>
              <a:avLst/>
              <a:gdLst/>
              <a:ahLst/>
              <a:cxnLst/>
              <a:rect l="l" t="t" r="r" b="b"/>
              <a:pathLst>
                <a:path w="7402" h="6380" extrusionOk="0">
                  <a:moveTo>
                    <a:pt x="705" y="1"/>
                  </a:moveTo>
                  <a:lnTo>
                    <a:pt x="549" y="3465"/>
                  </a:lnTo>
                  <a:cubicBezTo>
                    <a:pt x="206" y="4131"/>
                    <a:pt x="0" y="4904"/>
                    <a:pt x="216" y="5413"/>
                  </a:cubicBezTo>
                  <a:cubicBezTo>
                    <a:pt x="235" y="5481"/>
                    <a:pt x="5276" y="6215"/>
                    <a:pt x="6235" y="6362"/>
                  </a:cubicBezTo>
                  <a:cubicBezTo>
                    <a:pt x="6304" y="6374"/>
                    <a:pt x="6368" y="6379"/>
                    <a:pt x="6426" y="6379"/>
                  </a:cubicBezTo>
                  <a:cubicBezTo>
                    <a:pt x="7401" y="6379"/>
                    <a:pt x="6848" y="4843"/>
                    <a:pt x="6460" y="4796"/>
                  </a:cubicBezTo>
                  <a:cubicBezTo>
                    <a:pt x="5148" y="4640"/>
                    <a:pt x="4013" y="3230"/>
                    <a:pt x="4013" y="3230"/>
                  </a:cubicBezTo>
                  <a:cubicBezTo>
                    <a:pt x="3915" y="3133"/>
                    <a:pt x="4140" y="1"/>
                    <a:pt x="4140" y="1"/>
                  </a:cubicBez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49"/>
            <p:cNvSpPr/>
            <p:nvPr/>
          </p:nvSpPr>
          <p:spPr>
            <a:xfrm>
              <a:off x="399102" y="3340352"/>
              <a:ext cx="58715" cy="125986"/>
            </a:xfrm>
            <a:custGeom>
              <a:avLst/>
              <a:gdLst/>
              <a:ahLst/>
              <a:cxnLst/>
              <a:rect l="l" t="t" r="r" b="b"/>
              <a:pathLst>
                <a:path w="1606" h="3446" extrusionOk="0">
                  <a:moveTo>
                    <a:pt x="1381" y="1"/>
                  </a:moveTo>
                  <a:cubicBezTo>
                    <a:pt x="695" y="686"/>
                    <a:pt x="216" y="1557"/>
                    <a:pt x="1" y="2506"/>
                  </a:cubicBezTo>
                  <a:lnTo>
                    <a:pt x="186" y="3446"/>
                  </a:lnTo>
                  <a:lnTo>
                    <a:pt x="1459" y="931"/>
                  </a:lnTo>
                  <a:cubicBezTo>
                    <a:pt x="1547" y="784"/>
                    <a:pt x="1596" y="617"/>
                    <a:pt x="1606" y="451"/>
                  </a:cubicBezTo>
                  <a:cubicBezTo>
                    <a:pt x="1606" y="275"/>
                    <a:pt x="1557" y="1"/>
                    <a:pt x="13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49"/>
            <p:cNvSpPr/>
            <p:nvPr/>
          </p:nvSpPr>
          <p:spPr>
            <a:xfrm>
              <a:off x="399102" y="3340352"/>
              <a:ext cx="58715" cy="125986"/>
            </a:xfrm>
            <a:custGeom>
              <a:avLst/>
              <a:gdLst/>
              <a:ahLst/>
              <a:cxnLst/>
              <a:rect l="l" t="t" r="r" b="b"/>
              <a:pathLst>
                <a:path w="1606" h="3446" fill="none" extrusionOk="0">
                  <a:moveTo>
                    <a:pt x="1" y="2506"/>
                  </a:moveTo>
                  <a:cubicBezTo>
                    <a:pt x="216" y="1557"/>
                    <a:pt x="695" y="686"/>
                    <a:pt x="1381" y="1"/>
                  </a:cubicBezTo>
                  <a:cubicBezTo>
                    <a:pt x="1557" y="1"/>
                    <a:pt x="1606" y="275"/>
                    <a:pt x="1606" y="451"/>
                  </a:cubicBezTo>
                  <a:cubicBezTo>
                    <a:pt x="1596" y="617"/>
                    <a:pt x="1547" y="784"/>
                    <a:pt x="1459" y="931"/>
                  </a:cubicBezTo>
                  <a:lnTo>
                    <a:pt x="186" y="3446"/>
                  </a:ln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49"/>
            <p:cNvSpPr/>
            <p:nvPr/>
          </p:nvSpPr>
          <p:spPr>
            <a:xfrm>
              <a:off x="549399" y="3634474"/>
              <a:ext cx="220420" cy="220457"/>
            </a:xfrm>
            <a:custGeom>
              <a:avLst/>
              <a:gdLst/>
              <a:ahLst/>
              <a:cxnLst/>
              <a:rect l="l" t="t" r="r" b="b"/>
              <a:pathLst>
                <a:path w="6029" h="6030" fill="none" extrusionOk="0">
                  <a:moveTo>
                    <a:pt x="3651" y="343"/>
                  </a:moveTo>
                  <a:cubicBezTo>
                    <a:pt x="5119" y="696"/>
                    <a:pt x="6029" y="2173"/>
                    <a:pt x="5686" y="3641"/>
                  </a:cubicBezTo>
                  <a:cubicBezTo>
                    <a:pt x="5334" y="5119"/>
                    <a:pt x="3856" y="6029"/>
                    <a:pt x="2388" y="5677"/>
                  </a:cubicBezTo>
                  <a:cubicBezTo>
                    <a:pt x="910" y="5325"/>
                    <a:pt x="0" y="3857"/>
                    <a:pt x="352" y="2379"/>
                  </a:cubicBezTo>
                  <a:cubicBezTo>
                    <a:pt x="695" y="911"/>
                    <a:pt x="2173" y="1"/>
                    <a:pt x="3651" y="343"/>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49"/>
            <p:cNvSpPr/>
            <p:nvPr/>
          </p:nvSpPr>
          <p:spPr>
            <a:xfrm>
              <a:off x="537756" y="3737170"/>
              <a:ext cx="54072" cy="27237"/>
            </a:xfrm>
            <a:custGeom>
              <a:avLst/>
              <a:gdLst/>
              <a:ahLst/>
              <a:cxnLst/>
              <a:rect l="l" t="t" r="r" b="b"/>
              <a:pathLst>
                <a:path w="1479" h="745" fill="none" extrusionOk="0">
                  <a:moveTo>
                    <a:pt x="1" y="744"/>
                  </a:moveTo>
                  <a:lnTo>
                    <a:pt x="735" y="1"/>
                  </a:lnTo>
                  <a:lnTo>
                    <a:pt x="1479" y="744"/>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49"/>
            <p:cNvSpPr/>
            <p:nvPr/>
          </p:nvSpPr>
          <p:spPr>
            <a:xfrm>
              <a:off x="735633" y="3737170"/>
              <a:ext cx="53707" cy="27237"/>
            </a:xfrm>
            <a:custGeom>
              <a:avLst/>
              <a:gdLst/>
              <a:ahLst/>
              <a:cxnLst/>
              <a:rect l="l" t="t" r="r" b="b"/>
              <a:pathLst>
                <a:path w="1469" h="745" fill="none" extrusionOk="0">
                  <a:moveTo>
                    <a:pt x="0" y="1"/>
                  </a:moveTo>
                  <a:lnTo>
                    <a:pt x="734" y="744"/>
                  </a:lnTo>
                  <a:lnTo>
                    <a:pt x="1468" y="1"/>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49"/>
            <p:cNvSpPr/>
            <p:nvPr/>
          </p:nvSpPr>
          <p:spPr>
            <a:xfrm>
              <a:off x="1283953" y="2717413"/>
              <a:ext cx="10054" cy="54072"/>
            </a:xfrm>
            <a:custGeom>
              <a:avLst/>
              <a:gdLst/>
              <a:ahLst/>
              <a:cxnLst/>
              <a:rect l="l" t="t" r="r" b="b"/>
              <a:pathLst>
                <a:path w="275" h="1479" fill="none" extrusionOk="0">
                  <a:moveTo>
                    <a:pt x="1" y="1"/>
                  </a:moveTo>
                  <a:cubicBezTo>
                    <a:pt x="108" y="255"/>
                    <a:pt x="206" y="529"/>
                    <a:pt x="275" y="803"/>
                  </a:cubicBezTo>
                  <a:lnTo>
                    <a:pt x="128" y="1479"/>
                  </a:ln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49"/>
            <p:cNvSpPr/>
            <p:nvPr/>
          </p:nvSpPr>
          <p:spPr>
            <a:xfrm>
              <a:off x="370476" y="3244822"/>
              <a:ext cx="19377" cy="177535"/>
            </a:xfrm>
            <a:custGeom>
              <a:avLst/>
              <a:gdLst/>
              <a:ahLst/>
              <a:cxnLst/>
              <a:rect l="l" t="t" r="r" b="b"/>
              <a:pathLst>
                <a:path w="530" h="4856" fill="none" extrusionOk="0">
                  <a:moveTo>
                    <a:pt x="1" y="1"/>
                  </a:moveTo>
                  <a:cubicBezTo>
                    <a:pt x="372" y="1586"/>
                    <a:pt x="529" y="3221"/>
                    <a:pt x="470" y="4855"/>
                  </a:cubicBez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Рисунок 2">
            <a:extLst>
              <a:ext uri="{FF2B5EF4-FFF2-40B4-BE49-F238E27FC236}">
                <a16:creationId xmlns:a16="http://schemas.microsoft.com/office/drawing/2014/main" xmlns="" id="{3F83C368-63B5-43AF-B4C0-446D276B6B3B}"/>
              </a:ext>
            </a:extLst>
          </p:cNvPr>
          <p:cNvPicPr>
            <a:picLocks noChangeAspect="1"/>
          </p:cNvPicPr>
          <p:nvPr/>
        </p:nvPicPr>
        <p:blipFill>
          <a:blip r:embed="rId3"/>
          <a:stretch>
            <a:fillRect/>
          </a:stretch>
        </p:blipFill>
        <p:spPr>
          <a:xfrm>
            <a:off x="4980300" y="0"/>
            <a:ext cx="4163700" cy="5143500"/>
          </a:xfrm>
          <a:prstGeom prst="rect">
            <a:avLst/>
          </a:prstGeom>
        </p:spPr>
      </p:pic>
      <p:pic>
        <p:nvPicPr>
          <p:cNvPr id="1027" name="Picture 3">
            <a:hlinkClick r:id="rId4"/>
            <a:extLst>
              <a:ext uri="{FF2B5EF4-FFF2-40B4-BE49-F238E27FC236}">
                <a16:creationId xmlns:a16="http://schemas.microsoft.com/office/drawing/2014/main" xmlns="" id="{24920747-0D41-462A-98EC-B770EAA24DC9}"/>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88489" y="1769320"/>
            <a:ext cx="4838489" cy="2801148"/>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657"/>
                                        </p:tgtEl>
                                      </p:cBhvr>
                                    </p:animEffect>
                                    <p:animScale>
                                      <p:cBhvr>
                                        <p:cTn id="7" dur="250" autoRev="1" fill="hold"/>
                                        <p:tgtEl>
                                          <p:spTgt spid="365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 calcmode="lin" valueType="num">
                                      <p:cBhvr additive="base">
                                        <p:cTn id="12" dur="500" fill="hold"/>
                                        <p:tgtEl>
                                          <p:spTgt spid="1027"/>
                                        </p:tgtEl>
                                        <p:attrNameLst>
                                          <p:attrName>ppt_x</p:attrName>
                                        </p:attrNameLst>
                                      </p:cBhvr>
                                      <p:tavLst>
                                        <p:tav tm="0">
                                          <p:val>
                                            <p:strVal val="#ppt_x"/>
                                          </p:val>
                                        </p:tav>
                                        <p:tav tm="100000">
                                          <p:val>
                                            <p:strVal val="#ppt_x"/>
                                          </p:val>
                                        </p:tav>
                                      </p:tavLst>
                                    </p:anim>
                                    <p:anim calcmode="lin" valueType="num">
                                      <p:cBhvr additive="base">
                                        <p:cTn id="13"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23"/>
        <p:cNvGrpSpPr/>
        <p:nvPr/>
      </p:nvGrpSpPr>
      <p:grpSpPr>
        <a:xfrm>
          <a:off x="0" y="0"/>
          <a:ext cx="0" cy="0"/>
          <a:chOff x="0" y="0"/>
          <a:chExt cx="0" cy="0"/>
        </a:xfrm>
      </p:grpSpPr>
      <p:sp>
        <p:nvSpPr>
          <p:cNvPr id="3724" name="Google Shape;3724;p50"/>
          <p:cNvSpPr/>
          <p:nvPr/>
        </p:nvSpPr>
        <p:spPr>
          <a:xfrm>
            <a:off x="319975" y="4568771"/>
            <a:ext cx="3282600" cy="280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50"/>
          <p:cNvSpPr txBox="1">
            <a:spLocks noGrp="1"/>
          </p:cNvSpPr>
          <p:nvPr>
            <p:ph type="title"/>
          </p:nvPr>
        </p:nvSpPr>
        <p:spPr>
          <a:xfrm>
            <a:off x="4289600" y="1017975"/>
            <a:ext cx="4139400" cy="1287778"/>
          </a:xfrm>
          <a:prstGeom prst="rect">
            <a:avLst/>
          </a:prstGeom>
        </p:spPr>
        <p:txBody>
          <a:bodyPr spcFirstLastPara="1" wrap="square" lIns="91425" tIns="91425" rIns="91425" bIns="91425" anchor="ctr" anchorCtr="0">
            <a:noAutofit/>
          </a:bodyPr>
          <a:lstStyle/>
          <a:p>
            <a:pPr lvl="0"/>
            <a:r>
              <a:rPr lang="hy-AM" sz="1400" i="1" dirty="0">
                <a:solidFill>
                  <a:schemeClr val="tx2">
                    <a:lumMod val="50000"/>
                  </a:schemeClr>
                </a:solidFill>
              </a:rPr>
              <a:t/>
            </a:r>
            <a:br>
              <a:rPr lang="hy-AM" sz="1400" i="1" dirty="0">
                <a:solidFill>
                  <a:schemeClr val="tx2">
                    <a:lumMod val="50000"/>
                  </a:schemeClr>
                </a:solidFill>
              </a:rPr>
            </a:br>
            <a:r>
              <a:rPr lang="hy-AM" sz="1400" i="1" dirty="0">
                <a:solidFill>
                  <a:schemeClr val="tx2">
                    <a:lumMod val="50000"/>
                  </a:schemeClr>
                </a:solidFill>
              </a:rPr>
              <a:t/>
            </a:r>
            <a:br>
              <a:rPr lang="hy-AM" sz="1400" i="1" dirty="0">
                <a:solidFill>
                  <a:schemeClr val="tx2">
                    <a:lumMod val="50000"/>
                  </a:schemeClr>
                </a:solidFill>
              </a:rPr>
            </a:br>
            <a:r>
              <a:rPr lang="hy-AM" sz="1400" i="1" dirty="0">
                <a:solidFill>
                  <a:schemeClr val="tx2">
                    <a:lumMod val="50000"/>
                  </a:schemeClr>
                </a:solidFill>
              </a:rPr>
              <a:t/>
            </a:r>
            <a:br>
              <a:rPr lang="hy-AM" sz="1400" i="1" dirty="0">
                <a:solidFill>
                  <a:schemeClr val="tx2">
                    <a:lumMod val="50000"/>
                  </a:schemeClr>
                </a:solidFill>
              </a:rPr>
            </a:br>
            <a:r>
              <a:rPr lang="hy-AM" sz="1400" i="1" dirty="0">
                <a:solidFill>
                  <a:schemeClr val="tx2">
                    <a:lumMod val="50000"/>
                  </a:schemeClr>
                </a:solidFill>
              </a:rPr>
              <a:t/>
            </a:r>
            <a:br>
              <a:rPr lang="hy-AM" sz="1400" i="1" dirty="0">
                <a:solidFill>
                  <a:schemeClr val="tx2">
                    <a:lumMod val="50000"/>
                  </a:schemeClr>
                </a:solidFill>
              </a:rPr>
            </a:br>
            <a:r>
              <a:rPr lang="hy-AM" sz="1400" i="1" dirty="0">
                <a:solidFill>
                  <a:schemeClr val="tx2">
                    <a:lumMod val="50000"/>
                  </a:schemeClr>
                </a:solidFill>
              </a:rPr>
              <a:t/>
            </a:r>
            <a:br>
              <a:rPr lang="hy-AM" sz="1400" i="1" dirty="0">
                <a:solidFill>
                  <a:schemeClr val="tx2">
                    <a:lumMod val="50000"/>
                  </a:schemeClr>
                </a:solidFill>
              </a:rPr>
            </a:br>
            <a:r>
              <a:rPr lang="hy-AM" sz="1400" i="1" dirty="0">
                <a:solidFill>
                  <a:schemeClr val="tx2">
                    <a:lumMod val="50000"/>
                  </a:schemeClr>
                </a:solidFill>
              </a:rPr>
              <a:t/>
            </a:r>
            <a:br>
              <a:rPr lang="hy-AM" sz="1400" i="1" dirty="0">
                <a:solidFill>
                  <a:schemeClr val="tx2">
                    <a:lumMod val="50000"/>
                  </a:schemeClr>
                </a:solidFill>
              </a:rPr>
            </a:br>
            <a:r>
              <a:rPr lang="hy-AM" sz="1400" i="1" dirty="0">
                <a:solidFill>
                  <a:schemeClr val="tx2">
                    <a:lumMod val="50000"/>
                  </a:schemeClr>
                </a:solidFill>
              </a:rPr>
              <a:t>Կենցաղային</a:t>
            </a:r>
            <a:r>
              <a:rPr lang="hy-AM" sz="1400" dirty="0">
                <a:solidFill>
                  <a:schemeClr val="tx2">
                    <a:lumMod val="50000"/>
                  </a:schemeClr>
                </a:solidFill>
              </a:rPr>
              <a:t> (սպառման) և </a:t>
            </a:r>
            <a:r>
              <a:rPr lang="hy-AM" sz="1400" i="1" dirty="0">
                <a:solidFill>
                  <a:schemeClr val="tx2">
                    <a:lumMod val="50000"/>
                  </a:schemeClr>
                </a:solidFill>
              </a:rPr>
              <a:t>արդյունաբերական</a:t>
            </a:r>
            <a:r>
              <a:rPr lang="hy-AM" sz="1400" dirty="0">
                <a:solidFill>
                  <a:schemeClr val="tx2">
                    <a:lumMod val="50000"/>
                  </a:schemeClr>
                </a:solidFill>
              </a:rPr>
              <a:t> (արտադրական) թափոնների սպառման ու արտադրության ընթացքում գոյացած հումքի, նյութերի և այլ արգասիքների, արտադրանքի կամ մթերքի մնացորդներ են, ինչպես նաև ապրանքներ (արտադրանք), որոնք չեն համապատասխանում սահմանված պահանջներին (խոտան) կամ կորցրել են իրենց սկզբնական սպառողական հատկությունները։ Արդյունաբերական թափոններ են նաև օգտակար հանածոների արդյունահանման մակաշերտի </a:t>
            </a:r>
            <a:r>
              <a:rPr lang="hy-AM" sz="1400" dirty="0">
                <a:solidFill>
                  <a:schemeClr val="tx2">
                    <a:lumMod val="50000"/>
                  </a:schemeClr>
                </a:solidFill>
                <a:hlinkClick r:id="rId3" tooltip="Ապար">
                  <a:extLst>
                    <a:ext uri="{A12FA001-AC4F-418D-AE19-62706E023703}">
                      <ahyp:hlinkClr xmlns:ahyp="http://schemas.microsoft.com/office/drawing/2018/hyperlinkcolor" xmlns="" val="tx"/>
                    </a:ext>
                  </a:extLst>
                </a:hlinkClick>
              </a:rPr>
              <a:t>ապարները</a:t>
            </a:r>
            <a:r>
              <a:rPr lang="hy-AM" sz="1400" dirty="0">
                <a:solidFill>
                  <a:schemeClr val="tx2">
                    <a:lumMod val="50000"/>
                  </a:schemeClr>
                </a:solidFill>
              </a:rPr>
              <a:t>, </a:t>
            </a:r>
            <a:r>
              <a:rPr lang="hy-AM" sz="1400" dirty="0">
                <a:solidFill>
                  <a:schemeClr val="tx2">
                    <a:lumMod val="50000"/>
                  </a:schemeClr>
                </a:solidFill>
                <a:hlinkClick r:id="rId4" tooltip="Անտառհատում">
                  <a:extLst>
                    <a:ext uri="{A12FA001-AC4F-418D-AE19-62706E023703}">
                      <ahyp:hlinkClr xmlns:ahyp="http://schemas.microsoft.com/office/drawing/2018/hyperlinkcolor" xmlns="" val="tx"/>
                    </a:ext>
                  </a:extLst>
                </a:hlinkClick>
              </a:rPr>
              <a:t>անտառհատման</a:t>
            </a:r>
            <a:r>
              <a:rPr lang="hy-AM" sz="1400" dirty="0">
                <a:solidFill>
                  <a:schemeClr val="tx2">
                    <a:lumMod val="50000"/>
                  </a:schemeClr>
                </a:solidFill>
              </a:rPr>
              <a:t> մնացորդները։</a:t>
            </a:r>
            <a:br>
              <a:rPr lang="hy-AM" sz="1400" dirty="0">
                <a:solidFill>
                  <a:schemeClr val="tx2">
                    <a:lumMod val="50000"/>
                  </a:schemeClr>
                </a:solidFill>
              </a:rPr>
            </a:br>
            <a:endParaRPr sz="1400" dirty="0">
              <a:solidFill>
                <a:schemeClr val="tx2">
                  <a:lumMod val="50000"/>
                </a:schemeClr>
              </a:solidFill>
            </a:endParaRPr>
          </a:p>
        </p:txBody>
      </p:sp>
      <p:grpSp>
        <p:nvGrpSpPr>
          <p:cNvPr id="3727" name="Google Shape;3727;p50"/>
          <p:cNvGrpSpPr/>
          <p:nvPr/>
        </p:nvGrpSpPr>
        <p:grpSpPr>
          <a:xfrm>
            <a:off x="837783" y="1018013"/>
            <a:ext cx="2247002" cy="3710137"/>
            <a:chOff x="4196300" y="666513"/>
            <a:chExt cx="1101742" cy="1819051"/>
          </a:xfrm>
        </p:grpSpPr>
        <p:sp>
          <p:nvSpPr>
            <p:cNvPr id="3728" name="Google Shape;3728;p50"/>
            <p:cNvSpPr/>
            <p:nvPr/>
          </p:nvSpPr>
          <p:spPr>
            <a:xfrm>
              <a:off x="4435773" y="1826180"/>
              <a:ext cx="396959" cy="646625"/>
            </a:xfrm>
            <a:custGeom>
              <a:avLst/>
              <a:gdLst/>
              <a:ahLst/>
              <a:cxnLst/>
              <a:rect l="l" t="t" r="r" b="b"/>
              <a:pathLst>
                <a:path w="6813" h="11098" extrusionOk="0">
                  <a:moveTo>
                    <a:pt x="2633" y="0"/>
                  </a:moveTo>
                  <a:lnTo>
                    <a:pt x="1" y="372"/>
                  </a:lnTo>
                  <a:lnTo>
                    <a:pt x="862" y="2457"/>
                  </a:lnTo>
                  <a:cubicBezTo>
                    <a:pt x="862" y="2457"/>
                    <a:pt x="793" y="3798"/>
                    <a:pt x="969" y="4669"/>
                  </a:cubicBezTo>
                  <a:cubicBezTo>
                    <a:pt x="1146" y="5530"/>
                    <a:pt x="2594" y="8261"/>
                    <a:pt x="2594" y="8818"/>
                  </a:cubicBezTo>
                  <a:cubicBezTo>
                    <a:pt x="2594" y="9366"/>
                    <a:pt x="2594" y="10609"/>
                    <a:pt x="2633" y="10923"/>
                  </a:cubicBezTo>
                  <a:cubicBezTo>
                    <a:pt x="2645" y="11053"/>
                    <a:pt x="2778" y="11087"/>
                    <a:pt x="2980" y="11087"/>
                  </a:cubicBezTo>
                  <a:cubicBezTo>
                    <a:pt x="3199" y="11087"/>
                    <a:pt x="3500" y="11047"/>
                    <a:pt x="3820" y="11047"/>
                  </a:cubicBezTo>
                  <a:cubicBezTo>
                    <a:pt x="3916" y="11047"/>
                    <a:pt x="4014" y="11050"/>
                    <a:pt x="4111" y="11060"/>
                  </a:cubicBezTo>
                  <a:cubicBezTo>
                    <a:pt x="4341" y="11084"/>
                    <a:pt x="4654" y="11097"/>
                    <a:pt x="4981" y="11097"/>
                  </a:cubicBezTo>
                  <a:cubicBezTo>
                    <a:pt x="5699" y="11097"/>
                    <a:pt x="6486" y="11034"/>
                    <a:pt x="6607" y="10893"/>
                  </a:cubicBezTo>
                  <a:cubicBezTo>
                    <a:pt x="6773" y="10678"/>
                    <a:pt x="6812" y="10825"/>
                    <a:pt x="5814" y="10335"/>
                  </a:cubicBezTo>
                  <a:cubicBezTo>
                    <a:pt x="5227" y="10061"/>
                    <a:pt x="4689" y="9699"/>
                    <a:pt x="4219" y="9269"/>
                  </a:cubicBezTo>
                  <a:cubicBezTo>
                    <a:pt x="4082" y="8995"/>
                    <a:pt x="3984" y="8701"/>
                    <a:pt x="3945" y="8398"/>
                  </a:cubicBezTo>
                  <a:cubicBezTo>
                    <a:pt x="3876" y="7918"/>
                    <a:pt x="3318" y="3563"/>
                    <a:pt x="3318" y="2760"/>
                  </a:cubicBezTo>
                  <a:cubicBezTo>
                    <a:pt x="3318" y="1968"/>
                    <a:pt x="2633" y="0"/>
                    <a:pt x="2633" y="0"/>
                  </a:cubicBez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50"/>
            <p:cNvSpPr/>
            <p:nvPr/>
          </p:nvSpPr>
          <p:spPr>
            <a:xfrm>
              <a:off x="4587439" y="2366771"/>
              <a:ext cx="245296" cy="106800"/>
            </a:xfrm>
            <a:custGeom>
              <a:avLst/>
              <a:gdLst/>
              <a:ahLst/>
              <a:cxnLst/>
              <a:rect l="l" t="t" r="r" b="b"/>
              <a:pathLst>
                <a:path w="4210" h="1833" extrusionOk="0">
                  <a:moveTo>
                    <a:pt x="1626" y="0"/>
                  </a:moveTo>
                  <a:cubicBezTo>
                    <a:pt x="1626" y="0"/>
                    <a:pt x="1381" y="20"/>
                    <a:pt x="1381" y="333"/>
                  </a:cubicBezTo>
                  <a:lnTo>
                    <a:pt x="1381" y="823"/>
                  </a:lnTo>
                  <a:lnTo>
                    <a:pt x="1" y="558"/>
                  </a:lnTo>
                  <a:lnTo>
                    <a:pt x="1" y="558"/>
                  </a:lnTo>
                  <a:cubicBezTo>
                    <a:pt x="1" y="1028"/>
                    <a:pt x="11" y="1478"/>
                    <a:pt x="30" y="1654"/>
                  </a:cubicBezTo>
                  <a:cubicBezTo>
                    <a:pt x="47" y="1786"/>
                    <a:pt x="184" y="1819"/>
                    <a:pt x="391" y="1819"/>
                  </a:cubicBezTo>
                  <a:cubicBezTo>
                    <a:pt x="602" y="1819"/>
                    <a:pt x="885" y="1785"/>
                    <a:pt x="1187" y="1785"/>
                  </a:cubicBezTo>
                  <a:cubicBezTo>
                    <a:pt x="1296" y="1785"/>
                    <a:pt x="1407" y="1789"/>
                    <a:pt x="1518" y="1801"/>
                  </a:cubicBezTo>
                  <a:cubicBezTo>
                    <a:pt x="1731" y="1821"/>
                    <a:pt x="2020" y="1832"/>
                    <a:pt x="2326" y="1832"/>
                  </a:cubicBezTo>
                  <a:cubicBezTo>
                    <a:pt x="3058" y="1832"/>
                    <a:pt x="3886" y="1770"/>
                    <a:pt x="4004" y="1625"/>
                  </a:cubicBezTo>
                  <a:cubicBezTo>
                    <a:pt x="4180" y="1420"/>
                    <a:pt x="4209" y="1557"/>
                    <a:pt x="3211" y="1067"/>
                  </a:cubicBezTo>
                  <a:cubicBezTo>
                    <a:pt x="2634" y="793"/>
                    <a:pt x="2095" y="431"/>
                    <a:pt x="1626" y="0"/>
                  </a:cubicBezTo>
                  <a:close/>
                </a:path>
              </a:pathLst>
            </a:custGeom>
            <a:solidFill>
              <a:schemeClr val="accent4"/>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50"/>
            <p:cNvSpPr/>
            <p:nvPr/>
          </p:nvSpPr>
          <p:spPr>
            <a:xfrm>
              <a:off x="4196300" y="1830724"/>
              <a:ext cx="265747" cy="654840"/>
            </a:xfrm>
            <a:custGeom>
              <a:avLst/>
              <a:gdLst/>
              <a:ahLst/>
              <a:cxnLst/>
              <a:rect l="l" t="t" r="r" b="b"/>
              <a:pathLst>
                <a:path w="4561" h="11239" extrusionOk="0">
                  <a:moveTo>
                    <a:pt x="1214" y="1"/>
                  </a:moveTo>
                  <a:cubicBezTo>
                    <a:pt x="1214" y="1"/>
                    <a:pt x="1380" y="2066"/>
                    <a:pt x="1380" y="2350"/>
                  </a:cubicBezTo>
                  <a:cubicBezTo>
                    <a:pt x="1380" y="2624"/>
                    <a:pt x="519" y="4180"/>
                    <a:pt x="519" y="4972"/>
                  </a:cubicBezTo>
                  <a:cubicBezTo>
                    <a:pt x="519" y="5775"/>
                    <a:pt x="343" y="9230"/>
                    <a:pt x="343" y="9230"/>
                  </a:cubicBezTo>
                  <a:cubicBezTo>
                    <a:pt x="343" y="9230"/>
                    <a:pt x="0" y="10610"/>
                    <a:pt x="98" y="10786"/>
                  </a:cubicBezTo>
                  <a:cubicBezTo>
                    <a:pt x="206" y="10952"/>
                    <a:pt x="1135" y="11236"/>
                    <a:pt x="1517" y="11236"/>
                  </a:cubicBezTo>
                  <a:cubicBezTo>
                    <a:pt x="1617" y="11236"/>
                    <a:pt x="1838" y="11238"/>
                    <a:pt x="2115" y="11238"/>
                  </a:cubicBezTo>
                  <a:cubicBezTo>
                    <a:pt x="2901" y="11238"/>
                    <a:pt x="4135" y="11222"/>
                    <a:pt x="4316" y="11099"/>
                  </a:cubicBezTo>
                  <a:cubicBezTo>
                    <a:pt x="4561" y="10923"/>
                    <a:pt x="4355" y="10864"/>
                    <a:pt x="3974" y="10717"/>
                  </a:cubicBezTo>
                  <a:cubicBezTo>
                    <a:pt x="3592" y="10571"/>
                    <a:pt x="1860" y="9259"/>
                    <a:pt x="1860" y="9259"/>
                  </a:cubicBezTo>
                  <a:cubicBezTo>
                    <a:pt x="1860" y="9259"/>
                    <a:pt x="1928" y="7595"/>
                    <a:pt x="3660" y="3172"/>
                  </a:cubicBezTo>
                  <a:cubicBezTo>
                    <a:pt x="4003" y="2301"/>
                    <a:pt x="3905" y="128"/>
                    <a:pt x="3905" y="128"/>
                  </a:cubicBezTo>
                  <a:lnTo>
                    <a:pt x="3905" y="128"/>
                  </a:lnTo>
                  <a:cubicBezTo>
                    <a:pt x="3734" y="232"/>
                    <a:pt x="3456" y="270"/>
                    <a:pt x="3143" y="270"/>
                  </a:cubicBezTo>
                  <a:cubicBezTo>
                    <a:pt x="2306" y="270"/>
                    <a:pt x="1214" y="1"/>
                    <a:pt x="1214" y="1"/>
                  </a:cubicBez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50"/>
            <p:cNvSpPr/>
            <p:nvPr/>
          </p:nvSpPr>
          <p:spPr>
            <a:xfrm>
              <a:off x="4198572" y="2370209"/>
              <a:ext cx="263474" cy="114899"/>
            </a:xfrm>
            <a:custGeom>
              <a:avLst/>
              <a:gdLst/>
              <a:ahLst/>
              <a:cxnLst/>
              <a:rect l="l" t="t" r="r" b="b"/>
              <a:pathLst>
                <a:path w="4522" h="1972" extrusionOk="0">
                  <a:moveTo>
                    <a:pt x="1821" y="0"/>
                  </a:moveTo>
                  <a:cubicBezTo>
                    <a:pt x="1821" y="0"/>
                    <a:pt x="1654" y="69"/>
                    <a:pt x="1654" y="343"/>
                  </a:cubicBezTo>
                  <a:cubicBezTo>
                    <a:pt x="1664" y="489"/>
                    <a:pt x="1625" y="636"/>
                    <a:pt x="1547" y="754"/>
                  </a:cubicBezTo>
                  <a:cubicBezTo>
                    <a:pt x="1547" y="754"/>
                    <a:pt x="998" y="656"/>
                    <a:pt x="343" y="509"/>
                  </a:cubicBezTo>
                  <a:cubicBezTo>
                    <a:pt x="284" y="499"/>
                    <a:pt x="235" y="489"/>
                    <a:pt x="186" y="480"/>
                  </a:cubicBezTo>
                  <a:cubicBezTo>
                    <a:pt x="98" y="891"/>
                    <a:pt x="0" y="1409"/>
                    <a:pt x="59" y="1517"/>
                  </a:cubicBezTo>
                  <a:cubicBezTo>
                    <a:pt x="167" y="1693"/>
                    <a:pt x="1096" y="1967"/>
                    <a:pt x="1478" y="1967"/>
                  </a:cubicBezTo>
                  <a:cubicBezTo>
                    <a:pt x="1595" y="1967"/>
                    <a:pt x="1883" y="1971"/>
                    <a:pt x="2233" y="1971"/>
                  </a:cubicBezTo>
                  <a:cubicBezTo>
                    <a:pt x="3018" y="1971"/>
                    <a:pt x="4114" y="1952"/>
                    <a:pt x="4277" y="1830"/>
                  </a:cubicBezTo>
                  <a:cubicBezTo>
                    <a:pt x="4522" y="1654"/>
                    <a:pt x="4316" y="1586"/>
                    <a:pt x="3935" y="1449"/>
                  </a:cubicBezTo>
                  <a:cubicBezTo>
                    <a:pt x="3553" y="1312"/>
                    <a:pt x="1821" y="0"/>
                    <a:pt x="1821" y="0"/>
                  </a:cubicBezTo>
                  <a:close/>
                </a:path>
              </a:pathLst>
            </a:custGeom>
            <a:solidFill>
              <a:schemeClr val="accent4"/>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50"/>
            <p:cNvSpPr/>
            <p:nvPr/>
          </p:nvSpPr>
          <p:spPr>
            <a:xfrm>
              <a:off x="4540127" y="1231984"/>
              <a:ext cx="433433" cy="198218"/>
            </a:xfrm>
            <a:custGeom>
              <a:avLst/>
              <a:gdLst/>
              <a:ahLst/>
              <a:cxnLst/>
              <a:rect l="l" t="t" r="r" b="b"/>
              <a:pathLst>
                <a:path w="7439" h="3402" extrusionOk="0">
                  <a:moveTo>
                    <a:pt x="872" y="0"/>
                  </a:moveTo>
                  <a:lnTo>
                    <a:pt x="1" y="2388"/>
                  </a:lnTo>
                  <a:cubicBezTo>
                    <a:pt x="1" y="2388"/>
                    <a:pt x="1752" y="3211"/>
                    <a:pt x="1978" y="3387"/>
                  </a:cubicBezTo>
                  <a:cubicBezTo>
                    <a:pt x="1990" y="3397"/>
                    <a:pt x="2018" y="3402"/>
                    <a:pt x="2061" y="3402"/>
                  </a:cubicBezTo>
                  <a:cubicBezTo>
                    <a:pt x="2773" y="3402"/>
                    <a:pt x="7439" y="2105"/>
                    <a:pt x="7439" y="2105"/>
                  </a:cubicBezTo>
                  <a:lnTo>
                    <a:pt x="7439" y="1106"/>
                  </a:lnTo>
                  <a:lnTo>
                    <a:pt x="2154" y="1870"/>
                  </a:lnTo>
                  <a:lnTo>
                    <a:pt x="872" y="0"/>
                  </a:ln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50"/>
            <p:cNvSpPr/>
            <p:nvPr/>
          </p:nvSpPr>
          <p:spPr>
            <a:xfrm>
              <a:off x="4205972" y="1001659"/>
              <a:ext cx="425451" cy="875373"/>
            </a:xfrm>
            <a:custGeom>
              <a:avLst/>
              <a:gdLst/>
              <a:ahLst/>
              <a:cxnLst/>
              <a:rect l="l" t="t" r="r" b="b"/>
              <a:pathLst>
                <a:path w="7302" h="15024" extrusionOk="0">
                  <a:moveTo>
                    <a:pt x="4405" y="1"/>
                  </a:moveTo>
                  <a:cubicBezTo>
                    <a:pt x="3398" y="1"/>
                    <a:pt x="2240" y="578"/>
                    <a:pt x="1870" y="1497"/>
                  </a:cubicBezTo>
                  <a:cubicBezTo>
                    <a:pt x="1870" y="1497"/>
                    <a:pt x="1488" y="3709"/>
                    <a:pt x="1488" y="4609"/>
                  </a:cubicBezTo>
                  <a:lnTo>
                    <a:pt x="1488" y="7790"/>
                  </a:lnTo>
                  <a:cubicBezTo>
                    <a:pt x="1488" y="7790"/>
                    <a:pt x="392" y="9552"/>
                    <a:pt x="216" y="11108"/>
                  </a:cubicBezTo>
                  <a:cubicBezTo>
                    <a:pt x="30" y="12664"/>
                    <a:pt x="0" y="14396"/>
                    <a:pt x="0" y="14396"/>
                  </a:cubicBezTo>
                  <a:cubicBezTo>
                    <a:pt x="0" y="14396"/>
                    <a:pt x="1442" y="15024"/>
                    <a:pt x="2731" y="15024"/>
                  </a:cubicBezTo>
                  <a:cubicBezTo>
                    <a:pt x="2826" y="15024"/>
                    <a:pt x="2921" y="15020"/>
                    <a:pt x="3015" y="15013"/>
                  </a:cubicBezTo>
                  <a:cubicBezTo>
                    <a:pt x="3817" y="14954"/>
                    <a:pt x="4610" y="14837"/>
                    <a:pt x="5393" y="14670"/>
                  </a:cubicBezTo>
                  <a:lnTo>
                    <a:pt x="7302" y="14220"/>
                  </a:lnTo>
                  <a:lnTo>
                    <a:pt x="5882" y="7790"/>
                  </a:lnTo>
                  <a:cubicBezTo>
                    <a:pt x="5882" y="7790"/>
                    <a:pt x="6567" y="5950"/>
                    <a:pt x="6675" y="5852"/>
                  </a:cubicBezTo>
                  <a:cubicBezTo>
                    <a:pt x="6773" y="5754"/>
                    <a:pt x="7164" y="4511"/>
                    <a:pt x="7018" y="3572"/>
                  </a:cubicBezTo>
                  <a:cubicBezTo>
                    <a:pt x="6881" y="2632"/>
                    <a:pt x="6362" y="704"/>
                    <a:pt x="5295" y="186"/>
                  </a:cubicBezTo>
                  <a:cubicBezTo>
                    <a:pt x="5034" y="60"/>
                    <a:pt x="4727" y="1"/>
                    <a:pt x="4405" y="1"/>
                  </a:cubicBezTo>
                  <a:close/>
                </a:path>
              </a:pathLst>
            </a:custGeom>
            <a:solidFill>
              <a:schemeClr val="lt2"/>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50"/>
            <p:cNvSpPr/>
            <p:nvPr/>
          </p:nvSpPr>
          <p:spPr>
            <a:xfrm>
              <a:off x="4284689" y="1457240"/>
              <a:ext cx="122065" cy="370682"/>
            </a:xfrm>
            <a:custGeom>
              <a:avLst/>
              <a:gdLst/>
              <a:ahLst/>
              <a:cxnLst/>
              <a:rect l="l" t="t" r="r" b="b"/>
              <a:pathLst>
                <a:path w="2095" h="6362" fill="none" extrusionOk="0">
                  <a:moveTo>
                    <a:pt x="2094" y="0"/>
                  </a:moveTo>
                  <a:cubicBezTo>
                    <a:pt x="2016" y="558"/>
                    <a:pt x="1781" y="1096"/>
                    <a:pt x="1409" y="1527"/>
                  </a:cubicBezTo>
                  <a:cubicBezTo>
                    <a:pt x="803" y="2232"/>
                    <a:pt x="294" y="2369"/>
                    <a:pt x="294" y="2369"/>
                  </a:cubicBezTo>
                  <a:cubicBezTo>
                    <a:pt x="294" y="2369"/>
                    <a:pt x="0" y="5236"/>
                    <a:pt x="117" y="6362"/>
                  </a:cubicBez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50"/>
            <p:cNvSpPr/>
            <p:nvPr/>
          </p:nvSpPr>
          <p:spPr>
            <a:xfrm>
              <a:off x="4317726" y="1462950"/>
              <a:ext cx="107849" cy="143157"/>
            </a:xfrm>
            <a:custGeom>
              <a:avLst/>
              <a:gdLst/>
              <a:ahLst/>
              <a:cxnLst/>
              <a:rect l="l" t="t" r="r" b="b"/>
              <a:pathLst>
                <a:path w="1851" h="2457" fill="none" extrusionOk="0">
                  <a:moveTo>
                    <a:pt x="1850" y="0"/>
                  </a:moveTo>
                  <a:cubicBezTo>
                    <a:pt x="1782" y="529"/>
                    <a:pt x="1616" y="1038"/>
                    <a:pt x="1351" y="1498"/>
                  </a:cubicBezTo>
                  <a:cubicBezTo>
                    <a:pt x="911" y="2202"/>
                    <a:pt x="1" y="2457"/>
                    <a:pt x="1" y="2457"/>
                  </a:cubicBez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50"/>
            <p:cNvSpPr/>
            <p:nvPr/>
          </p:nvSpPr>
          <p:spPr>
            <a:xfrm>
              <a:off x="4313181" y="1001426"/>
              <a:ext cx="251530" cy="410419"/>
            </a:xfrm>
            <a:custGeom>
              <a:avLst/>
              <a:gdLst/>
              <a:ahLst/>
              <a:cxnLst/>
              <a:rect l="l" t="t" r="r" b="b"/>
              <a:pathLst>
                <a:path w="4317" h="7044" extrusionOk="0">
                  <a:moveTo>
                    <a:pt x="2574" y="1"/>
                  </a:moveTo>
                  <a:cubicBezTo>
                    <a:pt x="1882" y="1"/>
                    <a:pt x="1119" y="275"/>
                    <a:pt x="588" y="738"/>
                  </a:cubicBezTo>
                  <a:cubicBezTo>
                    <a:pt x="578" y="816"/>
                    <a:pt x="568" y="884"/>
                    <a:pt x="548" y="953"/>
                  </a:cubicBezTo>
                  <a:cubicBezTo>
                    <a:pt x="519" y="1090"/>
                    <a:pt x="0" y="4094"/>
                    <a:pt x="0" y="4094"/>
                  </a:cubicBezTo>
                  <a:cubicBezTo>
                    <a:pt x="0" y="4094"/>
                    <a:pt x="118" y="4124"/>
                    <a:pt x="314" y="4153"/>
                  </a:cubicBezTo>
                  <a:cubicBezTo>
                    <a:pt x="118" y="5122"/>
                    <a:pt x="333" y="6747"/>
                    <a:pt x="333" y="6747"/>
                  </a:cubicBezTo>
                  <a:cubicBezTo>
                    <a:pt x="333" y="6747"/>
                    <a:pt x="1241" y="7044"/>
                    <a:pt x="2010" y="7044"/>
                  </a:cubicBezTo>
                  <a:cubicBezTo>
                    <a:pt x="2055" y="7044"/>
                    <a:pt x="2100" y="7043"/>
                    <a:pt x="2144" y="7040"/>
                  </a:cubicBezTo>
                  <a:cubicBezTo>
                    <a:pt x="2936" y="7011"/>
                    <a:pt x="3856" y="6551"/>
                    <a:pt x="3856" y="6551"/>
                  </a:cubicBezTo>
                  <a:cubicBezTo>
                    <a:pt x="3856" y="6277"/>
                    <a:pt x="4091" y="4887"/>
                    <a:pt x="4199" y="4241"/>
                  </a:cubicBezTo>
                  <a:lnTo>
                    <a:pt x="4248" y="4241"/>
                  </a:lnTo>
                  <a:cubicBezTo>
                    <a:pt x="4248" y="4241"/>
                    <a:pt x="4316" y="2088"/>
                    <a:pt x="4072" y="1256"/>
                  </a:cubicBezTo>
                  <a:cubicBezTo>
                    <a:pt x="3896" y="650"/>
                    <a:pt x="3367" y="238"/>
                    <a:pt x="3113" y="62"/>
                  </a:cubicBezTo>
                  <a:cubicBezTo>
                    <a:pt x="2942" y="21"/>
                    <a:pt x="2761" y="1"/>
                    <a:pt x="2574" y="1"/>
                  </a:cubicBez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50"/>
            <p:cNvSpPr/>
            <p:nvPr/>
          </p:nvSpPr>
          <p:spPr>
            <a:xfrm>
              <a:off x="4359386" y="1229712"/>
              <a:ext cx="107790" cy="82154"/>
            </a:xfrm>
            <a:custGeom>
              <a:avLst/>
              <a:gdLst/>
              <a:ahLst/>
              <a:cxnLst/>
              <a:rect l="l" t="t" r="r" b="b"/>
              <a:pathLst>
                <a:path w="1850" h="1410" extrusionOk="0">
                  <a:moveTo>
                    <a:pt x="1850" y="0"/>
                  </a:moveTo>
                  <a:lnTo>
                    <a:pt x="0" y="1410"/>
                  </a:lnTo>
                  <a:cubicBezTo>
                    <a:pt x="626" y="1224"/>
                    <a:pt x="1850" y="0"/>
                    <a:pt x="1850" y="0"/>
                  </a:cubicBezTo>
                  <a:close/>
                </a:path>
              </a:pathLst>
            </a:cu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50"/>
            <p:cNvSpPr/>
            <p:nvPr/>
          </p:nvSpPr>
          <p:spPr>
            <a:xfrm>
              <a:off x="4359386" y="1229712"/>
              <a:ext cx="107790" cy="82154"/>
            </a:xfrm>
            <a:custGeom>
              <a:avLst/>
              <a:gdLst/>
              <a:ahLst/>
              <a:cxnLst/>
              <a:rect l="l" t="t" r="r" b="b"/>
              <a:pathLst>
                <a:path w="1850" h="1410" fill="none" extrusionOk="0">
                  <a:moveTo>
                    <a:pt x="1850" y="0"/>
                  </a:moveTo>
                  <a:cubicBezTo>
                    <a:pt x="1850" y="0"/>
                    <a:pt x="626" y="1224"/>
                    <a:pt x="0" y="1410"/>
                  </a:cubicBez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50"/>
            <p:cNvSpPr/>
            <p:nvPr/>
          </p:nvSpPr>
          <p:spPr>
            <a:xfrm>
              <a:off x="4394171" y="1266186"/>
              <a:ext cx="73006" cy="63392"/>
            </a:xfrm>
            <a:custGeom>
              <a:avLst/>
              <a:gdLst/>
              <a:ahLst/>
              <a:cxnLst/>
              <a:rect l="l" t="t" r="r" b="b"/>
              <a:pathLst>
                <a:path w="1253" h="1088" extrusionOk="0">
                  <a:moveTo>
                    <a:pt x="1253" y="1"/>
                  </a:moveTo>
                  <a:lnTo>
                    <a:pt x="0" y="1087"/>
                  </a:lnTo>
                  <a:cubicBezTo>
                    <a:pt x="558" y="627"/>
                    <a:pt x="1253" y="1"/>
                    <a:pt x="1253" y="1"/>
                  </a:cubicBezTo>
                  <a:close/>
                </a:path>
              </a:pathLst>
            </a:cu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50"/>
            <p:cNvSpPr/>
            <p:nvPr/>
          </p:nvSpPr>
          <p:spPr>
            <a:xfrm>
              <a:off x="4394171" y="1266186"/>
              <a:ext cx="73006" cy="63392"/>
            </a:xfrm>
            <a:custGeom>
              <a:avLst/>
              <a:gdLst/>
              <a:ahLst/>
              <a:cxnLst/>
              <a:rect l="l" t="t" r="r" b="b"/>
              <a:pathLst>
                <a:path w="1253" h="1088" fill="none" extrusionOk="0">
                  <a:moveTo>
                    <a:pt x="1253" y="1"/>
                  </a:moveTo>
                  <a:cubicBezTo>
                    <a:pt x="1253" y="1"/>
                    <a:pt x="558" y="627"/>
                    <a:pt x="0" y="1087"/>
                  </a:cubicBez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50"/>
            <p:cNvSpPr/>
            <p:nvPr/>
          </p:nvSpPr>
          <p:spPr>
            <a:xfrm>
              <a:off x="4205972" y="1789123"/>
              <a:ext cx="425451" cy="87922"/>
            </a:xfrm>
            <a:custGeom>
              <a:avLst/>
              <a:gdLst/>
              <a:ahLst/>
              <a:cxnLst/>
              <a:rect l="l" t="t" r="r" b="b"/>
              <a:pathLst>
                <a:path w="7302" h="1509" extrusionOk="0">
                  <a:moveTo>
                    <a:pt x="7145" y="0"/>
                  </a:moveTo>
                  <a:cubicBezTo>
                    <a:pt x="6528" y="323"/>
                    <a:pt x="5843" y="490"/>
                    <a:pt x="5158" y="490"/>
                  </a:cubicBezTo>
                  <a:cubicBezTo>
                    <a:pt x="5158" y="490"/>
                    <a:pt x="4262" y="878"/>
                    <a:pt x="2832" y="878"/>
                  </a:cubicBezTo>
                  <a:cubicBezTo>
                    <a:pt x="2723" y="878"/>
                    <a:pt x="2611" y="876"/>
                    <a:pt x="2496" y="871"/>
                  </a:cubicBezTo>
                  <a:cubicBezTo>
                    <a:pt x="1625" y="822"/>
                    <a:pt x="783" y="578"/>
                    <a:pt x="30" y="147"/>
                  </a:cubicBezTo>
                  <a:cubicBezTo>
                    <a:pt x="10" y="587"/>
                    <a:pt x="0" y="871"/>
                    <a:pt x="0" y="871"/>
                  </a:cubicBezTo>
                  <a:cubicBezTo>
                    <a:pt x="0" y="871"/>
                    <a:pt x="1445" y="1508"/>
                    <a:pt x="2734" y="1508"/>
                  </a:cubicBezTo>
                  <a:cubicBezTo>
                    <a:pt x="2829" y="1508"/>
                    <a:pt x="2923" y="1505"/>
                    <a:pt x="3015" y="1498"/>
                  </a:cubicBezTo>
                  <a:cubicBezTo>
                    <a:pt x="3817" y="1439"/>
                    <a:pt x="4610" y="1322"/>
                    <a:pt x="5393" y="1145"/>
                  </a:cubicBezTo>
                  <a:lnTo>
                    <a:pt x="7302" y="705"/>
                  </a:lnTo>
                  <a:lnTo>
                    <a:pt x="7145" y="0"/>
                  </a:lnTo>
                  <a:close/>
                </a:path>
              </a:pathLst>
            </a:custGeom>
            <a:solidFill>
              <a:schemeClr val="lt2"/>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50"/>
            <p:cNvSpPr/>
            <p:nvPr/>
          </p:nvSpPr>
          <p:spPr>
            <a:xfrm>
              <a:off x="4508197" y="1640836"/>
              <a:ext cx="4079" cy="219601"/>
            </a:xfrm>
            <a:custGeom>
              <a:avLst/>
              <a:gdLst/>
              <a:ahLst/>
              <a:cxnLst/>
              <a:rect l="l" t="t" r="r" b="b"/>
              <a:pathLst>
                <a:path w="70" h="3769" fill="none" extrusionOk="0">
                  <a:moveTo>
                    <a:pt x="1" y="3769"/>
                  </a:moveTo>
                  <a:lnTo>
                    <a:pt x="69" y="1"/>
                  </a:ln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50"/>
            <p:cNvSpPr/>
            <p:nvPr/>
          </p:nvSpPr>
          <p:spPr>
            <a:xfrm>
              <a:off x="4544672" y="775121"/>
              <a:ext cx="189420" cy="219659"/>
            </a:xfrm>
            <a:custGeom>
              <a:avLst/>
              <a:gdLst/>
              <a:ahLst/>
              <a:cxnLst/>
              <a:rect l="l" t="t" r="r" b="b"/>
              <a:pathLst>
                <a:path w="3251" h="3770" extrusionOk="0">
                  <a:moveTo>
                    <a:pt x="1712" y="1"/>
                  </a:moveTo>
                  <a:cubicBezTo>
                    <a:pt x="1315" y="1"/>
                    <a:pt x="786" y="137"/>
                    <a:pt x="588" y="580"/>
                  </a:cubicBezTo>
                  <a:cubicBezTo>
                    <a:pt x="343" y="1137"/>
                    <a:pt x="1" y="2831"/>
                    <a:pt x="1" y="2831"/>
                  </a:cubicBezTo>
                  <a:cubicBezTo>
                    <a:pt x="1" y="2831"/>
                    <a:pt x="343" y="3065"/>
                    <a:pt x="901" y="3447"/>
                  </a:cubicBezTo>
                  <a:cubicBezTo>
                    <a:pt x="1200" y="3655"/>
                    <a:pt x="1397" y="3770"/>
                    <a:pt x="1576" y="3770"/>
                  </a:cubicBezTo>
                  <a:cubicBezTo>
                    <a:pt x="1725" y="3770"/>
                    <a:pt x="1863" y="3690"/>
                    <a:pt x="2037" y="3516"/>
                  </a:cubicBezTo>
                  <a:cubicBezTo>
                    <a:pt x="2418" y="3134"/>
                    <a:pt x="2594" y="2341"/>
                    <a:pt x="2594" y="2341"/>
                  </a:cubicBezTo>
                  <a:cubicBezTo>
                    <a:pt x="2731" y="2273"/>
                    <a:pt x="2859" y="2175"/>
                    <a:pt x="2976" y="2067"/>
                  </a:cubicBezTo>
                  <a:cubicBezTo>
                    <a:pt x="3250" y="1823"/>
                    <a:pt x="2800" y="1480"/>
                    <a:pt x="2800" y="1480"/>
                  </a:cubicBezTo>
                  <a:lnTo>
                    <a:pt x="2800" y="580"/>
                  </a:lnTo>
                  <a:cubicBezTo>
                    <a:pt x="2800" y="580"/>
                    <a:pt x="2350" y="90"/>
                    <a:pt x="1968" y="22"/>
                  </a:cubicBezTo>
                  <a:cubicBezTo>
                    <a:pt x="1895" y="9"/>
                    <a:pt x="1807" y="1"/>
                    <a:pt x="1712" y="1"/>
                  </a:cubicBezTo>
                  <a:close/>
                </a:path>
              </a:pathLst>
            </a:custGeom>
            <a:solidFill>
              <a:srgbClr val="FFFFFF"/>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50"/>
            <p:cNvSpPr/>
            <p:nvPr/>
          </p:nvSpPr>
          <p:spPr>
            <a:xfrm>
              <a:off x="4673556" y="846497"/>
              <a:ext cx="12061" cy="21733"/>
            </a:xfrm>
            <a:custGeom>
              <a:avLst/>
              <a:gdLst/>
              <a:ahLst/>
              <a:cxnLst/>
              <a:rect l="l" t="t" r="r" b="b"/>
              <a:pathLst>
                <a:path w="207" h="373" extrusionOk="0">
                  <a:moveTo>
                    <a:pt x="108" y="1"/>
                  </a:moveTo>
                  <a:cubicBezTo>
                    <a:pt x="50" y="1"/>
                    <a:pt x="1" y="79"/>
                    <a:pt x="1" y="186"/>
                  </a:cubicBezTo>
                  <a:cubicBezTo>
                    <a:pt x="1" y="294"/>
                    <a:pt x="50" y="372"/>
                    <a:pt x="108" y="372"/>
                  </a:cubicBezTo>
                  <a:cubicBezTo>
                    <a:pt x="167" y="372"/>
                    <a:pt x="206" y="294"/>
                    <a:pt x="206" y="186"/>
                  </a:cubicBezTo>
                  <a:cubicBezTo>
                    <a:pt x="206" y="79"/>
                    <a:pt x="167" y="1"/>
                    <a:pt x="1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50"/>
            <p:cNvSpPr/>
            <p:nvPr/>
          </p:nvSpPr>
          <p:spPr>
            <a:xfrm>
              <a:off x="4666739" y="813402"/>
              <a:ext cx="26278" cy="17771"/>
            </a:xfrm>
            <a:custGeom>
              <a:avLst/>
              <a:gdLst/>
              <a:ahLst/>
              <a:cxnLst/>
              <a:rect l="l" t="t" r="r" b="b"/>
              <a:pathLst>
                <a:path w="451" h="305" fill="none" extrusionOk="0">
                  <a:moveTo>
                    <a:pt x="0" y="304"/>
                  </a:moveTo>
                  <a:cubicBezTo>
                    <a:pt x="0" y="304"/>
                    <a:pt x="186" y="1"/>
                    <a:pt x="450" y="255"/>
                  </a:cubicBez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50"/>
            <p:cNvSpPr/>
            <p:nvPr/>
          </p:nvSpPr>
          <p:spPr>
            <a:xfrm>
              <a:off x="4651881" y="915484"/>
              <a:ext cx="24588" cy="10896"/>
            </a:xfrm>
            <a:custGeom>
              <a:avLst/>
              <a:gdLst/>
              <a:ahLst/>
              <a:cxnLst/>
              <a:rect l="l" t="t" r="r" b="b"/>
              <a:pathLst>
                <a:path w="422" h="187" fill="none" extrusionOk="0">
                  <a:moveTo>
                    <a:pt x="1" y="1"/>
                  </a:moveTo>
                  <a:cubicBezTo>
                    <a:pt x="108" y="108"/>
                    <a:pt x="265" y="177"/>
                    <a:pt x="422" y="187"/>
                  </a:cubicBez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50"/>
            <p:cNvSpPr/>
            <p:nvPr/>
          </p:nvSpPr>
          <p:spPr>
            <a:xfrm>
              <a:off x="4211682" y="771217"/>
              <a:ext cx="423179" cy="488785"/>
            </a:xfrm>
            <a:custGeom>
              <a:avLst/>
              <a:gdLst/>
              <a:ahLst/>
              <a:cxnLst/>
              <a:rect l="l" t="t" r="r" b="b"/>
              <a:pathLst>
                <a:path w="7263" h="8389" extrusionOk="0">
                  <a:moveTo>
                    <a:pt x="4248" y="1"/>
                  </a:moveTo>
                  <a:cubicBezTo>
                    <a:pt x="4042" y="1019"/>
                    <a:pt x="3641" y="1987"/>
                    <a:pt x="3083" y="2868"/>
                  </a:cubicBezTo>
                  <a:cubicBezTo>
                    <a:pt x="2320" y="4101"/>
                    <a:pt x="1087" y="4649"/>
                    <a:pt x="539" y="5922"/>
                  </a:cubicBezTo>
                  <a:cubicBezTo>
                    <a:pt x="0" y="7184"/>
                    <a:pt x="1096" y="8388"/>
                    <a:pt x="1997" y="8388"/>
                  </a:cubicBezTo>
                  <a:cubicBezTo>
                    <a:pt x="2907" y="8388"/>
                    <a:pt x="3377" y="7331"/>
                    <a:pt x="3778" y="6754"/>
                  </a:cubicBezTo>
                  <a:cubicBezTo>
                    <a:pt x="3918" y="6552"/>
                    <a:pt x="4037" y="6455"/>
                    <a:pt x="4158" y="6455"/>
                  </a:cubicBezTo>
                  <a:cubicBezTo>
                    <a:pt x="4383" y="6455"/>
                    <a:pt x="4616" y="6791"/>
                    <a:pt x="5011" y="7409"/>
                  </a:cubicBezTo>
                  <a:cubicBezTo>
                    <a:pt x="5238" y="7754"/>
                    <a:pt x="5494" y="7895"/>
                    <a:pt x="5748" y="7895"/>
                  </a:cubicBezTo>
                  <a:cubicBezTo>
                    <a:pt x="6185" y="7895"/>
                    <a:pt x="6613" y="7477"/>
                    <a:pt x="6861" y="6969"/>
                  </a:cubicBezTo>
                  <a:cubicBezTo>
                    <a:pt x="7262" y="6166"/>
                    <a:pt x="6323" y="3769"/>
                    <a:pt x="6284" y="2937"/>
                  </a:cubicBezTo>
                  <a:cubicBezTo>
                    <a:pt x="6244" y="2095"/>
                    <a:pt x="6969" y="353"/>
                    <a:pt x="6969" y="353"/>
                  </a:cubicBezTo>
                  <a:lnTo>
                    <a:pt x="7047" y="108"/>
                  </a:lnTo>
                  <a:lnTo>
                    <a:pt x="4248" y="1"/>
                  </a:lnTo>
                  <a:close/>
                </a:path>
              </a:pathLst>
            </a:custGeom>
            <a:solidFill>
              <a:schemeClr val="accent4"/>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50"/>
            <p:cNvSpPr/>
            <p:nvPr/>
          </p:nvSpPr>
          <p:spPr>
            <a:xfrm>
              <a:off x="4446610" y="666513"/>
              <a:ext cx="262367" cy="136107"/>
            </a:xfrm>
            <a:custGeom>
              <a:avLst/>
              <a:gdLst/>
              <a:ahLst/>
              <a:cxnLst/>
              <a:rect l="l" t="t" r="r" b="b"/>
              <a:pathLst>
                <a:path w="4503" h="2336" extrusionOk="0">
                  <a:moveTo>
                    <a:pt x="2521" y="1"/>
                  </a:moveTo>
                  <a:cubicBezTo>
                    <a:pt x="1661" y="1"/>
                    <a:pt x="752" y="77"/>
                    <a:pt x="578" y="193"/>
                  </a:cubicBezTo>
                  <a:cubicBezTo>
                    <a:pt x="245" y="408"/>
                    <a:pt x="1" y="2121"/>
                    <a:pt x="138" y="2336"/>
                  </a:cubicBezTo>
                  <a:lnTo>
                    <a:pt x="4503" y="2336"/>
                  </a:lnTo>
                  <a:cubicBezTo>
                    <a:pt x="4503" y="2336"/>
                    <a:pt x="4503" y="486"/>
                    <a:pt x="4131" y="193"/>
                  </a:cubicBezTo>
                  <a:cubicBezTo>
                    <a:pt x="3963" y="57"/>
                    <a:pt x="3261" y="1"/>
                    <a:pt x="2521" y="1"/>
                  </a:cubicBezTo>
                  <a:close/>
                </a:path>
              </a:pathLst>
            </a:custGeom>
            <a:solidFill>
              <a:schemeClr val="accen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50"/>
            <p:cNvSpPr/>
            <p:nvPr/>
          </p:nvSpPr>
          <p:spPr>
            <a:xfrm>
              <a:off x="4627351" y="801457"/>
              <a:ext cx="192799" cy="23423"/>
            </a:xfrm>
            <a:custGeom>
              <a:avLst/>
              <a:gdLst/>
              <a:ahLst/>
              <a:cxnLst/>
              <a:rect l="l" t="t" r="r" b="b"/>
              <a:pathLst>
                <a:path w="3309" h="402" extrusionOk="0">
                  <a:moveTo>
                    <a:pt x="1" y="0"/>
                  </a:moveTo>
                  <a:cubicBezTo>
                    <a:pt x="1" y="0"/>
                    <a:pt x="1019" y="402"/>
                    <a:pt x="1929" y="402"/>
                  </a:cubicBezTo>
                  <a:cubicBezTo>
                    <a:pt x="2839" y="402"/>
                    <a:pt x="3309" y="0"/>
                    <a:pt x="3309" y="0"/>
                  </a:cubicBezTo>
                  <a:close/>
                </a:path>
              </a:pathLst>
            </a:custGeom>
            <a:solidFill>
              <a:schemeClr val="accen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50"/>
            <p:cNvSpPr/>
            <p:nvPr/>
          </p:nvSpPr>
          <p:spPr>
            <a:xfrm>
              <a:off x="4995766" y="1285705"/>
              <a:ext cx="70734" cy="24704"/>
            </a:xfrm>
            <a:custGeom>
              <a:avLst/>
              <a:gdLst/>
              <a:ahLst/>
              <a:cxnLst/>
              <a:rect l="l" t="t" r="r" b="b"/>
              <a:pathLst>
                <a:path w="1214" h="424" extrusionOk="0">
                  <a:moveTo>
                    <a:pt x="931" y="1"/>
                  </a:moveTo>
                  <a:cubicBezTo>
                    <a:pt x="875" y="1"/>
                    <a:pt x="832" y="8"/>
                    <a:pt x="832" y="8"/>
                  </a:cubicBezTo>
                  <a:cubicBezTo>
                    <a:pt x="519" y="77"/>
                    <a:pt x="0" y="175"/>
                    <a:pt x="382" y="321"/>
                  </a:cubicBezTo>
                  <a:cubicBezTo>
                    <a:pt x="554" y="383"/>
                    <a:pt x="740" y="423"/>
                    <a:pt x="893" y="423"/>
                  </a:cubicBezTo>
                  <a:cubicBezTo>
                    <a:pt x="1078" y="423"/>
                    <a:pt x="1214" y="364"/>
                    <a:pt x="1214" y="214"/>
                  </a:cubicBezTo>
                  <a:cubicBezTo>
                    <a:pt x="1214" y="31"/>
                    <a:pt x="1044" y="1"/>
                    <a:pt x="931" y="1"/>
                  </a:cubicBez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50"/>
            <p:cNvSpPr/>
            <p:nvPr/>
          </p:nvSpPr>
          <p:spPr>
            <a:xfrm>
              <a:off x="4999729" y="1306098"/>
              <a:ext cx="70792" cy="24704"/>
            </a:xfrm>
            <a:custGeom>
              <a:avLst/>
              <a:gdLst/>
              <a:ahLst/>
              <a:cxnLst/>
              <a:rect l="l" t="t" r="r" b="b"/>
              <a:pathLst>
                <a:path w="1215" h="424" extrusionOk="0">
                  <a:moveTo>
                    <a:pt x="943" y="1"/>
                  </a:moveTo>
                  <a:cubicBezTo>
                    <a:pt x="881" y="1"/>
                    <a:pt x="833" y="11"/>
                    <a:pt x="833" y="11"/>
                  </a:cubicBezTo>
                  <a:cubicBezTo>
                    <a:pt x="520" y="79"/>
                    <a:pt x="1" y="177"/>
                    <a:pt x="383" y="314"/>
                  </a:cubicBezTo>
                  <a:cubicBezTo>
                    <a:pt x="558" y="381"/>
                    <a:pt x="747" y="424"/>
                    <a:pt x="901" y="424"/>
                  </a:cubicBezTo>
                  <a:cubicBezTo>
                    <a:pt x="1082" y="424"/>
                    <a:pt x="1214" y="364"/>
                    <a:pt x="1214" y="216"/>
                  </a:cubicBezTo>
                  <a:cubicBezTo>
                    <a:pt x="1214" y="33"/>
                    <a:pt x="1056" y="1"/>
                    <a:pt x="943" y="1"/>
                  </a:cubicBez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50"/>
            <p:cNvSpPr/>
            <p:nvPr/>
          </p:nvSpPr>
          <p:spPr>
            <a:xfrm>
              <a:off x="5003749" y="1326200"/>
              <a:ext cx="70734" cy="24704"/>
            </a:xfrm>
            <a:custGeom>
              <a:avLst/>
              <a:gdLst/>
              <a:ahLst/>
              <a:cxnLst/>
              <a:rect l="l" t="t" r="r" b="b"/>
              <a:pathLst>
                <a:path w="1214" h="424" extrusionOk="0">
                  <a:moveTo>
                    <a:pt x="931" y="0"/>
                  </a:moveTo>
                  <a:cubicBezTo>
                    <a:pt x="875" y="0"/>
                    <a:pt x="832" y="8"/>
                    <a:pt x="832" y="8"/>
                  </a:cubicBezTo>
                  <a:cubicBezTo>
                    <a:pt x="519" y="77"/>
                    <a:pt x="0" y="174"/>
                    <a:pt x="382" y="321"/>
                  </a:cubicBezTo>
                  <a:cubicBezTo>
                    <a:pt x="554" y="383"/>
                    <a:pt x="741" y="423"/>
                    <a:pt x="893" y="423"/>
                  </a:cubicBezTo>
                  <a:cubicBezTo>
                    <a:pt x="1078" y="423"/>
                    <a:pt x="1214" y="364"/>
                    <a:pt x="1214" y="214"/>
                  </a:cubicBezTo>
                  <a:cubicBezTo>
                    <a:pt x="1214" y="31"/>
                    <a:pt x="1044" y="0"/>
                    <a:pt x="931" y="0"/>
                  </a:cubicBez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50"/>
            <p:cNvSpPr/>
            <p:nvPr/>
          </p:nvSpPr>
          <p:spPr>
            <a:xfrm>
              <a:off x="4999729" y="1346593"/>
              <a:ext cx="70792" cy="24704"/>
            </a:xfrm>
            <a:custGeom>
              <a:avLst/>
              <a:gdLst/>
              <a:ahLst/>
              <a:cxnLst/>
              <a:rect l="l" t="t" r="r" b="b"/>
              <a:pathLst>
                <a:path w="1215" h="424" extrusionOk="0">
                  <a:moveTo>
                    <a:pt x="943" y="1"/>
                  </a:moveTo>
                  <a:cubicBezTo>
                    <a:pt x="881" y="1"/>
                    <a:pt x="833" y="10"/>
                    <a:pt x="833" y="10"/>
                  </a:cubicBezTo>
                  <a:cubicBezTo>
                    <a:pt x="520" y="79"/>
                    <a:pt x="1" y="177"/>
                    <a:pt x="383" y="314"/>
                  </a:cubicBezTo>
                  <a:cubicBezTo>
                    <a:pt x="558" y="381"/>
                    <a:pt x="747" y="424"/>
                    <a:pt x="901" y="424"/>
                  </a:cubicBezTo>
                  <a:cubicBezTo>
                    <a:pt x="1082" y="424"/>
                    <a:pt x="1214" y="364"/>
                    <a:pt x="1214" y="216"/>
                  </a:cubicBezTo>
                  <a:cubicBezTo>
                    <a:pt x="1214" y="33"/>
                    <a:pt x="1056" y="1"/>
                    <a:pt x="943" y="1"/>
                  </a:cubicBez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50"/>
            <p:cNvSpPr/>
            <p:nvPr/>
          </p:nvSpPr>
          <p:spPr>
            <a:xfrm>
              <a:off x="4826387" y="1306681"/>
              <a:ext cx="373013" cy="474161"/>
            </a:xfrm>
            <a:custGeom>
              <a:avLst/>
              <a:gdLst/>
              <a:ahLst/>
              <a:cxnLst/>
              <a:rect l="l" t="t" r="r" b="b"/>
              <a:pathLst>
                <a:path w="6402" h="8138" extrusionOk="0">
                  <a:moveTo>
                    <a:pt x="2144" y="1"/>
                  </a:moveTo>
                  <a:cubicBezTo>
                    <a:pt x="2144" y="1"/>
                    <a:pt x="1" y="4698"/>
                    <a:pt x="1" y="5011"/>
                  </a:cubicBezTo>
                  <a:cubicBezTo>
                    <a:pt x="1" y="5325"/>
                    <a:pt x="1" y="6157"/>
                    <a:pt x="216" y="6636"/>
                  </a:cubicBezTo>
                  <a:cubicBezTo>
                    <a:pt x="421" y="7125"/>
                    <a:pt x="1664" y="8016"/>
                    <a:pt x="2212" y="8124"/>
                  </a:cubicBezTo>
                  <a:cubicBezTo>
                    <a:pt x="2261" y="8133"/>
                    <a:pt x="2324" y="8137"/>
                    <a:pt x="2398" y="8137"/>
                  </a:cubicBezTo>
                  <a:cubicBezTo>
                    <a:pt x="3166" y="8137"/>
                    <a:pt x="5143" y="7668"/>
                    <a:pt x="5393" y="7605"/>
                  </a:cubicBezTo>
                  <a:cubicBezTo>
                    <a:pt x="5677" y="7536"/>
                    <a:pt x="6401" y="5599"/>
                    <a:pt x="6362" y="5217"/>
                  </a:cubicBezTo>
                  <a:cubicBezTo>
                    <a:pt x="6333" y="4835"/>
                    <a:pt x="5432" y="3387"/>
                    <a:pt x="5295" y="3142"/>
                  </a:cubicBezTo>
                  <a:cubicBezTo>
                    <a:pt x="5158" y="2907"/>
                    <a:pt x="4013" y="1351"/>
                    <a:pt x="3876" y="1067"/>
                  </a:cubicBezTo>
                  <a:cubicBezTo>
                    <a:pt x="3739" y="784"/>
                    <a:pt x="3318" y="59"/>
                    <a:pt x="3318" y="59"/>
                  </a:cubicBezTo>
                  <a:lnTo>
                    <a:pt x="2144" y="1"/>
                  </a:ln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50"/>
            <p:cNvSpPr/>
            <p:nvPr/>
          </p:nvSpPr>
          <p:spPr>
            <a:xfrm>
              <a:off x="4957544" y="1354576"/>
              <a:ext cx="16023" cy="119268"/>
            </a:xfrm>
            <a:custGeom>
              <a:avLst/>
              <a:gdLst/>
              <a:ahLst/>
              <a:cxnLst/>
              <a:rect l="l" t="t" r="r" b="b"/>
              <a:pathLst>
                <a:path w="275" h="2047" fill="none" extrusionOk="0">
                  <a:moveTo>
                    <a:pt x="275" y="1"/>
                  </a:moveTo>
                  <a:lnTo>
                    <a:pt x="1" y="2046"/>
                  </a:ln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50"/>
            <p:cNvSpPr/>
            <p:nvPr/>
          </p:nvSpPr>
          <p:spPr>
            <a:xfrm>
              <a:off x="5002059" y="1340300"/>
              <a:ext cx="58" cy="157490"/>
            </a:xfrm>
            <a:custGeom>
              <a:avLst/>
              <a:gdLst/>
              <a:ahLst/>
              <a:cxnLst/>
              <a:rect l="l" t="t" r="r" b="b"/>
              <a:pathLst>
                <a:path w="1" h="2703" fill="none" extrusionOk="0">
                  <a:moveTo>
                    <a:pt x="0" y="1"/>
                  </a:moveTo>
                  <a:lnTo>
                    <a:pt x="0" y="2702"/>
                  </a:ln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50"/>
            <p:cNvSpPr/>
            <p:nvPr/>
          </p:nvSpPr>
          <p:spPr>
            <a:xfrm>
              <a:off x="5021986" y="1324336"/>
              <a:ext cx="56517" cy="177417"/>
            </a:xfrm>
            <a:custGeom>
              <a:avLst/>
              <a:gdLst/>
              <a:ahLst/>
              <a:cxnLst/>
              <a:rect l="l" t="t" r="r" b="b"/>
              <a:pathLst>
                <a:path w="970" h="3045" fill="none" extrusionOk="0">
                  <a:moveTo>
                    <a:pt x="1" y="1"/>
                  </a:moveTo>
                  <a:lnTo>
                    <a:pt x="969" y="3045"/>
                  </a:ln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50"/>
            <p:cNvSpPr/>
            <p:nvPr/>
          </p:nvSpPr>
          <p:spPr>
            <a:xfrm>
              <a:off x="4397492" y="1055438"/>
              <a:ext cx="665037" cy="376217"/>
            </a:xfrm>
            <a:custGeom>
              <a:avLst/>
              <a:gdLst/>
              <a:ahLst/>
              <a:cxnLst/>
              <a:rect l="l" t="t" r="r" b="b"/>
              <a:pathLst>
                <a:path w="11414" h="6457" extrusionOk="0">
                  <a:moveTo>
                    <a:pt x="1281" y="1"/>
                  </a:moveTo>
                  <a:cubicBezTo>
                    <a:pt x="720" y="1"/>
                    <a:pt x="0" y="326"/>
                    <a:pt x="110" y="1514"/>
                  </a:cubicBezTo>
                  <a:cubicBezTo>
                    <a:pt x="247" y="3099"/>
                    <a:pt x="2909" y="6417"/>
                    <a:pt x="3251" y="6456"/>
                  </a:cubicBezTo>
                  <a:cubicBezTo>
                    <a:pt x="3254" y="6456"/>
                    <a:pt x="3257" y="6456"/>
                    <a:pt x="3260" y="6456"/>
                  </a:cubicBezTo>
                  <a:cubicBezTo>
                    <a:pt x="3682" y="6456"/>
                    <a:pt x="9025" y="4694"/>
                    <a:pt x="9025" y="4694"/>
                  </a:cubicBezTo>
                  <a:cubicBezTo>
                    <a:pt x="9025" y="4694"/>
                    <a:pt x="9908" y="4812"/>
                    <a:pt x="10493" y="4812"/>
                  </a:cubicBezTo>
                  <a:cubicBezTo>
                    <a:pt x="10751" y="4812"/>
                    <a:pt x="10951" y="4789"/>
                    <a:pt x="10993" y="4724"/>
                  </a:cubicBezTo>
                  <a:cubicBezTo>
                    <a:pt x="11130" y="4518"/>
                    <a:pt x="11169" y="3755"/>
                    <a:pt x="11169" y="3755"/>
                  </a:cubicBezTo>
                  <a:cubicBezTo>
                    <a:pt x="11169" y="3755"/>
                    <a:pt x="11413" y="3236"/>
                    <a:pt x="11169" y="3070"/>
                  </a:cubicBezTo>
                  <a:cubicBezTo>
                    <a:pt x="11059" y="2990"/>
                    <a:pt x="10774" y="2969"/>
                    <a:pt x="10479" y="2969"/>
                  </a:cubicBezTo>
                  <a:cubicBezTo>
                    <a:pt x="10119" y="2969"/>
                    <a:pt x="9743" y="3001"/>
                    <a:pt x="9652" y="3001"/>
                  </a:cubicBezTo>
                  <a:cubicBezTo>
                    <a:pt x="9476" y="3001"/>
                    <a:pt x="8644" y="3823"/>
                    <a:pt x="8644" y="3823"/>
                  </a:cubicBezTo>
                  <a:lnTo>
                    <a:pt x="3907" y="4587"/>
                  </a:lnTo>
                  <a:cubicBezTo>
                    <a:pt x="3907" y="4587"/>
                    <a:pt x="2214" y="300"/>
                    <a:pt x="1763" y="94"/>
                  </a:cubicBezTo>
                  <a:cubicBezTo>
                    <a:pt x="1648" y="39"/>
                    <a:pt x="1474" y="1"/>
                    <a:pt x="1281" y="1"/>
                  </a:cubicBez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50"/>
            <p:cNvSpPr/>
            <p:nvPr/>
          </p:nvSpPr>
          <p:spPr>
            <a:xfrm>
              <a:off x="4849228" y="1228022"/>
              <a:ext cx="213308" cy="122065"/>
            </a:xfrm>
            <a:custGeom>
              <a:avLst/>
              <a:gdLst/>
              <a:ahLst/>
              <a:cxnLst/>
              <a:rect l="l" t="t" r="r" b="b"/>
              <a:pathLst>
                <a:path w="3661" h="2095" extrusionOk="0">
                  <a:moveTo>
                    <a:pt x="2711" y="1"/>
                  </a:moveTo>
                  <a:cubicBezTo>
                    <a:pt x="2358" y="1"/>
                    <a:pt x="1994" y="29"/>
                    <a:pt x="1899" y="29"/>
                  </a:cubicBezTo>
                  <a:cubicBezTo>
                    <a:pt x="1723" y="29"/>
                    <a:pt x="901" y="861"/>
                    <a:pt x="901" y="861"/>
                  </a:cubicBezTo>
                  <a:lnTo>
                    <a:pt x="0" y="1008"/>
                  </a:lnTo>
                  <a:lnTo>
                    <a:pt x="147" y="2094"/>
                  </a:lnTo>
                  <a:lnTo>
                    <a:pt x="1272" y="1732"/>
                  </a:lnTo>
                  <a:cubicBezTo>
                    <a:pt x="1272" y="1732"/>
                    <a:pt x="2155" y="1850"/>
                    <a:pt x="2744" y="1850"/>
                  </a:cubicBezTo>
                  <a:cubicBezTo>
                    <a:pt x="3003" y="1850"/>
                    <a:pt x="3205" y="1827"/>
                    <a:pt x="3249" y="1762"/>
                  </a:cubicBezTo>
                  <a:cubicBezTo>
                    <a:pt x="3386" y="1556"/>
                    <a:pt x="3416" y="793"/>
                    <a:pt x="3416" y="793"/>
                  </a:cubicBezTo>
                  <a:cubicBezTo>
                    <a:pt x="3416" y="793"/>
                    <a:pt x="3660" y="274"/>
                    <a:pt x="3416" y="98"/>
                  </a:cubicBezTo>
                  <a:cubicBezTo>
                    <a:pt x="3303" y="21"/>
                    <a:pt x="3011" y="1"/>
                    <a:pt x="2711" y="1"/>
                  </a:cubicBezTo>
                  <a:close/>
                </a:path>
              </a:pathLst>
            </a:custGeom>
            <a:solidFill>
              <a:schemeClr val="accen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50"/>
            <p:cNvSpPr/>
            <p:nvPr/>
          </p:nvSpPr>
          <p:spPr>
            <a:xfrm>
              <a:off x="5074425" y="1205764"/>
              <a:ext cx="114724" cy="100973"/>
            </a:xfrm>
            <a:custGeom>
              <a:avLst/>
              <a:gdLst/>
              <a:ahLst/>
              <a:cxnLst/>
              <a:rect l="l" t="t" r="r" b="b"/>
              <a:pathLst>
                <a:path w="1969" h="1733" extrusionOk="0">
                  <a:moveTo>
                    <a:pt x="1" y="0"/>
                  </a:moveTo>
                  <a:lnTo>
                    <a:pt x="1586" y="1733"/>
                  </a:lnTo>
                  <a:lnTo>
                    <a:pt x="1968" y="1038"/>
                  </a:lnTo>
                  <a:lnTo>
                    <a:pt x="1" y="0"/>
                  </a:ln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50"/>
            <p:cNvSpPr/>
            <p:nvPr/>
          </p:nvSpPr>
          <p:spPr>
            <a:xfrm>
              <a:off x="4979802" y="1181875"/>
              <a:ext cx="203636" cy="188779"/>
            </a:xfrm>
            <a:custGeom>
              <a:avLst/>
              <a:gdLst/>
              <a:ahLst/>
              <a:cxnLst/>
              <a:rect l="l" t="t" r="r" b="b"/>
              <a:pathLst>
                <a:path w="3495" h="3240" extrusionOk="0">
                  <a:moveTo>
                    <a:pt x="483" y="0"/>
                  </a:moveTo>
                  <a:cubicBezTo>
                    <a:pt x="328" y="0"/>
                    <a:pt x="274" y="29"/>
                    <a:pt x="274" y="29"/>
                  </a:cubicBezTo>
                  <a:lnTo>
                    <a:pt x="0" y="753"/>
                  </a:lnTo>
                  <a:lnTo>
                    <a:pt x="1175" y="890"/>
                  </a:lnTo>
                  <a:cubicBezTo>
                    <a:pt x="1253" y="997"/>
                    <a:pt x="1331" y="1115"/>
                    <a:pt x="1380" y="1232"/>
                  </a:cubicBezTo>
                  <a:cubicBezTo>
                    <a:pt x="1448" y="1407"/>
                    <a:pt x="2062" y="3239"/>
                    <a:pt x="2236" y="3239"/>
                  </a:cubicBezTo>
                  <a:cubicBezTo>
                    <a:pt x="2238" y="3239"/>
                    <a:pt x="2240" y="3239"/>
                    <a:pt x="2242" y="3239"/>
                  </a:cubicBezTo>
                  <a:cubicBezTo>
                    <a:pt x="2418" y="3209"/>
                    <a:pt x="3494" y="2446"/>
                    <a:pt x="3494" y="2446"/>
                  </a:cubicBezTo>
                  <a:cubicBezTo>
                    <a:pt x="3494" y="2446"/>
                    <a:pt x="2007" y="342"/>
                    <a:pt x="1243" y="126"/>
                  </a:cubicBezTo>
                  <a:cubicBezTo>
                    <a:pt x="870" y="26"/>
                    <a:pt x="631" y="0"/>
                    <a:pt x="483" y="0"/>
                  </a:cubicBezTo>
                  <a:close/>
                </a:path>
              </a:pathLst>
            </a:custGeom>
            <a:solidFill>
              <a:schemeClr val="l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50"/>
            <p:cNvSpPr/>
            <p:nvPr/>
          </p:nvSpPr>
          <p:spPr>
            <a:xfrm>
              <a:off x="5012314" y="1210892"/>
              <a:ext cx="35950" cy="22840"/>
            </a:xfrm>
            <a:custGeom>
              <a:avLst/>
              <a:gdLst/>
              <a:ahLst/>
              <a:cxnLst/>
              <a:rect l="l" t="t" r="r" b="b"/>
              <a:pathLst>
                <a:path w="617" h="392" fill="none" extrusionOk="0">
                  <a:moveTo>
                    <a:pt x="617" y="392"/>
                  </a:moveTo>
                  <a:lnTo>
                    <a:pt x="0" y="0"/>
                  </a:lnTo>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50"/>
            <p:cNvSpPr/>
            <p:nvPr/>
          </p:nvSpPr>
          <p:spPr>
            <a:xfrm>
              <a:off x="4777910" y="1679058"/>
              <a:ext cx="508129" cy="796075"/>
            </a:xfrm>
            <a:custGeom>
              <a:avLst/>
              <a:gdLst/>
              <a:ahLst/>
              <a:cxnLst/>
              <a:rect l="l" t="t" r="r" b="b"/>
              <a:pathLst>
                <a:path w="8721" h="13663" extrusionOk="0">
                  <a:moveTo>
                    <a:pt x="1" y="0"/>
                  </a:moveTo>
                  <a:lnTo>
                    <a:pt x="1" y="13663"/>
                  </a:lnTo>
                  <a:lnTo>
                    <a:pt x="8721" y="13663"/>
                  </a:lnTo>
                  <a:lnTo>
                    <a:pt x="8721" y="0"/>
                  </a:lnTo>
                  <a:close/>
                </a:path>
              </a:pathLst>
            </a:custGeom>
            <a:solidFill>
              <a:schemeClr val="accen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50"/>
            <p:cNvSpPr/>
            <p:nvPr/>
          </p:nvSpPr>
          <p:spPr>
            <a:xfrm>
              <a:off x="4765383" y="1921969"/>
              <a:ext cx="532659" cy="26860"/>
            </a:xfrm>
            <a:custGeom>
              <a:avLst/>
              <a:gdLst/>
              <a:ahLst/>
              <a:cxnLst/>
              <a:rect l="l" t="t" r="r" b="b"/>
              <a:pathLst>
                <a:path w="9142" h="461" extrusionOk="0">
                  <a:moveTo>
                    <a:pt x="235" y="1"/>
                  </a:moveTo>
                  <a:cubicBezTo>
                    <a:pt x="108" y="1"/>
                    <a:pt x="0" y="99"/>
                    <a:pt x="0" y="236"/>
                  </a:cubicBezTo>
                  <a:cubicBezTo>
                    <a:pt x="0" y="363"/>
                    <a:pt x="108" y="461"/>
                    <a:pt x="235" y="461"/>
                  </a:cubicBezTo>
                  <a:lnTo>
                    <a:pt x="8916" y="461"/>
                  </a:lnTo>
                  <a:cubicBezTo>
                    <a:pt x="9044" y="461"/>
                    <a:pt x="9141" y="363"/>
                    <a:pt x="9141" y="236"/>
                  </a:cubicBezTo>
                  <a:cubicBezTo>
                    <a:pt x="9141" y="99"/>
                    <a:pt x="9044" y="1"/>
                    <a:pt x="8916" y="1"/>
                  </a:cubicBezTo>
                  <a:close/>
                </a:path>
              </a:pathLst>
            </a:custGeom>
            <a:solidFill>
              <a:schemeClr val="accen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50"/>
            <p:cNvSpPr/>
            <p:nvPr/>
          </p:nvSpPr>
          <p:spPr>
            <a:xfrm>
              <a:off x="4765383" y="1663676"/>
              <a:ext cx="532659" cy="27385"/>
            </a:xfrm>
            <a:custGeom>
              <a:avLst/>
              <a:gdLst/>
              <a:ahLst/>
              <a:cxnLst/>
              <a:rect l="l" t="t" r="r" b="b"/>
              <a:pathLst>
                <a:path w="9142" h="470" extrusionOk="0">
                  <a:moveTo>
                    <a:pt x="235" y="0"/>
                  </a:moveTo>
                  <a:cubicBezTo>
                    <a:pt x="108" y="0"/>
                    <a:pt x="0" y="108"/>
                    <a:pt x="0" y="235"/>
                  </a:cubicBezTo>
                  <a:cubicBezTo>
                    <a:pt x="0" y="362"/>
                    <a:pt x="108" y="470"/>
                    <a:pt x="235" y="470"/>
                  </a:cubicBezTo>
                  <a:lnTo>
                    <a:pt x="8916" y="470"/>
                  </a:lnTo>
                  <a:cubicBezTo>
                    <a:pt x="9044" y="470"/>
                    <a:pt x="9141" y="362"/>
                    <a:pt x="9141" y="235"/>
                  </a:cubicBezTo>
                  <a:cubicBezTo>
                    <a:pt x="9141" y="108"/>
                    <a:pt x="9044" y="0"/>
                    <a:pt x="8916" y="0"/>
                  </a:cubicBezTo>
                  <a:close/>
                </a:path>
              </a:pathLst>
            </a:custGeom>
            <a:solidFill>
              <a:schemeClr val="accen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50"/>
            <p:cNvSpPr/>
            <p:nvPr/>
          </p:nvSpPr>
          <p:spPr>
            <a:xfrm>
              <a:off x="4765383" y="2191682"/>
              <a:ext cx="532659" cy="26860"/>
            </a:xfrm>
            <a:custGeom>
              <a:avLst/>
              <a:gdLst/>
              <a:ahLst/>
              <a:cxnLst/>
              <a:rect l="l" t="t" r="r" b="b"/>
              <a:pathLst>
                <a:path w="9142" h="461" extrusionOk="0">
                  <a:moveTo>
                    <a:pt x="235" y="1"/>
                  </a:moveTo>
                  <a:cubicBezTo>
                    <a:pt x="108" y="1"/>
                    <a:pt x="0" y="99"/>
                    <a:pt x="0" y="236"/>
                  </a:cubicBezTo>
                  <a:cubicBezTo>
                    <a:pt x="0" y="363"/>
                    <a:pt x="108" y="461"/>
                    <a:pt x="235" y="461"/>
                  </a:cubicBezTo>
                  <a:lnTo>
                    <a:pt x="8916" y="461"/>
                  </a:lnTo>
                  <a:cubicBezTo>
                    <a:pt x="9044" y="461"/>
                    <a:pt x="9141" y="363"/>
                    <a:pt x="9141" y="236"/>
                  </a:cubicBezTo>
                  <a:cubicBezTo>
                    <a:pt x="9141" y="99"/>
                    <a:pt x="9044" y="1"/>
                    <a:pt x="8916" y="1"/>
                  </a:cubicBezTo>
                  <a:close/>
                </a:path>
              </a:pathLst>
            </a:custGeom>
            <a:solidFill>
              <a:schemeClr val="accent1"/>
            </a:solid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726"/>
                                        </p:tgtEl>
                                        <p:attrNameLst>
                                          <p:attrName>style.visibility</p:attrName>
                                        </p:attrNameLst>
                                      </p:cBhvr>
                                      <p:to>
                                        <p:strVal val="visible"/>
                                      </p:to>
                                    </p:set>
                                    <p:animEffect transition="in" filter="circle(in)">
                                      <p:cBhvr>
                                        <p:cTn id="7" dur="2000"/>
                                        <p:tgtEl>
                                          <p:spTgt spid="3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70"/>
        <p:cNvGrpSpPr/>
        <p:nvPr/>
      </p:nvGrpSpPr>
      <p:grpSpPr>
        <a:xfrm>
          <a:off x="0" y="0"/>
          <a:ext cx="0" cy="0"/>
          <a:chOff x="0" y="0"/>
          <a:chExt cx="0" cy="0"/>
        </a:xfrm>
      </p:grpSpPr>
      <p:sp>
        <p:nvSpPr>
          <p:cNvPr id="3771" name="Google Shape;3771;p51"/>
          <p:cNvSpPr/>
          <p:nvPr/>
        </p:nvSpPr>
        <p:spPr>
          <a:xfrm>
            <a:off x="-158966" y="3780626"/>
            <a:ext cx="9461932" cy="3320581"/>
          </a:xfrm>
          <a:custGeom>
            <a:avLst/>
            <a:gdLst/>
            <a:ahLst/>
            <a:cxnLst/>
            <a:rect l="l" t="t" r="r" b="b"/>
            <a:pathLst>
              <a:path w="129204" h="45343" extrusionOk="0">
                <a:moveTo>
                  <a:pt x="126822" y="1"/>
                </a:moveTo>
                <a:cubicBezTo>
                  <a:pt x="124947" y="1"/>
                  <a:pt x="124223" y="1705"/>
                  <a:pt x="121605" y="1705"/>
                </a:cubicBezTo>
                <a:cubicBezTo>
                  <a:pt x="118422" y="1705"/>
                  <a:pt x="118422" y="213"/>
                  <a:pt x="115259" y="213"/>
                </a:cubicBezTo>
                <a:cubicBezTo>
                  <a:pt x="112096" y="213"/>
                  <a:pt x="112096" y="1705"/>
                  <a:pt x="108933" y="1705"/>
                </a:cubicBezTo>
                <a:cubicBezTo>
                  <a:pt x="105770" y="1705"/>
                  <a:pt x="105750" y="213"/>
                  <a:pt x="102587" y="213"/>
                </a:cubicBezTo>
                <a:cubicBezTo>
                  <a:pt x="99424" y="213"/>
                  <a:pt x="99424" y="1705"/>
                  <a:pt x="96261" y="1705"/>
                </a:cubicBezTo>
                <a:cubicBezTo>
                  <a:pt x="93099" y="1705"/>
                  <a:pt x="93099" y="213"/>
                  <a:pt x="89936" y="213"/>
                </a:cubicBezTo>
                <a:cubicBezTo>
                  <a:pt x="86753" y="213"/>
                  <a:pt x="86753" y="1705"/>
                  <a:pt x="83590" y="1705"/>
                </a:cubicBezTo>
                <a:cubicBezTo>
                  <a:pt x="80427" y="1705"/>
                  <a:pt x="80427" y="213"/>
                  <a:pt x="77264" y="213"/>
                </a:cubicBezTo>
                <a:cubicBezTo>
                  <a:pt x="74101" y="213"/>
                  <a:pt x="74101" y="1705"/>
                  <a:pt x="70938" y="1705"/>
                </a:cubicBezTo>
                <a:cubicBezTo>
                  <a:pt x="67755" y="1705"/>
                  <a:pt x="67755" y="213"/>
                  <a:pt x="64592" y="213"/>
                </a:cubicBezTo>
                <a:cubicBezTo>
                  <a:pt x="61429" y="213"/>
                  <a:pt x="61429" y="1705"/>
                  <a:pt x="58266" y="1705"/>
                </a:cubicBezTo>
                <a:cubicBezTo>
                  <a:pt x="55104" y="1705"/>
                  <a:pt x="55104" y="213"/>
                  <a:pt x="51941" y="213"/>
                </a:cubicBezTo>
                <a:cubicBezTo>
                  <a:pt x="48758" y="213"/>
                  <a:pt x="48758" y="1705"/>
                  <a:pt x="45595" y="1705"/>
                </a:cubicBezTo>
                <a:cubicBezTo>
                  <a:pt x="42432" y="1705"/>
                  <a:pt x="42432" y="213"/>
                  <a:pt x="39269" y="213"/>
                </a:cubicBezTo>
                <a:cubicBezTo>
                  <a:pt x="36106" y="213"/>
                  <a:pt x="36106" y="1705"/>
                  <a:pt x="32943" y="1705"/>
                </a:cubicBezTo>
                <a:cubicBezTo>
                  <a:pt x="29760" y="1705"/>
                  <a:pt x="29760" y="213"/>
                  <a:pt x="26597" y="213"/>
                </a:cubicBezTo>
                <a:cubicBezTo>
                  <a:pt x="23434" y="213"/>
                  <a:pt x="23434" y="1705"/>
                  <a:pt x="20271" y="1705"/>
                </a:cubicBezTo>
                <a:cubicBezTo>
                  <a:pt x="17108" y="1705"/>
                  <a:pt x="17108" y="213"/>
                  <a:pt x="13946" y="213"/>
                </a:cubicBezTo>
                <a:cubicBezTo>
                  <a:pt x="10763" y="213"/>
                  <a:pt x="10763" y="1705"/>
                  <a:pt x="7600" y="1705"/>
                </a:cubicBezTo>
                <a:cubicBezTo>
                  <a:pt x="4976" y="1705"/>
                  <a:pt x="4241" y="8"/>
                  <a:pt x="2364" y="8"/>
                </a:cubicBezTo>
                <a:cubicBezTo>
                  <a:pt x="1978" y="8"/>
                  <a:pt x="1544" y="79"/>
                  <a:pt x="1035" y="253"/>
                </a:cubicBezTo>
                <a:cubicBezTo>
                  <a:pt x="1" y="611"/>
                  <a:pt x="2030" y="2043"/>
                  <a:pt x="2030" y="3137"/>
                </a:cubicBezTo>
                <a:cubicBezTo>
                  <a:pt x="2030" y="4231"/>
                  <a:pt x="538" y="4231"/>
                  <a:pt x="538" y="5305"/>
                </a:cubicBezTo>
                <a:cubicBezTo>
                  <a:pt x="538" y="6399"/>
                  <a:pt x="2030" y="6399"/>
                  <a:pt x="2030" y="7474"/>
                </a:cubicBezTo>
                <a:cubicBezTo>
                  <a:pt x="2030" y="8568"/>
                  <a:pt x="538" y="8568"/>
                  <a:pt x="538" y="9662"/>
                </a:cubicBezTo>
                <a:cubicBezTo>
                  <a:pt x="538" y="10736"/>
                  <a:pt x="2030" y="10736"/>
                  <a:pt x="2030" y="11830"/>
                </a:cubicBezTo>
                <a:cubicBezTo>
                  <a:pt x="2030" y="12904"/>
                  <a:pt x="538" y="12904"/>
                  <a:pt x="538" y="13998"/>
                </a:cubicBezTo>
                <a:cubicBezTo>
                  <a:pt x="538" y="15073"/>
                  <a:pt x="2030" y="15092"/>
                  <a:pt x="2030" y="16167"/>
                </a:cubicBezTo>
                <a:cubicBezTo>
                  <a:pt x="2030" y="17261"/>
                  <a:pt x="538" y="17261"/>
                  <a:pt x="538" y="18335"/>
                </a:cubicBezTo>
                <a:cubicBezTo>
                  <a:pt x="538" y="19429"/>
                  <a:pt x="2030" y="19429"/>
                  <a:pt x="2030" y="20503"/>
                </a:cubicBezTo>
                <a:cubicBezTo>
                  <a:pt x="2030" y="21597"/>
                  <a:pt x="538" y="21597"/>
                  <a:pt x="538" y="22692"/>
                </a:cubicBezTo>
                <a:cubicBezTo>
                  <a:pt x="538" y="23766"/>
                  <a:pt x="2030" y="23766"/>
                  <a:pt x="2030" y="24860"/>
                </a:cubicBezTo>
                <a:cubicBezTo>
                  <a:pt x="2030" y="25934"/>
                  <a:pt x="538" y="25934"/>
                  <a:pt x="538" y="27028"/>
                </a:cubicBezTo>
                <a:cubicBezTo>
                  <a:pt x="538" y="28102"/>
                  <a:pt x="2030" y="28102"/>
                  <a:pt x="2030" y="29196"/>
                </a:cubicBezTo>
                <a:cubicBezTo>
                  <a:pt x="2030" y="30291"/>
                  <a:pt x="538" y="30291"/>
                  <a:pt x="538" y="31365"/>
                </a:cubicBezTo>
                <a:cubicBezTo>
                  <a:pt x="538" y="32459"/>
                  <a:pt x="2030" y="32459"/>
                  <a:pt x="2030" y="33533"/>
                </a:cubicBezTo>
                <a:cubicBezTo>
                  <a:pt x="2030" y="34627"/>
                  <a:pt x="538" y="34627"/>
                  <a:pt x="538" y="35701"/>
                </a:cubicBezTo>
                <a:cubicBezTo>
                  <a:pt x="538" y="36795"/>
                  <a:pt x="2030" y="36795"/>
                  <a:pt x="2030" y="37890"/>
                </a:cubicBezTo>
                <a:cubicBezTo>
                  <a:pt x="2030" y="38964"/>
                  <a:pt x="538" y="38964"/>
                  <a:pt x="538" y="40058"/>
                </a:cubicBezTo>
                <a:cubicBezTo>
                  <a:pt x="538" y="41132"/>
                  <a:pt x="2030" y="41132"/>
                  <a:pt x="2030" y="42226"/>
                </a:cubicBezTo>
                <a:cubicBezTo>
                  <a:pt x="2030" y="43300"/>
                  <a:pt x="1" y="44753"/>
                  <a:pt x="1035" y="45091"/>
                </a:cubicBezTo>
                <a:cubicBezTo>
                  <a:pt x="1549" y="45269"/>
                  <a:pt x="1987" y="45343"/>
                  <a:pt x="2375" y="45343"/>
                </a:cubicBezTo>
                <a:cubicBezTo>
                  <a:pt x="4244" y="45343"/>
                  <a:pt x="4981" y="43639"/>
                  <a:pt x="7600" y="43639"/>
                </a:cubicBezTo>
                <a:cubicBezTo>
                  <a:pt x="10783" y="43639"/>
                  <a:pt x="10783" y="45131"/>
                  <a:pt x="13946" y="45131"/>
                </a:cubicBezTo>
                <a:cubicBezTo>
                  <a:pt x="17108" y="45131"/>
                  <a:pt x="17108" y="43639"/>
                  <a:pt x="20271" y="43639"/>
                </a:cubicBezTo>
                <a:cubicBezTo>
                  <a:pt x="23434" y="43639"/>
                  <a:pt x="23434" y="45131"/>
                  <a:pt x="26617" y="45131"/>
                </a:cubicBezTo>
                <a:cubicBezTo>
                  <a:pt x="29780" y="45131"/>
                  <a:pt x="29780" y="43639"/>
                  <a:pt x="32943" y="43639"/>
                </a:cubicBezTo>
                <a:cubicBezTo>
                  <a:pt x="36106" y="43639"/>
                  <a:pt x="36106" y="45131"/>
                  <a:pt x="39269" y="45131"/>
                </a:cubicBezTo>
                <a:cubicBezTo>
                  <a:pt x="42452" y="45131"/>
                  <a:pt x="42452" y="43639"/>
                  <a:pt x="45615" y="43639"/>
                </a:cubicBezTo>
                <a:cubicBezTo>
                  <a:pt x="48778" y="43639"/>
                  <a:pt x="48778" y="45131"/>
                  <a:pt x="51941" y="45131"/>
                </a:cubicBezTo>
                <a:cubicBezTo>
                  <a:pt x="55104" y="45131"/>
                  <a:pt x="55104" y="43639"/>
                  <a:pt x="58266" y="43639"/>
                </a:cubicBezTo>
                <a:cubicBezTo>
                  <a:pt x="61429" y="43639"/>
                  <a:pt x="61449" y="45131"/>
                  <a:pt x="64612" y="45131"/>
                </a:cubicBezTo>
                <a:cubicBezTo>
                  <a:pt x="67775" y="45131"/>
                  <a:pt x="67775" y="43639"/>
                  <a:pt x="70938" y="43639"/>
                </a:cubicBezTo>
                <a:cubicBezTo>
                  <a:pt x="74101" y="43639"/>
                  <a:pt x="74101" y="45131"/>
                  <a:pt x="77264" y="45131"/>
                </a:cubicBezTo>
                <a:cubicBezTo>
                  <a:pt x="80447" y="45131"/>
                  <a:pt x="80447" y="43639"/>
                  <a:pt x="83610" y="43639"/>
                </a:cubicBezTo>
                <a:cubicBezTo>
                  <a:pt x="86773" y="43639"/>
                  <a:pt x="86773" y="45131"/>
                  <a:pt x="89936" y="45131"/>
                </a:cubicBezTo>
                <a:cubicBezTo>
                  <a:pt x="93099" y="45131"/>
                  <a:pt x="93099" y="43639"/>
                  <a:pt x="96261" y="43639"/>
                </a:cubicBezTo>
                <a:cubicBezTo>
                  <a:pt x="99444" y="43639"/>
                  <a:pt x="99424" y="45131"/>
                  <a:pt x="102607" y="45131"/>
                </a:cubicBezTo>
                <a:cubicBezTo>
                  <a:pt x="105770" y="45131"/>
                  <a:pt x="105770" y="43639"/>
                  <a:pt x="108933" y="43639"/>
                </a:cubicBezTo>
                <a:cubicBezTo>
                  <a:pt x="112096" y="43639"/>
                  <a:pt x="112096" y="45131"/>
                  <a:pt x="115259" y="45131"/>
                </a:cubicBezTo>
                <a:cubicBezTo>
                  <a:pt x="118422" y="45131"/>
                  <a:pt x="118422" y="43639"/>
                  <a:pt x="121605" y="43639"/>
                </a:cubicBezTo>
                <a:cubicBezTo>
                  <a:pt x="124223" y="43639"/>
                  <a:pt x="124960" y="45343"/>
                  <a:pt x="126829" y="45343"/>
                </a:cubicBezTo>
                <a:cubicBezTo>
                  <a:pt x="127218" y="45343"/>
                  <a:pt x="127656" y="45269"/>
                  <a:pt x="128169" y="45091"/>
                </a:cubicBezTo>
                <a:cubicBezTo>
                  <a:pt x="129204" y="44753"/>
                  <a:pt x="127612" y="43937"/>
                  <a:pt x="127195" y="42405"/>
                </a:cubicBezTo>
                <a:cubicBezTo>
                  <a:pt x="126936" y="41371"/>
                  <a:pt x="128667" y="41132"/>
                  <a:pt x="128667" y="40038"/>
                </a:cubicBezTo>
                <a:cubicBezTo>
                  <a:pt x="128667" y="38964"/>
                  <a:pt x="127175" y="38964"/>
                  <a:pt x="127175" y="37870"/>
                </a:cubicBezTo>
                <a:cubicBezTo>
                  <a:pt x="127175" y="36795"/>
                  <a:pt x="128667" y="36795"/>
                  <a:pt x="128667" y="35701"/>
                </a:cubicBezTo>
                <a:cubicBezTo>
                  <a:pt x="128667" y="34607"/>
                  <a:pt x="127175" y="34607"/>
                  <a:pt x="127175" y="33533"/>
                </a:cubicBezTo>
                <a:cubicBezTo>
                  <a:pt x="127175" y="32439"/>
                  <a:pt x="128667" y="32439"/>
                  <a:pt x="128667" y="31365"/>
                </a:cubicBezTo>
                <a:cubicBezTo>
                  <a:pt x="128667" y="30271"/>
                  <a:pt x="127175" y="30271"/>
                  <a:pt x="127175" y="29196"/>
                </a:cubicBezTo>
                <a:cubicBezTo>
                  <a:pt x="127175" y="28102"/>
                  <a:pt x="128667" y="28102"/>
                  <a:pt x="128667" y="27008"/>
                </a:cubicBezTo>
                <a:cubicBezTo>
                  <a:pt x="128667" y="25934"/>
                  <a:pt x="127175" y="25934"/>
                  <a:pt x="127175" y="24840"/>
                </a:cubicBezTo>
                <a:cubicBezTo>
                  <a:pt x="127175" y="23766"/>
                  <a:pt x="128667" y="23766"/>
                  <a:pt x="128667" y="22672"/>
                </a:cubicBezTo>
                <a:cubicBezTo>
                  <a:pt x="128667" y="21597"/>
                  <a:pt x="127175" y="21578"/>
                  <a:pt x="127175" y="20503"/>
                </a:cubicBezTo>
                <a:cubicBezTo>
                  <a:pt x="127175" y="19409"/>
                  <a:pt x="128667" y="19409"/>
                  <a:pt x="128667" y="18335"/>
                </a:cubicBezTo>
                <a:cubicBezTo>
                  <a:pt x="128667" y="17241"/>
                  <a:pt x="127175" y="17241"/>
                  <a:pt x="127175" y="16167"/>
                </a:cubicBezTo>
                <a:cubicBezTo>
                  <a:pt x="127175" y="15073"/>
                  <a:pt x="128667" y="15073"/>
                  <a:pt x="128667" y="13978"/>
                </a:cubicBezTo>
                <a:cubicBezTo>
                  <a:pt x="128667" y="12904"/>
                  <a:pt x="127175" y="12904"/>
                  <a:pt x="127175" y="11810"/>
                </a:cubicBezTo>
                <a:cubicBezTo>
                  <a:pt x="127175" y="10736"/>
                  <a:pt x="128667" y="10736"/>
                  <a:pt x="128667" y="9642"/>
                </a:cubicBezTo>
                <a:cubicBezTo>
                  <a:pt x="128667" y="8568"/>
                  <a:pt x="127175" y="8568"/>
                  <a:pt x="127175" y="7474"/>
                </a:cubicBezTo>
                <a:cubicBezTo>
                  <a:pt x="127175" y="6399"/>
                  <a:pt x="128667" y="6379"/>
                  <a:pt x="128667" y="5305"/>
                </a:cubicBezTo>
                <a:cubicBezTo>
                  <a:pt x="128667" y="4211"/>
                  <a:pt x="127175" y="4211"/>
                  <a:pt x="127175" y="3137"/>
                </a:cubicBezTo>
                <a:cubicBezTo>
                  <a:pt x="127175" y="2043"/>
                  <a:pt x="129204" y="611"/>
                  <a:pt x="128169" y="253"/>
                </a:cubicBezTo>
                <a:cubicBezTo>
                  <a:pt x="127652" y="74"/>
                  <a:pt x="127212" y="1"/>
                  <a:pt x="126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51"/>
          <p:cNvSpPr txBox="1">
            <a:spLocks noGrp="1"/>
          </p:cNvSpPr>
          <p:nvPr>
            <p:ph type="title"/>
          </p:nvPr>
        </p:nvSpPr>
        <p:spPr>
          <a:xfrm>
            <a:off x="720000" y="3057980"/>
            <a:ext cx="7704000" cy="291419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y-AM" sz="1200" b="0" i="1" dirty="0">
                <a:solidFill>
                  <a:schemeClr val="tx2">
                    <a:lumMod val="50000"/>
                  </a:schemeClr>
                </a:solidFill>
                <a:effectLst/>
                <a:latin typeface="Arial" panose="020B0604020202020204" pitchFamily="34" charset="0"/>
              </a:rPr>
              <a:t>Վտանգավոր</a:t>
            </a:r>
            <a:r>
              <a:rPr lang="hy-AM" sz="1200" b="0" i="0" dirty="0">
                <a:solidFill>
                  <a:schemeClr val="tx2">
                    <a:lumMod val="50000"/>
                  </a:schemeClr>
                </a:solidFill>
                <a:effectLst/>
                <a:latin typeface="Arial" panose="020B0604020202020204" pitchFamily="34" charset="0"/>
              </a:rPr>
              <a:t> թափոններն իրենց ֆիզիկական, քիմիական կամ կենսաբանական հատկություններով կարող են վտանգ ստեղծել մարդու առողջության ու </a:t>
            </a:r>
            <a:r>
              <a:rPr lang="hy-AM" sz="1200" b="0" i="0" u="none" strike="noStrike" dirty="0">
                <a:solidFill>
                  <a:schemeClr val="tx2">
                    <a:lumMod val="50000"/>
                  </a:schemeClr>
                </a:solidFill>
                <a:effectLst/>
                <a:latin typeface="Arial" panose="020B0604020202020204" pitchFamily="34" charset="0"/>
                <a:hlinkClick r:id="rId4" tooltip="Շրջակա միջավայր">
                  <a:extLst>
                    <a:ext uri="{A12FA001-AC4F-418D-AE19-62706E023703}">
                      <ahyp:hlinkClr xmlns:ahyp="http://schemas.microsoft.com/office/drawing/2018/hyperlinkcolor" xmlns="" val="tx"/>
                    </a:ext>
                  </a:extLst>
                </a:hlinkClick>
              </a:rPr>
              <a:t>շրջակա միջավայրի</a:t>
            </a:r>
            <a:r>
              <a:rPr lang="hy-AM" sz="1200" b="0" i="0" dirty="0">
                <a:solidFill>
                  <a:schemeClr val="tx2">
                    <a:lumMod val="50000"/>
                  </a:schemeClr>
                </a:solidFill>
                <a:effectLst/>
                <a:latin typeface="Arial" panose="020B0604020202020204" pitchFamily="34" charset="0"/>
              </a:rPr>
              <a:t> համար, ուստի և պահանջում են իրենց հետ վարվելու հատուկ եղանակներ ու միջոցներ։ Վտանգավոր թափոններ են նաև այն արտադրանքը, </a:t>
            </a:r>
            <a:r>
              <a:rPr lang="hy-AM" sz="1200" b="0" i="0" u="none" strike="noStrike" dirty="0">
                <a:solidFill>
                  <a:schemeClr val="tx2">
                    <a:lumMod val="50000"/>
                  </a:schemeClr>
                </a:solidFill>
                <a:effectLst/>
                <a:latin typeface="Arial" panose="020B0604020202020204" pitchFamily="34" charset="0"/>
                <a:hlinkClick r:id="rId5" tooltip="Հումք">
                  <a:extLst>
                    <a:ext uri="{A12FA001-AC4F-418D-AE19-62706E023703}">
                      <ahyp:hlinkClr xmlns:ahyp="http://schemas.microsoft.com/office/drawing/2018/hyperlinkcolor" xmlns="" val="tx"/>
                    </a:ext>
                  </a:extLst>
                </a:hlinkClick>
              </a:rPr>
              <a:t>հումքը</a:t>
            </a:r>
            <a:r>
              <a:rPr lang="hy-AM" sz="1200" b="0" i="0" dirty="0">
                <a:solidFill>
                  <a:schemeClr val="tx2">
                    <a:lumMod val="50000"/>
                  </a:schemeClr>
                </a:solidFill>
                <a:effectLst/>
                <a:latin typeface="Arial" panose="020B0604020202020204" pitchFamily="34" charset="0"/>
              </a:rPr>
              <a:t> և նյութերը, որոնք չեն համապատասխանում սահմանված չափորոշիչներին և, էկոլոգիական ու սանիտարահիգիենային պահանջներից ելնելով, պիտանի չեն օգտագործման։</a:t>
            </a:r>
            <a:endParaRPr sz="1200" dirty="0">
              <a:solidFill>
                <a:schemeClr val="tx2">
                  <a:lumMod val="50000"/>
                </a:schemeClr>
              </a:solidFill>
            </a:endParaRPr>
          </a:p>
        </p:txBody>
      </p:sp>
      <p:grpSp>
        <p:nvGrpSpPr>
          <p:cNvPr id="3773" name="Google Shape;3773;p51"/>
          <p:cNvGrpSpPr/>
          <p:nvPr/>
        </p:nvGrpSpPr>
        <p:grpSpPr>
          <a:xfrm rot="8757422" flipH="1">
            <a:off x="-210" y="-227068"/>
            <a:ext cx="1494875" cy="1187602"/>
            <a:chOff x="1023025" y="3297275"/>
            <a:chExt cx="805750" cy="640128"/>
          </a:xfrm>
        </p:grpSpPr>
        <p:sp>
          <p:nvSpPr>
            <p:cNvPr id="3774" name="Google Shape;3774;p51"/>
            <p:cNvSpPr/>
            <p:nvPr/>
          </p:nvSpPr>
          <p:spPr>
            <a:xfrm>
              <a:off x="1184526" y="3526165"/>
              <a:ext cx="402228" cy="396774"/>
            </a:xfrm>
            <a:custGeom>
              <a:avLst/>
              <a:gdLst/>
              <a:ahLst/>
              <a:cxnLst/>
              <a:rect l="l" t="t" r="r" b="b"/>
              <a:pathLst>
                <a:path w="8702" h="8584" fill="none" extrusionOk="0">
                  <a:moveTo>
                    <a:pt x="8701" y="1"/>
                  </a:moveTo>
                  <a:cubicBezTo>
                    <a:pt x="5853" y="2594"/>
                    <a:pt x="3270" y="5472"/>
                    <a:pt x="989" y="8584"/>
                  </a:cubicBezTo>
                  <a:cubicBezTo>
                    <a:pt x="960" y="6352"/>
                    <a:pt x="627" y="4141"/>
                    <a:pt x="1" y="1997"/>
                  </a:cubicBezTo>
                </a:path>
              </a:pathLst>
            </a:custGeom>
            <a:noFill/>
            <a:ln w="4650" cap="flat" cmpd="sng">
              <a:solidFill>
                <a:schemeClr val="dk1"/>
              </a:solidFill>
              <a:prstDash val="solid"/>
              <a:miter lim="9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51"/>
            <p:cNvSpPr/>
            <p:nvPr/>
          </p:nvSpPr>
          <p:spPr>
            <a:xfrm>
              <a:off x="1342884" y="3301343"/>
              <a:ext cx="485891" cy="482748"/>
            </a:xfrm>
            <a:custGeom>
              <a:avLst/>
              <a:gdLst/>
              <a:ahLst/>
              <a:cxnLst/>
              <a:rect l="l" t="t" r="r" b="b"/>
              <a:pathLst>
                <a:path w="10512" h="10444" extrusionOk="0">
                  <a:moveTo>
                    <a:pt x="10512" y="1"/>
                  </a:moveTo>
                  <a:lnTo>
                    <a:pt x="10512" y="1"/>
                  </a:lnTo>
                  <a:cubicBezTo>
                    <a:pt x="9758" y="382"/>
                    <a:pt x="8926" y="588"/>
                    <a:pt x="8094" y="607"/>
                  </a:cubicBezTo>
                  <a:cubicBezTo>
                    <a:pt x="8029" y="609"/>
                    <a:pt x="7965" y="610"/>
                    <a:pt x="7900" y="610"/>
                  </a:cubicBezTo>
                  <a:cubicBezTo>
                    <a:pt x="7336" y="610"/>
                    <a:pt x="6772" y="541"/>
                    <a:pt x="6213" y="541"/>
                  </a:cubicBezTo>
                  <a:cubicBezTo>
                    <a:pt x="5905" y="541"/>
                    <a:pt x="5599" y="562"/>
                    <a:pt x="5295" y="627"/>
                  </a:cubicBezTo>
                  <a:cubicBezTo>
                    <a:pt x="4199" y="852"/>
                    <a:pt x="3269" y="1635"/>
                    <a:pt x="2633" y="2565"/>
                  </a:cubicBezTo>
                  <a:cubicBezTo>
                    <a:pt x="1791" y="2917"/>
                    <a:pt x="940" y="3367"/>
                    <a:pt x="470" y="4150"/>
                  </a:cubicBezTo>
                  <a:cubicBezTo>
                    <a:pt x="0" y="4923"/>
                    <a:pt x="10" y="6049"/>
                    <a:pt x="695" y="6656"/>
                  </a:cubicBezTo>
                  <a:cubicBezTo>
                    <a:pt x="1143" y="7062"/>
                    <a:pt x="1859" y="7152"/>
                    <a:pt x="2502" y="7152"/>
                  </a:cubicBezTo>
                  <a:cubicBezTo>
                    <a:pt x="2617" y="7152"/>
                    <a:pt x="2730" y="7149"/>
                    <a:pt x="2839" y="7145"/>
                  </a:cubicBezTo>
                  <a:lnTo>
                    <a:pt x="2839" y="7145"/>
                  </a:lnTo>
                  <a:cubicBezTo>
                    <a:pt x="2418" y="7811"/>
                    <a:pt x="2379" y="8652"/>
                    <a:pt x="2741" y="9347"/>
                  </a:cubicBezTo>
                  <a:cubicBezTo>
                    <a:pt x="3104" y="10026"/>
                    <a:pt x="3823" y="10444"/>
                    <a:pt x="4596" y="10444"/>
                  </a:cubicBezTo>
                  <a:cubicBezTo>
                    <a:pt x="4614" y="10444"/>
                    <a:pt x="4631" y="10444"/>
                    <a:pt x="4649" y="10443"/>
                  </a:cubicBezTo>
                  <a:cubicBezTo>
                    <a:pt x="5236" y="10384"/>
                    <a:pt x="5794" y="10120"/>
                    <a:pt x="6205" y="9690"/>
                  </a:cubicBezTo>
                  <a:cubicBezTo>
                    <a:pt x="6626" y="9249"/>
                    <a:pt x="6949" y="8750"/>
                    <a:pt x="7184" y="8192"/>
                  </a:cubicBezTo>
                  <a:cubicBezTo>
                    <a:pt x="8476" y="7722"/>
                    <a:pt x="9425" y="6617"/>
                    <a:pt x="9680" y="5276"/>
                  </a:cubicBezTo>
                  <a:cubicBezTo>
                    <a:pt x="9777" y="4728"/>
                    <a:pt x="9758" y="4170"/>
                    <a:pt x="9777" y="3612"/>
                  </a:cubicBezTo>
                  <a:cubicBezTo>
                    <a:pt x="9817" y="2379"/>
                    <a:pt x="10061" y="1155"/>
                    <a:pt x="105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51"/>
            <p:cNvSpPr/>
            <p:nvPr/>
          </p:nvSpPr>
          <p:spPr>
            <a:xfrm>
              <a:off x="1469996" y="3304070"/>
              <a:ext cx="358779" cy="328919"/>
            </a:xfrm>
            <a:custGeom>
              <a:avLst/>
              <a:gdLst/>
              <a:ahLst/>
              <a:cxnLst/>
              <a:rect l="l" t="t" r="r" b="b"/>
              <a:pathLst>
                <a:path w="7762" h="7116" extrusionOk="0">
                  <a:moveTo>
                    <a:pt x="7762" y="0"/>
                  </a:moveTo>
                  <a:cubicBezTo>
                    <a:pt x="7585" y="137"/>
                    <a:pt x="7409" y="265"/>
                    <a:pt x="7233" y="402"/>
                  </a:cubicBezTo>
                  <a:cubicBezTo>
                    <a:pt x="7057" y="529"/>
                    <a:pt x="6890" y="676"/>
                    <a:pt x="6724" y="813"/>
                  </a:cubicBezTo>
                  <a:cubicBezTo>
                    <a:pt x="6382" y="1096"/>
                    <a:pt x="6049" y="1380"/>
                    <a:pt x="5726" y="1674"/>
                  </a:cubicBezTo>
                  <a:cubicBezTo>
                    <a:pt x="5070" y="2261"/>
                    <a:pt x="4434" y="2868"/>
                    <a:pt x="3808" y="3475"/>
                  </a:cubicBezTo>
                  <a:lnTo>
                    <a:pt x="1919" y="5315"/>
                  </a:lnTo>
                  <a:cubicBezTo>
                    <a:pt x="1606" y="5618"/>
                    <a:pt x="1292" y="5921"/>
                    <a:pt x="969" y="6215"/>
                  </a:cubicBezTo>
                  <a:lnTo>
                    <a:pt x="490" y="6665"/>
                  </a:lnTo>
                  <a:lnTo>
                    <a:pt x="0" y="7115"/>
                  </a:lnTo>
                  <a:cubicBezTo>
                    <a:pt x="353" y="6851"/>
                    <a:pt x="695" y="6567"/>
                    <a:pt x="1028" y="6293"/>
                  </a:cubicBezTo>
                  <a:cubicBezTo>
                    <a:pt x="1361" y="6009"/>
                    <a:pt x="1694" y="5716"/>
                    <a:pt x="2017" y="5422"/>
                  </a:cubicBezTo>
                  <a:cubicBezTo>
                    <a:pt x="2672" y="4835"/>
                    <a:pt x="3299" y="4228"/>
                    <a:pt x="3935" y="3612"/>
                  </a:cubicBezTo>
                  <a:lnTo>
                    <a:pt x="5824" y="1782"/>
                  </a:lnTo>
                  <a:cubicBezTo>
                    <a:pt x="6137" y="1478"/>
                    <a:pt x="6460" y="1175"/>
                    <a:pt x="6783" y="881"/>
                  </a:cubicBezTo>
                  <a:cubicBezTo>
                    <a:pt x="6949" y="734"/>
                    <a:pt x="7106" y="578"/>
                    <a:pt x="7272" y="431"/>
                  </a:cubicBezTo>
                  <a:cubicBezTo>
                    <a:pt x="7439" y="294"/>
                    <a:pt x="7595" y="147"/>
                    <a:pt x="7762" y="0"/>
                  </a:cubicBezTo>
                  <a:close/>
                </a:path>
              </a:pathLst>
            </a:custGeom>
            <a:solidFill>
              <a:srgbClr val="4E7D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51"/>
            <p:cNvSpPr/>
            <p:nvPr/>
          </p:nvSpPr>
          <p:spPr>
            <a:xfrm>
              <a:off x="1520656" y="3570954"/>
              <a:ext cx="123091" cy="168111"/>
            </a:xfrm>
            <a:custGeom>
              <a:avLst/>
              <a:gdLst/>
              <a:ahLst/>
              <a:cxnLst/>
              <a:rect l="l" t="t" r="r" b="b"/>
              <a:pathLst>
                <a:path w="2663" h="3637" extrusionOk="0">
                  <a:moveTo>
                    <a:pt x="470" y="1"/>
                  </a:moveTo>
                  <a:lnTo>
                    <a:pt x="470" y="1"/>
                  </a:lnTo>
                  <a:cubicBezTo>
                    <a:pt x="245" y="412"/>
                    <a:pt x="108" y="852"/>
                    <a:pt x="59" y="1312"/>
                  </a:cubicBezTo>
                  <a:cubicBezTo>
                    <a:pt x="1" y="1782"/>
                    <a:pt x="50" y="2261"/>
                    <a:pt x="206" y="2702"/>
                  </a:cubicBezTo>
                  <a:cubicBezTo>
                    <a:pt x="304" y="2937"/>
                    <a:pt x="451" y="3132"/>
                    <a:pt x="647" y="3279"/>
                  </a:cubicBezTo>
                  <a:cubicBezTo>
                    <a:pt x="832" y="3426"/>
                    <a:pt x="1058" y="3534"/>
                    <a:pt x="1292" y="3583"/>
                  </a:cubicBezTo>
                  <a:cubicBezTo>
                    <a:pt x="1455" y="3621"/>
                    <a:pt x="1620" y="3637"/>
                    <a:pt x="1783" y="3637"/>
                  </a:cubicBezTo>
                  <a:cubicBezTo>
                    <a:pt x="2082" y="3637"/>
                    <a:pt x="2378" y="3584"/>
                    <a:pt x="2663" y="3514"/>
                  </a:cubicBezTo>
                  <a:lnTo>
                    <a:pt x="2663" y="3514"/>
                  </a:lnTo>
                  <a:cubicBezTo>
                    <a:pt x="2473" y="3531"/>
                    <a:pt x="2281" y="3544"/>
                    <a:pt x="2091" y="3544"/>
                  </a:cubicBezTo>
                  <a:cubicBezTo>
                    <a:pt x="1831" y="3544"/>
                    <a:pt x="1575" y="3519"/>
                    <a:pt x="1332" y="3446"/>
                  </a:cubicBezTo>
                  <a:cubicBezTo>
                    <a:pt x="1116" y="3387"/>
                    <a:pt x="921" y="3279"/>
                    <a:pt x="754" y="3152"/>
                  </a:cubicBezTo>
                  <a:cubicBezTo>
                    <a:pt x="588" y="3015"/>
                    <a:pt x="461" y="2839"/>
                    <a:pt x="382" y="2633"/>
                  </a:cubicBezTo>
                  <a:cubicBezTo>
                    <a:pt x="294" y="2428"/>
                    <a:pt x="245" y="2212"/>
                    <a:pt x="226" y="1997"/>
                  </a:cubicBezTo>
                  <a:cubicBezTo>
                    <a:pt x="196" y="1772"/>
                    <a:pt x="196" y="1547"/>
                    <a:pt x="206" y="1332"/>
                  </a:cubicBezTo>
                  <a:cubicBezTo>
                    <a:pt x="226" y="872"/>
                    <a:pt x="314" y="431"/>
                    <a:pt x="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51"/>
            <p:cNvSpPr/>
            <p:nvPr/>
          </p:nvSpPr>
          <p:spPr>
            <a:xfrm>
              <a:off x="1593040" y="3521635"/>
              <a:ext cx="143012" cy="131364"/>
            </a:xfrm>
            <a:custGeom>
              <a:avLst/>
              <a:gdLst/>
              <a:ahLst/>
              <a:cxnLst/>
              <a:rect l="l" t="t" r="r" b="b"/>
              <a:pathLst>
                <a:path w="3094" h="2842" extrusionOk="0">
                  <a:moveTo>
                    <a:pt x="98" y="1"/>
                  </a:moveTo>
                  <a:cubicBezTo>
                    <a:pt x="1" y="392"/>
                    <a:pt x="20" y="813"/>
                    <a:pt x="147" y="1205"/>
                  </a:cubicBezTo>
                  <a:cubicBezTo>
                    <a:pt x="265" y="1596"/>
                    <a:pt x="500" y="1958"/>
                    <a:pt x="803" y="2232"/>
                  </a:cubicBezTo>
                  <a:cubicBezTo>
                    <a:pt x="1116" y="2516"/>
                    <a:pt x="1498" y="2702"/>
                    <a:pt x="1909" y="2790"/>
                  </a:cubicBezTo>
                  <a:cubicBezTo>
                    <a:pt x="2071" y="2822"/>
                    <a:pt x="2240" y="2841"/>
                    <a:pt x="2410" y="2841"/>
                  </a:cubicBezTo>
                  <a:cubicBezTo>
                    <a:pt x="2445" y="2841"/>
                    <a:pt x="2480" y="2841"/>
                    <a:pt x="2516" y="2839"/>
                  </a:cubicBezTo>
                  <a:cubicBezTo>
                    <a:pt x="2721" y="2819"/>
                    <a:pt x="2917" y="2751"/>
                    <a:pt x="3093" y="2633"/>
                  </a:cubicBezTo>
                  <a:lnTo>
                    <a:pt x="3093" y="2633"/>
                  </a:lnTo>
                  <a:cubicBezTo>
                    <a:pt x="2939" y="2707"/>
                    <a:pt x="2777" y="2746"/>
                    <a:pt x="2615" y="2746"/>
                  </a:cubicBezTo>
                  <a:cubicBezTo>
                    <a:pt x="2582" y="2746"/>
                    <a:pt x="2549" y="2744"/>
                    <a:pt x="2516" y="2741"/>
                  </a:cubicBezTo>
                  <a:cubicBezTo>
                    <a:pt x="1929" y="2722"/>
                    <a:pt x="1371" y="2487"/>
                    <a:pt x="930" y="2095"/>
                  </a:cubicBezTo>
                  <a:cubicBezTo>
                    <a:pt x="637" y="1841"/>
                    <a:pt x="412" y="1518"/>
                    <a:pt x="275" y="1156"/>
                  </a:cubicBezTo>
                  <a:cubicBezTo>
                    <a:pt x="138" y="784"/>
                    <a:pt x="79" y="392"/>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51"/>
            <p:cNvSpPr/>
            <p:nvPr/>
          </p:nvSpPr>
          <p:spPr>
            <a:xfrm>
              <a:off x="1655903" y="3458774"/>
              <a:ext cx="135755" cy="98500"/>
            </a:xfrm>
            <a:custGeom>
              <a:avLst/>
              <a:gdLst/>
              <a:ahLst/>
              <a:cxnLst/>
              <a:rect l="l" t="t" r="r" b="b"/>
              <a:pathLst>
                <a:path w="2937" h="2131" extrusionOk="0">
                  <a:moveTo>
                    <a:pt x="79" y="0"/>
                  </a:moveTo>
                  <a:lnTo>
                    <a:pt x="79" y="0"/>
                  </a:lnTo>
                  <a:cubicBezTo>
                    <a:pt x="1" y="363"/>
                    <a:pt x="11" y="734"/>
                    <a:pt x="118" y="1087"/>
                  </a:cubicBezTo>
                  <a:cubicBezTo>
                    <a:pt x="226" y="1449"/>
                    <a:pt x="471" y="1762"/>
                    <a:pt x="794" y="1958"/>
                  </a:cubicBezTo>
                  <a:cubicBezTo>
                    <a:pt x="970" y="2056"/>
                    <a:pt x="1156" y="2105"/>
                    <a:pt x="1342" y="2124"/>
                  </a:cubicBezTo>
                  <a:cubicBezTo>
                    <a:pt x="1410" y="2128"/>
                    <a:pt x="1478" y="2130"/>
                    <a:pt x="1545" y="2130"/>
                  </a:cubicBezTo>
                  <a:cubicBezTo>
                    <a:pt x="1662" y="2130"/>
                    <a:pt x="1778" y="2123"/>
                    <a:pt x="1890" y="2105"/>
                  </a:cubicBezTo>
                  <a:cubicBezTo>
                    <a:pt x="2252" y="2065"/>
                    <a:pt x="2604" y="1958"/>
                    <a:pt x="2937" y="1801"/>
                  </a:cubicBezTo>
                  <a:lnTo>
                    <a:pt x="2937" y="1801"/>
                  </a:lnTo>
                  <a:cubicBezTo>
                    <a:pt x="2585" y="1889"/>
                    <a:pt x="2232" y="1948"/>
                    <a:pt x="1880" y="1968"/>
                  </a:cubicBezTo>
                  <a:cubicBezTo>
                    <a:pt x="1813" y="1969"/>
                    <a:pt x="1746" y="1971"/>
                    <a:pt x="1679" y="1971"/>
                  </a:cubicBezTo>
                  <a:cubicBezTo>
                    <a:pt x="1396" y="1971"/>
                    <a:pt x="1121" y="1944"/>
                    <a:pt x="892" y="1801"/>
                  </a:cubicBezTo>
                  <a:cubicBezTo>
                    <a:pt x="745" y="1723"/>
                    <a:pt x="617" y="1605"/>
                    <a:pt x="510" y="1478"/>
                  </a:cubicBezTo>
                  <a:cubicBezTo>
                    <a:pt x="402" y="1341"/>
                    <a:pt x="314" y="1194"/>
                    <a:pt x="255" y="1038"/>
                  </a:cubicBezTo>
                  <a:cubicBezTo>
                    <a:pt x="128" y="705"/>
                    <a:pt x="69" y="353"/>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51"/>
            <p:cNvSpPr/>
            <p:nvPr/>
          </p:nvSpPr>
          <p:spPr>
            <a:xfrm>
              <a:off x="1684884" y="3434322"/>
              <a:ext cx="111304" cy="38596"/>
            </a:xfrm>
            <a:custGeom>
              <a:avLst/>
              <a:gdLst/>
              <a:ahLst/>
              <a:cxnLst/>
              <a:rect l="l" t="t" r="r" b="b"/>
              <a:pathLst>
                <a:path w="2408" h="835" extrusionOk="0">
                  <a:moveTo>
                    <a:pt x="0" y="1"/>
                  </a:moveTo>
                  <a:cubicBezTo>
                    <a:pt x="10" y="255"/>
                    <a:pt x="157" y="490"/>
                    <a:pt x="372" y="627"/>
                  </a:cubicBezTo>
                  <a:cubicBezTo>
                    <a:pt x="587" y="764"/>
                    <a:pt x="842" y="833"/>
                    <a:pt x="1096" y="833"/>
                  </a:cubicBezTo>
                  <a:cubicBezTo>
                    <a:pt x="1122" y="834"/>
                    <a:pt x="1147" y="834"/>
                    <a:pt x="1172" y="834"/>
                  </a:cubicBezTo>
                  <a:cubicBezTo>
                    <a:pt x="1399" y="834"/>
                    <a:pt x="1619" y="794"/>
                    <a:pt x="1830" y="706"/>
                  </a:cubicBezTo>
                  <a:cubicBezTo>
                    <a:pt x="2065" y="617"/>
                    <a:pt x="2271" y="451"/>
                    <a:pt x="2408" y="246"/>
                  </a:cubicBezTo>
                  <a:lnTo>
                    <a:pt x="2408" y="246"/>
                  </a:lnTo>
                  <a:cubicBezTo>
                    <a:pt x="2222" y="392"/>
                    <a:pt x="2016" y="510"/>
                    <a:pt x="1791" y="578"/>
                  </a:cubicBezTo>
                  <a:cubicBezTo>
                    <a:pt x="1595" y="630"/>
                    <a:pt x="1398" y="658"/>
                    <a:pt x="1195" y="658"/>
                  </a:cubicBezTo>
                  <a:cubicBezTo>
                    <a:pt x="1166" y="658"/>
                    <a:pt x="1136" y="658"/>
                    <a:pt x="1106" y="657"/>
                  </a:cubicBezTo>
                  <a:cubicBezTo>
                    <a:pt x="881" y="647"/>
                    <a:pt x="656" y="598"/>
                    <a:pt x="450" y="500"/>
                  </a:cubicBezTo>
                  <a:cubicBezTo>
                    <a:pt x="235" y="402"/>
                    <a:pt x="79" y="21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51"/>
            <p:cNvSpPr/>
            <p:nvPr/>
          </p:nvSpPr>
          <p:spPr>
            <a:xfrm>
              <a:off x="1740952" y="3371923"/>
              <a:ext cx="67901" cy="18304"/>
            </a:xfrm>
            <a:custGeom>
              <a:avLst/>
              <a:gdLst/>
              <a:ahLst/>
              <a:cxnLst/>
              <a:rect l="l" t="t" r="r" b="b"/>
              <a:pathLst>
                <a:path w="1469" h="396" extrusionOk="0">
                  <a:moveTo>
                    <a:pt x="1469" y="0"/>
                  </a:moveTo>
                  <a:lnTo>
                    <a:pt x="1469" y="0"/>
                  </a:lnTo>
                  <a:cubicBezTo>
                    <a:pt x="1342" y="39"/>
                    <a:pt x="1224" y="79"/>
                    <a:pt x="1107" y="118"/>
                  </a:cubicBezTo>
                  <a:cubicBezTo>
                    <a:pt x="989" y="147"/>
                    <a:pt x="872" y="176"/>
                    <a:pt x="745" y="196"/>
                  </a:cubicBezTo>
                  <a:cubicBezTo>
                    <a:pt x="627" y="216"/>
                    <a:pt x="500" y="235"/>
                    <a:pt x="383" y="245"/>
                  </a:cubicBezTo>
                  <a:cubicBezTo>
                    <a:pt x="255" y="255"/>
                    <a:pt x="128" y="255"/>
                    <a:pt x="1" y="255"/>
                  </a:cubicBezTo>
                  <a:cubicBezTo>
                    <a:pt x="108" y="323"/>
                    <a:pt x="246" y="362"/>
                    <a:pt x="373" y="382"/>
                  </a:cubicBezTo>
                  <a:cubicBezTo>
                    <a:pt x="434" y="391"/>
                    <a:pt x="496" y="395"/>
                    <a:pt x="557" y="395"/>
                  </a:cubicBezTo>
                  <a:cubicBezTo>
                    <a:pt x="768" y="395"/>
                    <a:pt x="974" y="344"/>
                    <a:pt x="1156" y="245"/>
                  </a:cubicBezTo>
                  <a:cubicBezTo>
                    <a:pt x="1283" y="176"/>
                    <a:pt x="1381" y="98"/>
                    <a:pt x="1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51"/>
            <p:cNvSpPr/>
            <p:nvPr/>
          </p:nvSpPr>
          <p:spPr>
            <a:xfrm>
              <a:off x="1732817" y="3326210"/>
              <a:ext cx="14514" cy="55236"/>
            </a:xfrm>
            <a:custGeom>
              <a:avLst/>
              <a:gdLst/>
              <a:ahLst/>
              <a:cxnLst/>
              <a:rect l="l" t="t" r="r" b="b"/>
              <a:pathLst>
                <a:path w="314" h="1195" extrusionOk="0">
                  <a:moveTo>
                    <a:pt x="314" y="1"/>
                  </a:moveTo>
                  <a:lnTo>
                    <a:pt x="314" y="1"/>
                  </a:lnTo>
                  <a:cubicBezTo>
                    <a:pt x="236" y="69"/>
                    <a:pt x="167" y="157"/>
                    <a:pt x="118" y="255"/>
                  </a:cubicBezTo>
                  <a:cubicBezTo>
                    <a:pt x="69" y="353"/>
                    <a:pt x="40" y="461"/>
                    <a:pt x="20" y="568"/>
                  </a:cubicBezTo>
                  <a:cubicBezTo>
                    <a:pt x="1" y="676"/>
                    <a:pt x="1" y="784"/>
                    <a:pt x="20" y="891"/>
                  </a:cubicBezTo>
                  <a:cubicBezTo>
                    <a:pt x="40" y="999"/>
                    <a:pt x="79" y="1107"/>
                    <a:pt x="147" y="1195"/>
                  </a:cubicBezTo>
                  <a:cubicBezTo>
                    <a:pt x="157" y="1087"/>
                    <a:pt x="157" y="980"/>
                    <a:pt x="167" y="882"/>
                  </a:cubicBezTo>
                  <a:cubicBezTo>
                    <a:pt x="177" y="784"/>
                    <a:pt x="187" y="686"/>
                    <a:pt x="206" y="598"/>
                  </a:cubicBezTo>
                  <a:cubicBezTo>
                    <a:pt x="216" y="500"/>
                    <a:pt x="236" y="402"/>
                    <a:pt x="255" y="304"/>
                  </a:cubicBezTo>
                  <a:cubicBezTo>
                    <a:pt x="275" y="206"/>
                    <a:pt x="294" y="109"/>
                    <a:pt x="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51"/>
            <p:cNvSpPr/>
            <p:nvPr/>
          </p:nvSpPr>
          <p:spPr>
            <a:xfrm>
              <a:off x="1667227" y="3332126"/>
              <a:ext cx="23111" cy="103169"/>
            </a:xfrm>
            <a:custGeom>
              <a:avLst/>
              <a:gdLst/>
              <a:ahLst/>
              <a:cxnLst/>
              <a:rect l="l" t="t" r="r" b="b"/>
              <a:pathLst>
                <a:path w="500" h="2232" extrusionOk="0">
                  <a:moveTo>
                    <a:pt x="500" y="0"/>
                  </a:moveTo>
                  <a:cubicBezTo>
                    <a:pt x="431" y="69"/>
                    <a:pt x="363" y="147"/>
                    <a:pt x="324" y="245"/>
                  </a:cubicBezTo>
                  <a:cubicBezTo>
                    <a:pt x="275" y="333"/>
                    <a:pt x="226" y="421"/>
                    <a:pt x="187" y="509"/>
                  </a:cubicBezTo>
                  <a:cubicBezTo>
                    <a:pt x="98" y="695"/>
                    <a:pt x="40" y="891"/>
                    <a:pt x="20" y="1096"/>
                  </a:cubicBezTo>
                  <a:cubicBezTo>
                    <a:pt x="1" y="1302"/>
                    <a:pt x="20" y="1507"/>
                    <a:pt x="79" y="1703"/>
                  </a:cubicBezTo>
                  <a:cubicBezTo>
                    <a:pt x="128" y="1899"/>
                    <a:pt x="235" y="2085"/>
                    <a:pt x="372" y="2231"/>
                  </a:cubicBezTo>
                  <a:cubicBezTo>
                    <a:pt x="294" y="2055"/>
                    <a:pt x="245" y="1860"/>
                    <a:pt x="216" y="1674"/>
                  </a:cubicBezTo>
                  <a:cubicBezTo>
                    <a:pt x="187" y="1488"/>
                    <a:pt x="177" y="1302"/>
                    <a:pt x="196" y="1106"/>
                  </a:cubicBezTo>
                  <a:cubicBezTo>
                    <a:pt x="216" y="920"/>
                    <a:pt x="265" y="734"/>
                    <a:pt x="324" y="558"/>
                  </a:cubicBezTo>
                  <a:lnTo>
                    <a:pt x="402" y="274"/>
                  </a:lnTo>
                  <a:cubicBezTo>
                    <a:pt x="421" y="176"/>
                    <a:pt x="461" y="88"/>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51"/>
            <p:cNvSpPr/>
            <p:nvPr/>
          </p:nvSpPr>
          <p:spPr>
            <a:xfrm>
              <a:off x="1560454" y="3331664"/>
              <a:ext cx="97345" cy="130763"/>
            </a:xfrm>
            <a:custGeom>
              <a:avLst/>
              <a:gdLst/>
              <a:ahLst/>
              <a:cxnLst/>
              <a:rect l="l" t="t" r="r" b="b"/>
              <a:pathLst>
                <a:path w="2106" h="2829" extrusionOk="0">
                  <a:moveTo>
                    <a:pt x="568" y="0"/>
                  </a:moveTo>
                  <a:lnTo>
                    <a:pt x="568" y="0"/>
                  </a:lnTo>
                  <a:cubicBezTo>
                    <a:pt x="314" y="245"/>
                    <a:pt x="157" y="578"/>
                    <a:pt x="118" y="920"/>
                  </a:cubicBezTo>
                  <a:cubicBezTo>
                    <a:pt x="1" y="1654"/>
                    <a:pt x="402" y="2379"/>
                    <a:pt x="1077" y="2672"/>
                  </a:cubicBezTo>
                  <a:cubicBezTo>
                    <a:pt x="1293" y="2777"/>
                    <a:pt x="1521" y="2829"/>
                    <a:pt x="1754" y="2829"/>
                  </a:cubicBezTo>
                  <a:cubicBezTo>
                    <a:pt x="1870" y="2829"/>
                    <a:pt x="1988" y="2816"/>
                    <a:pt x="2105" y="2790"/>
                  </a:cubicBezTo>
                  <a:cubicBezTo>
                    <a:pt x="1762" y="2790"/>
                    <a:pt x="1440" y="2711"/>
                    <a:pt x="1146" y="2545"/>
                  </a:cubicBezTo>
                  <a:cubicBezTo>
                    <a:pt x="549" y="2232"/>
                    <a:pt x="206" y="1605"/>
                    <a:pt x="255" y="940"/>
                  </a:cubicBezTo>
                  <a:cubicBezTo>
                    <a:pt x="275" y="607"/>
                    <a:pt x="383" y="284"/>
                    <a:pt x="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51"/>
            <p:cNvSpPr/>
            <p:nvPr/>
          </p:nvSpPr>
          <p:spPr>
            <a:xfrm>
              <a:off x="1470921" y="3403123"/>
              <a:ext cx="125355" cy="122074"/>
            </a:xfrm>
            <a:custGeom>
              <a:avLst/>
              <a:gdLst/>
              <a:ahLst/>
              <a:cxnLst/>
              <a:rect l="l" t="t" r="r" b="b"/>
              <a:pathLst>
                <a:path w="2712" h="2641" extrusionOk="0">
                  <a:moveTo>
                    <a:pt x="215" y="1"/>
                  </a:moveTo>
                  <a:lnTo>
                    <a:pt x="215" y="1"/>
                  </a:lnTo>
                  <a:cubicBezTo>
                    <a:pt x="39" y="333"/>
                    <a:pt x="0" y="715"/>
                    <a:pt x="88" y="1077"/>
                  </a:cubicBezTo>
                  <a:cubicBezTo>
                    <a:pt x="137" y="1253"/>
                    <a:pt x="206" y="1430"/>
                    <a:pt x="303" y="1596"/>
                  </a:cubicBezTo>
                  <a:cubicBezTo>
                    <a:pt x="401" y="1752"/>
                    <a:pt x="519" y="1899"/>
                    <a:pt x="656" y="2027"/>
                  </a:cubicBezTo>
                  <a:cubicBezTo>
                    <a:pt x="940" y="2271"/>
                    <a:pt x="1272" y="2457"/>
                    <a:pt x="1625" y="2555"/>
                  </a:cubicBezTo>
                  <a:cubicBezTo>
                    <a:pt x="1794" y="2611"/>
                    <a:pt x="1970" y="2641"/>
                    <a:pt x="2147" y="2641"/>
                  </a:cubicBezTo>
                  <a:cubicBezTo>
                    <a:pt x="2337" y="2641"/>
                    <a:pt x="2528" y="2607"/>
                    <a:pt x="2711" y="2535"/>
                  </a:cubicBezTo>
                  <a:lnTo>
                    <a:pt x="2711" y="2535"/>
                  </a:lnTo>
                  <a:cubicBezTo>
                    <a:pt x="2604" y="2553"/>
                    <a:pt x="2496" y="2562"/>
                    <a:pt x="2390" y="2562"/>
                  </a:cubicBezTo>
                  <a:cubicBezTo>
                    <a:pt x="2146" y="2562"/>
                    <a:pt x="1905" y="2516"/>
                    <a:pt x="1674" y="2428"/>
                  </a:cubicBezTo>
                  <a:cubicBezTo>
                    <a:pt x="1351" y="2310"/>
                    <a:pt x="1047" y="2124"/>
                    <a:pt x="783" y="1889"/>
                  </a:cubicBezTo>
                  <a:cubicBezTo>
                    <a:pt x="529" y="1664"/>
                    <a:pt x="333" y="1361"/>
                    <a:pt x="235" y="1038"/>
                  </a:cubicBezTo>
                  <a:cubicBezTo>
                    <a:pt x="117" y="695"/>
                    <a:pt x="117" y="333"/>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51"/>
            <p:cNvSpPr/>
            <p:nvPr/>
          </p:nvSpPr>
          <p:spPr>
            <a:xfrm>
              <a:off x="1384485" y="3457849"/>
              <a:ext cx="149807" cy="128083"/>
            </a:xfrm>
            <a:custGeom>
              <a:avLst/>
              <a:gdLst/>
              <a:ahLst/>
              <a:cxnLst/>
              <a:rect l="l" t="t" r="r" b="b"/>
              <a:pathLst>
                <a:path w="3241" h="2771" extrusionOk="0">
                  <a:moveTo>
                    <a:pt x="343" y="1"/>
                  </a:moveTo>
                  <a:cubicBezTo>
                    <a:pt x="89" y="373"/>
                    <a:pt x="1" y="813"/>
                    <a:pt x="69" y="1254"/>
                  </a:cubicBezTo>
                  <a:cubicBezTo>
                    <a:pt x="148" y="1694"/>
                    <a:pt x="382" y="2095"/>
                    <a:pt x="735" y="2369"/>
                  </a:cubicBezTo>
                  <a:cubicBezTo>
                    <a:pt x="911" y="2506"/>
                    <a:pt x="1116" y="2614"/>
                    <a:pt x="1322" y="2682"/>
                  </a:cubicBezTo>
                  <a:cubicBezTo>
                    <a:pt x="1537" y="2741"/>
                    <a:pt x="1753" y="2771"/>
                    <a:pt x="1978" y="2771"/>
                  </a:cubicBezTo>
                  <a:cubicBezTo>
                    <a:pt x="2408" y="2761"/>
                    <a:pt x="2829" y="2682"/>
                    <a:pt x="3240" y="2545"/>
                  </a:cubicBezTo>
                  <a:lnTo>
                    <a:pt x="3240" y="2545"/>
                  </a:lnTo>
                  <a:cubicBezTo>
                    <a:pt x="2881" y="2605"/>
                    <a:pt x="2513" y="2635"/>
                    <a:pt x="2145" y="2635"/>
                  </a:cubicBezTo>
                  <a:cubicBezTo>
                    <a:pt x="2093" y="2635"/>
                    <a:pt x="2040" y="2635"/>
                    <a:pt x="1987" y="2634"/>
                  </a:cubicBezTo>
                  <a:cubicBezTo>
                    <a:pt x="1576" y="2624"/>
                    <a:pt x="1185" y="2477"/>
                    <a:pt x="852" y="2232"/>
                  </a:cubicBezTo>
                  <a:cubicBezTo>
                    <a:pt x="539" y="1978"/>
                    <a:pt x="304" y="1625"/>
                    <a:pt x="216" y="1224"/>
                  </a:cubicBezTo>
                  <a:cubicBezTo>
                    <a:pt x="128" y="813"/>
                    <a:pt x="167" y="383"/>
                    <a:pt x="3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51"/>
            <p:cNvSpPr/>
            <p:nvPr/>
          </p:nvSpPr>
          <p:spPr>
            <a:xfrm>
              <a:off x="1679430" y="3400303"/>
              <a:ext cx="58887" cy="50383"/>
            </a:xfrm>
            <a:custGeom>
              <a:avLst/>
              <a:gdLst/>
              <a:ahLst/>
              <a:cxnLst/>
              <a:rect l="l" t="t" r="r" b="b"/>
              <a:pathLst>
                <a:path w="1274" h="1090" extrusionOk="0">
                  <a:moveTo>
                    <a:pt x="1183" y="1"/>
                  </a:moveTo>
                  <a:cubicBezTo>
                    <a:pt x="1081" y="1"/>
                    <a:pt x="599" y="297"/>
                    <a:pt x="1" y="717"/>
                  </a:cubicBezTo>
                  <a:cubicBezTo>
                    <a:pt x="79" y="854"/>
                    <a:pt x="177" y="982"/>
                    <a:pt x="294" y="1089"/>
                  </a:cubicBezTo>
                  <a:cubicBezTo>
                    <a:pt x="872" y="502"/>
                    <a:pt x="1273" y="22"/>
                    <a:pt x="1195" y="3"/>
                  </a:cubicBezTo>
                  <a:cubicBezTo>
                    <a:pt x="1192" y="2"/>
                    <a:pt x="1188" y="1"/>
                    <a:pt x="1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51"/>
            <p:cNvSpPr/>
            <p:nvPr/>
          </p:nvSpPr>
          <p:spPr>
            <a:xfrm>
              <a:off x="1655903" y="3433444"/>
              <a:ext cx="37163" cy="39844"/>
            </a:xfrm>
            <a:custGeom>
              <a:avLst/>
              <a:gdLst/>
              <a:ahLst/>
              <a:cxnLst/>
              <a:rect l="l" t="t" r="r" b="b"/>
              <a:pathLst>
                <a:path w="804" h="862" extrusionOk="0">
                  <a:moveTo>
                    <a:pt x="510" y="0"/>
                  </a:moveTo>
                  <a:cubicBezTo>
                    <a:pt x="343" y="118"/>
                    <a:pt x="177" y="235"/>
                    <a:pt x="1" y="372"/>
                  </a:cubicBezTo>
                  <a:cubicBezTo>
                    <a:pt x="79" y="558"/>
                    <a:pt x="177" y="725"/>
                    <a:pt x="314" y="862"/>
                  </a:cubicBezTo>
                  <a:cubicBezTo>
                    <a:pt x="480" y="695"/>
                    <a:pt x="647" y="529"/>
                    <a:pt x="803" y="372"/>
                  </a:cubicBezTo>
                  <a:cubicBezTo>
                    <a:pt x="686" y="265"/>
                    <a:pt x="588" y="137"/>
                    <a:pt x="5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51"/>
            <p:cNvSpPr/>
            <p:nvPr/>
          </p:nvSpPr>
          <p:spPr>
            <a:xfrm>
              <a:off x="1631960" y="3450639"/>
              <a:ext cx="38503" cy="42987"/>
            </a:xfrm>
            <a:custGeom>
              <a:avLst/>
              <a:gdLst/>
              <a:ahLst/>
              <a:cxnLst/>
              <a:rect l="l" t="t" r="r" b="b"/>
              <a:pathLst>
                <a:path w="833" h="930" extrusionOk="0">
                  <a:moveTo>
                    <a:pt x="519" y="0"/>
                  </a:moveTo>
                  <a:cubicBezTo>
                    <a:pt x="353" y="127"/>
                    <a:pt x="176" y="255"/>
                    <a:pt x="0" y="392"/>
                  </a:cubicBezTo>
                  <a:cubicBezTo>
                    <a:pt x="49" y="490"/>
                    <a:pt x="98" y="587"/>
                    <a:pt x="157" y="685"/>
                  </a:cubicBezTo>
                  <a:cubicBezTo>
                    <a:pt x="215" y="773"/>
                    <a:pt x="284" y="852"/>
                    <a:pt x="353" y="930"/>
                  </a:cubicBezTo>
                  <a:cubicBezTo>
                    <a:pt x="519" y="783"/>
                    <a:pt x="675" y="636"/>
                    <a:pt x="832" y="490"/>
                  </a:cubicBezTo>
                  <a:cubicBezTo>
                    <a:pt x="695" y="343"/>
                    <a:pt x="597" y="176"/>
                    <a:pt x="5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51"/>
            <p:cNvSpPr/>
            <p:nvPr/>
          </p:nvSpPr>
          <p:spPr>
            <a:xfrm>
              <a:off x="1601176" y="3468711"/>
              <a:ext cx="47101" cy="49366"/>
            </a:xfrm>
            <a:custGeom>
              <a:avLst/>
              <a:gdLst/>
              <a:ahLst/>
              <a:cxnLst/>
              <a:rect l="l" t="t" r="r" b="b"/>
              <a:pathLst>
                <a:path w="1019" h="1068" extrusionOk="0">
                  <a:moveTo>
                    <a:pt x="656" y="1"/>
                  </a:moveTo>
                  <a:cubicBezTo>
                    <a:pt x="431" y="177"/>
                    <a:pt x="206" y="363"/>
                    <a:pt x="1" y="549"/>
                  </a:cubicBezTo>
                  <a:cubicBezTo>
                    <a:pt x="30" y="598"/>
                    <a:pt x="59" y="656"/>
                    <a:pt x="89" y="705"/>
                  </a:cubicBezTo>
                  <a:cubicBezTo>
                    <a:pt x="177" y="842"/>
                    <a:pt x="284" y="960"/>
                    <a:pt x="402" y="1067"/>
                  </a:cubicBezTo>
                  <a:cubicBezTo>
                    <a:pt x="607" y="901"/>
                    <a:pt x="813" y="725"/>
                    <a:pt x="1019" y="539"/>
                  </a:cubicBezTo>
                  <a:cubicBezTo>
                    <a:pt x="940" y="461"/>
                    <a:pt x="872" y="382"/>
                    <a:pt x="813" y="294"/>
                  </a:cubicBezTo>
                  <a:cubicBezTo>
                    <a:pt x="754" y="196"/>
                    <a:pt x="705" y="108"/>
                    <a:pt x="6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51"/>
            <p:cNvSpPr/>
            <p:nvPr/>
          </p:nvSpPr>
          <p:spPr>
            <a:xfrm>
              <a:off x="1543721" y="3494041"/>
              <a:ext cx="76498" cy="64665"/>
            </a:xfrm>
            <a:custGeom>
              <a:avLst/>
              <a:gdLst/>
              <a:ahLst/>
              <a:cxnLst/>
              <a:rect l="l" t="t" r="r" b="b"/>
              <a:pathLst>
                <a:path w="1655" h="1399" extrusionOk="0">
                  <a:moveTo>
                    <a:pt x="1244" y="1"/>
                  </a:moveTo>
                  <a:cubicBezTo>
                    <a:pt x="519" y="617"/>
                    <a:pt x="1" y="1185"/>
                    <a:pt x="157" y="1361"/>
                  </a:cubicBezTo>
                  <a:cubicBezTo>
                    <a:pt x="183" y="1386"/>
                    <a:pt x="219" y="1398"/>
                    <a:pt x="264" y="1398"/>
                  </a:cubicBezTo>
                  <a:cubicBezTo>
                    <a:pt x="516" y="1398"/>
                    <a:pt x="1057" y="1027"/>
                    <a:pt x="1655" y="529"/>
                  </a:cubicBezTo>
                  <a:cubicBezTo>
                    <a:pt x="1527" y="422"/>
                    <a:pt x="1430" y="294"/>
                    <a:pt x="1342" y="157"/>
                  </a:cubicBezTo>
                  <a:cubicBezTo>
                    <a:pt x="1302" y="108"/>
                    <a:pt x="1273" y="50"/>
                    <a:pt x="1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51"/>
            <p:cNvSpPr/>
            <p:nvPr/>
          </p:nvSpPr>
          <p:spPr>
            <a:xfrm>
              <a:off x="1023025" y="3297275"/>
              <a:ext cx="331184" cy="448497"/>
            </a:xfrm>
            <a:custGeom>
              <a:avLst/>
              <a:gdLst/>
              <a:ahLst/>
              <a:cxnLst/>
              <a:rect l="l" t="t" r="r" b="b"/>
              <a:pathLst>
                <a:path w="7165" h="9703" extrusionOk="0">
                  <a:moveTo>
                    <a:pt x="2017" y="0"/>
                  </a:moveTo>
                  <a:cubicBezTo>
                    <a:pt x="1978" y="686"/>
                    <a:pt x="1772" y="1361"/>
                    <a:pt x="1440" y="1958"/>
                  </a:cubicBezTo>
                  <a:cubicBezTo>
                    <a:pt x="1077" y="2623"/>
                    <a:pt x="549" y="3201"/>
                    <a:pt x="304" y="3925"/>
                  </a:cubicBezTo>
                  <a:cubicBezTo>
                    <a:pt x="1" y="4786"/>
                    <a:pt x="177" y="5755"/>
                    <a:pt x="559" y="6587"/>
                  </a:cubicBezTo>
                  <a:cubicBezTo>
                    <a:pt x="461" y="7321"/>
                    <a:pt x="422" y="8104"/>
                    <a:pt x="774" y="8760"/>
                  </a:cubicBezTo>
                  <a:cubicBezTo>
                    <a:pt x="1063" y="9297"/>
                    <a:pt x="1647" y="9703"/>
                    <a:pt x="2236" y="9703"/>
                  </a:cubicBezTo>
                  <a:cubicBezTo>
                    <a:pt x="2366" y="9703"/>
                    <a:pt x="2496" y="9683"/>
                    <a:pt x="2624" y="9641"/>
                  </a:cubicBezTo>
                  <a:cubicBezTo>
                    <a:pt x="3182" y="9455"/>
                    <a:pt x="3583" y="8848"/>
                    <a:pt x="3857" y="8329"/>
                  </a:cubicBezTo>
                  <a:cubicBezTo>
                    <a:pt x="4151" y="8897"/>
                    <a:pt x="4728" y="9269"/>
                    <a:pt x="5364" y="9308"/>
                  </a:cubicBezTo>
                  <a:cubicBezTo>
                    <a:pt x="5382" y="9308"/>
                    <a:pt x="5399" y="9309"/>
                    <a:pt x="5417" y="9309"/>
                  </a:cubicBezTo>
                  <a:cubicBezTo>
                    <a:pt x="6042" y="9309"/>
                    <a:pt x="6615" y="8969"/>
                    <a:pt x="6911" y="8417"/>
                  </a:cubicBezTo>
                  <a:cubicBezTo>
                    <a:pt x="7126" y="7987"/>
                    <a:pt x="7165" y="7487"/>
                    <a:pt x="7038" y="7018"/>
                  </a:cubicBezTo>
                  <a:cubicBezTo>
                    <a:pt x="6901" y="6548"/>
                    <a:pt x="6685" y="6108"/>
                    <a:pt x="6392" y="5716"/>
                  </a:cubicBezTo>
                  <a:cubicBezTo>
                    <a:pt x="6597" y="4620"/>
                    <a:pt x="6216" y="3494"/>
                    <a:pt x="5374" y="2760"/>
                  </a:cubicBezTo>
                  <a:cubicBezTo>
                    <a:pt x="5031" y="2457"/>
                    <a:pt x="4630" y="2242"/>
                    <a:pt x="4248" y="2007"/>
                  </a:cubicBezTo>
                  <a:cubicBezTo>
                    <a:pt x="3407" y="1469"/>
                    <a:pt x="2643" y="783"/>
                    <a:pt x="20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51"/>
            <p:cNvSpPr/>
            <p:nvPr/>
          </p:nvSpPr>
          <p:spPr>
            <a:xfrm>
              <a:off x="1118058" y="3298615"/>
              <a:ext cx="82368" cy="387298"/>
            </a:xfrm>
            <a:custGeom>
              <a:avLst/>
              <a:gdLst/>
              <a:ahLst/>
              <a:cxnLst/>
              <a:rect l="l" t="t" r="r" b="b"/>
              <a:pathLst>
                <a:path w="1782" h="8379" extrusionOk="0">
                  <a:moveTo>
                    <a:pt x="0" y="1"/>
                  </a:moveTo>
                  <a:cubicBezTo>
                    <a:pt x="30" y="353"/>
                    <a:pt x="69" y="715"/>
                    <a:pt x="127" y="1068"/>
                  </a:cubicBezTo>
                  <a:cubicBezTo>
                    <a:pt x="186" y="1420"/>
                    <a:pt x="245" y="1772"/>
                    <a:pt x="313" y="2125"/>
                  </a:cubicBezTo>
                  <a:cubicBezTo>
                    <a:pt x="450" y="2819"/>
                    <a:pt x="617" y="3514"/>
                    <a:pt x="783" y="4209"/>
                  </a:cubicBezTo>
                  <a:lnTo>
                    <a:pt x="1292" y="6294"/>
                  </a:lnTo>
                  <a:cubicBezTo>
                    <a:pt x="1380" y="6636"/>
                    <a:pt x="1458" y="6989"/>
                    <a:pt x="1537" y="7331"/>
                  </a:cubicBezTo>
                  <a:lnTo>
                    <a:pt x="1664" y="7850"/>
                  </a:lnTo>
                  <a:cubicBezTo>
                    <a:pt x="1703" y="8026"/>
                    <a:pt x="1742" y="8202"/>
                    <a:pt x="1781" y="8378"/>
                  </a:cubicBezTo>
                  <a:cubicBezTo>
                    <a:pt x="1742" y="8026"/>
                    <a:pt x="1693" y="7674"/>
                    <a:pt x="1644" y="7312"/>
                  </a:cubicBezTo>
                  <a:cubicBezTo>
                    <a:pt x="1586" y="6959"/>
                    <a:pt x="1517" y="6607"/>
                    <a:pt x="1449" y="6255"/>
                  </a:cubicBezTo>
                  <a:cubicBezTo>
                    <a:pt x="1302" y="5560"/>
                    <a:pt x="1135" y="4865"/>
                    <a:pt x="969" y="4170"/>
                  </a:cubicBezTo>
                  <a:lnTo>
                    <a:pt x="470" y="2085"/>
                  </a:lnTo>
                  <a:cubicBezTo>
                    <a:pt x="372" y="1743"/>
                    <a:pt x="294" y="1400"/>
                    <a:pt x="225" y="1048"/>
                  </a:cubicBezTo>
                  <a:cubicBezTo>
                    <a:pt x="186" y="872"/>
                    <a:pt x="137" y="696"/>
                    <a:pt x="108" y="529"/>
                  </a:cubicBezTo>
                  <a:cubicBezTo>
                    <a:pt x="78" y="353"/>
                    <a:pt x="39" y="177"/>
                    <a:pt x="0" y="1"/>
                  </a:cubicBezTo>
                  <a:close/>
                </a:path>
              </a:pathLst>
            </a:custGeom>
            <a:solidFill>
              <a:srgbClr val="4E7D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51"/>
            <p:cNvSpPr/>
            <p:nvPr/>
          </p:nvSpPr>
          <p:spPr>
            <a:xfrm>
              <a:off x="1186791" y="3605343"/>
              <a:ext cx="156140" cy="65728"/>
            </a:xfrm>
            <a:custGeom>
              <a:avLst/>
              <a:gdLst/>
              <a:ahLst/>
              <a:cxnLst/>
              <a:rect l="l" t="t" r="r" b="b"/>
              <a:pathLst>
                <a:path w="3378" h="1422" extrusionOk="0">
                  <a:moveTo>
                    <a:pt x="3377" y="0"/>
                  </a:moveTo>
                  <a:lnTo>
                    <a:pt x="3377" y="0"/>
                  </a:lnTo>
                  <a:cubicBezTo>
                    <a:pt x="3221" y="333"/>
                    <a:pt x="3015" y="637"/>
                    <a:pt x="2761" y="901"/>
                  </a:cubicBezTo>
                  <a:cubicBezTo>
                    <a:pt x="2553" y="1117"/>
                    <a:pt x="2266" y="1235"/>
                    <a:pt x="1969" y="1235"/>
                  </a:cubicBezTo>
                  <a:cubicBezTo>
                    <a:pt x="1916" y="1235"/>
                    <a:pt x="1864" y="1231"/>
                    <a:pt x="1811" y="1224"/>
                  </a:cubicBezTo>
                  <a:cubicBezTo>
                    <a:pt x="1635" y="1204"/>
                    <a:pt x="1469" y="1145"/>
                    <a:pt x="1312" y="1077"/>
                  </a:cubicBezTo>
                  <a:cubicBezTo>
                    <a:pt x="1146" y="999"/>
                    <a:pt x="989" y="911"/>
                    <a:pt x="833" y="813"/>
                  </a:cubicBezTo>
                  <a:cubicBezTo>
                    <a:pt x="529" y="607"/>
                    <a:pt x="245" y="372"/>
                    <a:pt x="1" y="88"/>
                  </a:cubicBezTo>
                  <a:lnTo>
                    <a:pt x="1" y="88"/>
                  </a:lnTo>
                  <a:cubicBezTo>
                    <a:pt x="197" y="421"/>
                    <a:pt x="451" y="705"/>
                    <a:pt x="754" y="930"/>
                  </a:cubicBezTo>
                  <a:cubicBezTo>
                    <a:pt x="1048" y="1175"/>
                    <a:pt x="1410" y="1341"/>
                    <a:pt x="1792" y="1410"/>
                  </a:cubicBezTo>
                  <a:cubicBezTo>
                    <a:pt x="1843" y="1417"/>
                    <a:pt x="1895" y="1421"/>
                    <a:pt x="1947" y="1421"/>
                  </a:cubicBezTo>
                  <a:cubicBezTo>
                    <a:pt x="2094" y="1421"/>
                    <a:pt x="2242" y="1392"/>
                    <a:pt x="2379" y="1341"/>
                  </a:cubicBezTo>
                  <a:cubicBezTo>
                    <a:pt x="2565" y="1263"/>
                    <a:pt x="2731" y="1145"/>
                    <a:pt x="2859" y="1008"/>
                  </a:cubicBezTo>
                  <a:cubicBezTo>
                    <a:pt x="3113" y="715"/>
                    <a:pt x="3289" y="372"/>
                    <a:pt x="33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51"/>
            <p:cNvSpPr/>
            <p:nvPr/>
          </p:nvSpPr>
          <p:spPr>
            <a:xfrm>
              <a:off x="1175513" y="3504025"/>
              <a:ext cx="142966" cy="70952"/>
            </a:xfrm>
            <a:custGeom>
              <a:avLst/>
              <a:gdLst/>
              <a:ahLst/>
              <a:cxnLst/>
              <a:rect l="l" t="t" r="r" b="b"/>
              <a:pathLst>
                <a:path w="3093" h="1535" extrusionOk="0">
                  <a:moveTo>
                    <a:pt x="3073" y="0"/>
                  </a:moveTo>
                  <a:cubicBezTo>
                    <a:pt x="3063" y="157"/>
                    <a:pt x="3005" y="303"/>
                    <a:pt x="2907" y="441"/>
                  </a:cubicBezTo>
                  <a:cubicBezTo>
                    <a:pt x="2829" y="568"/>
                    <a:pt x="2721" y="695"/>
                    <a:pt x="2603" y="803"/>
                  </a:cubicBezTo>
                  <a:cubicBezTo>
                    <a:pt x="2378" y="1018"/>
                    <a:pt x="2104" y="1175"/>
                    <a:pt x="1811" y="1272"/>
                  </a:cubicBezTo>
                  <a:cubicBezTo>
                    <a:pt x="1613" y="1336"/>
                    <a:pt x="1411" y="1367"/>
                    <a:pt x="1211" y="1367"/>
                  </a:cubicBezTo>
                  <a:cubicBezTo>
                    <a:pt x="1103" y="1367"/>
                    <a:pt x="996" y="1358"/>
                    <a:pt x="891" y="1341"/>
                  </a:cubicBezTo>
                  <a:cubicBezTo>
                    <a:pt x="568" y="1292"/>
                    <a:pt x="264" y="1175"/>
                    <a:pt x="0" y="998"/>
                  </a:cubicBezTo>
                  <a:lnTo>
                    <a:pt x="0" y="998"/>
                  </a:lnTo>
                  <a:cubicBezTo>
                    <a:pt x="235" y="1243"/>
                    <a:pt x="529" y="1409"/>
                    <a:pt x="852" y="1478"/>
                  </a:cubicBezTo>
                  <a:cubicBezTo>
                    <a:pt x="996" y="1516"/>
                    <a:pt x="1145" y="1534"/>
                    <a:pt x="1293" y="1534"/>
                  </a:cubicBezTo>
                  <a:cubicBezTo>
                    <a:pt x="1485" y="1534"/>
                    <a:pt x="1677" y="1504"/>
                    <a:pt x="1860" y="1449"/>
                  </a:cubicBezTo>
                  <a:cubicBezTo>
                    <a:pt x="2183" y="1341"/>
                    <a:pt x="2476" y="1155"/>
                    <a:pt x="2711" y="900"/>
                  </a:cubicBezTo>
                  <a:cubicBezTo>
                    <a:pt x="2819" y="773"/>
                    <a:pt x="2917" y="636"/>
                    <a:pt x="2985" y="489"/>
                  </a:cubicBezTo>
                  <a:cubicBezTo>
                    <a:pt x="3063" y="333"/>
                    <a:pt x="3093" y="166"/>
                    <a:pt x="30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51"/>
            <p:cNvSpPr/>
            <p:nvPr/>
          </p:nvSpPr>
          <p:spPr>
            <a:xfrm>
              <a:off x="1156931" y="3423044"/>
              <a:ext cx="112690" cy="79826"/>
            </a:xfrm>
            <a:custGeom>
              <a:avLst/>
              <a:gdLst/>
              <a:ahLst/>
              <a:cxnLst/>
              <a:rect l="l" t="t" r="r" b="b"/>
              <a:pathLst>
                <a:path w="2438" h="1727" extrusionOk="0">
                  <a:moveTo>
                    <a:pt x="2438" y="0"/>
                  </a:moveTo>
                  <a:cubicBezTo>
                    <a:pt x="2350" y="274"/>
                    <a:pt x="2242" y="539"/>
                    <a:pt x="2105" y="793"/>
                  </a:cubicBezTo>
                  <a:cubicBezTo>
                    <a:pt x="1968" y="1047"/>
                    <a:pt x="1821" y="1292"/>
                    <a:pt x="1586" y="1419"/>
                  </a:cubicBezTo>
                  <a:cubicBezTo>
                    <a:pt x="1404" y="1514"/>
                    <a:pt x="1206" y="1565"/>
                    <a:pt x="1004" y="1565"/>
                  </a:cubicBezTo>
                  <a:cubicBezTo>
                    <a:pt x="934" y="1565"/>
                    <a:pt x="864" y="1559"/>
                    <a:pt x="794" y="1547"/>
                  </a:cubicBezTo>
                  <a:cubicBezTo>
                    <a:pt x="520" y="1498"/>
                    <a:pt x="246" y="1400"/>
                    <a:pt x="1" y="1253"/>
                  </a:cubicBezTo>
                  <a:lnTo>
                    <a:pt x="1" y="1253"/>
                  </a:lnTo>
                  <a:cubicBezTo>
                    <a:pt x="216" y="1458"/>
                    <a:pt x="480" y="1615"/>
                    <a:pt x="774" y="1693"/>
                  </a:cubicBezTo>
                  <a:cubicBezTo>
                    <a:pt x="871" y="1715"/>
                    <a:pt x="969" y="1726"/>
                    <a:pt x="1067" y="1726"/>
                  </a:cubicBezTo>
                  <a:cubicBezTo>
                    <a:pt x="1278" y="1726"/>
                    <a:pt x="1488" y="1676"/>
                    <a:pt x="1674" y="1576"/>
                  </a:cubicBezTo>
                  <a:cubicBezTo>
                    <a:pt x="1811" y="1488"/>
                    <a:pt x="1929" y="1380"/>
                    <a:pt x="2017" y="1253"/>
                  </a:cubicBezTo>
                  <a:cubicBezTo>
                    <a:pt x="2105" y="1126"/>
                    <a:pt x="2174" y="999"/>
                    <a:pt x="2232" y="852"/>
                  </a:cubicBezTo>
                  <a:cubicBezTo>
                    <a:pt x="2350" y="587"/>
                    <a:pt x="2418" y="294"/>
                    <a:pt x="24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51"/>
            <p:cNvSpPr/>
            <p:nvPr/>
          </p:nvSpPr>
          <p:spPr>
            <a:xfrm>
              <a:off x="1149721" y="3380058"/>
              <a:ext cx="60182" cy="77192"/>
            </a:xfrm>
            <a:custGeom>
              <a:avLst/>
              <a:gdLst/>
              <a:ahLst/>
              <a:cxnLst/>
              <a:rect l="l" t="t" r="r" b="b"/>
              <a:pathLst>
                <a:path w="1302" h="1670" extrusionOk="0">
                  <a:moveTo>
                    <a:pt x="1175" y="0"/>
                  </a:moveTo>
                  <a:lnTo>
                    <a:pt x="1175" y="0"/>
                  </a:lnTo>
                  <a:cubicBezTo>
                    <a:pt x="1194" y="186"/>
                    <a:pt x="1184" y="382"/>
                    <a:pt x="1126" y="568"/>
                  </a:cubicBezTo>
                  <a:cubicBezTo>
                    <a:pt x="1077" y="744"/>
                    <a:pt x="999" y="920"/>
                    <a:pt x="901" y="1077"/>
                  </a:cubicBezTo>
                  <a:cubicBezTo>
                    <a:pt x="813" y="1234"/>
                    <a:pt x="685" y="1361"/>
                    <a:pt x="539" y="1469"/>
                  </a:cubicBezTo>
                  <a:cubicBezTo>
                    <a:pt x="412" y="1556"/>
                    <a:pt x="260" y="1604"/>
                    <a:pt x="108" y="1604"/>
                  </a:cubicBezTo>
                  <a:cubicBezTo>
                    <a:pt x="72" y="1604"/>
                    <a:pt x="36" y="1601"/>
                    <a:pt x="0" y="1596"/>
                  </a:cubicBezTo>
                  <a:lnTo>
                    <a:pt x="0" y="1596"/>
                  </a:lnTo>
                  <a:cubicBezTo>
                    <a:pt x="93" y="1645"/>
                    <a:pt x="196" y="1669"/>
                    <a:pt x="300" y="1669"/>
                  </a:cubicBezTo>
                  <a:cubicBezTo>
                    <a:pt x="404" y="1669"/>
                    <a:pt x="509" y="1645"/>
                    <a:pt x="607" y="1596"/>
                  </a:cubicBezTo>
                  <a:cubicBezTo>
                    <a:pt x="793" y="1498"/>
                    <a:pt x="950" y="1351"/>
                    <a:pt x="1057" y="1175"/>
                  </a:cubicBezTo>
                  <a:cubicBezTo>
                    <a:pt x="1175" y="999"/>
                    <a:pt x="1243" y="803"/>
                    <a:pt x="1273" y="597"/>
                  </a:cubicBezTo>
                  <a:cubicBezTo>
                    <a:pt x="1302" y="392"/>
                    <a:pt x="1263" y="177"/>
                    <a:pt x="1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51"/>
            <p:cNvSpPr/>
            <p:nvPr/>
          </p:nvSpPr>
          <p:spPr>
            <a:xfrm>
              <a:off x="1137934" y="3340261"/>
              <a:ext cx="22233" cy="52971"/>
            </a:xfrm>
            <a:custGeom>
              <a:avLst/>
              <a:gdLst/>
              <a:ahLst/>
              <a:cxnLst/>
              <a:rect l="l" t="t" r="r" b="b"/>
              <a:pathLst>
                <a:path w="481" h="1146" extrusionOk="0">
                  <a:moveTo>
                    <a:pt x="422" y="0"/>
                  </a:moveTo>
                  <a:lnTo>
                    <a:pt x="343" y="304"/>
                  </a:lnTo>
                  <a:cubicBezTo>
                    <a:pt x="314" y="402"/>
                    <a:pt x="285" y="499"/>
                    <a:pt x="245" y="587"/>
                  </a:cubicBezTo>
                  <a:cubicBezTo>
                    <a:pt x="216" y="676"/>
                    <a:pt x="177" y="773"/>
                    <a:pt x="138" y="861"/>
                  </a:cubicBezTo>
                  <a:lnTo>
                    <a:pt x="1" y="1145"/>
                  </a:lnTo>
                  <a:cubicBezTo>
                    <a:pt x="99" y="1096"/>
                    <a:pt x="187" y="1028"/>
                    <a:pt x="255" y="940"/>
                  </a:cubicBezTo>
                  <a:cubicBezTo>
                    <a:pt x="324" y="852"/>
                    <a:pt x="383" y="754"/>
                    <a:pt x="422" y="656"/>
                  </a:cubicBezTo>
                  <a:cubicBezTo>
                    <a:pt x="461" y="548"/>
                    <a:pt x="480" y="441"/>
                    <a:pt x="480" y="323"/>
                  </a:cubicBezTo>
                  <a:cubicBezTo>
                    <a:pt x="480" y="216"/>
                    <a:pt x="461" y="108"/>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51"/>
            <p:cNvSpPr/>
            <p:nvPr/>
          </p:nvSpPr>
          <p:spPr>
            <a:xfrm>
              <a:off x="1099939" y="3364666"/>
              <a:ext cx="35360" cy="28704"/>
            </a:xfrm>
            <a:custGeom>
              <a:avLst/>
              <a:gdLst/>
              <a:ahLst/>
              <a:cxnLst/>
              <a:rect l="l" t="t" r="r" b="b"/>
              <a:pathLst>
                <a:path w="765" h="621" extrusionOk="0">
                  <a:moveTo>
                    <a:pt x="1" y="1"/>
                  </a:moveTo>
                  <a:lnTo>
                    <a:pt x="1" y="1"/>
                  </a:lnTo>
                  <a:cubicBezTo>
                    <a:pt x="10" y="89"/>
                    <a:pt x="40" y="177"/>
                    <a:pt x="89" y="255"/>
                  </a:cubicBezTo>
                  <a:cubicBezTo>
                    <a:pt x="138" y="333"/>
                    <a:pt x="196" y="402"/>
                    <a:pt x="265" y="461"/>
                  </a:cubicBezTo>
                  <a:cubicBezTo>
                    <a:pt x="333" y="510"/>
                    <a:pt x="412" y="559"/>
                    <a:pt x="500" y="588"/>
                  </a:cubicBezTo>
                  <a:cubicBezTo>
                    <a:pt x="566" y="610"/>
                    <a:pt x="632" y="621"/>
                    <a:pt x="698" y="621"/>
                  </a:cubicBezTo>
                  <a:cubicBezTo>
                    <a:pt x="720" y="621"/>
                    <a:pt x="742" y="620"/>
                    <a:pt x="764" y="617"/>
                  </a:cubicBezTo>
                  <a:cubicBezTo>
                    <a:pt x="696" y="559"/>
                    <a:pt x="627" y="510"/>
                    <a:pt x="568" y="461"/>
                  </a:cubicBezTo>
                  <a:lnTo>
                    <a:pt x="382" y="314"/>
                  </a:lnTo>
                  <a:lnTo>
                    <a:pt x="196" y="167"/>
                  </a:lnTo>
                  <a:cubicBezTo>
                    <a:pt x="138" y="108"/>
                    <a:pt x="79" y="59"/>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51"/>
            <p:cNvSpPr/>
            <p:nvPr/>
          </p:nvSpPr>
          <p:spPr>
            <a:xfrm>
              <a:off x="1080942" y="3407190"/>
              <a:ext cx="69704" cy="48441"/>
            </a:xfrm>
            <a:custGeom>
              <a:avLst/>
              <a:gdLst/>
              <a:ahLst/>
              <a:cxnLst/>
              <a:rect l="l" t="t" r="r" b="b"/>
              <a:pathLst>
                <a:path w="1508" h="1048" extrusionOk="0">
                  <a:moveTo>
                    <a:pt x="1" y="1"/>
                  </a:moveTo>
                  <a:lnTo>
                    <a:pt x="1" y="1"/>
                  </a:lnTo>
                  <a:cubicBezTo>
                    <a:pt x="10" y="79"/>
                    <a:pt x="50" y="157"/>
                    <a:pt x="89" y="226"/>
                  </a:cubicBezTo>
                  <a:cubicBezTo>
                    <a:pt x="128" y="304"/>
                    <a:pt x="167" y="373"/>
                    <a:pt x="206" y="441"/>
                  </a:cubicBezTo>
                  <a:cubicBezTo>
                    <a:pt x="304" y="578"/>
                    <a:pt x="421" y="705"/>
                    <a:pt x="549" y="803"/>
                  </a:cubicBezTo>
                  <a:cubicBezTo>
                    <a:pt x="686" y="901"/>
                    <a:pt x="842" y="979"/>
                    <a:pt x="1009" y="1019"/>
                  </a:cubicBezTo>
                  <a:cubicBezTo>
                    <a:pt x="1092" y="1038"/>
                    <a:pt x="1175" y="1048"/>
                    <a:pt x="1258" y="1048"/>
                  </a:cubicBezTo>
                  <a:cubicBezTo>
                    <a:pt x="1341" y="1048"/>
                    <a:pt x="1425" y="1038"/>
                    <a:pt x="1508" y="1019"/>
                  </a:cubicBezTo>
                  <a:cubicBezTo>
                    <a:pt x="1351" y="979"/>
                    <a:pt x="1204" y="930"/>
                    <a:pt x="1058" y="872"/>
                  </a:cubicBezTo>
                  <a:cubicBezTo>
                    <a:pt x="921" y="823"/>
                    <a:pt x="784" y="745"/>
                    <a:pt x="666" y="656"/>
                  </a:cubicBezTo>
                  <a:cubicBezTo>
                    <a:pt x="539" y="559"/>
                    <a:pt x="431" y="461"/>
                    <a:pt x="324" y="343"/>
                  </a:cubicBezTo>
                  <a:cubicBezTo>
                    <a:pt x="275" y="285"/>
                    <a:pt x="216" y="236"/>
                    <a:pt x="157" y="177"/>
                  </a:cubicBezTo>
                  <a:cubicBezTo>
                    <a:pt x="99" y="118"/>
                    <a:pt x="50" y="59"/>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51"/>
            <p:cNvSpPr/>
            <p:nvPr/>
          </p:nvSpPr>
          <p:spPr>
            <a:xfrm>
              <a:off x="1037539" y="3479574"/>
              <a:ext cx="119439" cy="47147"/>
            </a:xfrm>
            <a:custGeom>
              <a:avLst/>
              <a:gdLst/>
              <a:ahLst/>
              <a:cxnLst/>
              <a:rect l="l" t="t" r="r" b="b"/>
              <a:pathLst>
                <a:path w="2584" h="1020" extrusionOk="0">
                  <a:moveTo>
                    <a:pt x="0" y="1"/>
                  </a:moveTo>
                  <a:cubicBezTo>
                    <a:pt x="69" y="284"/>
                    <a:pt x="225" y="529"/>
                    <a:pt x="450" y="715"/>
                  </a:cubicBezTo>
                  <a:cubicBezTo>
                    <a:pt x="698" y="916"/>
                    <a:pt x="1004" y="1019"/>
                    <a:pt x="1311" y="1019"/>
                  </a:cubicBezTo>
                  <a:cubicBezTo>
                    <a:pt x="1587" y="1019"/>
                    <a:pt x="1863" y="936"/>
                    <a:pt x="2095" y="764"/>
                  </a:cubicBezTo>
                  <a:cubicBezTo>
                    <a:pt x="2329" y="598"/>
                    <a:pt x="2506" y="353"/>
                    <a:pt x="2584" y="79"/>
                  </a:cubicBezTo>
                  <a:lnTo>
                    <a:pt x="2584" y="79"/>
                  </a:lnTo>
                  <a:cubicBezTo>
                    <a:pt x="2447" y="314"/>
                    <a:pt x="2251" y="500"/>
                    <a:pt x="2016" y="637"/>
                  </a:cubicBezTo>
                  <a:cubicBezTo>
                    <a:pt x="1796" y="768"/>
                    <a:pt x="1549" y="834"/>
                    <a:pt x="1303" y="834"/>
                  </a:cubicBezTo>
                  <a:cubicBezTo>
                    <a:pt x="1035" y="834"/>
                    <a:pt x="768" y="756"/>
                    <a:pt x="538" y="598"/>
                  </a:cubicBezTo>
                  <a:cubicBezTo>
                    <a:pt x="313" y="451"/>
                    <a:pt x="127" y="245"/>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51"/>
            <p:cNvSpPr/>
            <p:nvPr/>
          </p:nvSpPr>
          <p:spPr>
            <a:xfrm>
              <a:off x="1043871" y="3551032"/>
              <a:ext cx="130301" cy="60690"/>
            </a:xfrm>
            <a:custGeom>
              <a:avLst/>
              <a:gdLst/>
              <a:ahLst/>
              <a:cxnLst/>
              <a:rect l="l" t="t" r="r" b="b"/>
              <a:pathLst>
                <a:path w="2819" h="1313" extrusionOk="0">
                  <a:moveTo>
                    <a:pt x="2819" y="1"/>
                  </a:moveTo>
                  <a:cubicBezTo>
                    <a:pt x="2701" y="265"/>
                    <a:pt x="2525" y="500"/>
                    <a:pt x="2290" y="666"/>
                  </a:cubicBezTo>
                  <a:cubicBezTo>
                    <a:pt x="2075" y="843"/>
                    <a:pt x="1821" y="980"/>
                    <a:pt x="1556" y="1068"/>
                  </a:cubicBezTo>
                  <a:cubicBezTo>
                    <a:pt x="1396" y="1115"/>
                    <a:pt x="1229" y="1141"/>
                    <a:pt x="1061" y="1141"/>
                  </a:cubicBezTo>
                  <a:cubicBezTo>
                    <a:pt x="952" y="1141"/>
                    <a:pt x="842" y="1130"/>
                    <a:pt x="734" y="1107"/>
                  </a:cubicBezTo>
                  <a:cubicBezTo>
                    <a:pt x="460" y="1048"/>
                    <a:pt x="206" y="901"/>
                    <a:pt x="0" y="706"/>
                  </a:cubicBezTo>
                  <a:lnTo>
                    <a:pt x="0" y="706"/>
                  </a:lnTo>
                  <a:cubicBezTo>
                    <a:pt x="157" y="960"/>
                    <a:pt x="411" y="1156"/>
                    <a:pt x="705" y="1244"/>
                  </a:cubicBezTo>
                  <a:cubicBezTo>
                    <a:pt x="852" y="1293"/>
                    <a:pt x="1008" y="1312"/>
                    <a:pt x="1155" y="1312"/>
                  </a:cubicBezTo>
                  <a:cubicBezTo>
                    <a:pt x="1312" y="1303"/>
                    <a:pt x="1468" y="1283"/>
                    <a:pt x="1615" y="1244"/>
                  </a:cubicBezTo>
                  <a:cubicBezTo>
                    <a:pt x="1909" y="1146"/>
                    <a:pt x="2173" y="989"/>
                    <a:pt x="2388" y="774"/>
                  </a:cubicBezTo>
                  <a:cubicBezTo>
                    <a:pt x="2623" y="578"/>
                    <a:pt x="2770" y="295"/>
                    <a:pt x="2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51"/>
            <p:cNvSpPr/>
            <p:nvPr/>
          </p:nvSpPr>
          <p:spPr>
            <a:xfrm>
              <a:off x="1048817" y="3617083"/>
              <a:ext cx="138020" cy="83200"/>
            </a:xfrm>
            <a:custGeom>
              <a:avLst/>
              <a:gdLst/>
              <a:ahLst/>
              <a:cxnLst/>
              <a:rect l="l" t="t" r="r" b="b"/>
              <a:pathLst>
                <a:path w="2986" h="1800" extrusionOk="0">
                  <a:moveTo>
                    <a:pt x="2986" y="1"/>
                  </a:moveTo>
                  <a:lnTo>
                    <a:pt x="2986" y="1"/>
                  </a:lnTo>
                  <a:cubicBezTo>
                    <a:pt x="2859" y="314"/>
                    <a:pt x="2702" y="627"/>
                    <a:pt x="2516" y="911"/>
                  </a:cubicBezTo>
                  <a:cubicBezTo>
                    <a:pt x="2330" y="1195"/>
                    <a:pt x="2076" y="1400"/>
                    <a:pt x="1772" y="1528"/>
                  </a:cubicBezTo>
                  <a:cubicBezTo>
                    <a:pt x="1597" y="1593"/>
                    <a:pt x="1416" y="1625"/>
                    <a:pt x="1235" y="1625"/>
                  </a:cubicBezTo>
                  <a:cubicBezTo>
                    <a:pt x="1093" y="1625"/>
                    <a:pt x="951" y="1606"/>
                    <a:pt x="813" y="1567"/>
                  </a:cubicBezTo>
                  <a:cubicBezTo>
                    <a:pt x="490" y="1459"/>
                    <a:pt x="206" y="1263"/>
                    <a:pt x="1" y="989"/>
                  </a:cubicBezTo>
                  <a:lnTo>
                    <a:pt x="1" y="989"/>
                  </a:lnTo>
                  <a:cubicBezTo>
                    <a:pt x="157" y="1312"/>
                    <a:pt x="422" y="1567"/>
                    <a:pt x="764" y="1704"/>
                  </a:cubicBezTo>
                  <a:cubicBezTo>
                    <a:pt x="935" y="1767"/>
                    <a:pt x="1116" y="1799"/>
                    <a:pt x="1298" y="1799"/>
                  </a:cubicBezTo>
                  <a:cubicBezTo>
                    <a:pt x="1479" y="1799"/>
                    <a:pt x="1660" y="1767"/>
                    <a:pt x="1831" y="1704"/>
                  </a:cubicBezTo>
                  <a:cubicBezTo>
                    <a:pt x="2007" y="1635"/>
                    <a:pt x="2164" y="1537"/>
                    <a:pt x="2301" y="1410"/>
                  </a:cubicBezTo>
                  <a:cubicBezTo>
                    <a:pt x="2428" y="1283"/>
                    <a:pt x="2545" y="1146"/>
                    <a:pt x="2633" y="989"/>
                  </a:cubicBezTo>
                  <a:cubicBezTo>
                    <a:pt x="2800" y="676"/>
                    <a:pt x="2917" y="343"/>
                    <a:pt x="29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51"/>
            <p:cNvSpPr/>
            <p:nvPr/>
          </p:nvSpPr>
          <p:spPr>
            <a:xfrm>
              <a:off x="1144267" y="3403909"/>
              <a:ext cx="20430" cy="52647"/>
            </a:xfrm>
            <a:custGeom>
              <a:avLst/>
              <a:gdLst/>
              <a:ahLst/>
              <a:cxnLst/>
              <a:rect l="l" t="t" r="r" b="b"/>
              <a:pathLst>
                <a:path w="442" h="1139" extrusionOk="0">
                  <a:moveTo>
                    <a:pt x="57" y="1"/>
                  </a:moveTo>
                  <a:cubicBezTo>
                    <a:pt x="54" y="1"/>
                    <a:pt x="52" y="2"/>
                    <a:pt x="50" y="3"/>
                  </a:cubicBezTo>
                  <a:cubicBezTo>
                    <a:pt x="1" y="42"/>
                    <a:pt x="11" y="522"/>
                    <a:pt x="60" y="1138"/>
                  </a:cubicBezTo>
                  <a:cubicBezTo>
                    <a:pt x="187" y="1138"/>
                    <a:pt x="324" y="1129"/>
                    <a:pt x="441" y="1090"/>
                  </a:cubicBezTo>
                  <a:cubicBezTo>
                    <a:pt x="281" y="468"/>
                    <a:pt x="121"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51"/>
            <p:cNvSpPr/>
            <p:nvPr/>
          </p:nvSpPr>
          <p:spPr>
            <a:xfrm>
              <a:off x="1146994" y="3454244"/>
              <a:ext cx="24036" cy="26670"/>
            </a:xfrm>
            <a:custGeom>
              <a:avLst/>
              <a:gdLst/>
              <a:ahLst/>
              <a:cxnLst/>
              <a:rect l="l" t="t" r="r" b="b"/>
              <a:pathLst>
                <a:path w="520" h="577" extrusionOk="0">
                  <a:moveTo>
                    <a:pt x="382" y="1"/>
                  </a:moveTo>
                  <a:cubicBezTo>
                    <a:pt x="265" y="40"/>
                    <a:pt x="128" y="49"/>
                    <a:pt x="1" y="49"/>
                  </a:cubicBezTo>
                  <a:cubicBezTo>
                    <a:pt x="20" y="216"/>
                    <a:pt x="30" y="382"/>
                    <a:pt x="49" y="558"/>
                  </a:cubicBezTo>
                  <a:cubicBezTo>
                    <a:pt x="115" y="571"/>
                    <a:pt x="181" y="576"/>
                    <a:pt x="246" y="576"/>
                  </a:cubicBezTo>
                  <a:cubicBezTo>
                    <a:pt x="337" y="576"/>
                    <a:pt x="428" y="566"/>
                    <a:pt x="519" y="549"/>
                  </a:cubicBezTo>
                  <a:cubicBezTo>
                    <a:pt x="480" y="363"/>
                    <a:pt x="431" y="177"/>
                    <a:pt x="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51"/>
            <p:cNvSpPr/>
            <p:nvPr/>
          </p:nvSpPr>
          <p:spPr>
            <a:xfrm>
              <a:off x="1149259" y="3479574"/>
              <a:ext cx="27179" cy="25838"/>
            </a:xfrm>
            <a:custGeom>
              <a:avLst/>
              <a:gdLst/>
              <a:ahLst/>
              <a:cxnLst/>
              <a:rect l="l" t="t" r="r" b="b"/>
              <a:pathLst>
                <a:path w="588" h="559" extrusionOk="0">
                  <a:moveTo>
                    <a:pt x="470" y="1"/>
                  </a:moveTo>
                  <a:cubicBezTo>
                    <a:pt x="379" y="18"/>
                    <a:pt x="288" y="28"/>
                    <a:pt x="197" y="28"/>
                  </a:cubicBezTo>
                  <a:cubicBezTo>
                    <a:pt x="132" y="28"/>
                    <a:pt x="66" y="23"/>
                    <a:pt x="0" y="10"/>
                  </a:cubicBezTo>
                  <a:lnTo>
                    <a:pt x="0" y="10"/>
                  </a:lnTo>
                  <a:cubicBezTo>
                    <a:pt x="20" y="187"/>
                    <a:pt x="40" y="363"/>
                    <a:pt x="69" y="549"/>
                  </a:cubicBezTo>
                  <a:cubicBezTo>
                    <a:pt x="157" y="558"/>
                    <a:pt x="245" y="558"/>
                    <a:pt x="333" y="558"/>
                  </a:cubicBezTo>
                  <a:cubicBezTo>
                    <a:pt x="421" y="549"/>
                    <a:pt x="509" y="539"/>
                    <a:pt x="588" y="519"/>
                  </a:cubicBezTo>
                  <a:cubicBezTo>
                    <a:pt x="558" y="343"/>
                    <a:pt x="519" y="177"/>
                    <a:pt x="4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51"/>
            <p:cNvSpPr/>
            <p:nvPr/>
          </p:nvSpPr>
          <p:spPr>
            <a:xfrm>
              <a:off x="1151986" y="3503563"/>
              <a:ext cx="29906" cy="33049"/>
            </a:xfrm>
            <a:custGeom>
              <a:avLst/>
              <a:gdLst/>
              <a:ahLst/>
              <a:cxnLst/>
              <a:rect l="l" t="t" r="r" b="b"/>
              <a:pathLst>
                <a:path w="647" h="715" extrusionOk="0">
                  <a:moveTo>
                    <a:pt x="529" y="0"/>
                  </a:moveTo>
                  <a:cubicBezTo>
                    <a:pt x="441" y="20"/>
                    <a:pt x="353" y="30"/>
                    <a:pt x="274" y="39"/>
                  </a:cubicBezTo>
                  <a:cubicBezTo>
                    <a:pt x="176" y="39"/>
                    <a:pt x="88" y="39"/>
                    <a:pt x="0" y="30"/>
                  </a:cubicBezTo>
                  <a:lnTo>
                    <a:pt x="0" y="30"/>
                  </a:lnTo>
                  <a:cubicBezTo>
                    <a:pt x="30" y="265"/>
                    <a:pt x="69" y="490"/>
                    <a:pt x="108" y="715"/>
                  </a:cubicBezTo>
                  <a:lnTo>
                    <a:pt x="264" y="715"/>
                  </a:lnTo>
                  <a:cubicBezTo>
                    <a:pt x="392" y="705"/>
                    <a:pt x="519" y="685"/>
                    <a:pt x="646" y="646"/>
                  </a:cubicBezTo>
                  <a:cubicBezTo>
                    <a:pt x="617" y="431"/>
                    <a:pt x="568" y="216"/>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51"/>
            <p:cNvSpPr/>
            <p:nvPr/>
          </p:nvSpPr>
          <p:spPr>
            <a:xfrm>
              <a:off x="1157394" y="3533422"/>
              <a:ext cx="31709" cy="64342"/>
            </a:xfrm>
            <a:custGeom>
              <a:avLst/>
              <a:gdLst/>
              <a:ahLst/>
              <a:cxnLst/>
              <a:rect l="l" t="t" r="r" b="b"/>
              <a:pathLst>
                <a:path w="686" h="1392" extrusionOk="0">
                  <a:moveTo>
                    <a:pt x="539" y="0"/>
                  </a:moveTo>
                  <a:cubicBezTo>
                    <a:pt x="412" y="39"/>
                    <a:pt x="284" y="59"/>
                    <a:pt x="147" y="69"/>
                  </a:cubicBezTo>
                  <a:lnTo>
                    <a:pt x="1" y="69"/>
                  </a:lnTo>
                  <a:cubicBezTo>
                    <a:pt x="133" y="808"/>
                    <a:pt x="303" y="1392"/>
                    <a:pt x="482" y="1392"/>
                  </a:cubicBezTo>
                  <a:cubicBezTo>
                    <a:pt x="488" y="1392"/>
                    <a:pt x="494" y="1391"/>
                    <a:pt x="500" y="1390"/>
                  </a:cubicBezTo>
                  <a:cubicBezTo>
                    <a:pt x="686" y="1341"/>
                    <a:pt x="656" y="734"/>
                    <a:pt x="5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51"/>
            <p:cNvSpPr/>
            <p:nvPr/>
          </p:nvSpPr>
          <p:spPr>
            <a:xfrm>
              <a:off x="1228854" y="3758707"/>
              <a:ext cx="201807" cy="167880"/>
            </a:xfrm>
            <a:custGeom>
              <a:avLst/>
              <a:gdLst/>
              <a:ahLst/>
              <a:cxnLst/>
              <a:rect l="l" t="t" r="r" b="b"/>
              <a:pathLst>
                <a:path w="4366" h="3632" extrusionOk="0">
                  <a:moveTo>
                    <a:pt x="4366" y="0"/>
                  </a:moveTo>
                  <a:lnTo>
                    <a:pt x="4366" y="0"/>
                  </a:lnTo>
                  <a:cubicBezTo>
                    <a:pt x="3407" y="626"/>
                    <a:pt x="2164" y="754"/>
                    <a:pt x="1244" y="1439"/>
                  </a:cubicBezTo>
                  <a:cubicBezTo>
                    <a:pt x="598" y="1918"/>
                    <a:pt x="1" y="2809"/>
                    <a:pt x="30" y="3631"/>
                  </a:cubicBezTo>
                  <a:cubicBezTo>
                    <a:pt x="167" y="3435"/>
                    <a:pt x="373" y="3289"/>
                    <a:pt x="608" y="3220"/>
                  </a:cubicBezTo>
                  <a:cubicBezTo>
                    <a:pt x="872" y="3161"/>
                    <a:pt x="1136" y="3112"/>
                    <a:pt x="1401" y="3083"/>
                  </a:cubicBezTo>
                  <a:cubicBezTo>
                    <a:pt x="2183" y="2936"/>
                    <a:pt x="2888" y="2525"/>
                    <a:pt x="3397" y="1909"/>
                  </a:cubicBezTo>
                  <a:cubicBezTo>
                    <a:pt x="3847" y="1351"/>
                    <a:pt x="4112" y="666"/>
                    <a:pt x="4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51"/>
            <p:cNvSpPr/>
            <p:nvPr/>
          </p:nvSpPr>
          <p:spPr>
            <a:xfrm>
              <a:off x="1099477" y="3765039"/>
              <a:ext cx="138020" cy="172364"/>
            </a:xfrm>
            <a:custGeom>
              <a:avLst/>
              <a:gdLst/>
              <a:ahLst/>
              <a:cxnLst/>
              <a:rect l="l" t="t" r="r" b="b"/>
              <a:pathLst>
                <a:path w="2986" h="3729" extrusionOk="0">
                  <a:moveTo>
                    <a:pt x="20" y="0"/>
                  </a:moveTo>
                  <a:cubicBezTo>
                    <a:pt x="1" y="519"/>
                    <a:pt x="40" y="1067"/>
                    <a:pt x="324" y="1507"/>
                  </a:cubicBezTo>
                  <a:cubicBezTo>
                    <a:pt x="627" y="1977"/>
                    <a:pt x="1156" y="2241"/>
                    <a:pt x="1635" y="2525"/>
                  </a:cubicBezTo>
                  <a:cubicBezTo>
                    <a:pt x="2125" y="2819"/>
                    <a:pt x="2614" y="3181"/>
                    <a:pt x="2751" y="3729"/>
                  </a:cubicBezTo>
                  <a:cubicBezTo>
                    <a:pt x="2986" y="2877"/>
                    <a:pt x="2683" y="1977"/>
                    <a:pt x="1988" y="1439"/>
                  </a:cubicBezTo>
                  <a:cubicBezTo>
                    <a:pt x="1655" y="1204"/>
                    <a:pt x="1263" y="1057"/>
                    <a:pt x="911" y="871"/>
                  </a:cubicBezTo>
                  <a:cubicBezTo>
                    <a:pt x="549" y="675"/>
                    <a:pt x="158" y="382"/>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3772"/>
                                        </p:tgtEl>
                                        <p:attrNameLst>
                                          <p:attrName>ppt_w</p:attrName>
                                        </p:attrNameLst>
                                      </p:cBhvr>
                                      <p:tavLst>
                                        <p:tav tm="0">
                                          <p:val>
                                            <p:strVal val="ppt_w"/>
                                          </p:val>
                                        </p:tav>
                                        <p:tav tm="100000">
                                          <p:val>
                                            <p:fltVal val="0"/>
                                          </p:val>
                                        </p:tav>
                                      </p:tavLst>
                                    </p:anim>
                                    <p:anim calcmode="lin" valueType="num">
                                      <p:cBhvr>
                                        <p:cTn id="7" dur="500"/>
                                        <p:tgtEl>
                                          <p:spTgt spid="3772"/>
                                        </p:tgtEl>
                                        <p:attrNameLst>
                                          <p:attrName>ppt_h</p:attrName>
                                        </p:attrNameLst>
                                      </p:cBhvr>
                                      <p:tavLst>
                                        <p:tav tm="0">
                                          <p:val>
                                            <p:strVal val="ppt_h"/>
                                          </p:val>
                                        </p:tav>
                                        <p:tav tm="100000">
                                          <p:val>
                                            <p:fltVal val="0"/>
                                          </p:val>
                                        </p:tav>
                                      </p:tavLst>
                                    </p:anim>
                                    <p:animEffect transition="out" filter="fade">
                                      <p:cBhvr>
                                        <p:cTn id="8" dur="500"/>
                                        <p:tgtEl>
                                          <p:spTgt spid="3772"/>
                                        </p:tgtEl>
                                      </p:cBhvr>
                                    </p:animEffect>
                                    <p:set>
                                      <p:cBhvr>
                                        <p:cTn id="9" dur="1" fill="hold">
                                          <p:stCondLst>
                                            <p:cond delay="499"/>
                                          </p:stCondLst>
                                        </p:cTn>
                                        <p:tgtEl>
                                          <p:spTgt spid="37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2" grpId="0"/>
    </p:bldLst>
  </p:timing>
</p:sld>
</file>

<file path=ppt/theme/theme1.xml><?xml version="1.0" encoding="utf-8"?>
<a:theme xmlns:a="http://schemas.openxmlformats.org/drawingml/2006/main" name="Waste Management Business Plan by Slidesgo">
  <a:themeElements>
    <a:clrScheme name="Simple Light">
      <a:dk1>
        <a:srgbClr val="296361"/>
      </a:dk1>
      <a:lt1>
        <a:srgbClr val="FFFFFF"/>
      </a:lt1>
      <a:dk2>
        <a:srgbClr val="EB8CA7"/>
      </a:dk2>
      <a:lt2>
        <a:srgbClr val="FCD8E6"/>
      </a:lt2>
      <a:accent1>
        <a:srgbClr val="6D9D95"/>
      </a:accent1>
      <a:accent2>
        <a:srgbClr val="D68C45"/>
      </a:accent2>
      <a:accent3>
        <a:srgbClr val="F6BE61"/>
      </a:accent3>
      <a:accent4>
        <a:srgbClr val="4E7D77"/>
      </a:accent4>
      <a:accent5>
        <a:srgbClr val="ADCFC7"/>
      </a:accent5>
      <a:accent6>
        <a:srgbClr val="D64B6E"/>
      </a:accent6>
      <a:hlink>
        <a:srgbClr val="2963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287</TotalTime>
  <Words>619</Words>
  <Application>Microsoft Office PowerPoint</Application>
  <PresentationFormat>On-screen Show (16:9)</PresentationFormat>
  <Paragraphs>58</Paragraphs>
  <Slides>31</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DM Serif Text</vt:lpstr>
      <vt:lpstr>DM Sans</vt:lpstr>
      <vt:lpstr>Bebas Neue</vt:lpstr>
      <vt:lpstr>Roboto</vt:lpstr>
      <vt:lpstr>Roboto Condensed Light</vt:lpstr>
      <vt:lpstr>Anaheim</vt:lpstr>
      <vt:lpstr>Waste Management Business Plan by Slidesgo</vt:lpstr>
      <vt:lpstr>Կենցաղային թափոնների վնասակար ազդեցությունը Արճիս գյուղում </vt:lpstr>
      <vt:lpstr>Նախագծային աշխատանք </vt:lpstr>
      <vt:lpstr>Slide 3</vt:lpstr>
      <vt:lpstr>Slide 4</vt:lpstr>
      <vt:lpstr>Թեմայի ուսումնասիրման համար ընտրել ենք հետևյալ կարգախոսը ՝ &lt;&lt;Աշխարհին,այո՛,մաքրություն է պետք&gt;&gt; ։ Ունենք ընտրված տարբերանշան որի բացատրությունը է՝  Կանաչ ժառը բնութագրում է խաղաղություն և նոր ու մաքուր կյանք ։ Երկրագունդը ,որ պետք է աշխարհի յուրաքանչյուր տարածքում մաքրություն պահպանենք։ Մարդիկ մենք ենք համախմբված,որը նշանակում է որ միասին կարող ենք հասնել ամեն ինչի եթե ունենանք համախմբվածություն ։ Իսկ վառվող լույսը նոր մտքերի ,բնությունը պահպանելու ցանկության բնութագիրն է։ Այս ամենը ընդհանուր վերցված մենք  ունենք մեր կարգախոսը։  </vt:lpstr>
      <vt:lpstr>Թափոններ, մարդու կենցաղային և արդյունաբերական գործունեության ժամանակ նյութերի ու էներգիայի փոխակերպման հետևանքով առաջացող արգասիքներ, որոնք չունեն հետագա օգտագործելի հատկություններ։ Թափոնները մթնոլորտային օդի, ընդերքի, ջրերի և հողերի աղտոտման աղբյուր են։</vt:lpstr>
      <vt:lpstr>Թափոնները լինում են  Կենցաղային Արդյունաբերական  Վտանգավոր թափոններ </vt:lpstr>
      <vt:lpstr>      Կենցաղային (սպառման) և արդյունաբերական (արտադրական) թափոնների սպառման ու արտադրության ընթացքում գոյացած հումքի, նյութերի և այլ արգասիքների, արտադրանքի կամ մթերքի մնացորդներ են, ինչպես նաև ապրանքներ (արտադրանք), որոնք չեն համապատասխանում սահմանված պահանջներին (խոտան) կամ կորցրել են իրենց սկզբնական սպառողական հատկությունները։ Արդյունաբերական թափոններ են նաև օգտակար հանածոների արդյունահանման մակաշերտի ապարները, անտառհատման մնացորդները։ </vt:lpstr>
      <vt:lpstr>Վտանգավոր թափոններն իրենց ֆիզիկական, քիմիական կամ կենսաբանական հատկություններով կարող են վտանգ ստեղծել մարդու առողջության ու շրջակա միջավայրի համար, ուստի և պահանջում են իրենց հետ վարվելու հատուկ եղանակներ ու միջոցներ։ Վտանգավոր թափոններ են նաև այն արտադրանքը, հումքը և նյութերը, որոնք չեն համապատասխանում սահմանված չափորոշիչներին և, էկոլոգիական ու սանիտարահիգիենային պահանջներից ելնելով, պիտանի չեն օգտագործման։</vt:lpstr>
      <vt:lpstr>Թափոնների գործածություն  Թափոնների գործածությունը գործողությունների համախումբ է, որն ուղղված է դրանց գոյացման կանխարգելմանը, հավաքմանը, փոխադրմանը, պահմանը, մշակմանը, վերամշակմանը, օգտահանմանը, հեռացմանը, վնասազերծմանը և թաղմանը։</vt:lpstr>
      <vt:lpstr>Թափոնների վերամշակումը Հայաստանում </vt:lpstr>
      <vt:lpstr>Market trends</vt:lpstr>
      <vt:lpstr>Ինչպես բոլոր տարածաշրջանում այնպես ել մեր գյուցում կենցաղային թափոնները անմասն չեն մնում ։ Մենք ՝ աշակերտներս կատարել ենք մի շարք ուսումնասիրություններ գյուղի տարածքում և հայտնաբերել մի շարք թափոններ , որոնք ունեն իրենց վնասակար ազդեցությունը  գյուղի բնակչության և կենդանակ աշխարհի վրա ։</vt:lpstr>
      <vt:lpstr>Սա այն տարածքներն է որոնց կողքով մեզնից յուրաքանչյուրը անցնում է անտարբեր ու ուշադրություն չի դարձնում ։</vt:lpstr>
      <vt:lpstr>Slide 15</vt:lpstr>
      <vt:lpstr>Market size</vt:lpstr>
      <vt:lpstr>Slide 17</vt:lpstr>
      <vt:lpstr>Ուստի այս բոլորից հեռու մնալաու համար և մեր տարածքը մաքուր պահելու նպատակով կատարեցինք մի շարք նպաստավոր աշխատանքներ  տարածքները կենցաղային թափոններից զերծ պահելու համար ։ Առաջին հերթին ունեցանք հորդորող պատի թերթ որին տվեցինք մեր բացատրությունը և համագյուղացիներին ծանոթացրեցինք ստեղծված իրավիճակին։ </vt:lpstr>
      <vt:lpstr>Slide 19</vt:lpstr>
      <vt:lpstr>Հաջորդ մեր քայլը եղել է նոր պատի թերթի միջոցով իրազեկված պահել համագյուղացիներին թե կենցաղային թափոններից յուրաքանչյուրը որքան ժամանակահատվածում է քայքայվում և հորդորել դրանք չնետել այլ հավաքել և ուղարկել վերամշակման։</vt:lpstr>
      <vt:lpstr>Slide 21</vt:lpstr>
      <vt:lpstr>Slide 22</vt:lpstr>
      <vt:lpstr>Slide 23</vt:lpstr>
      <vt:lpstr>Slide 24</vt:lpstr>
      <vt:lpstr>Slide 25</vt:lpstr>
      <vt:lpstr>Առաջարկների մեջ մտնում էր կազմակերպել շաբաթօրյակ և կարգի բերել գյուղի կեղտոտված հատվածները։Մենք աշակերտներս մասնակցեցինք այդ նախաձեռնությանը և ունեցանք փայլուն արդյունք ։</vt:lpstr>
      <vt:lpstr>Slide 27</vt:lpstr>
      <vt:lpstr>Slide 28</vt:lpstr>
      <vt:lpstr>Slide 29</vt:lpstr>
      <vt:lpstr>Այսպիսով այս նախագծային աշխատանքը կատարելիս մենք հասկացանք որ ամեն ինչի կարող ենք հասնել միասնական ուժով և համախմբվածությամբ։ Եվ վերջապես հասկացանք որ պետք է ուշադրություն դարձնել թեկուզ այն չնչին բաներին որոնք մեզ համար այդքան ել կարևոր չեն սակայն  ուշադրության կարիք ունեն ։ Հորդորեցինք մեզ շրջապատող մարդկանց որ երբեք աղբի վրայով քայլ չանեն ու անցնեն , այլ փորձեն իրենց մասնակցությունը ունեն հետագա սերունդների առողջության համար։ </vt:lpstr>
      <vt:lpstr>Եվ վերջում ավարտենք այս խորիմաստ մտքով   Երջանկությունը համբույրի պես է. Դրանից հաճույք ստանալու համար հարկավոր է այն կիսել ինչ-որ մեկի հետ:   Ինչենք ուզում ասել այս հետաքրքիր ու ուսանելի աշխատանքը մենք փորձեցինք կիսել Ձեզ հետ և մենք հուսով ենք աշխատանքը ուսանելի կլինի բոլոր տարիքի մարդկանց համար ։ Շնորհակալություն ուշադրության համար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Կենցաղային թափոնների վնասակար ազդեցությունը Արճիս գյուղում</dc:title>
  <dc:creator>Admin</dc:creator>
  <cp:lastModifiedBy>User</cp:lastModifiedBy>
  <cp:revision>12</cp:revision>
  <dcterms:modified xsi:type="dcterms:W3CDTF">2023-05-22T07:27:28Z</dcterms:modified>
</cp:coreProperties>
</file>