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9" r:id="rId4"/>
    <p:sldId id="260" r:id="rId5"/>
    <p:sldId id="268" r:id="rId6"/>
    <p:sldId id="261" r:id="rId7"/>
    <p:sldId id="270" r:id="rId8"/>
    <p:sldId id="262" r:id="rId9"/>
    <p:sldId id="275" r:id="rId10"/>
    <p:sldId id="267" r:id="rId11"/>
    <p:sldId id="273" r:id="rId12"/>
    <p:sldId id="271" r:id="rId13"/>
    <p:sldId id="263" r:id="rId14"/>
    <p:sldId id="264" r:id="rId15"/>
    <p:sldId id="26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2" d="100"/>
          <a:sy n="102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D5839-8931-401E-A786-D0CD338F066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F9E20-FEB1-4072-A673-705D0225B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58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3D32D-B2E5-4173-8B79-9BAD0A1F978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-381000"/>
            <a:ext cx="556260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5029200" cy="1470025"/>
          </a:xfrm>
        </p:spPr>
        <p:txBody>
          <a:bodyPr/>
          <a:lstStyle/>
          <a:p>
            <a:r>
              <a:rPr lang="en-US" dirty="0" err="1" smtClean="0"/>
              <a:t>Կոորդինատային</a:t>
            </a:r>
            <a:r>
              <a:rPr lang="en-US" dirty="0" smtClean="0"/>
              <a:t> </a:t>
            </a:r>
            <a:r>
              <a:rPr lang="en-US" dirty="0" err="1" smtClean="0"/>
              <a:t>հարթություն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5257800"/>
            <a:ext cx="6400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ՀՀ </a:t>
            </a:r>
            <a:r>
              <a:rPr lang="en-US" dirty="0" err="1" smtClean="0">
                <a:solidFill>
                  <a:schemeClr val="tx1"/>
                </a:solidFill>
              </a:rPr>
              <a:t>Լոռու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մարզի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Բազումի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միջն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դպրոցի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մաթեմատիկայի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ուսուցիչ</a:t>
            </a:r>
            <a:r>
              <a:rPr lang="en-US" dirty="0" smtClean="0">
                <a:solidFill>
                  <a:schemeClr val="tx1"/>
                </a:solidFill>
              </a:rPr>
              <a:t>` </a:t>
            </a:r>
            <a:r>
              <a:rPr lang="en-US" dirty="0" err="1" smtClean="0">
                <a:solidFill>
                  <a:schemeClr val="tx1"/>
                </a:solidFill>
              </a:rPr>
              <a:t>Գոհար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Ալոյան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772646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3395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Որոշի՛ր</a:t>
            </a:r>
            <a:r>
              <a:rPr lang="en-US" dirty="0" smtClean="0"/>
              <a:t> </a:t>
            </a:r>
            <a:r>
              <a:rPr lang="en-US" dirty="0" err="1" smtClean="0"/>
              <a:t>կետերի</a:t>
            </a:r>
            <a:r>
              <a:rPr lang="en-US" dirty="0" smtClean="0"/>
              <a:t> </a:t>
            </a:r>
            <a:r>
              <a:rPr lang="en-US" dirty="0" err="1" smtClean="0"/>
              <a:t>կոորդինատները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838200"/>
            <a:ext cx="6629400" cy="57335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578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2971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60198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4724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615857"/>
      </p:ext>
    </p:extLst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33924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4500563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427538" y="3321050"/>
            <a:ext cx="144462" cy="144463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496300" y="353695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2400" b="1">
                <a:solidFill>
                  <a:srgbClr val="000000"/>
                </a:solidFill>
              </a:rPr>
              <a:t>X</a:t>
            </a:r>
            <a:endParaRPr lang="ru-RU" altLang="ru-RU" sz="2400" b="1">
              <a:solidFill>
                <a:srgbClr val="00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535488" y="18891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>
                <a:solidFill>
                  <a:srgbClr val="000000"/>
                </a:solidFill>
              </a:rPr>
              <a:t>Y</a:t>
            </a:r>
            <a:endParaRPr lang="ru-RU" altLang="ru-RU" sz="2400" b="1">
              <a:solidFill>
                <a:srgbClr val="000000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72000" y="3465513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>
                <a:solidFill>
                  <a:srgbClr val="000000"/>
                </a:solidFill>
              </a:rPr>
              <a:t>O</a:t>
            </a:r>
            <a:endParaRPr lang="ru-RU" altLang="ru-RU" sz="2400" b="1">
              <a:solidFill>
                <a:srgbClr val="000000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679950" y="2852738"/>
            <a:ext cx="428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y-AM" altLang="ru-RU" sz="2400" b="1">
                <a:solidFill>
                  <a:srgbClr val="000000"/>
                </a:solidFill>
              </a:rPr>
              <a:t>Ա</a:t>
            </a:r>
            <a:r>
              <a:rPr lang="ru-RU" altLang="ru-RU" sz="2400" b="1">
                <a:solidFill>
                  <a:srgbClr val="000000"/>
                </a:solidFill>
              </a:rPr>
              <a:t>բսցիսների առանցք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1584325" y="3333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400" b="1">
              <a:solidFill>
                <a:srgbClr val="000000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59113" y="404813"/>
            <a:ext cx="649287" cy="781050"/>
            <a:chOff x="2381" y="255"/>
            <a:chExt cx="408" cy="492"/>
          </a:xfrm>
        </p:grpSpPr>
        <p:sp>
          <p:nvSpPr>
            <p:cNvPr id="5159" name="Text Box 30"/>
            <p:cNvSpPr txBox="1">
              <a:spLocks noChangeArrowheads="1"/>
            </p:cNvSpPr>
            <p:nvPr/>
          </p:nvSpPr>
          <p:spPr bwMode="auto">
            <a:xfrm>
              <a:off x="2381" y="459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altLang="ru-RU" sz="2400" b="1">
                <a:solidFill>
                  <a:srgbClr val="000000"/>
                </a:solidFill>
              </a:endParaRPr>
            </a:p>
          </p:txBody>
        </p:sp>
        <p:sp>
          <p:nvSpPr>
            <p:cNvPr id="5160" name="Text Box 31"/>
            <p:cNvSpPr txBox="1">
              <a:spLocks noChangeArrowheads="1"/>
            </p:cNvSpPr>
            <p:nvPr/>
          </p:nvSpPr>
          <p:spPr bwMode="auto">
            <a:xfrm>
              <a:off x="2381" y="255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altLang="ru-RU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4967288" y="188913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y-AM" altLang="ru-RU" sz="2400" b="1">
                <a:solidFill>
                  <a:srgbClr val="000000"/>
                </a:solidFill>
              </a:rPr>
              <a:t>Օ</a:t>
            </a:r>
            <a:r>
              <a:rPr lang="ru-RU" altLang="ru-RU" sz="2400" b="1">
                <a:solidFill>
                  <a:srgbClr val="000000"/>
                </a:solidFill>
              </a:rPr>
              <a:t>րդինատների առանցք</a:t>
            </a: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3959225" y="3284538"/>
            <a:ext cx="539750" cy="215900"/>
            <a:chOff x="771" y="2455"/>
            <a:chExt cx="340" cy="136"/>
          </a:xfrm>
        </p:grpSpPr>
        <p:sp>
          <p:nvSpPr>
            <p:cNvPr id="5156" name="Line 87"/>
            <p:cNvSpPr>
              <a:spLocks noChangeShapeType="1"/>
            </p:cNvSpPr>
            <p:nvPr/>
          </p:nvSpPr>
          <p:spPr bwMode="auto">
            <a:xfrm>
              <a:off x="771" y="2523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Line 88"/>
            <p:cNvSpPr>
              <a:spLocks noChangeShapeType="1"/>
            </p:cNvSpPr>
            <p:nvPr/>
          </p:nvSpPr>
          <p:spPr bwMode="auto">
            <a:xfrm>
              <a:off x="1111" y="245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Line 89"/>
            <p:cNvSpPr>
              <a:spLocks noChangeShapeType="1"/>
            </p:cNvSpPr>
            <p:nvPr/>
          </p:nvSpPr>
          <p:spPr bwMode="auto">
            <a:xfrm>
              <a:off x="771" y="245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11"/>
          <p:cNvGrpSpPr>
            <a:grpSpLocks/>
          </p:cNvGrpSpPr>
          <p:nvPr/>
        </p:nvGrpSpPr>
        <p:grpSpPr bwMode="auto">
          <a:xfrm rot="5400000">
            <a:off x="4176713" y="2997200"/>
            <a:ext cx="612775" cy="180975"/>
            <a:chOff x="771" y="2455"/>
            <a:chExt cx="340" cy="136"/>
          </a:xfrm>
        </p:grpSpPr>
        <p:sp>
          <p:nvSpPr>
            <p:cNvPr id="5153" name="Line 108"/>
            <p:cNvSpPr>
              <a:spLocks noChangeShapeType="1"/>
            </p:cNvSpPr>
            <p:nvPr/>
          </p:nvSpPr>
          <p:spPr bwMode="auto">
            <a:xfrm>
              <a:off x="1111" y="245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Line 109"/>
            <p:cNvSpPr>
              <a:spLocks noChangeShapeType="1"/>
            </p:cNvSpPr>
            <p:nvPr/>
          </p:nvSpPr>
          <p:spPr bwMode="auto">
            <a:xfrm>
              <a:off x="771" y="245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Line 110"/>
            <p:cNvSpPr>
              <a:spLocks noChangeShapeType="1"/>
            </p:cNvSpPr>
            <p:nvPr/>
          </p:nvSpPr>
          <p:spPr bwMode="auto">
            <a:xfrm>
              <a:off x="771" y="2523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4500563" y="3284538"/>
            <a:ext cx="539750" cy="215900"/>
            <a:chOff x="771" y="2455"/>
            <a:chExt cx="340" cy="136"/>
          </a:xfrm>
        </p:grpSpPr>
        <p:sp>
          <p:nvSpPr>
            <p:cNvPr id="5150" name="Line 113"/>
            <p:cNvSpPr>
              <a:spLocks noChangeShapeType="1"/>
            </p:cNvSpPr>
            <p:nvPr/>
          </p:nvSpPr>
          <p:spPr bwMode="auto">
            <a:xfrm>
              <a:off x="771" y="2523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Line 114"/>
            <p:cNvSpPr>
              <a:spLocks noChangeShapeType="1"/>
            </p:cNvSpPr>
            <p:nvPr/>
          </p:nvSpPr>
          <p:spPr bwMode="auto">
            <a:xfrm>
              <a:off x="1111" y="245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Line 115"/>
            <p:cNvSpPr>
              <a:spLocks noChangeShapeType="1"/>
            </p:cNvSpPr>
            <p:nvPr/>
          </p:nvSpPr>
          <p:spPr bwMode="auto">
            <a:xfrm>
              <a:off x="771" y="245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 rot="5400000">
            <a:off x="4211638" y="3608388"/>
            <a:ext cx="612775" cy="180975"/>
            <a:chOff x="771" y="2455"/>
            <a:chExt cx="340" cy="136"/>
          </a:xfrm>
        </p:grpSpPr>
        <p:sp>
          <p:nvSpPr>
            <p:cNvPr id="5147" name="Line 121"/>
            <p:cNvSpPr>
              <a:spLocks noChangeShapeType="1"/>
            </p:cNvSpPr>
            <p:nvPr/>
          </p:nvSpPr>
          <p:spPr bwMode="auto">
            <a:xfrm>
              <a:off x="1111" y="245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Line 122"/>
            <p:cNvSpPr>
              <a:spLocks noChangeShapeType="1"/>
            </p:cNvSpPr>
            <p:nvPr/>
          </p:nvSpPr>
          <p:spPr bwMode="auto">
            <a:xfrm>
              <a:off x="771" y="245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Line 123"/>
            <p:cNvSpPr>
              <a:spLocks noChangeShapeType="1"/>
            </p:cNvSpPr>
            <p:nvPr/>
          </p:nvSpPr>
          <p:spPr bwMode="auto">
            <a:xfrm>
              <a:off x="771" y="2523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24"/>
          <p:cNvGrpSpPr>
            <a:grpSpLocks/>
          </p:cNvGrpSpPr>
          <p:nvPr/>
        </p:nvGrpSpPr>
        <p:grpSpPr bwMode="auto">
          <a:xfrm>
            <a:off x="647700" y="3897313"/>
            <a:ext cx="539750" cy="215900"/>
            <a:chOff x="771" y="2455"/>
            <a:chExt cx="340" cy="136"/>
          </a:xfrm>
        </p:grpSpPr>
        <p:sp>
          <p:nvSpPr>
            <p:cNvPr id="5144" name="Line 125"/>
            <p:cNvSpPr>
              <a:spLocks noChangeShapeType="1"/>
            </p:cNvSpPr>
            <p:nvPr/>
          </p:nvSpPr>
          <p:spPr bwMode="auto">
            <a:xfrm>
              <a:off x="771" y="2523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Line 126"/>
            <p:cNvSpPr>
              <a:spLocks noChangeShapeType="1"/>
            </p:cNvSpPr>
            <p:nvPr/>
          </p:nvSpPr>
          <p:spPr bwMode="auto">
            <a:xfrm>
              <a:off x="1111" y="245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Line 127"/>
            <p:cNvSpPr>
              <a:spLocks noChangeShapeType="1"/>
            </p:cNvSpPr>
            <p:nvPr/>
          </p:nvSpPr>
          <p:spPr bwMode="auto">
            <a:xfrm>
              <a:off x="771" y="245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64" name="Text Box 128"/>
          <p:cNvSpPr txBox="1">
            <a:spLocks noChangeArrowheads="1"/>
          </p:cNvSpPr>
          <p:nvPr/>
        </p:nvSpPr>
        <p:spPr bwMode="auto">
          <a:xfrm>
            <a:off x="576263" y="3500438"/>
            <a:ext cx="90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1 մ.</a:t>
            </a:r>
          </a:p>
        </p:txBody>
      </p:sp>
      <p:sp>
        <p:nvSpPr>
          <p:cNvPr id="14465" name="Text Box 129"/>
          <p:cNvSpPr txBox="1">
            <a:spLocks noChangeArrowheads="1"/>
          </p:cNvSpPr>
          <p:nvPr/>
        </p:nvSpPr>
        <p:spPr bwMode="auto">
          <a:xfrm>
            <a:off x="4859338" y="3465513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466" name="Text Box 130"/>
          <p:cNvSpPr txBox="1">
            <a:spLocks noChangeArrowheads="1"/>
          </p:cNvSpPr>
          <p:nvPr/>
        </p:nvSpPr>
        <p:spPr bwMode="auto">
          <a:xfrm>
            <a:off x="3924300" y="2565400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467" name="Text Box 131"/>
          <p:cNvSpPr txBox="1">
            <a:spLocks noChangeArrowheads="1"/>
          </p:cNvSpPr>
          <p:nvPr/>
        </p:nvSpPr>
        <p:spPr bwMode="auto">
          <a:xfrm>
            <a:off x="3959225" y="3789363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14468" name="Text Box 132"/>
          <p:cNvSpPr txBox="1">
            <a:spLocks noChangeArrowheads="1"/>
          </p:cNvSpPr>
          <p:nvPr/>
        </p:nvSpPr>
        <p:spPr bwMode="auto">
          <a:xfrm>
            <a:off x="3708400" y="3500438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5142" name="Text Box 133"/>
          <p:cNvSpPr txBox="1">
            <a:spLocks noChangeArrowheads="1"/>
          </p:cNvSpPr>
          <p:nvPr/>
        </p:nvSpPr>
        <p:spPr bwMode="auto">
          <a:xfrm>
            <a:off x="142875" y="368300"/>
            <a:ext cx="4248150" cy="23082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 err="1">
                <a:solidFill>
                  <a:srgbClr val="000000"/>
                </a:solidFill>
              </a:rPr>
              <a:t>Ֆրանսիացի հայտնի մաթեմատիկոս </a:t>
            </a:r>
            <a:r>
              <a:rPr lang="ru-RU" altLang="ru-RU" sz="2400" b="1" dirty="0" err="1">
                <a:solidFill>
                  <a:srgbClr val="000000"/>
                </a:solidFill>
              </a:rPr>
              <a:t>Ռենե Դեկարտը</a:t>
            </a:r>
            <a:r>
              <a:rPr lang="ru-RU" altLang="ru-RU" sz="2400" dirty="0" err="1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1637 </a:t>
            </a:r>
            <a:r>
              <a:rPr lang="ru-RU" altLang="ru-RU" sz="2400" dirty="0" err="1">
                <a:solidFill>
                  <a:srgbClr val="000000"/>
                </a:solidFill>
              </a:rPr>
              <a:t>թվականին առաջարկեց </a:t>
            </a:r>
            <a:r>
              <a:rPr lang="ru-RU" altLang="ru-RU" sz="2400" b="1" dirty="0" err="1">
                <a:solidFill>
                  <a:srgbClr val="000000"/>
                </a:solidFill>
              </a:rPr>
              <a:t>կոորդինատների </a:t>
            </a:r>
            <a:r>
              <a:rPr lang="ru-RU" altLang="ru-RU" sz="2400" b="1" dirty="0" err="1" smtClean="0">
                <a:solidFill>
                  <a:srgbClr val="000000"/>
                </a:solidFill>
              </a:rPr>
              <a:t>ուղղանկյուն</a:t>
            </a:r>
            <a:r>
              <a:rPr lang="en-US" altLang="ru-RU" sz="2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400" b="1" dirty="0" err="1">
                <a:solidFill>
                  <a:srgbClr val="000000"/>
                </a:solidFill>
              </a:rPr>
              <a:t>համակարգը</a:t>
            </a:r>
            <a:r>
              <a:rPr lang="ru-RU" altLang="ru-RU" sz="24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470" name="Picture 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63" y="3638550"/>
            <a:ext cx="260985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/>
      <p:bldP spid="14344" grpId="0"/>
      <p:bldP spid="14465" grpId="0"/>
      <p:bldP spid="144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Կառուցե՛լ</a:t>
            </a:r>
            <a:r>
              <a:rPr lang="en-US" dirty="0" smtClean="0"/>
              <a:t> </a:t>
            </a:r>
            <a:r>
              <a:rPr lang="en-US" dirty="0" err="1" smtClean="0"/>
              <a:t>պատկերը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95400"/>
            <a:ext cx="4876801" cy="4273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261" y="1309098"/>
            <a:ext cx="4535759" cy="42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858302"/>
      </p:ext>
    </p:extLst>
  </p:cSld>
  <p:clrMapOvr>
    <a:masterClrMapping/>
  </p:clrMapOvr>
  <p:transition spd="med">
    <p:pull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0" y="-44970"/>
            <a:ext cx="6674370" cy="88317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Կառուցի’ր</a:t>
            </a:r>
            <a:r>
              <a:rPr lang="en-US" sz="2800" dirty="0" smtClean="0"/>
              <a:t> </a:t>
            </a:r>
            <a:r>
              <a:rPr lang="en-US" sz="2800" dirty="0" err="1" smtClean="0"/>
              <a:t>ինքդ</a:t>
            </a:r>
            <a:r>
              <a:rPr lang="en-US" sz="2800" dirty="0" smtClean="0"/>
              <a:t>. </a:t>
            </a:r>
            <a:r>
              <a:rPr lang="en-US" sz="2800" dirty="0" err="1" smtClean="0"/>
              <a:t>Գործնական</a:t>
            </a:r>
            <a:r>
              <a:rPr lang="en-US" sz="2800" dirty="0" smtClean="0"/>
              <a:t> </a:t>
            </a:r>
            <a:r>
              <a:rPr lang="en-US" sz="2800" dirty="0" err="1" smtClean="0"/>
              <a:t>աշխատանք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1231427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A(4,1)</a:t>
            </a:r>
          </a:p>
          <a:p>
            <a:r>
              <a:rPr lang="en-US" sz="2800" dirty="0" smtClean="0"/>
              <a:t>B(2,4)</a:t>
            </a:r>
          </a:p>
          <a:p>
            <a:r>
              <a:rPr lang="en-US" sz="2800" dirty="0" smtClean="0"/>
              <a:t>C(11,4)</a:t>
            </a:r>
          </a:p>
          <a:p>
            <a:r>
              <a:rPr lang="en-US" sz="2800" dirty="0" smtClean="0"/>
              <a:t>D(9,1)</a:t>
            </a:r>
          </a:p>
          <a:p>
            <a:r>
              <a:rPr lang="en-US" sz="2800" dirty="0" smtClean="0"/>
              <a:t>E(4,5)</a:t>
            </a:r>
          </a:p>
          <a:p>
            <a:r>
              <a:rPr lang="en-US" sz="2800" dirty="0" smtClean="0"/>
              <a:t>F(7,5)</a:t>
            </a:r>
          </a:p>
          <a:p>
            <a:r>
              <a:rPr lang="en-US" sz="2800" dirty="0" smtClean="0"/>
              <a:t>G(7,4)</a:t>
            </a:r>
          </a:p>
          <a:p>
            <a:r>
              <a:rPr lang="en-US" sz="2800" dirty="0" smtClean="0"/>
              <a:t>H(7,7)</a:t>
            </a:r>
          </a:p>
          <a:p>
            <a:r>
              <a:rPr lang="en-US" sz="2800" dirty="0" smtClean="0"/>
              <a:t>I(10,7)</a:t>
            </a:r>
          </a:p>
          <a:p>
            <a:r>
              <a:rPr lang="en-US" sz="2800" dirty="0" smtClean="0"/>
              <a:t>J(10,4)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810797"/>
            <a:ext cx="122661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A(8,2)</a:t>
            </a:r>
          </a:p>
          <a:p>
            <a:r>
              <a:rPr lang="en-US" sz="2800" dirty="0" smtClean="0"/>
              <a:t>B(7,2)</a:t>
            </a:r>
          </a:p>
          <a:p>
            <a:r>
              <a:rPr lang="en-US" sz="2800" dirty="0" smtClean="0"/>
              <a:t>C(5,2)</a:t>
            </a:r>
          </a:p>
          <a:p>
            <a:r>
              <a:rPr lang="en-US" sz="2800" dirty="0" smtClean="0"/>
              <a:t>D(6,4)</a:t>
            </a:r>
          </a:p>
          <a:p>
            <a:r>
              <a:rPr lang="en-US" sz="2800" dirty="0" smtClean="0"/>
              <a:t>E(2,4)</a:t>
            </a:r>
          </a:p>
          <a:p>
            <a:r>
              <a:rPr lang="en-US" sz="2800" dirty="0" smtClean="0"/>
              <a:t>F(2,6)</a:t>
            </a:r>
          </a:p>
          <a:p>
            <a:r>
              <a:rPr lang="en-US" sz="2800" dirty="0" smtClean="0"/>
              <a:t>G(1,7)</a:t>
            </a:r>
          </a:p>
          <a:p>
            <a:r>
              <a:rPr lang="en-US" sz="2800" dirty="0" smtClean="0"/>
              <a:t>H(2,8)</a:t>
            </a:r>
          </a:p>
          <a:p>
            <a:r>
              <a:rPr lang="en-US" sz="2800" dirty="0" smtClean="0"/>
              <a:t>I(4,6)</a:t>
            </a:r>
          </a:p>
          <a:p>
            <a:r>
              <a:rPr lang="en-US" sz="2800" dirty="0" smtClean="0"/>
              <a:t>J(10,6)</a:t>
            </a:r>
          </a:p>
          <a:p>
            <a:r>
              <a:rPr lang="en-US" sz="2800" dirty="0" smtClean="0"/>
              <a:t>K(12,4)</a:t>
            </a:r>
          </a:p>
          <a:p>
            <a:r>
              <a:rPr lang="en-US" sz="2800" dirty="0" smtClean="0"/>
              <a:t>L(8,4)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-1"/>
            <a:ext cx="1107996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A(2,1)</a:t>
            </a:r>
          </a:p>
          <a:p>
            <a:r>
              <a:rPr lang="en-US" sz="2400" dirty="0" smtClean="0"/>
              <a:t>B(1,2)</a:t>
            </a:r>
          </a:p>
          <a:p>
            <a:r>
              <a:rPr lang="en-US" sz="2400" dirty="0" smtClean="0"/>
              <a:t>C(1,3)</a:t>
            </a:r>
          </a:p>
          <a:p>
            <a:r>
              <a:rPr lang="en-US" sz="2400" dirty="0" smtClean="0"/>
              <a:t>D(2,4)</a:t>
            </a:r>
          </a:p>
          <a:p>
            <a:r>
              <a:rPr lang="en-US" sz="2400" dirty="0" smtClean="0"/>
              <a:t>E(11,4)</a:t>
            </a:r>
          </a:p>
          <a:p>
            <a:r>
              <a:rPr lang="en-US" sz="2400" dirty="0" smtClean="0"/>
              <a:t>F(12,3)</a:t>
            </a:r>
          </a:p>
          <a:p>
            <a:r>
              <a:rPr lang="en-US" sz="2400" dirty="0" smtClean="0"/>
              <a:t>G(12,2)</a:t>
            </a:r>
          </a:p>
          <a:p>
            <a:r>
              <a:rPr lang="en-US" sz="2400" dirty="0" smtClean="0"/>
              <a:t>H(11,1)</a:t>
            </a:r>
          </a:p>
          <a:p>
            <a:r>
              <a:rPr lang="en-US" sz="2400" dirty="0" smtClean="0"/>
              <a:t>I(3,4)</a:t>
            </a:r>
          </a:p>
          <a:p>
            <a:r>
              <a:rPr lang="en-US" sz="2400" dirty="0" smtClean="0"/>
              <a:t>J(3,7)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K(6,7)</a:t>
            </a:r>
            <a:endParaRPr lang="en-US" sz="2400" dirty="0"/>
          </a:p>
          <a:p>
            <a:r>
              <a:rPr lang="en-US" sz="2400" dirty="0" smtClean="0"/>
              <a:t>L(6,5)</a:t>
            </a:r>
          </a:p>
          <a:p>
            <a:r>
              <a:rPr lang="en-US" sz="2400" dirty="0" smtClean="0"/>
              <a:t>M(8,5)</a:t>
            </a:r>
            <a:endParaRPr lang="en-US" sz="2400" dirty="0"/>
          </a:p>
          <a:p>
            <a:r>
              <a:rPr lang="en-US" sz="2400" dirty="0" smtClean="0"/>
              <a:t>N(8,7)</a:t>
            </a:r>
            <a:endParaRPr lang="en-US" sz="2400" dirty="0"/>
          </a:p>
          <a:p>
            <a:r>
              <a:rPr lang="en-US" sz="2400" dirty="0" smtClean="0"/>
              <a:t>O(9,7)</a:t>
            </a:r>
            <a:endParaRPr lang="en-US" sz="2400" dirty="0"/>
          </a:p>
          <a:p>
            <a:r>
              <a:rPr lang="en-US" sz="2400" dirty="0" smtClean="0"/>
              <a:t>P(9,5)</a:t>
            </a:r>
            <a:endParaRPr lang="en-US" sz="2400" dirty="0"/>
          </a:p>
          <a:p>
            <a:r>
              <a:rPr lang="en-US" sz="2400" dirty="0" smtClean="0"/>
              <a:t>R(10,5)</a:t>
            </a:r>
            <a:endParaRPr lang="en-US" sz="2400" dirty="0"/>
          </a:p>
          <a:p>
            <a:r>
              <a:rPr lang="en-US" sz="2400" dirty="0" smtClean="0"/>
              <a:t>S(10,4)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88015" y="5943600"/>
            <a:ext cx="4413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M(6,6</a:t>
            </a:r>
            <a:r>
              <a:rPr lang="en-US" sz="2800" dirty="0" smtClean="0"/>
              <a:t>)   N(4,8)  O(6,8)  P(8,6)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45074251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6858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89085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2978331" cy="2050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431869"/>
            <a:ext cx="2952206" cy="2116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4191000"/>
            <a:ext cx="291301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598183"/>
      </p:ext>
    </p:extLst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FF0000"/>
                </a:solidFill>
                <a:latin typeface="Tahoma" pitchFamily="34" charset="0"/>
              </a:rPr>
              <a:t>Հերթականությամբ միացնել կետերը և ստանալ…</a:t>
            </a:r>
            <a:endParaRPr lang="ru-RU" altLang="ru-RU" sz="1800" b="1" smtClean="0">
              <a:solidFill>
                <a:srgbClr val="FF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642938"/>
            <a:ext cx="1428750" cy="5697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9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smtClean="0"/>
              <a:t>1)</a:t>
            </a:r>
            <a:r>
              <a:rPr lang="ru-RU" altLang="ru-RU" sz="1600" smtClean="0"/>
              <a:t> </a:t>
            </a:r>
            <a:r>
              <a:rPr lang="en-US" altLang="ru-RU" sz="1600" smtClean="0"/>
              <a:t>   </a:t>
            </a:r>
            <a:r>
              <a:rPr lang="ru-RU" altLang="ru-RU" sz="1600" smtClean="0"/>
              <a:t>(- 8; 1),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(- 6; 2),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(- 2; 0),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(1; 2),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(5; 1),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(7; - 4),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(9; - 3).</a:t>
            </a:r>
            <a:endParaRPr lang="en-US" altLang="ru-RU" sz="16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smtClean="0"/>
              <a:t>2)</a:t>
            </a:r>
            <a:r>
              <a:rPr lang="ru-RU" altLang="ru-RU" sz="1600" smtClean="0"/>
              <a:t> </a:t>
            </a:r>
            <a:r>
              <a:rPr lang="en-US" altLang="ru-RU" sz="1600" smtClean="0"/>
              <a:t>   </a:t>
            </a:r>
            <a:r>
              <a:rPr lang="ru-RU" altLang="ru-RU" sz="1600" smtClean="0"/>
              <a:t>(- 2; 6),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(0; 8),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(3; 7),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(5; 5),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(7; 7).</a:t>
            </a:r>
            <a:endParaRPr lang="en-US" altLang="ru-RU" sz="16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smtClean="0"/>
              <a:t>3)</a:t>
            </a:r>
            <a:r>
              <a:rPr lang="ru-RU" altLang="ru-RU" sz="1600" smtClean="0"/>
              <a:t> </a:t>
            </a:r>
            <a:r>
              <a:rPr lang="en-US" altLang="ru-RU" sz="1600" smtClean="0"/>
              <a:t>   </a:t>
            </a:r>
            <a:r>
              <a:rPr lang="ru-RU" altLang="ru-RU" sz="1600" smtClean="0"/>
              <a:t>(1; 2),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(3; 9),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(4; 8),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(5; 8),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(6; 9),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(6; 10),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(5; 11),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(4; 11),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(3; 10),</a:t>
            </a:r>
            <a:r>
              <a:rPr lang="en-US" altLang="ru-RU" sz="1600" smtClean="0"/>
              <a:t/>
            </a:r>
            <a:br>
              <a:rPr lang="en-US" altLang="ru-RU" sz="1600" smtClean="0"/>
            </a:br>
            <a:r>
              <a:rPr lang="ru-RU" altLang="ru-RU" sz="1600" smtClean="0"/>
              <a:t>(3; 9).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400" b="1" smtClean="0"/>
              <a:t> </a:t>
            </a:r>
            <a:endParaRPr lang="ru-RU" altLang="ru-RU" sz="1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900" smtClean="0"/>
          </a:p>
        </p:txBody>
      </p:sp>
      <p:sp>
        <p:nvSpPr>
          <p:cNvPr id="3724" name="Овал 3723"/>
          <p:cNvSpPr/>
          <p:nvPr/>
        </p:nvSpPr>
        <p:spPr>
          <a:xfrm>
            <a:off x="5500688" y="3643313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3727"/>
          <p:cNvGrpSpPr>
            <a:grpSpLocks/>
          </p:cNvGrpSpPr>
          <p:nvPr/>
        </p:nvGrpSpPr>
        <p:grpSpPr bwMode="auto">
          <a:xfrm>
            <a:off x="2051050" y="620713"/>
            <a:ext cx="6753225" cy="5834062"/>
            <a:chOff x="2280858" y="615696"/>
            <a:chExt cx="6754368" cy="5833872"/>
          </a:xfrm>
        </p:grpSpPr>
        <p:grpSp>
          <p:nvGrpSpPr>
            <p:cNvPr id="3" name="Группа 3722"/>
            <p:cNvGrpSpPr>
              <a:grpSpLocks/>
            </p:cNvGrpSpPr>
            <p:nvPr/>
          </p:nvGrpSpPr>
          <p:grpSpPr bwMode="auto">
            <a:xfrm>
              <a:off x="2280858" y="615696"/>
              <a:ext cx="6754368" cy="5833872"/>
              <a:chOff x="2280858" y="615696"/>
              <a:chExt cx="6754368" cy="5833872"/>
            </a:xfrm>
          </p:grpSpPr>
          <p:grpSp>
            <p:nvGrpSpPr>
              <p:cNvPr id="6" name="Группа 1861"/>
              <p:cNvGrpSpPr/>
              <p:nvPr/>
            </p:nvGrpSpPr>
            <p:grpSpPr>
              <a:xfrm>
                <a:off x="2285984" y="642918"/>
                <a:ext cx="6647106" cy="5791536"/>
                <a:chOff x="2212860" y="1141298"/>
                <a:chExt cx="6647106" cy="5791536"/>
              </a:xfrm>
              <a:solidFill>
                <a:schemeClr val="bg1"/>
              </a:solidFill>
            </p:grpSpPr>
            <p:grpSp>
              <p:nvGrpSpPr>
                <p:cNvPr id="7" name="Группа 1298"/>
                <p:cNvGrpSpPr/>
                <p:nvPr/>
              </p:nvGrpSpPr>
              <p:grpSpPr>
                <a:xfrm>
                  <a:off x="2214546" y="1141298"/>
                  <a:ext cx="6645420" cy="3862710"/>
                  <a:chOff x="2214546" y="1141298"/>
                  <a:chExt cx="6645420" cy="3862710"/>
                </a:xfrm>
                <a:grpFill/>
              </p:grpSpPr>
              <p:grpSp>
                <p:nvGrpSpPr>
                  <p:cNvPr id="8" name="Группа 1016"/>
                  <p:cNvGrpSpPr/>
                  <p:nvPr/>
                </p:nvGrpSpPr>
                <p:grpSpPr>
                  <a:xfrm>
                    <a:off x="2214546" y="1141298"/>
                    <a:ext cx="6645420" cy="1932198"/>
                    <a:chOff x="2214546" y="1141298"/>
                    <a:chExt cx="6645420" cy="1932198"/>
                  </a:xfrm>
                  <a:grpFill/>
                </p:grpSpPr>
                <p:sp>
                  <p:nvSpPr>
                    <p:cNvPr id="5" name="Прямоугольник 4"/>
                    <p:cNvSpPr/>
                    <p:nvPr/>
                  </p:nvSpPr>
                  <p:spPr>
                    <a:xfrm>
                      <a:off x="221454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" name="Прямоугольник 12"/>
                    <p:cNvSpPr/>
                    <p:nvPr/>
                  </p:nvSpPr>
                  <p:spPr>
                    <a:xfrm>
                      <a:off x="242886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" name="Прямоугольник 13"/>
                    <p:cNvSpPr/>
                    <p:nvPr/>
                  </p:nvSpPr>
                  <p:spPr>
                    <a:xfrm>
                      <a:off x="264317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" name="Прямоугольник 14"/>
                    <p:cNvSpPr/>
                    <p:nvPr/>
                  </p:nvSpPr>
                  <p:spPr>
                    <a:xfrm>
                      <a:off x="285748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" name="Прямоугольник 20"/>
                    <p:cNvSpPr/>
                    <p:nvPr/>
                  </p:nvSpPr>
                  <p:spPr>
                    <a:xfrm>
                      <a:off x="307180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" name="Прямоугольник 21"/>
                    <p:cNvSpPr/>
                    <p:nvPr/>
                  </p:nvSpPr>
                  <p:spPr>
                    <a:xfrm>
                      <a:off x="328611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" name="Прямоугольник 22"/>
                    <p:cNvSpPr/>
                    <p:nvPr/>
                  </p:nvSpPr>
                  <p:spPr>
                    <a:xfrm>
                      <a:off x="350043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" name="Прямоугольник 23"/>
                    <p:cNvSpPr/>
                    <p:nvPr/>
                  </p:nvSpPr>
                  <p:spPr>
                    <a:xfrm>
                      <a:off x="371474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392905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414337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" name="Прямоугольник 26"/>
                    <p:cNvSpPr/>
                    <p:nvPr/>
                  </p:nvSpPr>
                  <p:spPr>
                    <a:xfrm>
                      <a:off x="435768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" name="Прямоугольник 27"/>
                    <p:cNvSpPr/>
                    <p:nvPr/>
                  </p:nvSpPr>
                  <p:spPr>
                    <a:xfrm>
                      <a:off x="457200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" name="Прямоугольник 28"/>
                    <p:cNvSpPr/>
                    <p:nvPr/>
                  </p:nvSpPr>
                  <p:spPr>
                    <a:xfrm>
                      <a:off x="478631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" name="Прямоугольник 29"/>
                    <p:cNvSpPr/>
                    <p:nvPr/>
                  </p:nvSpPr>
                  <p:spPr>
                    <a:xfrm>
                      <a:off x="500062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521494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" name="Прямоугольник 31"/>
                    <p:cNvSpPr/>
                    <p:nvPr/>
                  </p:nvSpPr>
                  <p:spPr>
                    <a:xfrm>
                      <a:off x="542925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" name="Прямоугольник 32"/>
                    <p:cNvSpPr/>
                    <p:nvPr/>
                  </p:nvSpPr>
                  <p:spPr>
                    <a:xfrm>
                      <a:off x="564357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585788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607219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628651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" name="Прямоугольник 36"/>
                    <p:cNvSpPr/>
                    <p:nvPr/>
                  </p:nvSpPr>
                  <p:spPr>
                    <a:xfrm>
                      <a:off x="650082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" name="Прямоугольник 37"/>
                    <p:cNvSpPr/>
                    <p:nvPr/>
                  </p:nvSpPr>
                  <p:spPr>
                    <a:xfrm>
                      <a:off x="671514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" name="Прямоугольник 38"/>
                    <p:cNvSpPr/>
                    <p:nvPr/>
                  </p:nvSpPr>
                  <p:spPr>
                    <a:xfrm>
                      <a:off x="692945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>
                      <a:off x="714376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7" name="Прямоугольник 46"/>
                    <p:cNvSpPr/>
                    <p:nvPr/>
                  </p:nvSpPr>
                  <p:spPr>
                    <a:xfrm>
                      <a:off x="735808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8" name="Прямоугольник 47"/>
                    <p:cNvSpPr/>
                    <p:nvPr/>
                  </p:nvSpPr>
                  <p:spPr>
                    <a:xfrm>
                      <a:off x="757239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9" name="Прямоугольник 48"/>
                    <p:cNvSpPr/>
                    <p:nvPr/>
                  </p:nvSpPr>
                  <p:spPr>
                    <a:xfrm>
                      <a:off x="778671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0" name="Прямоугольник 49"/>
                    <p:cNvSpPr/>
                    <p:nvPr/>
                  </p:nvSpPr>
                  <p:spPr>
                    <a:xfrm>
                      <a:off x="800102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1" name="Прямоугольник 50"/>
                    <p:cNvSpPr/>
                    <p:nvPr/>
                  </p:nvSpPr>
                  <p:spPr>
                    <a:xfrm>
                      <a:off x="821533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2" name="Прямоугольник 51"/>
                    <p:cNvSpPr/>
                    <p:nvPr/>
                  </p:nvSpPr>
                  <p:spPr>
                    <a:xfrm>
                      <a:off x="842965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3" name="Прямоугольник 52"/>
                    <p:cNvSpPr/>
                    <p:nvPr/>
                  </p:nvSpPr>
                  <p:spPr>
                    <a:xfrm>
                      <a:off x="864396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9" name="Группа 1015"/>
                    <p:cNvGrpSpPr/>
                    <p:nvPr/>
                  </p:nvGrpSpPr>
                  <p:grpSpPr>
                    <a:xfrm>
                      <a:off x="2214546" y="1357298"/>
                      <a:ext cx="6645420" cy="1716198"/>
                      <a:chOff x="-142908" y="1643050"/>
                      <a:chExt cx="6645420" cy="1716198"/>
                    </a:xfrm>
                    <a:grpFill/>
                  </p:grpSpPr>
                  <p:sp>
                    <p:nvSpPr>
                      <p:cNvPr id="54" name="Прямоугольник 53"/>
                      <p:cNvSpPr/>
                      <p:nvPr/>
                    </p:nvSpPr>
                    <p:spPr>
                      <a:xfrm>
                        <a:off x="-14290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" name="Прямоугольник 54"/>
                      <p:cNvSpPr/>
                      <p:nvPr/>
                    </p:nvSpPr>
                    <p:spPr>
                      <a:xfrm>
                        <a:off x="7140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" name="Прямоугольник 55"/>
                      <p:cNvSpPr/>
                      <p:nvPr/>
                    </p:nvSpPr>
                    <p:spPr>
                      <a:xfrm>
                        <a:off x="28572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" name="Прямоугольник 56"/>
                      <p:cNvSpPr/>
                      <p:nvPr/>
                    </p:nvSpPr>
                    <p:spPr>
                      <a:xfrm>
                        <a:off x="50003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" name="Прямоугольник 57"/>
                      <p:cNvSpPr/>
                      <p:nvPr/>
                    </p:nvSpPr>
                    <p:spPr>
                      <a:xfrm>
                        <a:off x="71434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" name="Прямоугольник 58"/>
                      <p:cNvSpPr/>
                      <p:nvPr/>
                    </p:nvSpPr>
                    <p:spPr>
                      <a:xfrm>
                        <a:off x="92866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" name="Прямоугольник 59"/>
                      <p:cNvSpPr/>
                      <p:nvPr/>
                    </p:nvSpPr>
                    <p:spPr>
                      <a:xfrm>
                        <a:off x="114297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" name="Прямоугольник 60"/>
                      <p:cNvSpPr/>
                      <p:nvPr/>
                    </p:nvSpPr>
                    <p:spPr>
                      <a:xfrm>
                        <a:off x="135729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" name="Прямоугольник 61"/>
                      <p:cNvSpPr/>
                      <p:nvPr/>
                    </p:nvSpPr>
                    <p:spPr>
                      <a:xfrm>
                        <a:off x="157160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" name="Прямоугольник 62"/>
                      <p:cNvSpPr/>
                      <p:nvPr/>
                    </p:nvSpPr>
                    <p:spPr>
                      <a:xfrm>
                        <a:off x="178591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" name="Прямоугольник 63"/>
                      <p:cNvSpPr/>
                      <p:nvPr/>
                    </p:nvSpPr>
                    <p:spPr>
                      <a:xfrm>
                        <a:off x="200023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" name="Прямоугольник 64"/>
                      <p:cNvSpPr/>
                      <p:nvPr/>
                    </p:nvSpPr>
                    <p:spPr>
                      <a:xfrm>
                        <a:off x="221454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6" name="Прямоугольник 65"/>
                      <p:cNvSpPr/>
                      <p:nvPr/>
                    </p:nvSpPr>
                    <p:spPr>
                      <a:xfrm>
                        <a:off x="242886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7" name="Прямоугольник 66"/>
                      <p:cNvSpPr/>
                      <p:nvPr/>
                    </p:nvSpPr>
                    <p:spPr>
                      <a:xfrm>
                        <a:off x="264317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8" name="Прямоугольник 67"/>
                      <p:cNvSpPr/>
                      <p:nvPr/>
                    </p:nvSpPr>
                    <p:spPr>
                      <a:xfrm>
                        <a:off x="285748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YY</a:t>
                        </a:r>
                        <a:endParaRPr lang="ru-RU" dirty="0"/>
                      </a:p>
                    </p:txBody>
                  </p:sp>
                  <p:sp>
                    <p:nvSpPr>
                      <p:cNvPr id="69" name="Прямоугольник 68"/>
                      <p:cNvSpPr/>
                      <p:nvPr/>
                    </p:nvSpPr>
                    <p:spPr>
                      <a:xfrm>
                        <a:off x="307180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" name="Прямоугольник 69"/>
                      <p:cNvSpPr/>
                      <p:nvPr/>
                    </p:nvSpPr>
                    <p:spPr>
                      <a:xfrm>
                        <a:off x="328611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" name="Прямоугольник 70"/>
                      <p:cNvSpPr/>
                      <p:nvPr/>
                    </p:nvSpPr>
                    <p:spPr>
                      <a:xfrm>
                        <a:off x="350043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" name="Прямоугольник 71"/>
                      <p:cNvSpPr/>
                      <p:nvPr/>
                    </p:nvSpPr>
                    <p:spPr>
                      <a:xfrm>
                        <a:off x="371474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" name="Прямоугольник 72"/>
                      <p:cNvSpPr/>
                      <p:nvPr/>
                    </p:nvSpPr>
                    <p:spPr>
                      <a:xfrm>
                        <a:off x="392905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" name="Прямоугольник 73"/>
                      <p:cNvSpPr/>
                      <p:nvPr/>
                    </p:nvSpPr>
                    <p:spPr>
                      <a:xfrm>
                        <a:off x="414337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" name="Прямоугольник 74"/>
                      <p:cNvSpPr/>
                      <p:nvPr/>
                    </p:nvSpPr>
                    <p:spPr>
                      <a:xfrm>
                        <a:off x="435768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" name="Прямоугольник 75"/>
                      <p:cNvSpPr/>
                      <p:nvPr/>
                    </p:nvSpPr>
                    <p:spPr>
                      <a:xfrm>
                        <a:off x="457200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" name="Прямоугольник 76"/>
                      <p:cNvSpPr/>
                      <p:nvPr/>
                    </p:nvSpPr>
                    <p:spPr>
                      <a:xfrm>
                        <a:off x="478631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" name="Прямоугольник 77"/>
                      <p:cNvSpPr/>
                      <p:nvPr/>
                    </p:nvSpPr>
                    <p:spPr>
                      <a:xfrm>
                        <a:off x="500062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" name="Прямоугольник 78"/>
                      <p:cNvSpPr/>
                      <p:nvPr/>
                    </p:nvSpPr>
                    <p:spPr>
                      <a:xfrm>
                        <a:off x="521494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" name="Прямоугольник 79"/>
                      <p:cNvSpPr/>
                      <p:nvPr/>
                    </p:nvSpPr>
                    <p:spPr>
                      <a:xfrm>
                        <a:off x="542925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" name="Прямоугольник 80"/>
                      <p:cNvSpPr/>
                      <p:nvPr/>
                    </p:nvSpPr>
                    <p:spPr>
                      <a:xfrm>
                        <a:off x="564357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" name="Прямоугольник 81"/>
                      <p:cNvSpPr/>
                      <p:nvPr/>
                    </p:nvSpPr>
                    <p:spPr>
                      <a:xfrm>
                        <a:off x="585788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" name="Прямоугольник 82"/>
                      <p:cNvSpPr/>
                      <p:nvPr/>
                    </p:nvSpPr>
                    <p:spPr>
                      <a:xfrm>
                        <a:off x="607219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" name="Прямоугольник 83"/>
                      <p:cNvSpPr/>
                      <p:nvPr/>
                    </p:nvSpPr>
                    <p:spPr>
                      <a:xfrm>
                        <a:off x="628651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" name="Прямоугольник 84"/>
                      <p:cNvSpPr/>
                      <p:nvPr/>
                    </p:nvSpPr>
                    <p:spPr>
                      <a:xfrm>
                        <a:off x="-14290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" name="Прямоугольник 85"/>
                      <p:cNvSpPr/>
                      <p:nvPr/>
                    </p:nvSpPr>
                    <p:spPr>
                      <a:xfrm>
                        <a:off x="7140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" name="Прямоугольник 86"/>
                      <p:cNvSpPr/>
                      <p:nvPr/>
                    </p:nvSpPr>
                    <p:spPr>
                      <a:xfrm>
                        <a:off x="28572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" name="Прямоугольник 87"/>
                      <p:cNvSpPr/>
                      <p:nvPr/>
                    </p:nvSpPr>
                    <p:spPr>
                      <a:xfrm>
                        <a:off x="50003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" name="Прямоугольник 88"/>
                      <p:cNvSpPr/>
                      <p:nvPr/>
                    </p:nvSpPr>
                    <p:spPr>
                      <a:xfrm>
                        <a:off x="71434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" name="Прямоугольник 89"/>
                      <p:cNvSpPr/>
                      <p:nvPr/>
                    </p:nvSpPr>
                    <p:spPr>
                      <a:xfrm>
                        <a:off x="92866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" name="Прямоугольник 90"/>
                      <p:cNvSpPr/>
                      <p:nvPr/>
                    </p:nvSpPr>
                    <p:spPr>
                      <a:xfrm>
                        <a:off x="114297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" name="Прямоугольник 91"/>
                      <p:cNvSpPr/>
                      <p:nvPr/>
                    </p:nvSpPr>
                    <p:spPr>
                      <a:xfrm>
                        <a:off x="135729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" name="Прямоугольник 92"/>
                      <p:cNvSpPr/>
                      <p:nvPr/>
                    </p:nvSpPr>
                    <p:spPr>
                      <a:xfrm>
                        <a:off x="157160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4" name="Прямоугольник 93"/>
                      <p:cNvSpPr/>
                      <p:nvPr/>
                    </p:nvSpPr>
                    <p:spPr>
                      <a:xfrm>
                        <a:off x="178591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5" name="Прямоугольник 94"/>
                      <p:cNvSpPr/>
                      <p:nvPr/>
                    </p:nvSpPr>
                    <p:spPr>
                      <a:xfrm>
                        <a:off x="200023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6" name="Прямоугольник 95"/>
                      <p:cNvSpPr/>
                      <p:nvPr/>
                    </p:nvSpPr>
                    <p:spPr>
                      <a:xfrm>
                        <a:off x="221454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7" name="Прямоугольник 96"/>
                      <p:cNvSpPr/>
                      <p:nvPr/>
                    </p:nvSpPr>
                    <p:spPr>
                      <a:xfrm>
                        <a:off x="242886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8" name="Прямоугольник 97"/>
                      <p:cNvSpPr/>
                      <p:nvPr/>
                    </p:nvSpPr>
                    <p:spPr>
                      <a:xfrm>
                        <a:off x="264317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9" name="Прямоугольник 98"/>
                      <p:cNvSpPr/>
                      <p:nvPr/>
                    </p:nvSpPr>
                    <p:spPr>
                      <a:xfrm>
                        <a:off x="285748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0" name="Прямоугольник 99"/>
                      <p:cNvSpPr/>
                      <p:nvPr/>
                    </p:nvSpPr>
                    <p:spPr>
                      <a:xfrm>
                        <a:off x="307180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1" name="Прямоугольник 100"/>
                      <p:cNvSpPr/>
                      <p:nvPr/>
                    </p:nvSpPr>
                    <p:spPr>
                      <a:xfrm>
                        <a:off x="328611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2" name="Прямоугольник 101"/>
                      <p:cNvSpPr/>
                      <p:nvPr/>
                    </p:nvSpPr>
                    <p:spPr>
                      <a:xfrm>
                        <a:off x="350043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3" name="Прямоугольник 102"/>
                      <p:cNvSpPr/>
                      <p:nvPr/>
                    </p:nvSpPr>
                    <p:spPr>
                      <a:xfrm>
                        <a:off x="371474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4" name="Прямоугольник 103"/>
                      <p:cNvSpPr/>
                      <p:nvPr/>
                    </p:nvSpPr>
                    <p:spPr>
                      <a:xfrm>
                        <a:off x="392905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" name="Прямоугольник 104"/>
                      <p:cNvSpPr/>
                      <p:nvPr/>
                    </p:nvSpPr>
                    <p:spPr>
                      <a:xfrm>
                        <a:off x="414337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" name="Прямоугольник 105"/>
                      <p:cNvSpPr/>
                      <p:nvPr/>
                    </p:nvSpPr>
                    <p:spPr>
                      <a:xfrm>
                        <a:off x="435768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" name="Прямоугольник 106"/>
                      <p:cNvSpPr/>
                      <p:nvPr/>
                    </p:nvSpPr>
                    <p:spPr>
                      <a:xfrm>
                        <a:off x="457200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" name="Прямоугольник 107"/>
                      <p:cNvSpPr/>
                      <p:nvPr/>
                    </p:nvSpPr>
                    <p:spPr>
                      <a:xfrm>
                        <a:off x="478631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" name="Прямоугольник 108"/>
                      <p:cNvSpPr/>
                      <p:nvPr/>
                    </p:nvSpPr>
                    <p:spPr>
                      <a:xfrm>
                        <a:off x="500062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" name="Прямоугольник 109"/>
                      <p:cNvSpPr/>
                      <p:nvPr/>
                    </p:nvSpPr>
                    <p:spPr>
                      <a:xfrm>
                        <a:off x="521494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" name="Прямоугольник 110"/>
                      <p:cNvSpPr/>
                      <p:nvPr/>
                    </p:nvSpPr>
                    <p:spPr>
                      <a:xfrm>
                        <a:off x="542925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" name="Прямоугольник 111"/>
                      <p:cNvSpPr/>
                      <p:nvPr/>
                    </p:nvSpPr>
                    <p:spPr>
                      <a:xfrm>
                        <a:off x="564357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" name="Прямоугольник 112"/>
                      <p:cNvSpPr/>
                      <p:nvPr/>
                    </p:nvSpPr>
                    <p:spPr>
                      <a:xfrm>
                        <a:off x="585788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" name="Прямоугольник 113"/>
                      <p:cNvSpPr/>
                      <p:nvPr/>
                    </p:nvSpPr>
                    <p:spPr>
                      <a:xfrm>
                        <a:off x="607219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" name="Прямоугольник 114"/>
                      <p:cNvSpPr/>
                      <p:nvPr/>
                    </p:nvSpPr>
                    <p:spPr>
                      <a:xfrm>
                        <a:off x="628651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" name="Прямоугольник 115"/>
                      <p:cNvSpPr/>
                      <p:nvPr/>
                    </p:nvSpPr>
                    <p:spPr>
                      <a:xfrm>
                        <a:off x="-14290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" name="Прямоугольник 116"/>
                      <p:cNvSpPr/>
                      <p:nvPr/>
                    </p:nvSpPr>
                    <p:spPr>
                      <a:xfrm>
                        <a:off x="7140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" name="Прямоугольник 117"/>
                      <p:cNvSpPr/>
                      <p:nvPr/>
                    </p:nvSpPr>
                    <p:spPr>
                      <a:xfrm>
                        <a:off x="28572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" name="Прямоугольник 118"/>
                      <p:cNvSpPr/>
                      <p:nvPr/>
                    </p:nvSpPr>
                    <p:spPr>
                      <a:xfrm>
                        <a:off x="50003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" name="Прямоугольник 119"/>
                      <p:cNvSpPr/>
                      <p:nvPr/>
                    </p:nvSpPr>
                    <p:spPr>
                      <a:xfrm>
                        <a:off x="71434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" name="Прямоугольник 120"/>
                      <p:cNvSpPr/>
                      <p:nvPr/>
                    </p:nvSpPr>
                    <p:spPr>
                      <a:xfrm>
                        <a:off x="92866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" name="Прямоугольник 121"/>
                      <p:cNvSpPr/>
                      <p:nvPr/>
                    </p:nvSpPr>
                    <p:spPr>
                      <a:xfrm>
                        <a:off x="114297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" name="Прямоугольник 122"/>
                      <p:cNvSpPr/>
                      <p:nvPr/>
                    </p:nvSpPr>
                    <p:spPr>
                      <a:xfrm>
                        <a:off x="135729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" name="Прямоугольник 123"/>
                      <p:cNvSpPr/>
                      <p:nvPr/>
                    </p:nvSpPr>
                    <p:spPr>
                      <a:xfrm>
                        <a:off x="157160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" name="Прямоугольник 124"/>
                      <p:cNvSpPr/>
                      <p:nvPr/>
                    </p:nvSpPr>
                    <p:spPr>
                      <a:xfrm>
                        <a:off x="178591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" name="Прямоугольник 125"/>
                      <p:cNvSpPr/>
                      <p:nvPr/>
                    </p:nvSpPr>
                    <p:spPr>
                      <a:xfrm>
                        <a:off x="200023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" name="Прямоугольник 126"/>
                      <p:cNvSpPr/>
                      <p:nvPr/>
                    </p:nvSpPr>
                    <p:spPr>
                      <a:xfrm>
                        <a:off x="221454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" name="Прямоугольник 127"/>
                      <p:cNvSpPr/>
                      <p:nvPr/>
                    </p:nvSpPr>
                    <p:spPr>
                      <a:xfrm>
                        <a:off x="242886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" name="Прямоугольник 128"/>
                      <p:cNvSpPr/>
                      <p:nvPr/>
                    </p:nvSpPr>
                    <p:spPr>
                      <a:xfrm>
                        <a:off x="264317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0" name="Прямоугольник 129"/>
                      <p:cNvSpPr/>
                      <p:nvPr/>
                    </p:nvSpPr>
                    <p:spPr>
                      <a:xfrm>
                        <a:off x="285748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1" name="Прямоугольник 130"/>
                      <p:cNvSpPr/>
                      <p:nvPr/>
                    </p:nvSpPr>
                    <p:spPr>
                      <a:xfrm>
                        <a:off x="307180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2" name="Прямоугольник 131"/>
                      <p:cNvSpPr/>
                      <p:nvPr/>
                    </p:nvSpPr>
                    <p:spPr>
                      <a:xfrm>
                        <a:off x="328611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3" name="Прямоугольник 132"/>
                      <p:cNvSpPr/>
                      <p:nvPr/>
                    </p:nvSpPr>
                    <p:spPr>
                      <a:xfrm>
                        <a:off x="350043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4" name="Прямоугольник 133"/>
                      <p:cNvSpPr/>
                      <p:nvPr/>
                    </p:nvSpPr>
                    <p:spPr>
                      <a:xfrm>
                        <a:off x="371474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5" name="Прямоугольник 134"/>
                      <p:cNvSpPr/>
                      <p:nvPr/>
                    </p:nvSpPr>
                    <p:spPr>
                      <a:xfrm>
                        <a:off x="392905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6" name="Прямоугольник 135"/>
                      <p:cNvSpPr/>
                      <p:nvPr/>
                    </p:nvSpPr>
                    <p:spPr>
                      <a:xfrm>
                        <a:off x="414337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7" name="Прямоугольник 136"/>
                      <p:cNvSpPr/>
                      <p:nvPr/>
                    </p:nvSpPr>
                    <p:spPr>
                      <a:xfrm>
                        <a:off x="435768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8" name="Прямоугольник 137"/>
                      <p:cNvSpPr/>
                      <p:nvPr/>
                    </p:nvSpPr>
                    <p:spPr>
                      <a:xfrm>
                        <a:off x="457200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9" name="Прямоугольник 138"/>
                      <p:cNvSpPr/>
                      <p:nvPr/>
                    </p:nvSpPr>
                    <p:spPr>
                      <a:xfrm>
                        <a:off x="478631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0" name="Прямоугольник 139"/>
                      <p:cNvSpPr/>
                      <p:nvPr/>
                    </p:nvSpPr>
                    <p:spPr>
                      <a:xfrm>
                        <a:off x="500062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1" name="Прямоугольник 140"/>
                      <p:cNvSpPr/>
                      <p:nvPr/>
                    </p:nvSpPr>
                    <p:spPr>
                      <a:xfrm>
                        <a:off x="521494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2" name="Прямоугольник 141"/>
                      <p:cNvSpPr/>
                      <p:nvPr/>
                    </p:nvSpPr>
                    <p:spPr>
                      <a:xfrm>
                        <a:off x="542925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3" name="Прямоугольник 142"/>
                      <p:cNvSpPr/>
                      <p:nvPr/>
                    </p:nvSpPr>
                    <p:spPr>
                      <a:xfrm>
                        <a:off x="564357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4" name="Прямоугольник 143"/>
                      <p:cNvSpPr/>
                      <p:nvPr/>
                    </p:nvSpPr>
                    <p:spPr>
                      <a:xfrm>
                        <a:off x="585788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5" name="Прямоугольник 144"/>
                      <p:cNvSpPr/>
                      <p:nvPr/>
                    </p:nvSpPr>
                    <p:spPr>
                      <a:xfrm>
                        <a:off x="607219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6" name="Прямоугольник 145"/>
                      <p:cNvSpPr/>
                      <p:nvPr/>
                    </p:nvSpPr>
                    <p:spPr>
                      <a:xfrm>
                        <a:off x="628651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78" name="Прямоугольник 177"/>
                      <p:cNvSpPr/>
                      <p:nvPr/>
                    </p:nvSpPr>
                    <p:spPr>
                      <a:xfrm>
                        <a:off x="-14290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79" name="Прямоугольник 178"/>
                      <p:cNvSpPr/>
                      <p:nvPr/>
                    </p:nvSpPr>
                    <p:spPr>
                      <a:xfrm>
                        <a:off x="7140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0" name="Прямоугольник 179"/>
                      <p:cNvSpPr/>
                      <p:nvPr/>
                    </p:nvSpPr>
                    <p:spPr>
                      <a:xfrm>
                        <a:off x="28572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1" name="Прямоугольник 180"/>
                      <p:cNvSpPr/>
                      <p:nvPr/>
                    </p:nvSpPr>
                    <p:spPr>
                      <a:xfrm>
                        <a:off x="50003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2" name="Прямоугольник 181"/>
                      <p:cNvSpPr/>
                      <p:nvPr/>
                    </p:nvSpPr>
                    <p:spPr>
                      <a:xfrm>
                        <a:off x="71434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3" name="Прямоугольник 182"/>
                      <p:cNvSpPr/>
                      <p:nvPr/>
                    </p:nvSpPr>
                    <p:spPr>
                      <a:xfrm>
                        <a:off x="92866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4" name="Прямоугольник 183"/>
                      <p:cNvSpPr/>
                      <p:nvPr/>
                    </p:nvSpPr>
                    <p:spPr>
                      <a:xfrm>
                        <a:off x="114297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5" name="Прямоугольник 184"/>
                      <p:cNvSpPr/>
                      <p:nvPr/>
                    </p:nvSpPr>
                    <p:spPr>
                      <a:xfrm>
                        <a:off x="135729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6" name="Прямоугольник 185"/>
                      <p:cNvSpPr/>
                      <p:nvPr/>
                    </p:nvSpPr>
                    <p:spPr>
                      <a:xfrm>
                        <a:off x="157160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7" name="Прямоугольник 186"/>
                      <p:cNvSpPr/>
                      <p:nvPr/>
                    </p:nvSpPr>
                    <p:spPr>
                      <a:xfrm>
                        <a:off x="178591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8" name="Прямоугольник 187"/>
                      <p:cNvSpPr/>
                      <p:nvPr/>
                    </p:nvSpPr>
                    <p:spPr>
                      <a:xfrm>
                        <a:off x="200023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9" name="Прямоугольник 188"/>
                      <p:cNvSpPr/>
                      <p:nvPr/>
                    </p:nvSpPr>
                    <p:spPr>
                      <a:xfrm>
                        <a:off x="221454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0" name="Прямоугольник 189"/>
                      <p:cNvSpPr/>
                      <p:nvPr/>
                    </p:nvSpPr>
                    <p:spPr>
                      <a:xfrm>
                        <a:off x="242886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1" name="Прямоугольник 190"/>
                      <p:cNvSpPr/>
                      <p:nvPr/>
                    </p:nvSpPr>
                    <p:spPr>
                      <a:xfrm>
                        <a:off x="264317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2" name="Прямоугольник 191"/>
                      <p:cNvSpPr/>
                      <p:nvPr/>
                    </p:nvSpPr>
                    <p:spPr>
                      <a:xfrm>
                        <a:off x="285748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3" name="Прямоугольник 192"/>
                      <p:cNvSpPr/>
                      <p:nvPr/>
                    </p:nvSpPr>
                    <p:spPr>
                      <a:xfrm>
                        <a:off x="307180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4" name="Прямоугольник 193"/>
                      <p:cNvSpPr/>
                      <p:nvPr/>
                    </p:nvSpPr>
                    <p:spPr>
                      <a:xfrm>
                        <a:off x="328611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5" name="Прямоугольник 194"/>
                      <p:cNvSpPr/>
                      <p:nvPr/>
                    </p:nvSpPr>
                    <p:spPr>
                      <a:xfrm>
                        <a:off x="350043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6" name="Прямоугольник 195"/>
                      <p:cNvSpPr/>
                      <p:nvPr/>
                    </p:nvSpPr>
                    <p:spPr>
                      <a:xfrm>
                        <a:off x="371474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7" name="Прямоугольник 196"/>
                      <p:cNvSpPr/>
                      <p:nvPr/>
                    </p:nvSpPr>
                    <p:spPr>
                      <a:xfrm>
                        <a:off x="392905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8" name="Прямоугольник 197"/>
                      <p:cNvSpPr/>
                      <p:nvPr/>
                    </p:nvSpPr>
                    <p:spPr>
                      <a:xfrm>
                        <a:off x="414337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9" name="Прямоугольник 198"/>
                      <p:cNvSpPr/>
                      <p:nvPr/>
                    </p:nvSpPr>
                    <p:spPr>
                      <a:xfrm>
                        <a:off x="435768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0" name="Прямоугольник 199"/>
                      <p:cNvSpPr/>
                      <p:nvPr/>
                    </p:nvSpPr>
                    <p:spPr>
                      <a:xfrm>
                        <a:off x="457200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1" name="Прямоугольник 200"/>
                      <p:cNvSpPr/>
                      <p:nvPr/>
                    </p:nvSpPr>
                    <p:spPr>
                      <a:xfrm>
                        <a:off x="478631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2" name="Прямоугольник 201"/>
                      <p:cNvSpPr/>
                      <p:nvPr/>
                    </p:nvSpPr>
                    <p:spPr>
                      <a:xfrm>
                        <a:off x="500062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3" name="Прямоугольник 202"/>
                      <p:cNvSpPr/>
                      <p:nvPr/>
                    </p:nvSpPr>
                    <p:spPr>
                      <a:xfrm>
                        <a:off x="521494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4" name="Прямоугольник 203"/>
                      <p:cNvSpPr/>
                      <p:nvPr/>
                    </p:nvSpPr>
                    <p:spPr>
                      <a:xfrm>
                        <a:off x="542925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5" name="Прямоугольник 204"/>
                      <p:cNvSpPr/>
                      <p:nvPr/>
                    </p:nvSpPr>
                    <p:spPr>
                      <a:xfrm>
                        <a:off x="564357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6" name="Прямоугольник 205"/>
                      <p:cNvSpPr/>
                      <p:nvPr/>
                    </p:nvSpPr>
                    <p:spPr>
                      <a:xfrm>
                        <a:off x="585788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7" name="Прямоугольник 206"/>
                      <p:cNvSpPr/>
                      <p:nvPr/>
                    </p:nvSpPr>
                    <p:spPr>
                      <a:xfrm>
                        <a:off x="607219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8" name="Прямоугольник 207"/>
                      <p:cNvSpPr/>
                      <p:nvPr/>
                    </p:nvSpPr>
                    <p:spPr>
                      <a:xfrm>
                        <a:off x="628651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0" name="Прямоугольник 239"/>
                      <p:cNvSpPr/>
                      <p:nvPr/>
                    </p:nvSpPr>
                    <p:spPr>
                      <a:xfrm>
                        <a:off x="-14290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1" name="Прямоугольник 240"/>
                      <p:cNvSpPr/>
                      <p:nvPr/>
                    </p:nvSpPr>
                    <p:spPr>
                      <a:xfrm>
                        <a:off x="7140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2" name="Прямоугольник 241"/>
                      <p:cNvSpPr/>
                      <p:nvPr/>
                    </p:nvSpPr>
                    <p:spPr>
                      <a:xfrm>
                        <a:off x="28572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3" name="Прямоугольник 242"/>
                      <p:cNvSpPr/>
                      <p:nvPr/>
                    </p:nvSpPr>
                    <p:spPr>
                      <a:xfrm>
                        <a:off x="50003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4" name="Прямоугольник 243"/>
                      <p:cNvSpPr/>
                      <p:nvPr/>
                    </p:nvSpPr>
                    <p:spPr>
                      <a:xfrm>
                        <a:off x="71434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5" name="Прямоугольник 244"/>
                      <p:cNvSpPr/>
                      <p:nvPr/>
                    </p:nvSpPr>
                    <p:spPr>
                      <a:xfrm>
                        <a:off x="92866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6" name="Прямоугольник 245"/>
                      <p:cNvSpPr/>
                      <p:nvPr/>
                    </p:nvSpPr>
                    <p:spPr>
                      <a:xfrm>
                        <a:off x="114297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7" name="Прямоугольник 246"/>
                      <p:cNvSpPr/>
                      <p:nvPr/>
                    </p:nvSpPr>
                    <p:spPr>
                      <a:xfrm>
                        <a:off x="135729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8" name="Прямоугольник 247"/>
                      <p:cNvSpPr/>
                      <p:nvPr/>
                    </p:nvSpPr>
                    <p:spPr>
                      <a:xfrm>
                        <a:off x="157160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9" name="Прямоугольник 248"/>
                      <p:cNvSpPr/>
                      <p:nvPr/>
                    </p:nvSpPr>
                    <p:spPr>
                      <a:xfrm>
                        <a:off x="178591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0" name="Прямоугольник 249"/>
                      <p:cNvSpPr/>
                      <p:nvPr/>
                    </p:nvSpPr>
                    <p:spPr>
                      <a:xfrm>
                        <a:off x="200023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1" name="Прямоугольник 250"/>
                      <p:cNvSpPr/>
                      <p:nvPr/>
                    </p:nvSpPr>
                    <p:spPr>
                      <a:xfrm>
                        <a:off x="221454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2" name="Прямоугольник 251"/>
                      <p:cNvSpPr/>
                      <p:nvPr/>
                    </p:nvSpPr>
                    <p:spPr>
                      <a:xfrm>
                        <a:off x="242886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3" name="Прямоугольник 252"/>
                      <p:cNvSpPr/>
                      <p:nvPr/>
                    </p:nvSpPr>
                    <p:spPr>
                      <a:xfrm>
                        <a:off x="264317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4" name="Прямоугольник 253"/>
                      <p:cNvSpPr/>
                      <p:nvPr/>
                    </p:nvSpPr>
                    <p:spPr>
                      <a:xfrm>
                        <a:off x="285748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5" name="Прямоугольник 254"/>
                      <p:cNvSpPr/>
                      <p:nvPr/>
                    </p:nvSpPr>
                    <p:spPr>
                      <a:xfrm>
                        <a:off x="307180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6" name="Прямоугольник 255"/>
                      <p:cNvSpPr/>
                      <p:nvPr/>
                    </p:nvSpPr>
                    <p:spPr>
                      <a:xfrm>
                        <a:off x="328611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7" name="Прямоугольник 256"/>
                      <p:cNvSpPr/>
                      <p:nvPr/>
                    </p:nvSpPr>
                    <p:spPr>
                      <a:xfrm>
                        <a:off x="350043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8" name="Прямоугольник 257"/>
                      <p:cNvSpPr/>
                      <p:nvPr/>
                    </p:nvSpPr>
                    <p:spPr>
                      <a:xfrm>
                        <a:off x="371474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9" name="Прямоугольник 258"/>
                      <p:cNvSpPr/>
                      <p:nvPr/>
                    </p:nvSpPr>
                    <p:spPr>
                      <a:xfrm>
                        <a:off x="392905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0" name="Прямоугольник 259"/>
                      <p:cNvSpPr/>
                      <p:nvPr/>
                    </p:nvSpPr>
                    <p:spPr>
                      <a:xfrm>
                        <a:off x="414337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1" name="Прямоугольник 260"/>
                      <p:cNvSpPr/>
                      <p:nvPr/>
                    </p:nvSpPr>
                    <p:spPr>
                      <a:xfrm>
                        <a:off x="435768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2" name="Прямоугольник 261"/>
                      <p:cNvSpPr/>
                      <p:nvPr/>
                    </p:nvSpPr>
                    <p:spPr>
                      <a:xfrm>
                        <a:off x="457200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3" name="Прямоугольник 262"/>
                      <p:cNvSpPr/>
                      <p:nvPr/>
                    </p:nvSpPr>
                    <p:spPr>
                      <a:xfrm>
                        <a:off x="478631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4" name="Прямоугольник 263"/>
                      <p:cNvSpPr/>
                      <p:nvPr/>
                    </p:nvSpPr>
                    <p:spPr>
                      <a:xfrm>
                        <a:off x="500062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5" name="Прямоугольник 264"/>
                      <p:cNvSpPr/>
                      <p:nvPr/>
                    </p:nvSpPr>
                    <p:spPr>
                      <a:xfrm>
                        <a:off x="521494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6" name="Прямоугольник 265"/>
                      <p:cNvSpPr/>
                      <p:nvPr/>
                    </p:nvSpPr>
                    <p:spPr>
                      <a:xfrm>
                        <a:off x="542925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7" name="Прямоугольник 266"/>
                      <p:cNvSpPr/>
                      <p:nvPr/>
                    </p:nvSpPr>
                    <p:spPr>
                      <a:xfrm>
                        <a:off x="564357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8" name="Прямоугольник 267"/>
                      <p:cNvSpPr/>
                      <p:nvPr/>
                    </p:nvSpPr>
                    <p:spPr>
                      <a:xfrm>
                        <a:off x="585788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9" name="Прямоугольник 268"/>
                      <p:cNvSpPr/>
                      <p:nvPr/>
                    </p:nvSpPr>
                    <p:spPr>
                      <a:xfrm>
                        <a:off x="607219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0" name="Прямоугольник 269"/>
                      <p:cNvSpPr/>
                      <p:nvPr/>
                    </p:nvSpPr>
                    <p:spPr>
                      <a:xfrm>
                        <a:off x="628651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1" name="Прямоугольник 270"/>
                      <p:cNvSpPr/>
                      <p:nvPr/>
                    </p:nvSpPr>
                    <p:spPr>
                      <a:xfrm>
                        <a:off x="-14290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2" name="Прямоугольник 271"/>
                      <p:cNvSpPr/>
                      <p:nvPr/>
                    </p:nvSpPr>
                    <p:spPr>
                      <a:xfrm>
                        <a:off x="7140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3" name="Прямоугольник 272"/>
                      <p:cNvSpPr/>
                      <p:nvPr/>
                    </p:nvSpPr>
                    <p:spPr>
                      <a:xfrm>
                        <a:off x="28572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4" name="Прямоугольник 273"/>
                      <p:cNvSpPr/>
                      <p:nvPr/>
                    </p:nvSpPr>
                    <p:spPr>
                      <a:xfrm>
                        <a:off x="50003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5" name="Прямоугольник 274"/>
                      <p:cNvSpPr/>
                      <p:nvPr/>
                    </p:nvSpPr>
                    <p:spPr>
                      <a:xfrm>
                        <a:off x="71434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6" name="Прямоугольник 275"/>
                      <p:cNvSpPr/>
                      <p:nvPr/>
                    </p:nvSpPr>
                    <p:spPr>
                      <a:xfrm>
                        <a:off x="92866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7" name="Прямоугольник 276"/>
                      <p:cNvSpPr/>
                      <p:nvPr/>
                    </p:nvSpPr>
                    <p:spPr>
                      <a:xfrm>
                        <a:off x="114297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8" name="Прямоугольник 277"/>
                      <p:cNvSpPr/>
                      <p:nvPr/>
                    </p:nvSpPr>
                    <p:spPr>
                      <a:xfrm>
                        <a:off x="135729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9" name="Прямоугольник 278"/>
                      <p:cNvSpPr/>
                      <p:nvPr/>
                    </p:nvSpPr>
                    <p:spPr>
                      <a:xfrm>
                        <a:off x="157160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0" name="Прямоугольник 279"/>
                      <p:cNvSpPr/>
                      <p:nvPr/>
                    </p:nvSpPr>
                    <p:spPr>
                      <a:xfrm>
                        <a:off x="178591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1" name="Прямоугольник 280"/>
                      <p:cNvSpPr/>
                      <p:nvPr/>
                    </p:nvSpPr>
                    <p:spPr>
                      <a:xfrm>
                        <a:off x="200023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2" name="Прямоугольник 281"/>
                      <p:cNvSpPr/>
                      <p:nvPr/>
                    </p:nvSpPr>
                    <p:spPr>
                      <a:xfrm>
                        <a:off x="221454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3" name="Прямоугольник 282"/>
                      <p:cNvSpPr/>
                      <p:nvPr/>
                    </p:nvSpPr>
                    <p:spPr>
                      <a:xfrm>
                        <a:off x="242886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4" name="Прямоугольник 283"/>
                      <p:cNvSpPr/>
                      <p:nvPr/>
                    </p:nvSpPr>
                    <p:spPr>
                      <a:xfrm>
                        <a:off x="264317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5" name="Прямоугольник 284"/>
                      <p:cNvSpPr/>
                      <p:nvPr/>
                    </p:nvSpPr>
                    <p:spPr>
                      <a:xfrm>
                        <a:off x="285748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6" name="Прямоугольник 285"/>
                      <p:cNvSpPr/>
                      <p:nvPr/>
                    </p:nvSpPr>
                    <p:spPr>
                      <a:xfrm>
                        <a:off x="307180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7" name="Прямоугольник 286"/>
                      <p:cNvSpPr/>
                      <p:nvPr/>
                    </p:nvSpPr>
                    <p:spPr>
                      <a:xfrm>
                        <a:off x="328611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8" name="Прямоугольник 287"/>
                      <p:cNvSpPr/>
                      <p:nvPr/>
                    </p:nvSpPr>
                    <p:spPr>
                      <a:xfrm>
                        <a:off x="350043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9" name="Прямоугольник 288"/>
                      <p:cNvSpPr/>
                      <p:nvPr/>
                    </p:nvSpPr>
                    <p:spPr>
                      <a:xfrm>
                        <a:off x="371474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0" name="Прямоугольник 289"/>
                      <p:cNvSpPr/>
                      <p:nvPr/>
                    </p:nvSpPr>
                    <p:spPr>
                      <a:xfrm>
                        <a:off x="392905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1" name="Прямоугольник 290"/>
                      <p:cNvSpPr/>
                      <p:nvPr/>
                    </p:nvSpPr>
                    <p:spPr>
                      <a:xfrm>
                        <a:off x="414337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2" name="Прямоугольник 291"/>
                      <p:cNvSpPr/>
                      <p:nvPr/>
                    </p:nvSpPr>
                    <p:spPr>
                      <a:xfrm>
                        <a:off x="435768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3" name="Прямоугольник 292"/>
                      <p:cNvSpPr/>
                      <p:nvPr/>
                    </p:nvSpPr>
                    <p:spPr>
                      <a:xfrm>
                        <a:off x="457200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4" name="Прямоугольник 293"/>
                      <p:cNvSpPr/>
                      <p:nvPr/>
                    </p:nvSpPr>
                    <p:spPr>
                      <a:xfrm>
                        <a:off x="478631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5" name="Прямоугольник 294"/>
                      <p:cNvSpPr/>
                      <p:nvPr/>
                    </p:nvSpPr>
                    <p:spPr>
                      <a:xfrm>
                        <a:off x="500062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6" name="Прямоугольник 295"/>
                      <p:cNvSpPr/>
                      <p:nvPr/>
                    </p:nvSpPr>
                    <p:spPr>
                      <a:xfrm>
                        <a:off x="521494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7" name="Прямоугольник 296"/>
                      <p:cNvSpPr/>
                      <p:nvPr/>
                    </p:nvSpPr>
                    <p:spPr>
                      <a:xfrm>
                        <a:off x="542925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8" name="Прямоугольник 297"/>
                      <p:cNvSpPr/>
                      <p:nvPr/>
                    </p:nvSpPr>
                    <p:spPr>
                      <a:xfrm>
                        <a:off x="564357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9" name="Прямоугольник 298"/>
                      <p:cNvSpPr/>
                      <p:nvPr/>
                    </p:nvSpPr>
                    <p:spPr>
                      <a:xfrm>
                        <a:off x="585788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0" name="Прямоугольник 299"/>
                      <p:cNvSpPr/>
                      <p:nvPr/>
                    </p:nvSpPr>
                    <p:spPr>
                      <a:xfrm>
                        <a:off x="607219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1" name="Прямоугольник 300"/>
                      <p:cNvSpPr/>
                      <p:nvPr/>
                    </p:nvSpPr>
                    <p:spPr>
                      <a:xfrm>
                        <a:off x="628651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2" name="Прямоугольник 301"/>
                      <p:cNvSpPr/>
                      <p:nvPr/>
                    </p:nvSpPr>
                    <p:spPr>
                      <a:xfrm>
                        <a:off x="-14290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3" name="Прямоугольник 302"/>
                      <p:cNvSpPr/>
                      <p:nvPr/>
                    </p:nvSpPr>
                    <p:spPr>
                      <a:xfrm>
                        <a:off x="7140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4" name="Прямоугольник 303"/>
                      <p:cNvSpPr/>
                      <p:nvPr/>
                    </p:nvSpPr>
                    <p:spPr>
                      <a:xfrm>
                        <a:off x="28572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5" name="Прямоугольник 304"/>
                      <p:cNvSpPr/>
                      <p:nvPr/>
                    </p:nvSpPr>
                    <p:spPr>
                      <a:xfrm>
                        <a:off x="50003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6" name="Прямоугольник 305"/>
                      <p:cNvSpPr/>
                      <p:nvPr/>
                    </p:nvSpPr>
                    <p:spPr>
                      <a:xfrm>
                        <a:off x="71434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7" name="Прямоугольник 306"/>
                      <p:cNvSpPr/>
                      <p:nvPr/>
                    </p:nvSpPr>
                    <p:spPr>
                      <a:xfrm>
                        <a:off x="92866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8" name="Прямоугольник 307"/>
                      <p:cNvSpPr/>
                      <p:nvPr/>
                    </p:nvSpPr>
                    <p:spPr>
                      <a:xfrm>
                        <a:off x="114297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9" name="Прямоугольник 308"/>
                      <p:cNvSpPr/>
                      <p:nvPr/>
                    </p:nvSpPr>
                    <p:spPr>
                      <a:xfrm>
                        <a:off x="135729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0" name="Прямоугольник 309"/>
                      <p:cNvSpPr/>
                      <p:nvPr/>
                    </p:nvSpPr>
                    <p:spPr>
                      <a:xfrm>
                        <a:off x="157160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1" name="Прямоугольник 310"/>
                      <p:cNvSpPr/>
                      <p:nvPr/>
                    </p:nvSpPr>
                    <p:spPr>
                      <a:xfrm>
                        <a:off x="178591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2" name="Прямоугольник 311"/>
                      <p:cNvSpPr/>
                      <p:nvPr/>
                    </p:nvSpPr>
                    <p:spPr>
                      <a:xfrm>
                        <a:off x="200023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3" name="Прямоугольник 312"/>
                      <p:cNvSpPr/>
                      <p:nvPr/>
                    </p:nvSpPr>
                    <p:spPr>
                      <a:xfrm>
                        <a:off x="221454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4" name="Прямоугольник 313"/>
                      <p:cNvSpPr/>
                      <p:nvPr/>
                    </p:nvSpPr>
                    <p:spPr>
                      <a:xfrm>
                        <a:off x="242886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5" name="Прямоугольник 314"/>
                      <p:cNvSpPr/>
                      <p:nvPr/>
                    </p:nvSpPr>
                    <p:spPr>
                      <a:xfrm>
                        <a:off x="264317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6" name="Прямоугольник 315"/>
                      <p:cNvSpPr/>
                      <p:nvPr/>
                    </p:nvSpPr>
                    <p:spPr>
                      <a:xfrm>
                        <a:off x="285748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7" name="Прямоугольник 316"/>
                      <p:cNvSpPr/>
                      <p:nvPr/>
                    </p:nvSpPr>
                    <p:spPr>
                      <a:xfrm>
                        <a:off x="307180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8" name="Прямоугольник 317"/>
                      <p:cNvSpPr/>
                      <p:nvPr/>
                    </p:nvSpPr>
                    <p:spPr>
                      <a:xfrm>
                        <a:off x="328611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9" name="Прямоугольник 318"/>
                      <p:cNvSpPr/>
                      <p:nvPr/>
                    </p:nvSpPr>
                    <p:spPr>
                      <a:xfrm>
                        <a:off x="350043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0" name="Прямоугольник 319"/>
                      <p:cNvSpPr/>
                      <p:nvPr/>
                    </p:nvSpPr>
                    <p:spPr>
                      <a:xfrm>
                        <a:off x="371474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1" name="Прямоугольник 320"/>
                      <p:cNvSpPr/>
                      <p:nvPr/>
                    </p:nvSpPr>
                    <p:spPr>
                      <a:xfrm>
                        <a:off x="392905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2" name="Прямоугольник 321"/>
                      <p:cNvSpPr/>
                      <p:nvPr/>
                    </p:nvSpPr>
                    <p:spPr>
                      <a:xfrm>
                        <a:off x="414337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3" name="Прямоугольник 322"/>
                      <p:cNvSpPr/>
                      <p:nvPr/>
                    </p:nvSpPr>
                    <p:spPr>
                      <a:xfrm>
                        <a:off x="435768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4" name="Прямоугольник 323"/>
                      <p:cNvSpPr/>
                      <p:nvPr/>
                    </p:nvSpPr>
                    <p:spPr>
                      <a:xfrm>
                        <a:off x="457200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5" name="Прямоугольник 324"/>
                      <p:cNvSpPr/>
                      <p:nvPr/>
                    </p:nvSpPr>
                    <p:spPr>
                      <a:xfrm>
                        <a:off x="478631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6" name="Прямоугольник 325"/>
                      <p:cNvSpPr/>
                      <p:nvPr/>
                    </p:nvSpPr>
                    <p:spPr>
                      <a:xfrm>
                        <a:off x="500062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7" name="Прямоугольник 326"/>
                      <p:cNvSpPr/>
                      <p:nvPr/>
                    </p:nvSpPr>
                    <p:spPr>
                      <a:xfrm>
                        <a:off x="521494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8" name="Прямоугольник 327"/>
                      <p:cNvSpPr/>
                      <p:nvPr/>
                    </p:nvSpPr>
                    <p:spPr>
                      <a:xfrm>
                        <a:off x="542925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9" name="Прямоугольник 328"/>
                      <p:cNvSpPr/>
                      <p:nvPr/>
                    </p:nvSpPr>
                    <p:spPr>
                      <a:xfrm>
                        <a:off x="564357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0" name="Прямоугольник 329"/>
                      <p:cNvSpPr/>
                      <p:nvPr/>
                    </p:nvSpPr>
                    <p:spPr>
                      <a:xfrm>
                        <a:off x="585788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1" name="Прямоугольник 330"/>
                      <p:cNvSpPr/>
                      <p:nvPr/>
                    </p:nvSpPr>
                    <p:spPr>
                      <a:xfrm>
                        <a:off x="607219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2" name="Прямоугольник 331"/>
                      <p:cNvSpPr/>
                      <p:nvPr/>
                    </p:nvSpPr>
                    <p:spPr>
                      <a:xfrm>
                        <a:off x="628651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3" name="Прямоугольник 332"/>
                      <p:cNvSpPr/>
                      <p:nvPr/>
                    </p:nvSpPr>
                    <p:spPr>
                      <a:xfrm>
                        <a:off x="-14290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4" name="Прямоугольник 333"/>
                      <p:cNvSpPr/>
                      <p:nvPr/>
                    </p:nvSpPr>
                    <p:spPr>
                      <a:xfrm>
                        <a:off x="7140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5" name="Прямоугольник 334"/>
                      <p:cNvSpPr/>
                      <p:nvPr/>
                    </p:nvSpPr>
                    <p:spPr>
                      <a:xfrm>
                        <a:off x="28572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6" name="Прямоугольник 335"/>
                      <p:cNvSpPr/>
                      <p:nvPr/>
                    </p:nvSpPr>
                    <p:spPr>
                      <a:xfrm>
                        <a:off x="50003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7" name="Прямоугольник 336"/>
                      <p:cNvSpPr/>
                      <p:nvPr/>
                    </p:nvSpPr>
                    <p:spPr>
                      <a:xfrm>
                        <a:off x="71434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8" name="Прямоугольник 337"/>
                      <p:cNvSpPr/>
                      <p:nvPr/>
                    </p:nvSpPr>
                    <p:spPr>
                      <a:xfrm>
                        <a:off x="92866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9" name="Прямоугольник 338"/>
                      <p:cNvSpPr/>
                      <p:nvPr/>
                    </p:nvSpPr>
                    <p:spPr>
                      <a:xfrm>
                        <a:off x="114297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0" name="Прямоугольник 339"/>
                      <p:cNvSpPr/>
                      <p:nvPr/>
                    </p:nvSpPr>
                    <p:spPr>
                      <a:xfrm>
                        <a:off x="135729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1" name="Прямоугольник 340"/>
                      <p:cNvSpPr/>
                      <p:nvPr/>
                    </p:nvSpPr>
                    <p:spPr>
                      <a:xfrm>
                        <a:off x="157160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2" name="Прямоугольник 341"/>
                      <p:cNvSpPr/>
                      <p:nvPr/>
                    </p:nvSpPr>
                    <p:spPr>
                      <a:xfrm>
                        <a:off x="178591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3" name="Прямоугольник 342"/>
                      <p:cNvSpPr/>
                      <p:nvPr/>
                    </p:nvSpPr>
                    <p:spPr>
                      <a:xfrm>
                        <a:off x="200023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4" name="Прямоугольник 343"/>
                      <p:cNvSpPr/>
                      <p:nvPr/>
                    </p:nvSpPr>
                    <p:spPr>
                      <a:xfrm>
                        <a:off x="221454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5" name="Прямоугольник 344"/>
                      <p:cNvSpPr/>
                      <p:nvPr/>
                    </p:nvSpPr>
                    <p:spPr>
                      <a:xfrm>
                        <a:off x="242886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6" name="Прямоугольник 345"/>
                      <p:cNvSpPr/>
                      <p:nvPr/>
                    </p:nvSpPr>
                    <p:spPr>
                      <a:xfrm>
                        <a:off x="264317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7" name="Прямоугольник 346"/>
                      <p:cNvSpPr/>
                      <p:nvPr/>
                    </p:nvSpPr>
                    <p:spPr>
                      <a:xfrm>
                        <a:off x="285748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8" name="Прямоугольник 347"/>
                      <p:cNvSpPr/>
                      <p:nvPr/>
                    </p:nvSpPr>
                    <p:spPr>
                      <a:xfrm>
                        <a:off x="307180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9" name="Прямоугольник 348"/>
                      <p:cNvSpPr/>
                      <p:nvPr/>
                    </p:nvSpPr>
                    <p:spPr>
                      <a:xfrm>
                        <a:off x="328611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0" name="Прямоугольник 349"/>
                      <p:cNvSpPr/>
                      <p:nvPr/>
                    </p:nvSpPr>
                    <p:spPr>
                      <a:xfrm>
                        <a:off x="350043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1" name="Прямоугольник 350"/>
                      <p:cNvSpPr/>
                      <p:nvPr/>
                    </p:nvSpPr>
                    <p:spPr>
                      <a:xfrm>
                        <a:off x="371474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2" name="Прямоугольник 351"/>
                      <p:cNvSpPr/>
                      <p:nvPr/>
                    </p:nvSpPr>
                    <p:spPr>
                      <a:xfrm>
                        <a:off x="392905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3" name="Прямоугольник 352"/>
                      <p:cNvSpPr/>
                      <p:nvPr/>
                    </p:nvSpPr>
                    <p:spPr>
                      <a:xfrm>
                        <a:off x="414337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4" name="Прямоугольник 353"/>
                      <p:cNvSpPr/>
                      <p:nvPr/>
                    </p:nvSpPr>
                    <p:spPr>
                      <a:xfrm>
                        <a:off x="435768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5" name="Прямоугольник 354"/>
                      <p:cNvSpPr/>
                      <p:nvPr/>
                    </p:nvSpPr>
                    <p:spPr>
                      <a:xfrm>
                        <a:off x="457200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6" name="Прямоугольник 355"/>
                      <p:cNvSpPr/>
                      <p:nvPr/>
                    </p:nvSpPr>
                    <p:spPr>
                      <a:xfrm>
                        <a:off x="478631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7" name="Прямоугольник 356"/>
                      <p:cNvSpPr/>
                      <p:nvPr/>
                    </p:nvSpPr>
                    <p:spPr>
                      <a:xfrm>
                        <a:off x="500062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8" name="Прямоугольник 357"/>
                      <p:cNvSpPr/>
                      <p:nvPr/>
                    </p:nvSpPr>
                    <p:spPr>
                      <a:xfrm>
                        <a:off x="521494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9" name="Прямоугольник 358"/>
                      <p:cNvSpPr/>
                      <p:nvPr/>
                    </p:nvSpPr>
                    <p:spPr>
                      <a:xfrm>
                        <a:off x="542925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60" name="Прямоугольник 359"/>
                      <p:cNvSpPr/>
                      <p:nvPr/>
                    </p:nvSpPr>
                    <p:spPr>
                      <a:xfrm>
                        <a:off x="564357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61" name="Прямоугольник 360"/>
                      <p:cNvSpPr/>
                      <p:nvPr/>
                    </p:nvSpPr>
                    <p:spPr>
                      <a:xfrm>
                        <a:off x="585788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62" name="Прямоугольник 361"/>
                      <p:cNvSpPr/>
                      <p:nvPr/>
                    </p:nvSpPr>
                    <p:spPr>
                      <a:xfrm>
                        <a:off x="607219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63" name="Прямоугольник 362"/>
                      <p:cNvSpPr/>
                      <p:nvPr/>
                    </p:nvSpPr>
                    <p:spPr>
                      <a:xfrm>
                        <a:off x="628651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0" name="Группа 1017"/>
                  <p:cNvGrpSpPr/>
                  <p:nvPr/>
                </p:nvGrpSpPr>
                <p:grpSpPr>
                  <a:xfrm>
                    <a:off x="2214546" y="3071810"/>
                    <a:ext cx="6645420" cy="1932198"/>
                    <a:chOff x="2214546" y="1141298"/>
                    <a:chExt cx="6645420" cy="1932198"/>
                  </a:xfrm>
                  <a:grpFill/>
                </p:grpSpPr>
                <p:sp>
                  <p:nvSpPr>
                    <p:cNvPr id="1019" name="Прямоугольник 1018"/>
                    <p:cNvSpPr/>
                    <p:nvPr/>
                  </p:nvSpPr>
                  <p:spPr>
                    <a:xfrm>
                      <a:off x="221454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0" name="Прямоугольник 1019"/>
                    <p:cNvSpPr/>
                    <p:nvPr/>
                  </p:nvSpPr>
                  <p:spPr>
                    <a:xfrm>
                      <a:off x="242886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1" name="Прямоугольник 1020"/>
                    <p:cNvSpPr/>
                    <p:nvPr/>
                  </p:nvSpPr>
                  <p:spPr>
                    <a:xfrm>
                      <a:off x="264317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2" name="Прямоугольник 1021"/>
                    <p:cNvSpPr/>
                    <p:nvPr/>
                  </p:nvSpPr>
                  <p:spPr>
                    <a:xfrm>
                      <a:off x="285748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3" name="Прямоугольник 1022"/>
                    <p:cNvSpPr/>
                    <p:nvPr/>
                  </p:nvSpPr>
                  <p:spPr>
                    <a:xfrm>
                      <a:off x="307180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4" name="Прямоугольник 1023"/>
                    <p:cNvSpPr/>
                    <p:nvPr/>
                  </p:nvSpPr>
                  <p:spPr>
                    <a:xfrm>
                      <a:off x="328611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5" name="Прямоугольник 1024"/>
                    <p:cNvSpPr/>
                    <p:nvPr/>
                  </p:nvSpPr>
                  <p:spPr>
                    <a:xfrm>
                      <a:off x="350043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6" name="Прямоугольник 1025"/>
                    <p:cNvSpPr/>
                    <p:nvPr/>
                  </p:nvSpPr>
                  <p:spPr>
                    <a:xfrm>
                      <a:off x="371474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7" name="Прямоугольник 1026"/>
                    <p:cNvSpPr/>
                    <p:nvPr/>
                  </p:nvSpPr>
                  <p:spPr>
                    <a:xfrm>
                      <a:off x="392905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8" name="Прямоугольник 1027"/>
                    <p:cNvSpPr/>
                    <p:nvPr/>
                  </p:nvSpPr>
                  <p:spPr>
                    <a:xfrm>
                      <a:off x="414337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9" name="Прямоугольник 1028"/>
                    <p:cNvSpPr/>
                    <p:nvPr/>
                  </p:nvSpPr>
                  <p:spPr>
                    <a:xfrm>
                      <a:off x="435768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0" name="Прямоугольник 1029"/>
                    <p:cNvSpPr/>
                    <p:nvPr/>
                  </p:nvSpPr>
                  <p:spPr>
                    <a:xfrm>
                      <a:off x="457200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1" name="Прямоугольник 1030"/>
                    <p:cNvSpPr/>
                    <p:nvPr/>
                  </p:nvSpPr>
                  <p:spPr>
                    <a:xfrm>
                      <a:off x="478631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2" name="Прямоугольник 1031"/>
                    <p:cNvSpPr/>
                    <p:nvPr/>
                  </p:nvSpPr>
                  <p:spPr>
                    <a:xfrm>
                      <a:off x="500062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3" name="Прямоугольник 1032"/>
                    <p:cNvSpPr/>
                    <p:nvPr/>
                  </p:nvSpPr>
                  <p:spPr>
                    <a:xfrm>
                      <a:off x="521494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4" name="Прямоугольник 1033"/>
                    <p:cNvSpPr/>
                    <p:nvPr/>
                  </p:nvSpPr>
                  <p:spPr>
                    <a:xfrm>
                      <a:off x="542925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5" name="Прямоугольник 1034"/>
                    <p:cNvSpPr/>
                    <p:nvPr/>
                  </p:nvSpPr>
                  <p:spPr>
                    <a:xfrm>
                      <a:off x="564357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6" name="Прямоугольник 1035"/>
                    <p:cNvSpPr/>
                    <p:nvPr/>
                  </p:nvSpPr>
                  <p:spPr>
                    <a:xfrm>
                      <a:off x="585788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7" name="Прямоугольник 1036"/>
                    <p:cNvSpPr/>
                    <p:nvPr/>
                  </p:nvSpPr>
                  <p:spPr>
                    <a:xfrm>
                      <a:off x="607219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8" name="Прямоугольник 1037"/>
                    <p:cNvSpPr/>
                    <p:nvPr/>
                  </p:nvSpPr>
                  <p:spPr>
                    <a:xfrm>
                      <a:off x="628651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9" name="Прямоугольник 1038"/>
                    <p:cNvSpPr/>
                    <p:nvPr/>
                  </p:nvSpPr>
                  <p:spPr>
                    <a:xfrm>
                      <a:off x="650082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0" name="Прямоугольник 1039"/>
                    <p:cNvSpPr/>
                    <p:nvPr/>
                  </p:nvSpPr>
                  <p:spPr>
                    <a:xfrm>
                      <a:off x="671514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1" name="Прямоугольник 1040"/>
                    <p:cNvSpPr/>
                    <p:nvPr/>
                  </p:nvSpPr>
                  <p:spPr>
                    <a:xfrm>
                      <a:off x="692945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2" name="Прямоугольник 1041"/>
                    <p:cNvSpPr/>
                    <p:nvPr/>
                  </p:nvSpPr>
                  <p:spPr>
                    <a:xfrm>
                      <a:off x="714376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3" name="Прямоугольник 1042"/>
                    <p:cNvSpPr/>
                    <p:nvPr/>
                  </p:nvSpPr>
                  <p:spPr>
                    <a:xfrm>
                      <a:off x="735808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4" name="Прямоугольник 1043"/>
                    <p:cNvSpPr/>
                    <p:nvPr/>
                  </p:nvSpPr>
                  <p:spPr>
                    <a:xfrm>
                      <a:off x="757239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5" name="Прямоугольник 1044"/>
                    <p:cNvSpPr/>
                    <p:nvPr/>
                  </p:nvSpPr>
                  <p:spPr>
                    <a:xfrm>
                      <a:off x="778671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6" name="Прямоугольник 1045"/>
                    <p:cNvSpPr/>
                    <p:nvPr/>
                  </p:nvSpPr>
                  <p:spPr>
                    <a:xfrm>
                      <a:off x="800102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7" name="Прямоугольник 1046"/>
                    <p:cNvSpPr/>
                    <p:nvPr/>
                  </p:nvSpPr>
                  <p:spPr>
                    <a:xfrm>
                      <a:off x="821533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8" name="Прямоугольник 1047"/>
                    <p:cNvSpPr/>
                    <p:nvPr/>
                  </p:nvSpPr>
                  <p:spPr>
                    <a:xfrm>
                      <a:off x="842965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9" name="Прямоугольник 1048"/>
                    <p:cNvSpPr/>
                    <p:nvPr/>
                  </p:nvSpPr>
                  <p:spPr>
                    <a:xfrm>
                      <a:off x="864396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11" name="Группа 1015"/>
                    <p:cNvGrpSpPr/>
                    <p:nvPr/>
                  </p:nvGrpSpPr>
                  <p:grpSpPr>
                    <a:xfrm>
                      <a:off x="2214546" y="1357298"/>
                      <a:ext cx="6645420" cy="1716198"/>
                      <a:chOff x="-142908" y="1643050"/>
                      <a:chExt cx="6645420" cy="1716198"/>
                    </a:xfrm>
                    <a:grpFill/>
                  </p:grpSpPr>
                  <p:sp>
                    <p:nvSpPr>
                      <p:cNvPr id="1051" name="Прямоугольник 1050"/>
                      <p:cNvSpPr/>
                      <p:nvPr/>
                    </p:nvSpPr>
                    <p:spPr>
                      <a:xfrm>
                        <a:off x="-14290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2" name="Прямоугольник 1051"/>
                      <p:cNvSpPr/>
                      <p:nvPr/>
                    </p:nvSpPr>
                    <p:spPr>
                      <a:xfrm>
                        <a:off x="7140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3" name="Прямоугольник 1052"/>
                      <p:cNvSpPr/>
                      <p:nvPr/>
                    </p:nvSpPr>
                    <p:spPr>
                      <a:xfrm>
                        <a:off x="28572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4" name="Прямоугольник 1053"/>
                      <p:cNvSpPr/>
                      <p:nvPr/>
                    </p:nvSpPr>
                    <p:spPr>
                      <a:xfrm>
                        <a:off x="50003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5" name="Прямоугольник 1054"/>
                      <p:cNvSpPr/>
                      <p:nvPr/>
                    </p:nvSpPr>
                    <p:spPr>
                      <a:xfrm>
                        <a:off x="71434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6" name="Прямоугольник 1055"/>
                      <p:cNvSpPr/>
                      <p:nvPr/>
                    </p:nvSpPr>
                    <p:spPr>
                      <a:xfrm>
                        <a:off x="92866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7" name="Прямоугольник 1056"/>
                      <p:cNvSpPr/>
                      <p:nvPr/>
                    </p:nvSpPr>
                    <p:spPr>
                      <a:xfrm>
                        <a:off x="114297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8" name="Прямоугольник 1057"/>
                      <p:cNvSpPr/>
                      <p:nvPr/>
                    </p:nvSpPr>
                    <p:spPr>
                      <a:xfrm>
                        <a:off x="135729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9" name="Прямоугольник 1058"/>
                      <p:cNvSpPr/>
                      <p:nvPr/>
                    </p:nvSpPr>
                    <p:spPr>
                      <a:xfrm>
                        <a:off x="157160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0" name="Прямоугольник 1059"/>
                      <p:cNvSpPr/>
                      <p:nvPr/>
                    </p:nvSpPr>
                    <p:spPr>
                      <a:xfrm>
                        <a:off x="178591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1" name="Прямоугольник 1060"/>
                      <p:cNvSpPr/>
                      <p:nvPr/>
                    </p:nvSpPr>
                    <p:spPr>
                      <a:xfrm>
                        <a:off x="200023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2" name="Прямоугольник 1061"/>
                      <p:cNvSpPr/>
                      <p:nvPr/>
                    </p:nvSpPr>
                    <p:spPr>
                      <a:xfrm>
                        <a:off x="221454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3" name="Прямоугольник 1062"/>
                      <p:cNvSpPr/>
                      <p:nvPr/>
                    </p:nvSpPr>
                    <p:spPr>
                      <a:xfrm>
                        <a:off x="242886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4" name="Прямоугольник 1063"/>
                      <p:cNvSpPr/>
                      <p:nvPr/>
                    </p:nvSpPr>
                    <p:spPr>
                      <a:xfrm>
                        <a:off x="264317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5" name="Прямоугольник 1064"/>
                      <p:cNvSpPr/>
                      <p:nvPr/>
                    </p:nvSpPr>
                    <p:spPr>
                      <a:xfrm>
                        <a:off x="285748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6" name="Прямоугольник 1065"/>
                      <p:cNvSpPr/>
                      <p:nvPr/>
                    </p:nvSpPr>
                    <p:spPr>
                      <a:xfrm>
                        <a:off x="307180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7" name="Прямоугольник 1066"/>
                      <p:cNvSpPr/>
                      <p:nvPr/>
                    </p:nvSpPr>
                    <p:spPr>
                      <a:xfrm>
                        <a:off x="328611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8" name="Прямоугольник 1067"/>
                      <p:cNvSpPr/>
                      <p:nvPr/>
                    </p:nvSpPr>
                    <p:spPr>
                      <a:xfrm>
                        <a:off x="350043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9" name="Прямоугольник 1068"/>
                      <p:cNvSpPr/>
                      <p:nvPr/>
                    </p:nvSpPr>
                    <p:spPr>
                      <a:xfrm>
                        <a:off x="371474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0" name="Прямоугольник 1069"/>
                      <p:cNvSpPr/>
                      <p:nvPr/>
                    </p:nvSpPr>
                    <p:spPr>
                      <a:xfrm>
                        <a:off x="392905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1" name="Прямоугольник 1070"/>
                      <p:cNvSpPr/>
                      <p:nvPr/>
                    </p:nvSpPr>
                    <p:spPr>
                      <a:xfrm>
                        <a:off x="414337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2" name="Прямоугольник 1071"/>
                      <p:cNvSpPr/>
                      <p:nvPr/>
                    </p:nvSpPr>
                    <p:spPr>
                      <a:xfrm>
                        <a:off x="435768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3" name="Прямоугольник 1072"/>
                      <p:cNvSpPr/>
                      <p:nvPr/>
                    </p:nvSpPr>
                    <p:spPr>
                      <a:xfrm>
                        <a:off x="457200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4" name="Прямоугольник 1073"/>
                      <p:cNvSpPr/>
                      <p:nvPr/>
                    </p:nvSpPr>
                    <p:spPr>
                      <a:xfrm>
                        <a:off x="478631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5" name="Прямоугольник 1074"/>
                      <p:cNvSpPr/>
                      <p:nvPr/>
                    </p:nvSpPr>
                    <p:spPr>
                      <a:xfrm>
                        <a:off x="500062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6" name="Прямоугольник 1075"/>
                      <p:cNvSpPr/>
                      <p:nvPr/>
                    </p:nvSpPr>
                    <p:spPr>
                      <a:xfrm>
                        <a:off x="521494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7" name="Прямоугольник 1076"/>
                      <p:cNvSpPr/>
                      <p:nvPr/>
                    </p:nvSpPr>
                    <p:spPr>
                      <a:xfrm>
                        <a:off x="542925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8" name="Прямоугольник 1077"/>
                      <p:cNvSpPr/>
                      <p:nvPr/>
                    </p:nvSpPr>
                    <p:spPr>
                      <a:xfrm>
                        <a:off x="564357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9" name="Прямоугольник 1078"/>
                      <p:cNvSpPr/>
                      <p:nvPr/>
                    </p:nvSpPr>
                    <p:spPr>
                      <a:xfrm>
                        <a:off x="585788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0" name="Прямоугольник 1079"/>
                      <p:cNvSpPr/>
                      <p:nvPr/>
                    </p:nvSpPr>
                    <p:spPr>
                      <a:xfrm>
                        <a:off x="607219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1" name="Прямоугольник 1080"/>
                      <p:cNvSpPr/>
                      <p:nvPr/>
                    </p:nvSpPr>
                    <p:spPr>
                      <a:xfrm>
                        <a:off x="628651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2" name="Прямоугольник 1081"/>
                      <p:cNvSpPr/>
                      <p:nvPr/>
                    </p:nvSpPr>
                    <p:spPr>
                      <a:xfrm>
                        <a:off x="-14290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3" name="Прямоугольник 1082"/>
                      <p:cNvSpPr/>
                      <p:nvPr/>
                    </p:nvSpPr>
                    <p:spPr>
                      <a:xfrm>
                        <a:off x="7140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4" name="Прямоугольник 1083"/>
                      <p:cNvSpPr/>
                      <p:nvPr/>
                    </p:nvSpPr>
                    <p:spPr>
                      <a:xfrm>
                        <a:off x="28572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5" name="Прямоугольник 1084"/>
                      <p:cNvSpPr/>
                      <p:nvPr/>
                    </p:nvSpPr>
                    <p:spPr>
                      <a:xfrm>
                        <a:off x="50003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6" name="Прямоугольник 1085"/>
                      <p:cNvSpPr/>
                      <p:nvPr/>
                    </p:nvSpPr>
                    <p:spPr>
                      <a:xfrm>
                        <a:off x="71434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7" name="Прямоугольник 1086"/>
                      <p:cNvSpPr/>
                      <p:nvPr/>
                    </p:nvSpPr>
                    <p:spPr>
                      <a:xfrm>
                        <a:off x="92866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8" name="Прямоугольник 1087"/>
                      <p:cNvSpPr/>
                      <p:nvPr/>
                    </p:nvSpPr>
                    <p:spPr>
                      <a:xfrm>
                        <a:off x="114297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9" name="Прямоугольник 1088"/>
                      <p:cNvSpPr/>
                      <p:nvPr/>
                    </p:nvSpPr>
                    <p:spPr>
                      <a:xfrm>
                        <a:off x="135729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0" name="Прямоугольник 1089"/>
                      <p:cNvSpPr/>
                      <p:nvPr/>
                    </p:nvSpPr>
                    <p:spPr>
                      <a:xfrm>
                        <a:off x="157160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1" name="Прямоугольник 1090"/>
                      <p:cNvSpPr/>
                      <p:nvPr/>
                    </p:nvSpPr>
                    <p:spPr>
                      <a:xfrm>
                        <a:off x="178591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2" name="Прямоугольник 1091"/>
                      <p:cNvSpPr/>
                      <p:nvPr/>
                    </p:nvSpPr>
                    <p:spPr>
                      <a:xfrm>
                        <a:off x="200023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3" name="Прямоугольник 1092"/>
                      <p:cNvSpPr/>
                      <p:nvPr/>
                    </p:nvSpPr>
                    <p:spPr>
                      <a:xfrm>
                        <a:off x="221454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4" name="Прямоугольник 1093"/>
                      <p:cNvSpPr/>
                      <p:nvPr/>
                    </p:nvSpPr>
                    <p:spPr>
                      <a:xfrm>
                        <a:off x="242886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5" name="Прямоугольник 1094"/>
                      <p:cNvSpPr/>
                      <p:nvPr/>
                    </p:nvSpPr>
                    <p:spPr>
                      <a:xfrm>
                        <a:off x="264317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6" name="Прямоугольник 1095"/>
                      <p:cNvSpPr/>
                      <p:nvPr/>
                    </p:nvSpPr>
                    <p:spPr>
                      <a:xfrm>
                        <a:off x="285748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7" name="Прямоугольник 1096"/>
                      <p:cNvSpPr/>
                      <p:nvPr/>
                    </p:nvSpPr>
                    <p:spPr>
                      <a:xfrm>
                        <a:off x="307180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8" name="Прямоугольник 1097"/>
                      <p:cNvSpPr/>
                      <p:nvPr/>
                    </p:nvSpPr>
                    <p:spPr>
                      <a:xfrm>
                        <a:off x="328611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9" name="Прямоугольник 1098"/>
                      <p:cNvSpPr/>
                      <p:nvPr/>
                    </p:nvSpPr>
                    <p:spPr>
                      <a:xfrm>
                        <a:off x="350043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0" name="Прямоугольник 1099"/>
                      <p:cNvSpPr/>
                      <p:nvPr/>
                    </p:nvSpPr>
                    <p:spPr>
                      <a:xfrm>
                        <a:off x="371474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1" name="Прямоугольник 1100"/>
                      <p:cNvSpPr/>
                      <p:nvPr/>
                    </p:nvSpPr>
                    <p:spPr>
                      <a:xfrm>
                        <a:off x="392905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2" name="Прямоугольник 1101"/>
                      <p:cNvSpPr/>
                      <p:nvPr/>
                    </p:nvSpPr>
                    <p:spPr>
                      <a:xfrm>
                        <a:off x="414337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3" name="Прямоугольник 1102"/>
                      <p:cNvSpPr/>
                      <p:nvPr/>
                    </p:nvSpPr>
                    <p:spPr>
                      <a:xfrm>
                        <a:off x="435768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4" name="Прямоугольник 1103"/>
                      <p:cNvSpPr/>
                      <p:nvPr/>
                    </p:nvSpPr>
                    <p:spPr>
                      <a:xfrm>
                        <a:off x="457200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5" name="Прямоугольник 1104"/>
                      <p:cNvSpPr/>
                      <p:nvPr/>
                    </p:nvSpPr>
                    <p:spPr>
                      <a:xfrm>
                        <a:off x="478631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6" name="Прямоугольник 1105"/>
                      <p:cNvSpPr/>
                      <p:nvPr/>
                    </p:nvSpPr>
                    <p:spPr>
                      <a:xfrm>
                        <a:off x="500062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7" name="Прямоугольник 1106"/>
                      <p:cNvSpPr/>
                      <p:nvPr/>
                    </p:nvSpPr>
                    <p:spPr>
                      <a:xfrm>
                        <a:off x="521494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8" name="Прямоугольник 1107"/>
                      <p:cNvSpPr/>
                      <p:nvPr/>
                    </p:nvSpPr>
                    <p:spPr>
                      <a:xfrm>
                        <a:off x="542925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9" name="Прямоугольник 1108"/>
                      <p:cNvSpPr/>
                      <p:nvPr/>
                    </p:nvSpPr>
                    <p:spPr>
                      <a:xfrm>
                        <a:off x="564357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0" name="Прямоугольник 1109"/>
                      <p:cNvSpPr/>
                      <p:nvPr/>
                    </p:nvSpPr>
                    <p:spPr>
                      <a:xfrm>
                        <a:off x="585788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1" name="Прямоугольник 1110"/>
                      <p:cNvSpPr/>
                      <p:nvPr/>
                    </p:nvSpPr>
                    <p:spPr>
                      <a:xfrm>
                        <a:off x="607219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2" name="Прямоугольник 1111"/>
                      <p:cNvSpPr/>
                      <p:nvPr/>
                    </p:nvSpPr>
                    <p:spPr>
                      <a:xfrm>
                        <a:off x="628651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3" name="Прямоугольник 1112"/>
                      <p:cNvSpPr/>
                      <p:nvPr/>
                    </p:nvSpPr>
                    <p:spPr>
                      <a:xfrm>
                        <a:off x="-14290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4" name="Прямоугольник 1113"/>
                      <p:cNvSpPr/>
                      <p:nvPr/>
                    </p:nvSpPr>
                    <p:spPr>
                      <a:xfrm>
                        <a:off x="7140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5" name="Прямоугольник 1114"/>
                      <p:cNvSpPr/>
                      <p:nvPr/>
                    </p:nvSpPr>
                    <p:spPr>
                      <a:xfrm>
                        <a:off x="28572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6" name="Прямоугольник 1115"/>
                      <p:cNvSpPr/>
                      <p:nvPr/>
                    </p:nvSpPr>
                    <p:spPr>
                      <a:xfrm>
                        <a:off x="50003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7" name="Прямоугольник 1116"/>
                      <p:cNvSpPr/>
                      <p:nvPr/>
                    </p:nvSpPr>
                    <p:spPr>
                      <a:xfrm>
                        <a:off x="71434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8" name="Прямоугольник 1117"/>
                      <p:cNvSpPr/>
                      <p:nvPr/>
                    </p:nvSpPr>
                    <p:spPr>
                      <a:xfrm>
                        <a:off x="92866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9" name="Прямоугольник 1118"/>
                      <p:cNvSpPr/>
                      <p:nvPr/>
                    </p:nvSpPr>
                    <p:spPr>
                      <a:xfrm>
                        <a:off x="114297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0" name="Прямоугольник 1119"/>
                      <p:cNvSpPr/>
                      <p:nvPr/>
                    </p:nvSpPr>
                    <p:spPr>
                      <a:xfrm>
                        <a:off x="135729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1" name="Прямоугольник 1120"/>
                      <p:cNvSpPr/>
                      <p:nvPr/>
                    </p:nvSpPr>
                    <p:spPr>
                      <a:xfrm>
                        <a:off x="157160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2" name="Прямоугольник 1121"/>
                      <p:cNvSpPr/>
                      <p:nvPr/>
                    </p:nvSpPr>
                    <p:spPr>
                      <a:xfrm>
                        <a:off x="178591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3" name="Прямоугольник 1122"/>
                      <p:cNvSpPr/>
                      <p:nvPr/>
                    </p:nvSpPr>
                    <p:spPr>
                      <a:xfrm>
                        <a:off x="200023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4" name="Прямоугольник 1123"/>
                      <p:cNvSpPr/>
                      <p:nvPr/>
                    </p:nvSpPr>
                    <p:spPr>
                      <a:xfrm>
                        <a:off x="221454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5" name="Прямоугольник 1124"/>
                      <p:cNvSpPr/>
                      <p:nvPr/>
                    </p:nvSpPr>
                    <p:spPr>
                      <a:xfrm>
                        <a:off x="242886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6" name="Прямоугольник 1125"/>
                      <p:cNvSpPr/>
                      <p:nvPr/>
                    </p:nvSpPr>
                    <p:spPr>
                      <a:xfrm>
                        <a:off x="264317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7" name="Прямоугольник 1126"/>
                      <p:cNvSpPr/>
                      <p:nvPr/>
                    </p:nvSpPr>
                    <p:spPr>
                      <a:xfrm>
                        <a:off x="285748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8" name="Прямоугольник 1127"/>
                      <p:cNvSpPr/>
                      <p:nvPr/>
                    </p:nvSpPr>
                    <p:spPr>
                      <a:xfrm>
                        <a:off x="307180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9" name="Прямоугольник 1128"/>
                      <p:cNvSpPr/>
                      <p:nvPr/>
                    </p:nvSpPr>
                    <p:spPr>
                      <a:xfrm>
                        <a:off x="328611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0" name="Прямоугольник 1129"/>
                      <p:cNvSpPr/>
                      <p:nvPr/>
                    </p:nvSpPr>
                    <p:spPr>
                      <a:xfrm>
                        <a:off x="350043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1" name="Прямоугольник 1130"/>
                      <p:cNvSpPr/>
                      <p:nvPr/>
                    </p:nvSpPr>
                    <p:spPr>
                      <a:xfrm>
                        <a:off x="371474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2" name="Прямоугольник 1131"/>
                      <p:cNvSpPr/>
                      <p:nvPr/>
                    </p:nvSpPr>
                    <p:spPr>
                      <a:xfrm>
                        <a:off x="392905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3" name="Прямоугольник 1132"/>
                      <p:cNvSpPr/>
                      <p:nvPr/>
                    </p:nvSpPr>
                    <p:spPr>
                      <a:xfrm>
                        <a:off x="414337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4" name="Прямоугольник 1133"/>
                      <p:cNvSpPr/>
                      <p:nvPr/>
                    </p:nvSpPr>
                    <p:spPr>
                      <a:xfrm>
                        <a:off x="435768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5" name="Прямоугольник 1134"/>
                      <p:cNvSpPr/>
                      <p:nvPr/>
                    </p:nvSpPr>
                    <p:spPr>
                      <a:xfrm>
                        <a:off x="457200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6" name="Прямоугольник 1135"/>
                      <p:cNvSpPr/>
                      <p:nvPr/>
                    </p:nvSpPr>
                    <p:spPr>
                      <a:xfrm>
                        <a:off x="478631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7" name="Прямоугольник 1136"/>
                      <p:cNvSpPr/>
                      <p:nvPr/>
                    </p:nvSpPr>
                    <p:spPr>
                      <a:xfrm>
                        <a:off x="500062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8" name="Прямоугольник 1137"/>
                      <p:cNvSpPr/>
                      <p:nvPr/>
                    </p:nvSpPr>
                    <p:spPr>
                      <a:xfrm>
                        <a:off x="521494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9" name="Прямоугольник 1138"/>
                      <p:cNvSpPr/>
                      <p:nvPr/>
                    </p:nvSpPr>
                    <p:spPr>
                      <a:xfrm>
                        <a:off x="542925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0" name="Прямоугольник 1139"/>
                      <p:cNvSpPr/>
                      <p:nvPr/>
                    </p:nvSpPr>
                    <p:spPr>
                      <a:xfrm>
                        <a:off x="564357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1" name="Прямоугольник 1140"/>
                      <p:cNvSpPr/>
                      <p:nvPr/>
                    </p:nvSpPr>
                    <p:spPr>
                      <a:xfrm>
                        <a:off x="585788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2" name="Прямоугольник 1141"/>
                      <p:cNvSpPr/>
                      <p:nvPr/>
                    </p:nvSpPr>
                    <p:spPr>
                      <a:xfrm>
                        <a:off x="607219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3" name="Прямоугольник 1142"/>
                      <p:cNvSpPr/>
                      <p:nvPr/>
                    </p:nvSpPr>
                    <p:spPr>
                      <a:xfrm>
                        <a:off x="628651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4" name="Прямоугольник 1143"/>
                      <p:cNvSpPr/>
                      <p:nvPr/>
                    </p:nvSpPr>
                    <p:spPr>
                      <a:xfrm>
                        <a:off x="-14290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5" name="Прямоугольник 1144"/>
                      <p:cNvSpPr/>
                      <p:nvPr/>
                    </p:nvSpPr>
                    <p:spPr>
                      <a:xfrm>
                        <a:off x="7140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6" name="Прямоугольник 1145"/>
                      <p:cNvSpPr/>
                      <p:nvPr/>
                    </p:nvSpPr>
                    <p:spPr>
                      <a:xfrm>
                        <a:off x="28572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7" name="Прямоугольник 1146"/>
                      <p:cNvSpPr/>
                      <p:nvPr/>
                    </p:nvSpPr>
                    <p:spPr>
                      <a:xfrm>
                        <a:off x="50003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8" name="Прямоугольник 1147"/>
                      <p:cNvSpPr/>
                      <p:nvPr/>
                    </p:nvSpPr>
                    <p:spPr>
                      <a:xfrm>
                        <a:off x="71434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9" name="Прямоугольник 1148"/>
                      <p:cNvSpPr/>
                      <p:nvPr/>
                    </p:nvSpPr>
                    <p:spPr>
                      <a:xfrm>
                        <a:off x="92866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0" name="Прямоугольник 1149"/>
                      <p:cNvSpPr/>
                      <p:nvPr/>
                    </p:nvSpPr>
                    <p:spPr>
                      <a:xfrm>
                        <a:off x="114297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1" name="Прямоугольник 1150"/>
                      <p:cNvSpPr/>
                      <p:nvPr/>
                    </p:nvSpPr>
                    <p:spPr>
                      <a:xfrm>
                        <a:off x="135729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2" name="Прямоугольник 1151"/>
                      <p:cNvSpPr/>
                      <p:nvPr/>
                    </p:nvSpPr>
                    <p:spPr>
                      <a:xfrm>
                        <a:off x="157160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3" name="Прямоугольник 1152"/>
                      <p:cNvSpPr/>
                      <p:nvPr/>
                    </p:nvSpPr>
                    <p:spPr>
                      <a:xfrm>
                        <a:off x="178591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4" name="Прямоугольник 1153"/>
                      <p:cNvSpPr/>
                      <p:nvPr/>
                    </p:nvSpPr>
                    <p:spPr>
                      <a:xfrm>
                        <a:off x="200023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5" name="Прямоугольник 1154"/>
                      <p:cNvSpPr/>
                      <p:nvPr/>
                    </p:nvSpPr>
                    <p:spPr>
                      <a:xfrm>
                        <a:off x="221454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6" name="Прямоугольник 1155"/>
                      <p:cNvSpPr/>
                      <p:nvPr/>
                    </p:nvSpPr>
                    <p:spPr>
                      <a:xfrm>
                        <a:off x="242886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7" name="Прямоугольник 1156"/>
                      <p:cNvSpPr/>
                      <p:nvPr/>
                    </p:nvSpPr>
                    <p:spPr>
                      <a:xfrm>
                        <a:off x="264317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8" name="Прямоугольник 1157"/>
                      <p:cNvSpPr/>
                      <p:nvPr/>
                    </p:nvSpPr>
                    <p:spPr>
                      <a:xfrm>
                        <a:off x="285748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9" name="Прямоугольник 1158"/>
                      <p:cNvSpPr/>
                      <p:nvPr/>
                    </p:nvSpPr>
                    <p:spPr>
                      <a:xfrm>
                        <a:off x="307180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0" name="Прямоугольник 1159"/>
                      <p:cNvSpPr/>
                      <p:nvPr/>
                    </p:nvSpPr>
                    <p:spPr>
                      <a:xfrm>
                        <a:off x="328611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1" name="Прямоугольник 1160"/>
                      <p:cNvSpPr/>
                      <p:nvPr/>
                    </p:nvSpPr>
                    <p:spPr>
                      <a:xfrm>
                        <a:off x="350043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2</a:t>
                        </a:r>
                        <a:endParaRPr lang="ru-RU" dirty="0"/>
                      </a:p>
                    </p:txBody>
                  </p:sp>
                  <p:sp>
                    <p:nvSpPr>
                      <p:cNvPr id="1162" name="Прямоугольник 1161"/>
                      <p:cNvSpPr/>
                      <p:nvPr/>
                    </p:nvSpPr>
                    <p:spPr>
                      <a:xfrm>
                        <a:off x="371474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3" name="Прямоугольник 1162"/>
                      <p:cNvSpPr/>
                      <p:nvPr/>
                    </p:nvSpPr>
                    <p:spPr>
                      <a:xfrm>
                        <a:off x="392905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4" name="Прямоугольник 1163"/>
                      <p:cNvSpPr/>
                      <p:nvPr/>
                    </p:nvSpPr>
                    <p:spPr>
                      <a:xfrm>
                        <a:off x="414337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5" name="Прямоугольник 1164"/>
                      <p:cNvSpPr/>
                      <p:nvPr/>
                    </p:nvSpPr>
                    <p:spPr>
                      <a:xfrm>
                        <a:off x="435768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6" name="Прямоугольник 1165"/>
                      <p:cNvSpPr/>
                      <p:nvPr/>
                    </p:nvSpPr>
                    <p:spPr>
                      <a:xfrm>
                        <a:off x="457200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7" name="Прямоугольник 1166"/>
                      <p:cNvSpPr/>
                      <p:nvPr/>
                    </p:nvSpPr>
                    <p:spPr>
                      <a:xfrm>
                        <a:off x="478631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8" name="Прямоугольник 1167"/>
                      <p:cNvSpPr/>
                      <p:nvPr/>
                    </p:nvSpPr>
                    <p:spPr>
                      <a:xfrm>
                        <a:off x="500062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9" name="Прямоугольник 1168"/>
                      <p:cNvSpPr/>
                      <p:nvPr/>
                    </p:nvSpPr>
                    <p:spPr>
                      <a:xfrm>
                        <a:off x="521494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0" name="Прямоугольник 1169"/>
                      <p:cNvSpPr/>
                      <p:nvPr/>
                    </p:nvSpPr>
                    <p:spPr>
                      <a:xfrm>
                        <a:off x="542925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1" name="Прямоугольник 1170"/>
                      <p:cNvSpPr/>
                      <p:nvPr/>
                    </p:nvSpPr>
                    <p:spPr>
                      <a:xfrm>
                        <a:off x="564357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2" name="Прямоугольник 1171"/>
                      <p:cNvSpPr/>
                      <p:nvPr/>
                    </p:nvSpPr>
                    <p:spPr>
                      <a:xfrm>
                        <a:off x="585788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3" name="Прямоугольник 1172"/>
                      <p:cNvSpPr/>
                      <p:nvPr/>
                    </p:nvSpPr>
                    <p:spPr>
                      <a:xfrm>
                        <a:off x="607219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4" name="Прямоугольник 1173"/>
                      <p:cNvSpPr/>
                      <p:nvPr/>
                    </p:nvSpPr>
                    <p:spPr>
                      <a:xfrm>
                        <a:off x="628651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5" name="Прямоугольник 1174"/>
                      <p:cNvSpPr/>
                      <p:nvPr/>
                    </p:nvSpPr>
                    <p:spPr>
                      <a:xfrm>
                        <a:off x="-14290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6" name="Прямоугольник 1175"/>
                      <p:cNvSpPr/>
                      <p:nvPr/>
                    </p:nvSpPr>
                    <p:spPr>
                      <a:xfrm>
                        <a:off x="7140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7" name="Прямоугольник 1176"/>
                      <p:cNvSpPr/>
                      <p:nvPr/>
                    </p:nvSpPr>
                    <p:spPr>
                      <a:xfrm>
                        <a:off x="28572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8" name="Прямоугольник 1177"/>
                      <p:cNvSpPr/>
                      <p:nvPr/>
                    </p:nvSpPr>
                    <p:spPr>
                      <a:xfrm>
                        <a:off x="50003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9" name="Прямоугольник 1178"/>
                      <p:cNvSpPr/>
                      <p:nvPr/>
                    </p:nvSpPr>
                    <p:spPr>
                      <a:xfrm>
                        <a:off x="71434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0" name="Прямоугольник 1179"/>
                      <p:cNvSpPr/>
                      <p:nvPr/>
                    </p:nvSpPr>
                    <p:spPr>
                      <a:xfrm>
                        <a:off x="92866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1" name="Прямоугольник 1180"/>
                      <p:cNvSpPr/>
                      <p:nvPr/>
                    </p:nvSpPr>
                    <p:spPr>
                      <a:xfrm>
                        <a:off x="114297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2" name="Прямоугольник 1181"/>
                      <p:cNvSpPr/>
                      <p:nvPr/>
                    </p:nvSpPr>
                    <p:spPr>
                      <a:xfrm>
                        <a:off x="135729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3" name="Прямоугольник 1182"/>
                      <p:cNvSpPr/>
                      <p:nvPr/>
                    </p:nvSpPr>
                    <p:spPr>
                      <a:xfrm>
                        <a:off x="157160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4" name="Прямоугольник 1183"/>
                      <p:cNvSpPr/>
                      <p:nvPr/>
                    </p:nvSpPr>
                    <p:spPr>
                      <a:xfrm>
                        <a:off x="178591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5" name="Прямоугольник 1184"/>
                      <p:cNvSpPr/>
                      <p:nvPr/>
                    </p:nvSpPr>
                    <p:spPr>
                      <a:xfrm>
                        <a:off x="200023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6" name="Прямоугольник 1185"/>
                      <p:cNvSpPr/>
                      <p:nvPr/>
                    </p:nvSpPr>
                    <p:spPr>
                      <a:xfrm>
                        <a:off x="221454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7" name="Прямоугольник 1186"/>
                      <p:cNvSpPr/>
                      <p:nvPr/>
                    </p:nvSpPr>
                    <p:spPr>
                      <a:xfrm>
                        <a:off x="242886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8" name="Прямоугольник 1187"/>
                      <p:cNvSpPr/>
                      <p:nvPr/>
                    </p:nvSpPr>
                    <p:spPr>
                      <a:xfrm>
                        <a:off x="264317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9" name="Прямоугольник 1188"/>
                      <p:cNvSpPr/>
                      <p:nvPr/>
                    </p:nvSpPr>
                    <p:spPr>
                      <a:xfrm>
                        <a:off x="285748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0</a:t>
                        </a:r>
                        <a:endParaRPr lang="ru-RU" dirty="0"/>
                      </a:p>
                    </p:txBody>
                  </p:sp>
                  <p:sp>
                    <p:nvSpPr>
                      <p:cNvPr id="1190" name="Прямоугольник 1189"/>
                      <p:cNvSpPr/>
                      <p:nvPr/>
                    </p:nvSpPr>
                    <p:spPr>
                      <a:xfrm>
                        <a:off x="307180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1" name="Прямоугольник 1190"/>
                      <p:cNvSpPr/>
                      <p:nvPr/>
                    </p:nvSpPr>
                    <p:spPr>
                      <a:xfrm>
                        <a:off x="328611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2" name="Прямоугольник 1191"/>
                      <p:cNvSpPr/>
                      <p:nvPr/>
                    </p:nvSpPr>
                    <p:spPr>
                      <a:xfrm>
                        <a:off x="350043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3" name="Прямоугольник 1192"/>
                      <p:cNvSpPr/>
                      <p:nvPr/>
                    </p:nvSpPr>
                    <p:spPr>
                      <a:xfrm>
                        <a:off x="371474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4" name="Прямоугольник 1193"/>
                      <p:cNvSpPr/>
                      <p:nvPr/>
                    </p:nvSpPr>
                    <p:spPr>
                      <a:xfrm>
                        <a:off x="392905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5" name="Прямоугольник 1194"/>
                      <p:cNvSpPr/>
                      <p:nvPr/>
                    </p:nvSpPr>
                    <p:spPr>
                      <a:xfrm>
                        <a:off x="414337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6" name="Прямоугольник 1195"/>
                      <p:cNvSpPr/>
                      <p:nvPr/>
                    </p:nvSpPr>
                    <p:spPr>
                      <a:xfrm>
                        <a:off x="435768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7" name="Прямоугольник 1196"/>
                      <p:cNvSpPr/>
                      <p:nvPr/>
                    </p:nvSpPr>
                    <p:spPr>
                      <a:xfrm>
                        <a:off x="457200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8" name="Прямоугольник 1197"/>
                      <p:cNvSpPr/>
                      <p:nvPr/>
                    </p:nvSpPr>
                    <p:spPr>
                      <a:xfrm>
                        <a:off x="478631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9" name="Прямоугольник 1198"/>
                      <p:cNvSpPr/>
                      <p:nvPr/>
                    </p:nvSpPr>
                    <p:spPr>
                      <a:xfrm>
                        <a:off x="500062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0" name="Прямоугольник 1199"/>
                      <p:cNvSpPr/>
                      <p:nvPr/>
                    </p:nvSpPr>
                    <p:spPr>
                      <a:xfrm>
                        <a:off x="521494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1" name="Прямоугольник 1200"/>
                      <p:cNvSpPr/>
                      <p:nvPr/>
                    </p:nvSpPr>
                    <p:spPr>
                      <a:xfrm>
                        <a:off x="542925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2" name="Прямоугольник 1201"/>
                      <p:cNvSpPr/>
                      <p:nvPr/>
                    </p:nvSpPr>
                    <p:spPr>
                      <a:xfrm>
                        <a:off x="564357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3" name="Прямоугольник 1202"/>
                      <p:cNvSpPr/>
                      <p:nvPr/>
                    </p:nvSpPr>
                    <p:spPr>
                      <a:xfrm>
                        <a:off x="585788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4" name="Прямоугольник 1203"/>
                      <p:cNvSpPr/>
                      <p:nvPr/>
                    </p:nvSpPr>
                    <p:spPr>
                      <a:xfrm>
                        <a:off x="607219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5" name="Прямоугольник 1204"/>
                      <p:cNvSpPr/>
                      <p:nvPr/>
                    </p:nvSpPr>
                    <p:spPr>
                      <a:xfrm>
                        <a:off x="628651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6" name="Прямоугольник 1205"/>
                      <p:cNvSpPr/>
                      <p:nvPr/>
                    </p:nvSpPr>
                    <p:spPr>
                      <a:xfrm>
                        <a:off x="-14290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7" name="Прямоугольник 1206"/>
                      <p:cNvSpPr/>
                      <p:nvPr/>
                    </p:nvSpPr>
                    <p:spPr>
                      <a:xfrm>
                        <a:off x="7140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8" name="Прямоугольник 1207"/>
                      <p:cNvSpPr/>
                      <p:nvPr/>
                    </p:nvSpPr>
                    <p:spPr>
                      <a:xfrm>
                        <a:off x="28572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9" name="Прямоугольник 1208"/>
                      <p:cNvSpPr/>
                      <p:nvPr/>
                    </p:nvSpPr>
                    <p:spPr>
                      <a:xfrm>
                        <a:off x="50003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0" name="Прямоугольник 1209"/>
                      <p:cNvSpPr/>
                      <p:nvPr/>
                    </p:nvSpPr>
                    <p:spPr>
                      <a:xfrm>
                        <a:off x="71434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1" name="Прямоугольник 1210"/>
                      <p:cNvSpPr/>
                      <p:nvPr/>
                    </p:nvSpPr>
                    <p:spPr>
                      <a:xfrm>
                        <a:off x="92866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2" name="Прямоугольник 1211"/>
                      <p:cNvSpPr/>
                      <p:nvPr/>
                    </p:nvSpPr>
                    <p:spPr>
                      <a:xfrm>
                        <a:off x="114297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3" name="Прямоугольник 1212"/>
                      <p:cNvSpPr/>
                      <p:nvPr/>
                    </p:nvSpPr>
                    <p:spPr>
                      <a:xfrm>
                        <a:off x="135729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4" name="Прямоугольник 1213"/>
                      <p:cNvSpPr/>
                      <p:nvPr/>
                    </p:nvSpPr>
                    <p:spPr>
                      <a:xfrm>
                        <a:off x="157160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5" name="Прямоугольник 1214"/>
                      <p:cNvSpPr/>
                      <p:nvPr/>
                    </p:nvSpPr>
                    <p:spPr>
                      <a:xfrm>
                        <a:off x="178591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6" name="Прямоугольник 1215"/>
                      <p:cNvSpPr/>
                      <p:nvPr/>
                    </p:nvSpPr>
                    <p:spPr>
                      <a:xfrm>
                        <a:off x="200023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7" name="Прямоугольник 1216"/>
                      <p:cNvSpPr/>
                      <p:nvPr/>
                    </p:nvSpPr>
                    <p:spPr>
                      <a:xfrm>
                        <a:off x="221454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8" name="Прямоугольник 1217"/>
                      <p:cNvSpPr/>
                      <p:nvPr/>
                    </p:nvSpPr>
                    <p:spPr>
                      <a:xfrm>
                        <a:off x="242886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9" name="Прямоугольник 1218"/>
                      <p:cNvSpPr/>
                      <p:nvPr/>
                    </p:nvSpPr>
                    <p:spPr>
                      <a:xfrm>
                        <a:off x="264317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0" name="Прямоугольник 1219"/>
                      <p:cNvSpPr/>
                      <p:nvPr/>
                    </p:nvSpPr>
                    <p:spPr>
                      <a:xfrm>
                        <a:off x="285748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1" name="Прямоугольник 1220"/>
                      <p:cNvSpPr/>
                      <p:nvPr/>
                    </p:nvSpPr>
                    <p:spPr>
                      <a:xfrm>
                        <a:off x="307180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2" name="Прямоугольник 1221"/>
                      <p:cNvSpPr/>
                      <p:nvPr/>
                    </p:nvSpPr>
                    <p:spPr>
                      <a:xfrm>
                        <a:off x="328611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3" name="Прямоугольник 1222"/>
                      <p:cNvSpPr/>
                      <p:nvPr/>
                    </p:nvSpPr>
                    <p:spPr>
                      <a:xfrm>
                        <a:off x="350043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2</a:t>
                        </a:r>
                        <a:endParaRPr lang="ru-RU" dirty="0"/>
                      </a:p>
                    </p:txBody>
                  </p:sp>
                  <p:sp>
                    <p:nvSpPr>
                      <p:cNvPr id="1224" name="Прямоугольник 1223"/>
                      <p:cNvSpPr/>
                      <p:nvPr/>
                    </p:nvSpPr>
                    <p:spPr>
                      <a:xfrm>
                        <a:off x="371474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5" name="Прямоугольник 1224"/>
                      <p:cNvSpPr/>
                      <p:nvPr/>
                    </p:nvSpPr>
                    <p:spPr>
                      <a:xfrm>
                        <a:off x="392905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6" name="Прямоугольник 1225"/>
                      <p:cNvSpPr/>
                      <p:nvPr/>
                    </p:nvSpPr>
                    <p:spPr>
                      <a:xfrm>
                        <a:off x="414337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7" name="Прямоугольник 1226"/>
                      <p:cNvSpPr/>
                      <p:nvPr/>
                    </p:nvSpPr>
                    <p:spPr>
                      <a:xfrm>
                        <a:off x="435768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8" name="Прямоугольник 1227"/>
                      <p:cNvSpPr/>
                      <p:nvPr/>
                    </p:nvSpPr>
                    <p:spPr>
                      <a:xfrm>
                        <a:off x="457200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9" name="Прямоугольник 1228"/>
                      <p:cNvSpPr/>
                      <p:nvPr/>
                    </p:nvSpPr>
                    <p:spPr>
                      <a:xfrm>
                        <a:off x="478631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0" name="Прямоугольник 1229"/>
                      <p:cNvSpPr/>
                      <p:nvPr/>
                    </p:nvSpPr>
                    <p:spPr>
                      <a:xfrm>
                        <a:off x="500062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1" name="Прямоугольник 1230"/>
                      <p:cNvSpPr/>
                      <p:nvPr/>
                    </p:nvSpPr>
                    <p:spPr>
                      <a:xfrm>
                        <a:off x="521494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2" name="Прямоугольник 1231"/>
                      <p:cNvSpPr/>
                      <p:nvPr/>
                    </p:nvSpPr>
                    <p:spPr>
                      <a:xfrm>
                        <a:off x="542925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3" name="Прямоугольник 1232"/>
                      <p:cNvSpPr/>
                      <p:nvPr/>
                    </p:nvSpPr>
                    <p:spPr>
                      <a:xfrm>
                        <a:off x="564357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4" name="Прямоугольник 1233"/>
                      <p:cNvSpPr/>
                      <p:nvPr/>
                    </p:nvSpPr>
                    <p:spPr>
                      <a:xfrm>
                        <a:off x="585788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5" name="Прямоугольник 1234"/>
                      <p:cNvSpPr/>
                      <p:nvPr/>
                    </p:nvSpPr>
                    <p:spPr>
                      <a:xfrm>
                        <a:off x="607219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6" name="Прямоугольник 1235"/>
                      <p:cNvSpPr/>
                      <p:nvPr/>
                    </p:nvSpPr>
                    <p:spPr>
                      <a:xfrm>
                        <a:off x="628651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XX</a:t>
                        </a:r>
                        <a:endParaRPr lang="ru-RU" dirty="0"/>
                      </a:p>
                    </p:txBody>
                  </p:sp>
                  <p:sp>
                    <p:nvSpPr>
                      <p:cNvPr id="1237" name="Прямоугольник 1236"/>
                      <p:cNvSpPr/>
                      <p:nvPr/>
                    </p:nvSpPr>
                    <p:spPr>
                      <a:xfrm>
                        <a:off x="-14290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8" name="Прямоугольник 1237"/>
                      <p:cNvSpPr/>
                      <p:nvPr/>
                    </p:nvSpPr>
                    <p:spPr>
                      <a:xfrm>
                        <a:off x="7140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9" name="Прямоугольник 1238"/>
                      <p:cNvSpPr/>
                      <p:nvPr/>
                    </p:nvSpPr>
                    <p:spPr>
                      <a:xfrm>
                        <a:off x="28572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0" name="Прямоугольник 1239"/>
                      <p:cNvSpPr/>
                      <p:nvPr/>
                    </p:nvSpPr>
                    <p:spPr>
                      <a:xfrm>
                        <a:off x="50003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1" name="Прямоугольник 1240"/>
                      <p:cNvSpPr/>
                      <p:nvPr/>
                    </p:nvSpPr>
                    <p:spPr>
                      <a:xfrm>
                        <a:off x="71434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2" name="Прямоугольник 1241"/>
                      <p:cNvSpPr/>
                      <p:nvPr/>
                    </p:nvSpPr>
                    <p:spPr>
                      <a:xfrm>
                        <a:off x="92866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3" name="Прямоугольник 1242"/>
                      <p:cNvSpPr/>
                      <p:nvPr/>
                    </p:nvSpPr>
                    <p:spPr>
                      <a:xfrm>
                        <a:off x="114297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4" name="Прямоугольник 1243"/>
                      <p:cNvSpPr/>
                      <p:nvPr/>
                    </p:nvSpPr>
                    <p:spPr>
                      <a:xfrm>
                        <a:off x="135729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5" name="Прямоугольник 1244"/>
                      <p:cNvSpPr/>
                      <p:nvPr/>
                    </p:nvSpPr>
                    <p:spPr>
                      <a:xfrm>
                        <a:off x="157160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6" name="Прямоугольник 1245"/>
                      <p:cNvSpPr/>
                      <p:nvPr/>
                    </p:nvSpPr>
                    <p:spPr>
                      <a:xfrm>
                        <a:off x="178591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7" name="Прямоугольник 1246"/>
                      <p:cNvSpPr/>
                      <p:nvPr/>
                    </p:nvSpPr>
                    <p:spPr>
                      <a:xfrm>
                        <a:off x="200023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8" name="Прямоугольник 1247"/>
                      <p:cNvSpPr/>
                      <p:nvPr/>
                    </p:nvSpPr>
                    <p:spPr>
                      <a:xfrm>
                        <a:off x="221454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9" name="Прямоугольник 1248"/>
                      <p:cNvSpPr/>
                      <p:nvPr/>
                    </p:nvSpPr>
                    <p:spPr>
                      <a:xfrm>
                        <a:off x="242886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0" name="Прямоугольник 1249"/>
                      <p:cNvSpPr/>
                      <p:nvPr/>
                    </p:nvSpPr>
                    <p:spPr>
                      <a:xfrm>
                        <a:off x="264317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1" name="Прямоугольник 1250"/>
                      <p:cNvSpPr/>
                      <p:nvPr/>
                    </p:nvSpPr>
                    <p:spPr>
                      <a:xfrm>
                        <a:off x="285748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2" name="Прямоугольник 1251"/>
                      <p:cNvSpPr/>
                      <p:nvPr/>
                    </p:nvSpPr>
                    <p:spPr>
                      <a:xfrm>
                        <a:off x="307180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3" name="Прямоугольник 1252"/>
                      <p:cNvSpPr/>
                      <p:nvPr/>
                    </p:nvSpPr>
                    <p:spPr>
                      <a:xfrm>
                        <a:off x="328611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4" name="Прямоугольник 1253"/>
                      <p:cNvSpPr/>
                      <p:nvPr/>
                    </p:nvSpPr>
                    <p:spPr>
                      <a:xfrm>
                        <a:off x="350043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5" name="Прямоугольник 1254"/>
                      <p:cNvSpPr/>
                      <p:nvPr/>
                    </p:nvSpPr>
                    <p:spPr>
                      <a:xfrm>
                        <a:off x="371474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6" name="Прямоугольник 1255"/>
                      <p:cNvSpPr/>
                      <p:nvPr/>
                    </p:nvSpPr>
                    <p:spPr>
                      <a:xfrm>
                        <a:off x="392905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7" name="Прямоугольник 1256"/>
                      <p:cNvSpPr/>
                      <p:nvPr/>
                    </p:nvSpPr>
                    <p:spPr>
                      <a:xfrm>
                        <a:off x="414337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8" name="Прямоугольник 1257"/>
                      <p:cNvSpPr/>
                      <p:nvPr/>
                    </p:nvSpPr>
                    <p:spPr>
                      <a:xfrm>
                        <a:off x="435768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9" name="Прямоугольник 1258"/>
                      <p:cNvSpPr/>
                      <p:nvPr/>
                    </p:nvSpPr>
                    <p:spPr>
                      <a:xfrm>
                        <a:off x="457200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0" name="Прямоугольник 1259"/>
                      <p:cNvSpPr/>
                      <p:nvPr/>
                    </p:nvSpPr>
                    <p:spPr>
                      <a:xfrm>
                        <a:off x="478631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1" name="Прямоугольник 1260"/>
                      <p:cNvSpPr/>
                      <p:nvPr/>
                    </p:nvSpPr>
                    <p:spPr>
                      <a:xfrm>
                        <a:off x="500062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2" name="Прямоугольник 1261"/>
                      <p:cNvSpPr/>
                      <p:nvPr/>
                    </p:nvSpPr>
                    <p:spPr>
                      <a:xfrm>
                        <a:off x="521494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3" name="Прямоугольник 1262"/>
                      <p:cNvSpPr/>
                      <p:nvPr/>
                    </p:nvSpPr>
                    <p:spPr>
                      <a:xfrm>
                        <a:off x="542925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4" name="Прямоугольник 1263"/>
                      <p:cNvSpPr/>
                      <p:nvPr/>
                    </p:nvSpPr>
                    <p:spPr>
                      <a:xfrm>
                        <a:off x="564357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5" name="Прямоугольник 1264"/>
                      <p:cNvSpPr/>
                      <p:nvPr/>
                    </p:nvSpPr>
                    <p:spPr>
                      <a:xfrm>
                        <a:off x="585788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6" name="Прямоугольник 1265"/>
                      <p:cNvSpPr/>
                      <p:nvPr/>
                    </p:nvSpPr>
                    <p:spPr>
                      <a:xfrm>
                        <a:off x="607219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7" name="Прямоугольник 1266"/>
                      <p:cNvSpPr/>
                      <p:nvPr/>
                    </p:nvSpPr>
                    <p:spPr>
                      <a:xfrm>
                        <a:off x="628651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8" name="Прямоугольник 1267"/>
                      <p:cNvSpPr/>
                      <p:nvPr/>
                    </p:nvSpPr>
                    <p:spPr>
                      <a:xfrm>
                        <a:off x="-14290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9" name="Прямоугольник 1268"/>
                      <p:cNvSpPr/>
                      <p:nvPr/>
                    </p:nvSpPr>
                    <p:spPr>
                      <a:xfrm>
                        <a:off x="7140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0" name="Прямоугольник 1269"/>
                      <p:cNvSpPr/>
                      <p:nvPr/>
                    </p:nvSpPr>
                    <p:spPr>
                      <a:xfrm>
                        <a:off x="28572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1" name="Прямоугольник 1270"/>
                      <p:cNvSpPr/>
                      <p:nvPr/>
                    </p:nvSpPr>
                    <p:spPr>
                      <a:xfrm>
                        <a:off x="50003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2" name="Прямоугольник 1271"/>
                      <p:cNvSpPr/>
                      <p:nvPr/>
                    </p:nvSpPr>
                    <p:spPr>
                      <a:xfrm>
                        <a:off x="71434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3" name="Прямоугольник 1272"/>
                      <p:cNvSpPr/>
                      <p:nvPr/>
                    </p:nvSpPr>
                    <p:spPr>
                      <a:xfrm>
                        <a:off x="92866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4" name="Прямоугольник 1273"/>
                      <p:cNvSpPr/>
                      <p:nvPr/>
                    </p:nvSpPr>
                    <p:spPr>
                      <a:xfrm>
                        <a:off x="114297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5" name="Прямоугольник 1274"/>
                      <p:cNvSpPr/>
                      <p:nvPr/>
                    </p:nvSpPr>
                    <p:spPr>
                      <a:xfrm>
                        <a:off x="135729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6" name="Прямоугольник 1275"/>
                      <p:cNvSpPr/>
                      <p:nvPr/>
                    </p:nvSpPr>
                    <p:spPr>
                      <a:xfrm>
                        <a:off x="157160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7" name="Прямоугольник 1276"/>
                      <p:cNvSpPr/>
                      <p:nvPr/>
                    </p:nvSpPr>
                    <p:spPr>
                      <a:xfrm>
                        <a:off x="178591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8" name="Прямоугольник 1277"/>
                      <p:cNvSpPr/>
                      <p:nvPr/>
                    </p:nvSpPr>
                    <p:spPr>
                      <a:xfrm>
                        <a:off x="200023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9" name="Прямоугольник 1278"/>
                      <p:cNvSpPr/>
                      <p:nvPr/>
                    </p:nvSpPr>
                    <p:spPr>
                      <a:xfrm>
                        <a:off x="221454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0" name="Прямоугольник 1279"/>
                      <p:cNvSpPr/>
                      <p:nvPr/>
                    </p:nvSpPr>
                    <p:spPr>
                      <a:xfrm>
                        <a:off x="242886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1" name="Прямоугольник 1280"/>
                      <p:cNvSpPr/>
                      <p:nvPr/>
                    </p:nvSpPr>
                    <p:spPr>
                      <a:xfrm>
                        <a:off x="264317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2" name="Прямоугольник 1281"/>
                      <p:cNvSpPr/>
                      <p:nvPr/>
                    </p:nvSpPr>
                    <p:spPr>
                      <a:xfrm>
                        <a:off x="285748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3" name="Прямоугольник 1282"/>
                      <p:cNvSpPr/>
                      <p:nvPr/>
                    </p:nvSpPr>
                    <p:spPr>
                      <a:xfrm>
                        <a:off x="307180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4" name="Прямоугольник 1283"/>
                      <p:cNvSpPr/>
                      <p:nvPr/>
                    </p:nvSpPr>
                    <p:spPr>
                      <a:xfrm>
                        <a:off x="328611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5" name="Прямоугольник 1284"/>
                      <p:cNvSpPr/>
                      <p:nvPr/>
                    </p:nvSpPr>
                    <p:spPr>
                      <a:xfrm>
                        <a:off x="350043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6" name="Прямоугольник 1285"/>
                      <p:cNvSpPr/>
                      <p:nvPr/>
                    </p:nvSpPr>
                    <p:spPr>
                      <a:xfrm>
                        <a:off x="371474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7" name="Прямоугольник 1286"/>
                      <p:cNvSpPr/>
                      <p:nvPr/>
                    </p:nvSpPr>
                    <p:spPr>
                      <a:xfrm>
                        <a:off x="392905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8" name="Прямоугольник 1287"/>
                      <p:cNvSpPr/>
                      <p:nvPr/>
                    </p:nvSpPr>
                    <p:spPr>
                      <a:xfrm>
                        <a:off x="414337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9" name="Прямоугольник 1288"/>
                      <p:cNvSpPr/>
                      <p:nvPr/>
                    </p:nvSpPr>
                    <p:spPr>
                      <a:xfrm>
                        <a:off x="435768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0" name="Прямоугольник 1289"/>
                      <p:cNvSpPr/>
                      <p:nvPr/>
                    </p:nvSpPr>
                    <p:spPr>
                      <a:xfrm>
                        <a:off x="457200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1" name="Прямоугольник 1290"/>
                      <p:cNvSpPr/>
                      <p:nvPr/>
                    </p:nvSpPr>
                    <p:spPr>
                      <a:xfrm>
                        <a:off x="478631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2" name="Прямоугольник 1291"/>
                      <p:cNvSpPr/>
                      <p:nvPr/>
                    </p:nvSpPr>
                    <p:spPr>
                      <a:xfrm>
                        <a:off x="500062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3" name="Прямоугольник 1292"/>
                      <p:cNvSpPr/>
                      <p:nvPr/>
                    </p:nvSpPr>
                    <p:spPr>
                      <a:xfrm>
                        <a:off x="521494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4" name="Прямоугольник 1293"/>
                      <p:cNvSpPr/>
                      <p:nvPr/>
                    </p:nvSpPr>
                    <p:spPr>
                      <a:xfrm>
                        <a:off x="542925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5" name="Прямоугольник 1294"/>
                      <p:cNvSpPr/>
                      <p:nvPr/>
                    </p:nvSpPr>
                    <p:spPr>
                      <a:xfrm>
                        <a:off x="564357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6" name="Прямоугольник 1295"/>
                      <p:cNvSpPr/>
                      <p:nvPr/>
                    </p:nvSpPr>
                    <p:spPr>
                      <a:xfrm>
                        <a:off x="585788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7" name="Прямоугольник 1296"/>
                      <p:cNvSpPr/>
                      <p:nvPr/>
                    </p:nvSpPr>
                    <p:spPr>
                      <a:xfrm>
                        <a:off x="607219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8" name="Прямоугольник 1297"/>
                      <p:cNvSpPr/>
                      <p:nvPr/>
                    </p:nvSpPr>
                    <p:spPr>
                      <a:xfrm>
                        <a:off x="628651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2" name="Группа 1580"/>
                <p:cNvGrpSpPr/>
                <p:nvPr/>
              </p:nvGrpSpPr>
              <p:grpSpPr>
                <a:xfrm>
                  <a:off x="2212860" y="5000636"/>
                  <a:ext cx="6645420" cy="1932198"/>
                  <a:chOff x="2214546" y="1141298"/>
                  <a:chExt cx="6645420" cy="1932198"/>
                </a:xfrm>
                <a:grpFill/>
              </p:grpSpPr>
              <p:sp>
                <p:nvSpPr>
                  <p:cNvPr id="1582" name="Прямоугольник 1581"/>
                  <p:cNvSpPr/>
                  <p:nvPr/>
                </p:nvSpPr>
                <p:spPr>
                  <a:xfrm>
                    <a:off x="221454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3" name="Прямоугольник 1582"/>
                  <p:cNvSpPr/>
                  <p:nvPr/>
                </p:nvSpPr>
                <p:spPr>
                  <a:xfrm>
                    <a:off x="242886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4" name="Прямоугольник 1583"/>
                  <p:cNvSpPr/>
                  <p:nvPr/>
                </p:nvSpPr>
                <p:spPr>
                  <a:xfrm>
                    <a:off x="264317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5" name="Прямоугольник 1584"/>
                  <p:cNvSpPr/>
                  <p:nvPr/>
                </p:nvSpPr>
                <p:spPr>
                  <a:xfrm>
                    <a:off x="285748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6" name="Прямоугольник 1585"/>
                  <p:cNvSpPr/>
                  <p:nvPr/>
                </p:nvSpPr>
                <p:spPr>
                  <a:xfrm>
                    <a:off x="307180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7" name="Прямоугольник 1586"/>
                  <p:cNvSpPr/>
                  <p:nvPr/>
                </p:nvSpPr>
                <p:spPr>
                  <a:xfrm>
                    <a:off x="328611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8" name="Прямоугольник 1587"/>
                  <p:cNvSpPr/>
                  <p:nvPr/>
                </p:nvSpPr>
                <p:spPr>
                  <a:xfrm>
                    <a:off x="350043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9" name="Прямоугольник 1588"/>
                  <p:cNvSpPr/>
                  <p:nvPr/>
                </p:nvSpPr>
                <p:spPr>
                  <a:xfrm>
                    <a:off x="371474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0" name="Прямоугольник 1589"/>
                  <p:cNvSpPr/>
                  <p:nvPr/>
                </p:nvSpPr>
                <p:spPr>
                  <a:xfrm>
                    <a:off x="392905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1" name="Прямоугольник 1590"/>
                  <p:cNvSpPr/>
                  <p:nvPr/>
                </p:nvSpPr>
                <p:spPr>
                  <a:xfrm>
                    <a:off x="414337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2" name="Прямоугольник 1591"/>
                  <p:cNvSpPr/>
                  <p:nvPr/>
                </p:nvSpPr>
                <p:spPr>
                  <a:xfrm>
                    <a:off x="435768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3" name="Прямоугольник 1592"/>
                  <p:cNvSpPr/>
                  <p:nvPr/>
                </p:nvSpPr>
                <p:spPr>
                  <a:xfrm>
                    <a:off x="457200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4" name="Прямоугольник 1593"/>
                  <p:cNvSpPr/>
                  <p:nvPr/>
                </p:nvSpPr>
                <p:spPr>
                  <a:xfrm>
                    <a:off x="478631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5" name="Прямоугольник 1594"/>
                  <p:cNvSpPr/>
                  <p:nvPr/>
                </p:nvSpPr>
                <p:spPr>
                  <a:xfrm>
                    <a:off x="500062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6" name="Прямоугольник 1595"/>
                  <p:cNvSpPr/>
                  <p:nvPr/>
                </p:nvSpPr>
                <p:spPr>
                  <a:xfrm>
                    <a:off x="521494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7" name="Прямоугольник 1596"/>
                  <p:cNvSpPr/>
                  <p:nvPr/>
                </p:nvSpPr>
                <p:spPr>
                  <a:xfrm>
                    <a:off x="542925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8" name="Прямоугольник 1597"/>
                  <p:cNvSpPr/>
                  <p:nvPr/>
                </p:nvSpPr>
                <p:spPr>
                  <a:xfrm>
                    <a:off x="564357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9" name="Прямоугольник 1598"/>
                  <p:cNvSpPr/>
                  <p:nvPr/>
                </p:nvSpPr>
                <p:spPr>
                  <a:xfrm>
                    <a:off x="585788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0" name="Прямоугольник 1599"/>
                  <p:cNvSpPr/>
                  <p:nvPr/>
                </p:nvSpPr>
                <p:spPr>
                  <a:xfrm>
                    <a:off x="607219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1" name="Прямоугольник 1600"/>
                  <p:cNvSpPr/>
                  <p:nvPr/>
                </p:nvSpPr>
                <p:spPr>
                  <a:xfrm>
                    <a:off x="628651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2" name="Прямоугольник 1601"/>
                  <p:cNvSpPr/>
                  <p:nvPr/>
                </p:nvSpPr>
                <p:spPr>
                  <a:xfrm>
                    <a:off x="650082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3" name="Прямоугольник 1602"/>
                  <p:cNvSpPr/>
                  <p:nvPr/>
                </p:nvSpPr>
                <p:spPr>
                  <a:xfrm>
                    <a:off x="671514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4" name="Прямоугольник 1603"/>
                  <p:cNvSpPr/>
                  <p:nvPr/>
                </p:nvSpPr>
                <p:spPr>
                  <a:xfrm>
                    <a:off x="692945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5" name="Прямоугольник 1604"/>
                  <p:cNvSpPr/>
                  <p:nvPr/>
                </p:nvSpPr>
                <p:spPr>
                  <a:xfrm>
                    <a:off x="714376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6" name="Прямоугольник 1605"/>
                  <p:cNvSpPr/>
                  <p:nvPr/>
                </p:nvSpPr>
                <p:spPr>
                  <a:xfrm>
                    <a:off x="735808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7" name="Прямоугольник 1606"/>
                  <p:cNvSpPr/>
                  <p:nvPr/>
                </p:nvSpPr>
                <p:spPr>
                  <a:xfrm>
                    <a:off x="757239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8" name="Прямоугольник 1607"/>
                  <p:cNvSpPr/>
                  <p:nvPr/>
                </p:nvSpPr>
                <p:spPr>
                  <a:xfrm>
                    <a:off x="778671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9" name="Прямоугольник 1608"/>
                  <p:cNvSpPr/>
                  <p:nvPr/>
                </p:nvSpPr>
                <p:spPr>
                  <a:xfrm>
                    <a:off x="800102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10" name="Прямоугольник 1609"/>
                  <p:cNvSpPr/>
                  <p:nvPr/>
                </p:nvSpPr>
                <p:spPr>
                  <a:xfrm>
                    <a:off x="821533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11" name="Прямоугольник 1610"/>
                  <p:cNvSpPr/>
                  <p:nvPr/>
                </p:nvSpPr>
                <p:spPr>
                  <a:xfrm>
                    <a:off x="842965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12" name="Прямоугольник 1611"/>
                  <p:cNvSpPr/>
                  <p:nvPr/>
                </p:nvSpPr>
                <p:spPr>
                  <a:xfrm>
                    <a:off x="864396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grpSp>
                <p:nvGrpSpPr>
                  <p:cNvPr id="16" name="Группа 1015"/>
                  <p:cNvGrpSpPr/>
                  <p:nvPr/>
                </p:nvGrpSpPr>
                <p:grpSpPr>
                  <a:xfrm>
                    <a:off x="2214546" y="1357298"/>
                    <a:ext cx="6645420" cy="1716198"/>
                    <a:chOff x="-142908" y="1643050"/>
                    <a:chExt cx="6645420" cy="1716198"/>
                  </a:xfrm>
                  <a:grpFill/>
                </p:grpSpPr>
                <p:sp>
                  <p:nvSpPr>
                    <p:cNvPr id="1614" name="Прямоугольник 1613"/>
                    <p:cNvSpPr/>
                    <p:nvPr/>
                  </p:nvSpPr>
                  <p:spPr>
                    <a:xfrm>
                      <a:off x="-14290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5" name="Прямоугольник 1614"/>
                    <p:cNvSpPr/>
                    <p:nvPr/>
                  </p:nvSpPr>
                  <p:spPr>
                    <a:xfrm>
                      <a:off x="7140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6" name="Прямоугольник 1615"/>
                    <p:cNvSpPr/>
                    <p:nvPr/>
                  </p:nvSpPr>
                  <p:spPr>
                    <a:xfrm>
                      <a:off x="28572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7" name="Прямоугольник 1616"/>
                    <p:cNvSpPr/>
                    <p:nvPr/>
                  </p:nvSpPr>
                  <p:spPr>
                    <a:xfrm>
                      <a:off x="50003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8" name="Прямоугольник 1617"/>
                    <p:cNvSpPr/>
                    <p:nvPr/>
                  </p:nvSpPr>
                  <p:spPr>
                    <a:xfrm>
                      <a:off x="71434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9" name="Прямоугольник 1618"/>
                    <p:cNvSpPr/>
                    <p:nvPr/>
                  </p:nvSpPr>
                  <p:spPr>
                    <a:xfrm>
                      <a:off x="92866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0" name="Прямоугольник 1619"/>
                    <p:cNvSpPr/>
                    <p:nvPr/>
                  </p:nvSpPr>
                  <p:spPr>
                    <a:xfrm>
                      <a:off x="114297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1" name="Прямоугольник 1620"/>
                    <p:cNvSpPr/>
                    <p:nvPr/>
                  </p:nvSpPr>
                  <p:spPr>
                    <a:xfrm>
                      <a:off x="135729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2" name="Прямоугольник 1621"/>
                    <p:cNvSpPr/>
                    <p:nvPr/>
                  </p:nvSpPr>
                  <p:spPr>
                    <a:xfrm>
                      <a:off x="157160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3" name="Прямоугольник 1622"/>
                    <p:cNvSpPr/>
                    <p:nvPr/>
                  </p:nvSpPr>
                  <p:spPr>
                    <a:xfrm>
                      <a:off x="178591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4" name="Прямоугольник 1623"/>
                    <p:cNvSpPr/>
                    <p:nvPr/>
                  </p:nvSpPr>
                  <p:spPr>
                    <a:xfrm>
                      <a:off x="200023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5" name="Прямоугольник 1624"/>
                    <p:cNvSpPr/>
                    <p:nvPr/>
                  </p:nvSpPr>
                  <p:spPr>
                    <a:xfrm>
                      <a:off x="221454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6" name="Прямоугольник 1625"/>
                    <p:cNvSpPr/>
                    <p:nvPr/>
                  </p:nvSpPr>
                  <p:spPr>
                    <a:xfrm>
                      <a:off x="242886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7" name="Прямоугольник 1626"/>
                    <p:cNvSpPr/>
                    <p:nvPr/>
                  </p:nvSpPr>
                  <p:spPr>
                    <a:xfrm>
                      <a:off x="264317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8" name="Прямоугольник 1627"/>
                    <p:cNvSpPr/>
                    <p:nvPr/>
                  </p:nvSpPr>
                  <p:spPr>
                    <a:xfrm>
                      <a:off x="285748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9" name="Прямоугольник 1628"/>
                    <p:cNvSpPr/>
                    <p:nvPr/>
                  </p:nvSpPr>
                  <p:spPr>
                    <a:xfrm>
                      <a:off x="307180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0" name="Прямоугольник 1629"/>
                    <p:cNvSpPr/>
                    <p:nvPr/>
                  </p:nvSpPr>
                  <p:spPr>
                    <a:xfrm>
                      <a:off x="328611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1" name="Прямоугольник 1630"/>
                    <p:cNvSpPr/>
                    <p:nvPr/>
                  </p:nvSpPr>
                  <p:spPr>
                    <a:xfrm>
                      <a:off x="350043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2" name="Прямоугольник 1631"/>
                    <p:cNvSpPr/>
                    <p:nvPr/>
                  </p:nvSpPr>
                  <p:spPr>
                    <a:xfrm>
                      <a:off x="371474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3" name="Прямоугольник 1632"/>
                    <p:cNvSpPr/>
                    <p:nvPr/>
                  </p:nvSpPr>
                  <p:spPr>
                    <a:xfrm>
                      <a:off x="392905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4" name="Прямоугольник 1633"/>
                    <p:cNvSpPr/>
                    <p:nvPr/>
                  </p:nvSpPr>
                  <p:spPr>
                    <a:xfrm>
                      <a:off x="414337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5" name="Прямоугольник 1634"/>
                    <p:cNvSpPr/>
                    <p:nvPr/>
                  </p:nvSpPr>
                  <p:spPr>
                    <a:xfrm>
                      <a:off x="435768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6" name="Прямоугольник 1635"/>
                    <p:cNvSpPr/>
                    <p:nvPr/>
                  </p:nvSpPr>
                  <p:spPr>
                    <a:xfrm>
                      <a:off x="457200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7" name="Прямоугольник 1636"/>
                    <p:cNvSpPr/>
                    <p:nvPr/>
                  </p:nvSpPr>
                  <p:spPr>
                    <a:xfrm>
                      <a:off x="478631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8" name="Прямоугольник 1637"/>
                    <p:cNvSpPr/>
                    <p:nvPr/>
                  </p:nvSpPr>
                  <p:spPr>
                    <a:xfrm>
                      <a:off x="500062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9" name="Прямоугольник 1638"/>
                    <p:cNvSpPr/>
                    <p:nvPr/>
                  </p:nvSpPr>
                  <p:spPr>
                    <a:xfrm>
                      <a:off x="521494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0" name="Прямоугольник 1639"/>
                    <p:cNvSpPr/>
                    <p:nvPr/>
                  </p:nvSpPr>
                  <p:spPr>
                    <a:xfrm>
                      <a:off x="542925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1" name="Прямоугольник 1640"/>
                    <p:cNvSpPr/>
                    <p:nvPr/>
                  </p:nvSpPr>
                  <p:spPr>
                    <a:xfrm>
                      <a:off x="564357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2" name="Прямоугольник 1641"/>
                    <p:cNvSpPr/>
                    <p:nvPr/>
                  </p:nvSpPr>
                  <p:spPr>
                    <a:xfrm>
                      <a:off x="585788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3" name="Прямоугольник 1642"/>
                    <p:cNvSpPr/>
                    <p:nvPr/>
                  </p:nvSpPr>
                  <p:spPr>
                    <a:xfrm>
                      <a:off x="607219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4" name="Прямоугольник 1643"/>
                    <p:cNvSpPr/>
                    <p:nvPr/>
                  </p:nvSpPr>
                  <p:spPr>
                    <a:xfrm>
                      <a:off x="628651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5" name="Прямоугольник 1644"/>
                    <p:cNvSpPr/>
                    <p:nvPr/>
                  </p:nvSpPr>
                  <p:spPr>
                    <a:xfrm>
                      <a:off x="-14290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6" name="Прямоугольник 1645"/>
                    <p:cNvSpPr/>
                    <p:nvPr/>
                  </p:nvSpPr>
                  <p:spPr>
                    <a:xfrm>
                      <a:off x="7140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7" name="Прямоугольник 1646"/>
                    <p:cNvSpPr/>
                    <p:nvPr/>
                  </p:nvSpPr>
                  <p:spPr>
                    <a:xfrm>
                      <a:off x="28572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8" name="Прямоугольник 1647"/>
                    <p:cNvSpPr/>
                    <p:nvPr/>
                  </p:nvSpPr>
                  <p:spPr>
                    <a:xfrm>
                      <a:off x="50003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9" name="Прямоугольник 1648"/>
                    <p:cNvSpPr/>
                    <p:nvPr/>
                  </p:nvSpPr>
                  <p:spPr>
                    <a:xfrm>
                      <a:off x="71434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0" name="Прямоугольник 1649"/>
                    <p:cNvSpPr/>
                    <p:nvPr/>
                  </p:nvSpPr>
                  <p:spPr>
                    <a:xfrm>
                      <a:off x="92866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1" name="Прямоугольник 1650"/>
                    <p:cNvSpPr/>
                    <p:nvPr/>
                  </p:nvSpPr>
                  <p:spPr>
                    <a:xfrm>
                      <a:off x="114297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2" name="Прямоугольник 1651"/>
                    <p:cNvSpPr/>
                    <p:nvPr/>
                  </p:nvSpPr>
                  <p:spPr>
                    <a:xfrm>
                      <a:off x="135729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3" name="Прямоугольник 1652"/>
                    <p:cNvSpPr/>
                    <p:nvPr/>
                  </p:nvSpPr>
                  <p:spPr>
                    <a:xfrm>
                      <a:off x="157160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4" name="Прямоугольник 1653"/>
                    <p:cNvSpPr/>
                    <p:nvPr/>
                  </p:nvSpPr>
                  <p:spPr>
                    <a:xfrm>
                      <a:off x="178591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5" name="Прямоугольник 1654"/>
                    <p:cNvSpPr/>
                    <p:nvPr/>
                  </p:nvSpPr>
                  <p:spPr>
                    <a:xfrm>
                      <a:off x="200023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6" name="Прямоугольник 1655"/>
                    <p:cNvSpPr/>
                    <p:nvPr/>
                  </p:nvSpPr>
                  <p:spPr>
                    <a:xfrm>
                      <a:off x="221454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7" name="Прямоугольник 1656"/>
                    <p:cNvSpPr/>
                    <p:nvPr/>
                  </p:nvSpPr>
                  <p:spPr>
                    <a:xfrm>
                      <a:off x="242886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8" name="Прямоугольник 1657"/>
                    <p:cNvSpPr/>
                    <p:nvPr/>
                  </p:nvSpPr>
                  <p:spPr>
                    <a:xfrm>
                      <a:off x="264317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9" name="Прямоугольник 1658"/>
                    <p:cNvSpPr/>
                    <p:nvPr/>
                  </p:nvSpPr>
                  <p:spPr>
                    <a:xfrm>
                      <a:off x="285748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0" name="Прямоугольник 1659"/>
                    <p:cNvSpPr/>
                    <p:nvPr/>
                  </p:nvSpPr>
                  <p:spPr>
                    <a:xfrm>
                      <a:off x="307180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1" name="Прямоугольник 1660"/>
                    <p:cNvSpPr/>
                    <p:nvPr/>
                  </p:nvSpPr>
                  <p:spPr>
                    <a:xfrm>
                      <a:off x="328611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2" name="Прямоугольник 1661"/>
                    <p:cNvSpPr/>
                    <p:nvPr/>
                  </p:nvSpPr>
                  <p:spPr>
                    <a:xfrm>
                      <a:off x="350043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3" name="Прямоугольник 1662"/>
                    <p:cNvSpPr/>
                    <p:nvPr/>
                  </p:nvSpPr>
                  <p:spPr>
                    <a:xfrm>
                      <a:off x="371474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4" name="Прямоугольник 1663"/>
                    <p:cNvSpPr/>
                    <p:nvPr/>
                  </p:nvSpPr>
                  <p:spPr>
                    <a:xfrm>
                      <a:off x="392905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5" name="Прямоугольник 1664"/>
                    <p:cNvSpPr/>
                    <p:nvPr/>
                  </p:nvSpPr>
                  <p:spPr>
                    <a:xfrm>
                      <a:off x="414337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6" name="Прямоугольник 1665"/>
                    <p:cNvSpPr/>
                    <p:nvPr/>
                  </p:nvSpPr>
                  <p:spPr>
                    <a:xfrm>
                      <a:off x="435768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7" name="Прямоугольник 1666"/>
                    <p:cNvSpPr/>
                    <p:nvPr/>
                  </p:nvSpPr>
                  <p:spPr>
                    <a:xfrm>
                      <a:off x="457200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8" name="Прямоугольник 1667"/>
                    <p:cNvSpPr/>
                    <p:nvPr/>
                  </p:nvSpPr>
                  <p:spPr>
                    <a:xfrm>
                      <a:off x="478631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9" name="Прямоугольник 1668"/>
                    <p:cNvSpPr/>
                    <p:nvPr/>
                  </p:nvSpPr>
                  <p:spPr>
                    <a:xfrm>
                      <a:off x="500062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0" name="Прямоугольник 1669"/>
                    <p:cNvSpPr/>
                    <p:nvPr/>
                  </p:nvSpPr>
                  <p:spPr>
                    <a:xfrm>
                      <a:off x="521494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1" name="Прямоугольник 1670"/>
                    <p:cNvSpPr/>
                    <p:nvPr/>
                  </p:nvSpPr>
                  <p:spPr>
                    <a:xfrm>
                      <a:off x="542925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2" name="Прямоугольник 1671"/>
                    <p:cNvSpPr/>
                    <p:nvPr/>
                  </p:nvSpPr>
                  <p:spPr>
                    <a:xfrm>
                      <a:off x="564357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3" name="Прямоугольник 1672"/>
                    <p:cNvSpPr/>
                    <p:nvPr/>
                  </p:nvSpPr>
                  <p:spPr>
                    <a:xfrm>
                      <a:off x="585788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4" name="Прямоугольник 1673"/>
                    <p:cNvSpPr/>
                    <p:nvPr/>
                  </p:nvSpPr>
                  <p:spPr>
                    <a:xfrm>
                      <a:off x="607219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5" name="Прямоугольник 1674"/>
                    <p:cNvSpPr/>
                    <p:nvPr/>
                  </p:nvSpPr>
                  <p:spPr>
                    <a:xfrm>
                      <a:off x="628651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6" name="Прямоугольник 1675"/>
                    <p:cNvSpPr/>
                    <p:nvPr/>
                  </p:nvSpPr>
                  <p:spPr>
                    <a:xfrm>
                      <a:off x="-14290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7" name="Прямоугольник 1676"/>
                    <p:cNvSpPr/>
                    <p:nvPr/>
                  </p:nvSpPr>
                  <p:spPr>
                    <a:xfrm>
                      <a:off x="7140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8" name="Прямоугольник 1677"/>
                    <p:cNvSpPr/>
                    <p:nvPr/>
                  </p:nvSpPr>
                  <p:spPr>
                    <a:xfrm>
                      <a:off x="28572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9" name="Прямоугольник 1678"/>
                    <p:cNvSpPr/>
                    <p:nvPr/>
                  </p:nvSpPr>
                  <p:spPr>
                    <a:xfrm>
                      <a:off x="50003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0" name="Прямоугольник 1679"/>
                    <p:cNvSpPr/>
                    <p:nvPr/>
                  </p:nvSpPr>
                  <p:spPr>
                    <a:xfrm>
                      <a:off x="71434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1" name="Прямоугольник 1680"/>
                    <p:cNvSpPr/>
                    <p:nvPr/>
                  </p:nvSpPr>
                  <p:spPr>
                    <a:xfrm>
                      <a:off x="92866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2" name="Прямоугольник 1681"/>
                    <p:cNvSpPr/>
                    <p:nvPr/>
                  </p:nvSpPr>
                  <p:spPr>
                    <a:xfrm>
                      <a:off x="114297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3" name="Прямоугольник 1682"/>
                    <p:cNvSpPr/>
                    <p:nvPr/>
                  </p:nvSpPr>
                  <p:spPr>
                    <a:xfrm>
                      <a:off x="135729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4" name="Прямоугольник 1683"/>
                    <p:cNvSpPr/>
                    <p:nvPr/>
                  </p:nvSpPr>
                  <p:spPr>
                    <a:xfrm>
                      <a:off x="157160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5" name="Прямоугольник 1684"/>
                    <p:cNvSpPr/>
                    <p:nvPr/>
                  </p:nvSpPr>
                  <p:spPr>
                    <a:xfrm>
                      <a:off x="178591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6" name="Прямоугольник 1685"/>
                    <p:cNvSpPr/>
                    <p:nvPr/>
                  </p:nvSpPr>
                  <p:spPr>
                    <a:xfrm>
                      <a:off x="200023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7" name="Прямоугольник 1686"/>
                    <p:cNvSpPr/>
                    <p:nvPr/>
                  </p:nvSpPr>
                  <p:spPr>
                    <a:xfrm>
                      <a:off x="221454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8" name="Прямоугольник 1687"/>
                    <p:cNvSpPr/>
                    <p:nvPr/>
                  </p:nvSpPr>
                  <p:spPr>
                    <a:xfrm>
                      <a:off x="242886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9" name="Прямоугольник 1688"/>
                    <p:cNvSpPr/>
                    <p:nvPr/>
                  </p:nvSpPr>
                  <p:spPr>
                    <a:xfrm>
                      <a:off x="264317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0" name="Прямоугольник 1689"/>
                    <p:cNvSpPr/>
                    <p:nvPr/>
                  </p:nvSpPr>
                  <p:spPr>
                    <a:xfrm>
                      <a:off x="285748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1" name="Прямоугольник 1690"/>
                    <p:cNvSpPr/>
                    <p:nvPr/>
                  </p:nvSpPr>
                  <p:spPr>
                    <a:xfrm>
                      <a:off x="307180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2" name="Прямоугольник 1691"/>
                    <p:cNvSpPr/>
                    <p:nvPr/>
                  </p:nvSpPr>
                  <p:spPr>
                    <a:xfrm>
                      <a:off x="328611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3" name="Прямоугольник 1692"/>
                    <p:cNvSpPr/>
                    <p:nvPr/>
                  </p:nvSpPr>
                  <p:spPr>
                    <a:xfrm>
                      <a:off x="350043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4" name="Прямоугольник 1693"/>
                    <p:cNvSpPr/>
                    <p:nvPr/>
                  </p:nvSpPr>
                  <p:spPr>
                    <a:xfrm>
                      <a:off x="371474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5" name="Прямоугольник 1694"/>
                    <p:cNvSpPr/>
                    <p:nvPr/>
                  </p:nvSpPr>
                  <p:spPr>
                    <a:xfrm>
                      <a:off x="392905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6" name="Прямоугольник 1695"/>
                    <p:cNvSpPr/>
                    <p:nvPr/>
                  </p:nvSpPr>
                  <p:spPr>
                    <a:xfrm>
                      <a:off x="414337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7" name="Прямоугольник 1696"/>
                    <p:cNvSpPr/>
                    <p:nvPr/>
                  </p:nvSpPr>
                  <p:spPr>
                    <a:xfrm>
                      <a:off x="435768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8" name="Прямоугольник 1697"/>
                    <p:cNvSpPr/>
                    <p:nvPr/>
                  </p:nvSpPr>
                  <p:spPr>
                    <a:xfrm>
                      <a:off x="457200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9" name="Прямоугольник 1698"/>
                    <p:cNvSpPr/>
                    <p:nvPr/>
                  </p:nvSpPr>
                  <p:spPr>
                    <a:xfrm>
                      <a:off x="478631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0" name="Прямоугольник 1699"/>
                    <p:cNvSpPr/>
                    <p:nvPr/>
                  </p:nvSpPr>
                  <p:spPr>
                    <a:xfrm>
                      <a:off x="500062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1" name="Прямоугольник 1700"/>
                    <p:cNvSpPr/>
                    <p:nvPr/>
                  </p:nvSpPr>
                  <p:spPr>
                    <a:xfrm>
                      <a:off x="521494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2" name="Прямоугольник 1701"/>
                    <p:cNvSpPr/>
                    <p:nvPr/>
                  </p:nvSpPr>
                  <p:spPr>
                    <a:xfrm>
                      <a:off x="542925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3" name="Прямоугольник 1702"/>
                    <p:cNvSpPr/>
                    <p:nvPr/>
                  </p:nvSpPr>
                  <p:spPr>
                    <a:xfrm>
                      <a:off x="564357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4" name="Прямоугольник 1703"/>
                    <p:cNvSpPr/>
                    <p:nvPr/>
                  </p:nvSpPr>
                  <p:spPr>
                    <a:xfrm>
                      <a:off x="585788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5" name="Прямоугольник 1704"/>
                    <p:cNvSpPr/>
                    <p:nvPr/>
                  </p:nvSpPr>
                  <p:spPr>
                    <a:xfrm>
                      <a:off x="607219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6" name="Прямоугольник 1705"/>
                    <p:cNvSpPr/>
                    <p:nvPr/>
                  </p:nvSpPr>
                  <p:spPr>
                    <a:xfrm>
                      <a:off x="628651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7" name="Прямоугольник 1706"/>
                    <p:cNvSpPr/>
                    <p:nvPr/>
                  </p:nvSpPr>
                  <p:spPr>
                    <a:xfrm>
                      <a:off x="-14290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8" name="Прямоугольник 1707"/>
                    <p:cNvSpPr/>
                    <p:nvPr/>
                  </p:nvSpPr>
                  <p:spPr>
                    <a:xfrm>
                      <a:off x="7140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9" name="Прямоугольник 1708"/>
                    <p:cNvSpPr/>
                    <p:nvPr/>
                  </p:nvSpPr>
                  <p:spPr>
                    <a:xfrm>
                      <a:off x="28572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0" name="Прямоугольник 1709"/>
                    <p:cNvSpPr/>
                    <p:nvPr/>
                  </p:nvSpPr>
                  <p:spPr>
                    <a:xfrm>
                      <a:off x="50003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1" name="Прямоугольник 1710"/>
                    <p:cNvSpPr/>
                    <p:nvPr/>
                  </p:nvSpPr>
                  <p:spPr>
                    <a:xfrm>
                      <a:off x="71434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2" name="Прямоугольник 1711"/>
                    <p:cNvSpPr/>
                    <p:nvPr/>
                  </p:nvSpPr>
                  <p:spPr>
                    <a:xfrm>
                      <a:off x="92866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3" name="Прямоугольник 1712"/>
                    <p:cNvSpPr/>
                    <p:nvPr/>
                  </p:nvSpPr>
                  <p:spPr>
                    <a:xfrm>
                      <a:off x="114297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4" name="Прямоугольник 1713"/>
                    <p:cNvSpPr/>
                    <p:nvPr/>
                  </p:nvSpPr>
                  <p:spPr>
                    <a:xfrm>
                      <a:off x="135729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5" name="Прямоугольник 1714"/>
                    <p:cNvSpPr/>
                    <p:nvPr/>
                  </p:nvSpPr>
                  <p:spPr>
                    <a:xfrm>
                      <a:off x="157160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6" name="Прямоугольник 1715"/>
                    <p:cNvSpPr/>
                    <p:nvPr/>
                  </p:nvSpPr>
                  <p:spPr>
                    <a:xfrm>
                      <a:off x="178591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7" name="Прямоугольник 1716"/>
                    <p:cNvSpPr/>
                    <p:nvPr/>
                  </p:nvSpPr>
                  <p:spPr>
                    <a:xfrm>
                      <a:off x="200023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8" name="Прямоугольник 1717"/>
                    <p:cNvSpPr/>
                    <p:nvPr/>
                  </p:nvSpPr>
                  <p:spPr>
                    <a:xfrm>
                      <a:off x="221454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9" name="Прямоугольник 1718"/>
                    <p:cNvSpPr/>
                    <p:nvPr/>
                  </p:nvSpPr>
                  <p:spPr>
                    <a:xfrm>
                      <a:off x="242886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0" name="Прямоугольник 1719"/>
                    <p:cNvSpPr/>
                    <p:nvPr/>
                  </p:nvSpPr>
                  <p:spPr>
                    <a:xfrm>
                      <a:off x="264317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1" name="Прямоугольник 1720"/>
                    <p:cNvSpPr/>
                    <p:nvPr/>
                  </p:nvSpPr>
                  <p:spPr>
                    <a:xfrm>
                      <a:off x="285748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2" name="Прямоугольник 1721"/>
                    <p:cNvSpPr/>
                    <p:nvPr/>
                  </p:nvSpPr>
                  <p:spPr>
                    <a:xfrm>
                      <a:off x="307180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3" name="Прямоугольник 1722"/>
                    <p:cNvSpPr/>
                    <p:nvPr/>
                  </p:nvSpPr>
                  <p:spPr>
                    <a:xfrm>
                      <a:off x="328611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4" name="Прямоугольник 1723"/>
                    <p:cNvSpPr/>
                    <p:nvPr/>
                  </p:nvSpPr>
                  <p:spPr>
                    <a:xfrm>
                      <a:off x="350043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5" name="Прямоугольник 1724"/>
                    <p:cNvSpPr/>
                    <p:nvPr/>
                  </p:nvSpPr>
                  <p:spPr>
                    <a:xfrm>
                      <a:off x="371474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6" name="Прямоугольник 1725"/>
                    <p:cNvSpPr/>
                    <p:nvPr/>
                  </p:nvSpPr>
                  <p:spPr>
                    <a:xfrm>
                      <a:off x="392905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7" name="Прямоугольник 1726"/>
                    <p:cNvSpPr/>
                    <p:nvPr/>
                  </p:nvSpPr>
                  <p:spPr>
                    <a:xfrm>
                      <a:off x="414337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8" name="Прямоугольник 1727"/>
                    <p:cNvSpPr/>
                    <p:nvPr/>
                  </p:nvSpPr>
                  <p:spPr>
                    <a:xfrm>
                      <a:off x="435768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9" name="Прямоугольник 1728"/>
                    <p:cNvSpPr/>
                    <p:nvPr/>
                  </p:nvSpPr>
                  <p:spPr>
                    <a:xfrm>
                      <a:off x="457200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0" name="Прямоугольник 1729"/>
                    <p:cNvSpPr/>
                    <p:nvPr/>
                  </p:nvSpPr>
                  <p:spPr>
                    <a:xfrm>
                      <a:off x="478631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1" name="Прямоугольник 1730"/>
                    <p:cNvSpPr/>
                    <p:nvPr/>
                  </p:nvSpPr>
                  <p:spPr>
                    <a:xfrm>
                      <a:off x="500062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2" name="Прямоугольник 1731"/>
                    <p:cNvSpPr/>
                    <p:nvPr/>
                  </p:nvSpPr>
                  <p:spPr>
                    <a:xfrm>
                      <a:off x="521494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3" name="Прямоугольник 1732"/>
                    <p:cNvSpPr/>
                    <p:nvPr/>
                  </p:nvSpPr>
                  <p:spPr>
                    <a:xfrm>
                      <a:off x="542925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4" name="Прямоугольник 1733"/>
                    <p:cNvSpPr/>
                    <p:nvPr/>
                  </p:nvSpPr>
                  <p:spPr>
                    <a:xfrm>
                      <a:off x="564357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5" name="Прямоугольник 1734"/>
                    <p:cNvSpPr/>
                    <p:nvPr/>
                  </p:nvSpPr>
                  <p:spPr>
                    <a:xfrm>
                      <a:off x="585788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6" name="Прямоугольник 1735"/>
                    <p:cNvSpPr/>
                    <p:nvPr/>
                  </p:nvSpPr>
                  <p:spPr>
                    <a:xfrm>
                      <a:off x="607219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7" name="Прямоугольник 1736"/>
                    <p:cNvSpPr/>
                    <p:nvPr/>
                  </p:nvSpPr>
                  <p:spPr>
                    <a:xfrm>
                      <a:off x="628651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8" name="Прямоугольник 1737"/>
                    <p:cNvSpPr/>
                    <p:nvPr/>
                  </p:nvSpPr>
                  <p:spPr>
                    <a:xfrm>
                      <a:off x="-14290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9" name="Прямоугольник 1738"/>
                    <p:cNvSpPr/>
                    <p:nvPr/>
                  </p:nvSpPr>
                  <p:spPr>
                    <a:xfrm>
                      <a:off x="7140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0" name="Прямоугольник 1739"/>
                    <p:cNvSpPr/>
                    <p:nvPr/>
                  </p:nvSpPr>
                  <p:spPr>
                    <a:xfrm>
                      <a:off x="28572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1" name="Прямоугольник 1740"/>
                    <p:cNvSpPr/>
                    <p:nvPr/>
                  </p:nvSpPr>
                  <p:spPr>
                    <a:xfrm>
                      <a:off x="50003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2" name="Прямоугольник 1741"/>
                    <p:cNvSpPr/>
                    <p:nvPr/>
                  </p:nvSpPr>
                  <p:spPr>
                    <a:xfrm>
                      <a:off x="71434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3" name="Прямоугольник 1742"/>
                    <p:cNvSpPr/>
                    <p:nvPr/>
                  </p:nvSpPr>
                  <p:spPr>
                    <a:xfrm>
                      <a:off x="92866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4" name="Прямоугольник 1743"/>
                    <p:cNvSpPr/>
                    <p:nvPr/>
                  </p:nvSpPr>
                  <p:spPr>
                    <a:xfrm>
                      <a:off x="114297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5" name="Прямоугольник 1744"/>
                    <p:cNvSpPr/>
                    <p:nvPr/>
                  </p:nvSpPr>
                  <p:spPr>
                    <a:xfrm>
                      <a:off x="135729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6" name="Прямоугольник 1745"/>
                    <p:cNvSpPr/>
                    <p:nvPr/>
                  </p:nvSpPr>
                  <p:spPr>
                    <a:xfrm>
                      <a:off x="157160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7" name="Прямоугольник 1746"/>
                    <p:cNvSpPr/>
                    <p:nvPr/>
                  </p:nvSpPr>
                  <p:spPr>
                    <a:xfrm>
                      <a:off x="178591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8" name="Прямоугольник 1747"/>
                    <p:cNvSpPr/>
                    <p:nvPr/>
                  </p:nvSpPr>
                  <p:spPr>
                    <a:xfrm>
                      <a:off x="200023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9" name="Прямоугольник 1748"/>
                    <p:cNvSpPr/>
                    <p:nvPr/>
                  </p:nvSpPr>
                  <p:spPr>
                    <a:xfrm>
                      <a:off x="221454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0" name="Прямоугольник 1749"/>
                    <p:cNvSpPr/>
                    <p:nvPr/>
                  </p:nvSpPr>
                  <p:spPr>
                    <a:xfrm>
                      <a:off x="242886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1" name="Прямоугольник 1750"/>
                    <p:cNvSpPr/>
                    <p:nvPr/>
                  </p:nvSpPr>
                  <p:spPr>
                    <a:xfrm>
                      <a:off x="264317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2" name="Прямоугольник 1751"/>
                    <p:cNvSpPr/>
                    <p:nvPr/>
                  </p:nvSpPr>
                  <p:spPr>
                    <a:xfrm>
                      <a:off x="285748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3" name="Прямоугольник 1752"/>
                    <p:cNvSpPr/>
                    <p:nvPr/>
                  </p:nvSpPr>
                  <p:spPr>
                    <a:xfrm>
                      <a:off x="307180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4" name="Прямоугольник 1753"/>
                    <p:cNvSpPr/>
                    <p:nvPr/>
                  </p:nvSpPr>
                  <p:spPr>
                    <a:xfrm>
                      <a:off x="328611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5" name="Прямоугольник 1754"/>
                    <p:cNvSpPr/>
                    <p:nvPr/>
                  </p:nvSpPr>
                  <p:spPr>
                    <a:xfrm>
                      <a:off x="350043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6" name="Прямоугольник 1755"/>
                    <p:cNvSpPr/>
                    <p:nvPr/>
                  </p:nvSpPr>
                  <p:spPr>
                    <a:xfrm>
                      <a:off x="371474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7" name="Прямоугольник 1756"/>
                    <p:cNvSpPr/>
                    <p:nvPr/>
                  </p:nvSpPr>
                  <p:spPr>
                    <a:xfrm>
                      <a:off x="392905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8" name="Прямоугольник 1757"/>
                    <p:cNvSpPr/>
                    <p:nvPr/>
                  </p:nvSpPr>
                  <p:spPr>
                    <a:xfrm>
                      <a:off x="414337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9" name="Прямоугольник 1758"/>
                    <p:cNvSpPr/>
                    <p:nvPr/>
                  </p:nvSpPr>
                  <p:spPr>
                    <a:xfrm>
                      <a:off x="435768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0" name="Прямоугольник 1759"/>
                    <p:cNvSpPr/>
                    <p:nvPr/>
                  </p:nvSpPr>
                  <p:spPr>
                    <a:xfrm>
                      <a:off x="457200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1" name="Прямоугольник 1760"/>
                    <p:cNvSpPr/>
                    <p:nvPr/>
                  </p:nvSpPr>
                  <p:spPr>
                    <a:xfrm>
                      <a:off x="478631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2" name="Прямоугольник 1761"/>
                    <p:cNvSpPr/>
                    <p:nvPr/>
                  </p:nvSpPr>
                  <p:spPr>
                    <a:xfrm>
                      <a:off x="500062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3" name="Прямоугольник 1762"/>
                    <p:cNvSpPr/>
                    <p:nvPr/>
                  </p:nvSpPr>
                  <p:spPr>
                    <a:xfrm>
                      <a:off x="521494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4" name="Прямоугольник 1763"/>
                    <p:cNvSpPr/>
                    <p:nvPr/>
                  </p:nvSpPr>
                  <p:spPr>
                    <a:xfrm>
                      <a:off x="542925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5" name="Прямоугольник 1764"/>
                    <p:cNvSpPr/>
                    <p:nvPr/>
                  </p:nvSpPr>
                  <p:spPr>
                    <a:xfrm>
                      <a:off x="564357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6" name="Прямоугольник 1765"/>
                    <p:cNvSpPr/>
                    <p:nvPr/>
                  </p:nvSpPr>
                  <p:spPr>
                    <a:xfrm>
                      <a:off x="585788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7" name="Прямоугольник 1766"/>
                    <p:cNvSpPr/>
                    <p:nvPr/>
                  </p:nvSpPr>
                  <p:spPr>
                    <a:xfrm>
                      <a:off x="607219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8" name="Прямоугольник 1767"/>
                    <p:cNvSpPr/>
                    <p:nvPr/>
                  </p:nvSpPr>
                  <p:spPr>
                    <a:xfrm>
                      <a:off x="628651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9" name="Прямоугольник 1768"/>
                    <p:cNvSpPr/>
                    <p:nvPr/>
                  </p:nvSpPr>
                  <p:spPr>
                    <a:xfrm>
                      <a:off x="-14290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0" name="Прямоугольник 1769"/>
                    <p:cNvSpPr/>
                    <p:nvPr/>
                  </p:nvSpPr>
                  <p:spPr>
                    <a:xfrm>
                      <a:off x="7140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1" name="Прямоугольник 1770"/>
                    <p:cNvSpPr/>
                    <p:nvPr/>
                  </p:nvSpPr>
                  <p:spPr>
                    <a:xfrm>
                      <a:off x="28572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2" name="Прямоугольник 1771"/>
                    <p:cNvSpPr/>
                    <p:nvPr/>
                  </p:nvSpPr>
                  <p:spPr>
                    <a:xfrm>
                      <a:off x="50003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3" name="Прямоугольник 1772"/>
                    <p:cNvSpPr/>
                    <p:nvPr/>
                  </p:nvSpPr>
                  <p:spPr>
                    <a:xfrm>
                      <a:off x="71434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4" name="Прямоугольник 1773"/>
                    <p:cNvSpPr/>
                    <p:nvPr/>
                  </p:nvSpPr>
                  <p:spPr>
                    <a:xfrm>
                      <a:off x="92866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5" name="Прямоугольник 1774"/>
                    <p:cNvSpPr/>
                    <p:nvPr/>
                  </p:nvSpPr>
                  <p:spPr>
                    <a:xfrm>
                      <a:off x="114297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6" name="Прямоугольник 1775"/>
                    <p:cNvSpPr/>
                    <p:nvPr/>
                  </p:nvSpPr>
                  <p:spPr>
                    <a:xfrm>
                      <a:off x="135729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7" name="Прямоугольник 1776"/>
                    <p:cNvSpPr/>
                    <p:nvPr/>
                  </p:nvSpPr>
                  <p:spPr>
                    <a:xfrm>
                      <a:off x="157160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8" name="Прямоугольник 1777"/>
                    <p:cNvSpPr/>
                    <p:nvPr/>
                  </p:nvSpPr>
                  <p:spPr>
                    <a:xfrm>
                      <a:off x="178591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9" name="Прямоугольник 1778"/>
                    <p:cNvSpPr/>
                    <p:nvPr/>
                  </p:nvSpPr>
                  <p:spPr>
                    <a:xfrm>
                      <a:off x="200023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0" name="Прямоугольник 1779"/>
                    <p:cNvSpPr/>
                    <p:nvPr/>
                  </p:nvSpPr>
                  <p:spPr>
                    <a:xfrm>
                      <a:off x="221454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1" name="Прямоугольник 1780"/>
                    <p:cNvSpPr/>
                    <p:nvPr/>
                  </p:nvSpPr>
                  <p:spPr>
                    <a:xfrm>
                      <a:off x="242886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2" name="Прямоугольник 1781"/>
                    <p:cNvSpPr/>
                    <p:nvPr/>
                  </p:nvSpPr>
                  <p:spPr>
                    <a:xfrm>
                      <a:off x="264317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3" name="Прямоугольник 1782"/>
                    <p:cNvSpPr/>
                    <p:nvPr/>
                  </p:nvSpPr>
                  <p:spPr>
                    <a:xfrm>
                      <a:off x="285748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4" name="Прямоугольник 1783"/>
                    <p:cNvSpPr/>
                    <p:nvPr/>
                  </p:nvSpPr>
                  <p:spPr>
                    <a:xfrm>
                      <a:off x="307180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5" name="Прямоугольник 1784"/>
                    <p:cNvSpPr/>
                    <p:nvPr/>
                  </p:nvSpPr>
                  <p:spPr>
                    <a:xfrm>
                      <a:off x="328611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6" name="Прямоугольник 1785"/>
                    <p:cNvSpPr/>
                    <p:nvPr/>
                  </p:nvSpPr>
                  <p:spPr>
                    <a:xfrm>
                      <a:off x="350043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7" name="Прямоугольник 1786"/>
                    <p:cNvSpPr/>
                    <p:nvPr/>
                  </p:nvSpPr>
                  <p:spPr>
                    <a:xfrm>
                      <a:off x="371474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8" name="Прямоугольник 1787"/>
                    <p:cNvSpPr/>
                    <p:nvPr/>
                  </p:nvSpPr>
                  <p:spPr>
                    <a:xfrm>
                      <a:off x="392905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9" name="Прямоугольник 1788"/>
                    <p:cNvSpPr/>
                    <p:nvPr/>
                  </p:nvSpPr>
                  <p:spPr>
                    <a:xfrm>
                      <a:off x="414337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0" name="Прямоугольник 1789"/>
                    <p:cNvSpPr/>
                    <p:nvPr/>
                  </p:nvSpPr>
                  <p:spPr>
                    <a:xfrm>
                      <a:off x="435768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1" name="Прямоугольник 1790"/>
                    <p:cNvSpPr/>
                    <p:nvPr/>
                  </p:nvSpPr>
                  <p:spPr>
                    <a:xfrm>
                      <a:off x="457200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2" name="Прямоугольник 1791"/>
                    <p:cNvSpPr/>
                    <p:nvPr/>
                  </p:nvSpPr>
                  <p:spPr>
                    <a:xfrm>
                      <a:off x="478631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3" name="Прямоугольник 1792"/>
                    <p:cNvSpPr/>
                    <p:nvPr/>
                  </p:nvSpPr>
                  <p:spPr>
                    <a:xfrm>
                      <a:off x="500062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4" name="Прямоугольник 1793"/>
                    <p:cNvSpPr/>
                    <p:nvPr/>
                  </p:nvSpPr>
                  <p:spPr>
                    <a:xfrm>
                      <a:off x="521494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5" name="Прямоугольник 1794"/>
                    <p:cNvSpPr/>
                    <p:nvPr/>
                  </p:nvSpPr>
                  <p:spPr>
                    <a:xfrm>
                      <a:off x="542925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6" name="Прямоугольник 1795"/>
                    <p:cNvSpPr/>
                    <p:nvPr/>
                  </p:nvSpPr>
                  <p:spPr>
                    <a:xfrm>
                      <a:off x="564357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7" name="Прямоугольник 1796"/>
                    <p:cNvSpPr/>
                    <p:nvPr/>
                  </p:nvSpPr>
                  <p:spPr>
                    <a:xfrm>
                      <a:off x="585788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8" name="Прямоугольник 1797"/>
                    <p:cNvSpPr/>
                    <p:nvPr/>
                  </p:nvSpPr>
                  <p:spPr>
                    <a:xfrm>
                      <a:off x="607219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9" name="Прямоугольник 1798"/>
                    <p:cNvSpPr/>
                    <p:nvPr/>
                  </p:nvSpPr>
                  <p:spPr>
                    <a:xfrm>
                      <a:off x="628651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0" name="Прямоугольник 1799"/>
                    <p:cNvSpPr/>
                    <p:nvPr/>
                  </p:nvSpPr>
                  <p:spPr>
                    <a:xfrm>
                      <a:off x="-14290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1" name="Прямоугольник 1800"/>
                    <p:cNvSpPr/>
                    <p:nvPr/>
                  </p:nvSpPr>
                  <p:spPr>
                    <a:xfrm>
                      <a:off x="7140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2" name="Прямоугольник 1801"/>
                    <p:cNvSpPr/>
                    <p:nvPr/>
                  </p:nvSpPr>
                  <p:spPr>
                    <a:xfrm>
                      <a:off x="28572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3" name="Прямоугольник 1802"/>
                    <p:cNvSpPr/>
                    <p:nvPr/>
                  </p:nvSpPr>
                  <p:spPr>
                    <a:xfrm>
                      <a:off x="50003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4" name="Прямоугольник 1803"/>
                    <p:cNvSpPr/>
                    <p:nvPr/>
                  </p:nvSpPr>
                  <p:spPr>
                    <a:xfrm>
                      <a:off x="71434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5" name="Прямоугольник 1804"/>
                    <p:cNvSpPr/>
                    <p:nvPr/>
                  </p:nvSpPr>
                  <p:spPr>
                    <a:xfrm>
                      <a:off x="92866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6" name="Прямоугольник 1805"/>
                    <p:cNvSpPr/>
                    <p:nvPr/>
                  </p:nvSpPr>
                  <p:spPr>
                    <a:xfrm>
                      <a:off x="114297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7" name="Прямоугольник 1806"/>
                    <p:cNvSpPr/>
                    <p:nvPr/>
                  </p:nvSpPr>
                  <p:spPr>
                    <a:xfrm>
                      <a:off x="135729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8" name="Прямоугольник 1807"/>
                    <p:cNvSpPr/>
                    <p:nvPr/>
                  </p:nvSpPr>
                  <p:spPr>
                    <a:xfrm>
                      <a:off x="157160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9" name="Прямоугольник 1808"/>
                    <p:cNvSpPr/>
                    <p:nvPr/>
                  </p:nvSpPr>
                  <p:spPr>
                    <a:xfrm>
                      <a:off x="178591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0" name="Прямоугольник 1809"/>
                    <p:cNvSpPr/>
                    <p:nvPr/>
                  </p:nvSpPr>
                  <p:spPr>
                    <a:xfrm>
                      <a:off x="200023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1" name="Прямоугольник 1810"/>
                    <p:cNvSpPr/>
                    <p:nvPr/>
                  </p:nvSpPr>
                  <p:spPr>
                    <a:xfrm>
                      <a:off x="221454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2" name="Прямоугольник 1811"/>
                    <p:cNvSpPr/>
                    <p:nvPr/>
                  </p:nvSpPr>
                  <p:spPr>
                    <a:xfrm>
                      <a:off x="242886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3" name="Прямоугольник 1812"/>
                    <p:cNvSpPr/>
                    <p:nvPr/>
                  </p:nvSpPr>
                  <p:spPr>
                    <a:xfrm>
                      <a:off x="264317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4" name="Прямоугольник 1813"/>
                    <p:cNvSpPr/>
                    <p:nvPr/>
                  </p:nvSpPr>
                  <p:spPr>
                    <a:xfrm>
                      <a:off x="285748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5" name="Прямоугольник 1814"/>
                    <p:cNvSpPr/>
                    <p:nvPr/>
                  </p:nvSpPr>
                  <p:spPr>
                    <a:xfrm>
                      <a:off x="307180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6" name="Прямоугольник 1815"/>
                    <p:cNvSpPr/>
                    <p:nvPr/>
                  </p:nvSpPr>
                  <p:spPr>
                    <a:xfrm>
                      <a:off x="328611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7" name="Прямоугольник 1816"/>
                    <p:cNvSpPr/>
                    <p:nvPr/>
                  </p:nvSpPr>
                  <p:spPr>
                    <a:xfrm>
                      <a:off x="350043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8" name="Прямоугольник 1817"/>
                    <p:cNvSpPr/>
                    <p:nvPr/>
                  </p:nvSpPr>
                  <p:spPr>
                    <a:xfrm>
                      <a:off x="371474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9" name="Прямоугольник 1818"/>
                    <p:cNvSpPr/>
                    <p:nvPr/>
                  </p:nvSpPr>
                  <p:spPr>
                    <a:xfrm>
                      <a:off x="392905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0" name="Прямоугольник 1819"/>
                    <p:cNvSpPr/>
                    <p:nvPr/>
                  </p:nvSpPr>
                  <p:spPr>
                    <a:xfrm>
                      <a:off x="414337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1" name="Прямоугольник 1820"/>
                    <p:cNvSpPr/>
                    <p:nvPr/>
                  </p:nvSpPr>
                  <p:spPr>
                    <a:xfrm>
                      <a:off x="435768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2" name="Прямоугольник 1821"/>
                    <p:cNvSpPr/>
                    <p:nvPr/>
                  </p:nvSpPr>
                  <p:spPr>
                    <a:xfrm>
                      <a:off x="457200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3" name="Прямоугольник 1822"/>
                    <p:cNvSpPr/>
                    <p:nvPr/>
                  </p:nvSpPr>
                  <p:spPr>
                    <a:xfrm>
                      <a:off x="478631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4" name="Прямоугольник 1823"/>
                    <p:cNvSpPr/>
                    <p:nvPr/>
                  </p:nvSpPr>
                  <p:spPr>
                    <a:xfrm>
                      <a:off x="500062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5" name="Прямоугольник 1824"/>
                    <p:cNvSpPr/>
                    <p:nvPr/>
                  </p:nvSpPr>
                  <p:spPr>
                    <a:xfrm>
                      <a:off x="521494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6" name="Прямоугольник 1825"/>
                    <p:cNvSpPr/>
                    <p:nvPr/>
                  </p:nvSpPr>
                  <p:spPr>
                    <a:xfrm>
                      <a:off x="542925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7" name="Прямоугольник 1826"/>
                    <p:cNvSpPr/>
                    <p:nvPr/>
                  </p:nvSpPr>
                  <p:spPr>
                    <a:xfrm>
                      <a:off x="564357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8" name="Прямоугольник 1827"/>
                    <p:cNvSpPr/>
                    <p:nvPr/>
                  </p:nvSpPr>
                  <p:spPr>
                    <a:xfrm>
                      <a:off x="585788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9" name="Прямоугольник 1828"/>
                    <p:cNvSpPr/>
                    <p:nvPr/>
                  </p:nvSpPr>
                  <p:spPr>
                    <a:xfrm>
                      <a:off x="607219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0" name="Прямоугольник 1829"/>
                    <p:cNvSpPr/>
                    <p:nvPr/>
                  </p:nvSpPr>
                  <p:spPr>
                    <a:xfrm>
                      <a:off x="628651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1" name="Прямоугольник 1830"/>
                    <p:cNvSpPr/>
                    <p:nvPr/>
                  </p:nvSpPr>
                  <p:spPr>
                    <a:xfrm>
                      <a:off x="-14290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2" name="Прямоугольник 1831"/>
                    <p:cNvSpPr/>
                    <p:nvPr/>
                  </p:nvSpPr>
                  <p:spPr>
                    <a:xfrm>
                      <a:off x="7140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3" name="Прямоугольник 1832"/>
                    <p:cNvSpPr/>
                    <p:nvPr/>
                  </p:nvSpPr>
                  <p:spPr>
                    <a:xfrm>
                      <a:off x="28572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4" name="Прямоугольник 1833"/>
                    <p:cNvSpPr/>
                    <p:nvPr/>
                  </p:nvSpPr>
                  <p:spPr>
                    <a:xfrm>
                      <a:off x="50003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5" name="Прямоугольник 1834"/>
                    <p:cNvSpPr/>
                    <p:nvPr/>
                  </p:nvSpPr>
                  <p:spPr>
                    <a:xfrm>
                      <a:off x="71434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6" name="Прямоугольник 1835"/>
                    <p:cNvSpPr/>
                    <p:nvPr/>
                  </p:nvSpPr>
                  <p:spPr>
                    <a:xfrm>
                      <a:off x="92866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7" name="Прямоугольник 1836"/>
                    <p:cNvSpPr/>
                    <p:nvPr/>
                  </p:nvSpPr>
                  <p:spPr>
                    <a:xfrm>
                      <a:off x="114297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8" name="Прямоугольник 1837"/>
                    <p:cNvSpPr/>
                    <p:nvPr/>
                  </p:nvSpPr>
                  <p:spPr>
                    <a:xfrm>
                      <a:off x="135729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9" name="Прямоугольник 1838"/>
                    <p:cNvSpPr/>
                    <p:nvPr/>
                  </p:nvSpPr>
                  <p:spPr>
                    <a:xfrm>
                      <a:off x="157160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0" name="Прямоугольник 1839"/>
                    <p:cNvSpPr/>
                    <p:nvPr/>
                  </p:nvSpPr>
                  <p:spPr>
                    <a:xfrm>
                      <a:off x="178591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1" name="Прямоугольник 1840"/>
                    <p:cNvSpPr/>
                    <p:nvPr/>
                  </p:nvSpPr>
                  <p:spPr>
                    <a:xfrm>
                      <a:off x="200023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2" name="Прямоугольник 1841"/>
                    <p:cNvSpPr/>
                    <p:nvPr/>
                  </p:nvSpPr>
                  <p:spPr>
                    <a:xfrm>
                      <a:off x="221454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3" name="Прямоугольник 1842"/>
                    <p:cNvSpPr/>
                    <p:nvPr/>
                  </p:nvSpPr>
                  <p:spPr>
                    <a:xfrm>
                      <a:off x="242886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4" name="Прямоугольник 1843"/>
                    <p:cNvSpPr/>
                    <p:nvPr/>
                  </p:nvSpPr>
                  <p:spPr>
                    <a:xfrm>
                      <a:off x="264317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5" name="Прямоугольник 1844"/>
                    <p:cNvSpPr/>
                    <p:nvPr/>
                  </p:nvSpPr>
                  <p:spPr>
                    <a:xfrm>
                      <a:off x="285748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6" name="Прямоугольник 1845"/>
                    <p:cNvSpPr/>
                    <p:nvPr/>
                  </p:nvSpPr>
                  <p:spPr>
                    <a:xfrm>
                      <a:off x="307180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7" name="Прямоугольник 1846"/>
                    <p:cNvSpPr/>
                    <p:nvPr/>
                  </p:nvSpPr>
                  <p:spPr>
                    <a:xfrm>
                      <a:off x="328611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8" name="Прямоугольник 1847"/>
                    <p:cNvSpPr/>
                    <p:nvPr/>
                  </p:nvSpPr>
                  <p:spPr>
                    <a:xfrm>
                      <a:off x="350043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9" name="Прямоугольник 1848"/>
                    <p:cNvSpPr/>
                    <p:nvPr/>
                  </p:nvSpPr>
                  <p:spPr>
                    <a:xfrm>
                      <a:off x="371474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0" name="Прямоугольник 1849"/>
                    <p:cNvSpPr/>
                    <p:nvPr/>
                  </p:nvSpPr>
                  <p:spPr>
                    <a:xfrm>
                      <a:off x="392905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1" name="Прямоугольник 1850"/>
                    <p:cNvSpPr/>
                    <p:nvPr/>
                  </p:nvSpPr>
                  <p:spPr>
                    <a:xfrm>
                      <a:off x="414337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2" name="Прямоугольник 1851"/>
                    <p:cNvSpPr/>
                    <p:nvPr/>
                  </p:nvSpPr>
                  <p:spPr>
                    <a:xfrm>
                      <a:off x="435768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3" name="Прямоугольник 1852"/>
                    <p:cNvSpPr/>
                    <p:nvPr/>
                  </p:nvSpPr>
                  <p:spPr>
                    <a:xfrm>
                      <a:off x="457200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4" name="Прямоугольник 1853"/>
                    <p:cNvSpPr/>
                    <p:nvPr/>
                  </p:nvSpPr>
                  <p:spPr>
                    <a:xfrm>
                      <a:off x="478631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5" name="Прямоугольник 1854"/>
                    <p:cNvSpPr/>
                    <p:nvPr/>
                  </p:nvSpPr>
                  <p:spPr>
                    <a:xfrm>
                      <a:off x="500062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6" name="Прямоугольник 1855"/>
                    <p:cNvSpPr/>
                    <p:nvPr/>
                  </p:nvSpPr>
                  <p:spPr>
                    <a:xfrm>
                      <a:off x="521494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7" name="Прямоугольник 1856"/>
                    <p:cNvSpPr/>
                    <p:nvPr/>
                  </p:nvSpPr>
                  <p:spPr>
                    <a:xfrm>
                      <a:off x="542925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8" name="Прямоугольник 1857"/>
                    <p:cNvSpPr/>
                    <p:nvPr/>
                  </p:nvSpPr>
                  <p:spPr>
                    <a:xfrm>
                      <a:off x="564357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9" name="Прямоугольник 1858"/>
                    <p:cNvSpPr/>
                    <p:nvPr/>
                  </p:nvSpPr>
                  <p:spPr>
                    <a:xfrm>
                      <a:off x="585788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60" name="Прямоугольник 1859"/>
                    <p:cNvSpPr/>
                    <p:nvPr/>
                  </p:nvSpPr>
                  <p:spPr>
                    <a:xfrm>
                      <a:off x="607219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61" name="Прямоугольник 1860"/>
                    <p:cNvSpPr/>
                    <p:nvPr/>
                  </p:nvSpPr>
                  <p:spPr>
                    <a:xfrm>
                      <a:off x="628651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cxnSp>
            <p:nvCxnSpPr>
              <p:cNvPr id="1877" name="Прямая соединительная линия 1876"/>
              <p:cNvCxnSpPr>
                <a:stCxn id="100" idx="0"/>
                <a:endCxn id="100" idx="0"/>
              </p:cNvCxnSpPr>
              <p:nvPr/>
            </p:nvCxnSpPr>
            <p:spPr>
              <a:xfrm rot="5400000" flipH="1" flipV="1">
                <a:off x="5610410" y="1072881"/>
                <a:ext cx="1587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67" name="TextBox 1963"/>
              <p:cNvSpPr txBox="1">
                <a:spLocks noChangeArrowheads="1"/>
              </p:cNvSpPr>
              <p:nvPr/>
            </p:nvSpPr>
            <p:spPr bwMode="auto">
              <a:xfrm>
                <a:off x="5286504" y="3571524"/>
                <a:ext cx="301676" cy="3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ru-RU" sz="1400" b="1">
                    <a:latin typeface="Calibri" pitchFamily="34" charset="0"/>
                  </a:rPr>
                  <a:t>0</a:t>
                </a:r>
                <a:endParaRPr lang="ru-RU" altLang="ru-RU" sz="1400" b="1">
                  <a:latin typeface="Calibri" pitchFamily="34" charset="0"/>
                </a:endParaRPr>
              </a:p>
            </p:txBody>
          </p:sp>
          <p:grpSp>
            <p:nvGrpSpPr>
              <p:cNvPr id="17" name="Группа 3721"/>
              <p:cNvGrpSpPr>
                <a:grpSpLocks/>
              </p:cNvGrpSpPr>
              <p:nvPr/>
            </p:nvGrpSpPr>
            <p:grpSpPr bwMode="auto">
              <a:xfrm>
                <a:off x="2400337" y="642918"/>
                <a:ext cx="6624783" cy="5733890"/>
                <a:chOff x="2400337" y="642918"/>
                <a:chExt cx="6624783" cy="5733890"/>
              </a:xfrm>
            </p:grpSpPr>
            <p:grpSp>
              <p:nvGrpSpPr>
                <p:cNvPr id="18" name="Группа 1962"/>
                <p:cNvGrpSpPr>
                  <a:grpSpLocks/>
                </p:cNvGrpSpPr>
                <p:nvPr/>
              </p:nvGrpSpPr>
              <p:grpSpPr bwMode="auto">
                <a:xfrm>
                  <a:off x="5143504" y="642918"/>
                  <a:ext cx="466876" cy="5683536"/>
                  <a:chOff x="5143504" y="642918"/>
                  <a:chExt cx="466876" cy="5683536"/>
                </a:xfrm>
              </p:grpSpPr>
              <p:cxnSp>
                <p:nvCxnSpPr>
                  <p:cNvPr id="1864" name="Прямая со стрелкой 1863"/>
                  <p:cNvCxnSpPr>
                    <a:stCxn id="1846" idx="1"/>
                    <a:endCxn id="32" idx="1"/>
                  </p:cNvCxnSpPr>
                  <p:nvPr/>
                </p:nvCxnSpPr>
                <p:spPr>
                  <a:xfrm rot="10800000" flipH="1">
                    <a:off x="5500852" y="750628"/>
                    <a:ext cx="1588" cy="55751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Группа 1929"/>
                  <p:cNvGrpSpPr>
                    <a:grpSpLocks/>
                  </p:cNvGrpSpPr>
                  <p:nvPr/>
                </p:nvGrpSpPr>
                <p:grpSpPr bwMode="auto">
                  <a:xfrm>
                    <a:off x="5429256" y="1071546"/>
                    <a:ext cx="181124" cy="5145222"/>
                    <a:chOff x="5429256" y="1071546"/>
                    <a:chExt cx="181124" cy="5145222"/>
                  </a:xfrm>
                </p:grpSpPr>
                <p:cxnSp>
                  <p:nvCxnSpPr>
                    <p:cNvPr id="1884" name="Прямая соединительная линия 1883"/>
                    <p:cNvCxnSpPr/>
                    <p:nvPr/>
                  </p:nvCxnSpPr>
                  <p:spPr>
                    <a:xfrm rot="5400000" flipH="1" flipV="1">
                      <a:off x="5516730" y="983966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7" name="Прямая соединительная линия 1886"/>
                    <p:cNvCxnSpPr/>
                    <p:nvPr/>
                  </p:nvCxnSpPr>
                  <p:spPr>
                    <a:xfrm rot="5400000" flipH="1" flipV="1">
                      <a:off x="5516730" y="1198272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8" name="Прямая соединительная линия 1887"/>
                    <p:cNvCxnSpPr>
                      <a:endCxn id="193" idx="0"/>
                    </p:cNvCxnSpPr>
                    <p:nvPr/>
                  </p:nvCxnSpPr>
                  <p:spPr>
                    <a:xfrm>
                      <a:off x="5429403" y="1501492"/>
                      <a:ext cx="181006" cy="158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4" name="Прямая соединительная линия 1893"/>
                    <p:cNvCxnSpPr/>
                    <p:nvPr/>
                  </p:nvCxnSpPr>
                  <p:spPr>
                    <a:xfrm rot="5400000" flipH="1" flipV="1">
                      <a:off x="5516730" y="1626883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5" name="Прямая соединительная линия 1894"/>
                    <p:cNvCxnSpPr/>
                    <p:nvPr/>
                  </p:nvCxnSpPr>
                  <p:spPr>
                    <a:xfrm rot="5400000" flipH="1" flipV="1">
                      <a:off x="5516730" y="1841188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6" name="Прямая соединительная линия 1895"/>
                    <p:cNvCxnSpPr/>
                    <p:nvPr/>
                  </p:nvCxnSpPr>
                  <p:spPr>
                    <a:xfrm rot="5400000" flipH="1" flipV="1">
                      <a:off x="5516730" y="2055494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7" name="Прямая соединительная линия 1896"/>
                    <p:cNvCxnSpPr/>
                    <p:nvPr/>
                  </p:nvCxnSpPr>
                  <p:spPr>
                    <a:xfrm rot="5400000" flipH="1" flipV="1">
                      <a:off x="5516730" y="2269799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8" name="Прямая соединительная линия 1897"/>
                    <p:cNvCxnSpPr/>
                    <p:nvPr/>
                  </p:nvCxnSpPr>
                  <p:spPr>
                    <a:xfrm rot="5400000" flipH="1" flipV="1">
                      <a:off x="5516730" y="2484105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9" name="Прямая соединительная линия 1898"/>
                    <p:cNvCxnSpPr/>
                    <p:nvPr/>
                  </p:nvCxnSpPr>
                  <p:spPr>
                    <a:xfrm rot="5400000" flipH="1" flipV="1">
                      <a:off x="5516730" y="2698410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0" name="Прямая соединительная линия 1899"/>
                    <p:cNvCxnSpPr/>
                    <p:nvPr/>
                  </p:nvCxnSpPr>
                  <p:spPr>
                    <a:xfrm rot="5400000" flipH="1" flipV="1">
                      <a:off x="5516730" y="2912716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1" name="Прямая соединительная линия 1900"/>
                    <p:cNvCxnSpPr/>
                    <p:nvPr/>
                  </p:nvCxnSpPr>
                  <p:spPr>
                    <a:xfrm rot="5400000" flipH="1" flipV="1">
                      <a:off x="5516730" y="3127021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2" name="Прямая соединительная линия 1901"/>
                    <p:cNvCxnSpPr/>
                    <p:nvPr/>
                  </p:nvCxnSpPr>
                  <p:spPr>
                    <a:xfrm rot="5400000" flipH="1" flipV="1">
                      <a:off x="5516730" y="3341327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3" name="Прямая соединительная линия 1902"/>
                    <p:cNvCxnSpPr/>
                    <p:nvPr/>
                  </p:nvCxnSpPr>
                  <p:spPr>
                    <a:xfrm rot="5400000" flipH="1" flipV="1">
                      <a:off x="5516730" y="3769938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4" name="Прямая соединительная линия 1903"/>
                    <p:cNvCxnSpPr/>
                    <p:nvPr/>
                  </p:nvCxnSpPr>
                  <p:spPr>
                    <a:xfrm rot="5400000" flipH="1" flipV="1">
                      <a:off x="5516730" y="3984244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5" name="Прямая соединительная линия 1904"/>
                    <p:cNvCxnSpPr/>
                    <p:nvPr/>
                  </p:nvCxnSpPr>
                  <p:spPr>
                    <a:xfrm rot="5400000" flipH="1" flipV="1">
                      <a:off x="5516730" y="4198550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6" name="Прямая соединительная линия 1905"/>
                    <p:cNvCxnSpPr/>
                    <p:nvPr/>
                  </p:nvCxnSpPr>
                  <p:spPr>
                    <a:xfrm rot="5400000" flipH="1" flipV="1">
                      <a:off x="5516730" y="4412855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7" name="Прямая соединительная линия 1906"/>
                    <p:cNvCxnSpPr/>
                    <p:nvPr/>
                  </p:nvCxnSpPr>
                  <p:spPr>
                    <a:xfrm rot="5400000" flipH="1" flipV="1">
                      <a:off x="5516730" y="4627161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8" name="Прямая соединительная линия 1907"/>
                    <p:cNvCxnSpPr/>
                    <p:nvPr/>
                  </p:nvCxnSpPr>
                  <p:spPr>
                    <a:xfrm rot="5400000" flipH="1" flipV="1">
                      <a:off x="5516730" y="4841466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9" name="Прямая соединительная линия 1908"/>
                    <p:cNvCxnSpPr/>
                    <p:nvPr/>
                  </p:nvCxnSpPr>
                  <p:spPr>
                    <a:xfrm rot="5400000" flipH="1" flipV="1">
                      <a:off x="5516730" y="5055772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0" name="Прямая соединительная линия 1909"/>
                    <p:cNvCxnSpPr/>
                    <p:nvPr/>
                  </p:nvCxnSpPr>
                  <p:spPr>
                    <a:xfrm rot="5400000" flipH="1" flipV="1">
                      <a:off x="5516730" y="5270077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2" name="Прямая соединительная линия 1911"/>
                    <p:cNvCxnSpPr/>
                    <p:nvPr/>
                  </p:nvCxnSpPr>
                  <p:spPr>
                    <a:xfrm rot="5400000" flipH="1" flipV="1">
                      <a:off x="5516730" y="5484383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3" name="Прямая соединительная линия 1912"/>
                    <p:cNvCxnSpPr/>
                    <p:nvPr/>
                  </p:nvCxnSpPr>
                  <p:spPr>
                    <a:xfrm rot="5400000" flipH="1" flipV="1">
                      <a:off x="5516730" y="5698688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4" name="Прямая соединительная линия 1913"/>
                    <p:cNvCxnSpPr/>
                    <p:nvPr/>
                  </p:nvCxnSpPr>
                  <p:spPr>
                    <a:xfrm rot="5400000" flipH="1" flipV="1">
                      <a:off x="5516730" y="5912994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5" name="Прямая соединительная линия 1914"/>
                    <p:cNvCxnSpPr/>
                    <p:nvPr/>
                  </p:nvCxnSpPr>
                  <p:spPr>
                    <a:xfrm rot="5400000" flipH="1" flipV="1">
                      <a:off x="5516730" y="6127299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329" name="TextBox 19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3504" y="642918"/>
                    <a:ext cx="303311" cy="3667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>
                        <a:latin typeface="Calibri" pitchFamily="34" charset="0"/>
                      </a:rPr>
                      <a:t>Y</a:t>
                    </a:r>
                    <a:endParaRPr lang="ru-RU" altLang="ru-RU" b="1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0" name="Группа 1961"/>
                <p:cNvGrpSpPr>
                  <a:grpSpLocks/>
                </p:cNvGrpSpPr>
                <p:nvPr/>
              </p:nvGrpSpPr>
              <p:grpSpPr bwMode="auto">
                <a:xfrm>
                  <a:off x="2400337" y="3571875"/>
                  <a:ext cx="6624783" cy="437600"/>
                  <a:chOff x="2400337" y="3571875"/>
                  <a:chExt cx="6624783" cy="437600"/>
                </a:xfrm>
              </p:grpSpPr>
              <p:cxnSp>
                <p:nvCxnSpPr>
                  <p:cNvPr id="1870" name="Прямая со стрелкой 1869"/>
                  <p:cNvCxnSpPr/>
                  <p:nvPr/>
                </p:nvCxnSpPr>
                <p:spPr>
                  <a:xfrm rot="5400000" flipH="1" flipV="1">
                    <a:off x="5677096" y="365804"/>
                    <a:ext cx="3175" cy="655748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7" name="Прямая соединительная линия 1916"/>
                  <p:cNvCxnSpPr/>
                  <p:nvPr/>
                </p:nvCxnSpPr>
                <p:spPr>
                  <a:xfrm rot="10800000" flipV="1">
                    <a:off x="2506321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2" name="Прямая соединительная линия 1931"/>
                  <p:cNvCxnSpPr/>
                  <p:nvPr/>
                </p:nvCxnSpPr>
                <p:spPr>
                  <a:xfrm rot="10800000" flipV="1">
                    <a:off x="2717495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3" name="Прямая соединительная линия 1932"/>
                  <p:cNvCxnSpPr/>
                  <p:nvPr/>
                </p:nvCxnSpPr>
                <p:spPr>
                  <a:xfrm rot="10800000" flipV="1">
                    <a:off x="3573301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4" name="Прямая соединительная линия 1933"/>
                  <p:cNvCxnSpPr/>
                  <p:nvPr/>
                </p:nvCxnSpPr>
                <p:spPr>
                  <a:xfrm rot="10800000" flipV="1">
                    <a:off x="2931843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5" name="Прямая соединительная линия 1934"/>
                  <p:cNvCxnSpPr/>
                  <p:nvPr/>
                </p:nvCxnSpPr>
                <p:spPr>
                  <a:xfrm rot="10800000" flipV="1">
                    <a:off x="3144604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6" name="Прямая соединительная линия 1935"/>
                  <p:cNvCxnSpPr/>
                  <p:nvPr/>
                </p:nvCxnSpPr>
                <p:spPr>
                  <a:xfrm rot="10800000" flipV="1">
                    <a:off x="3357365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7" name="Прямая соединительная линия 1936"/>
                  <p:cNvCxnSpPr/>
                  <p:nvPr/>
                </p:nvCxnSpPr>
                <p:spPr>
                  <a:xfrm rot="10800000" flipV="1">
                    <a:off x="3787651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8" name="Прямая соединительная линия 1937"/>
                  <p:cNvCxnSpPr/>
                  <p:nvPr/>
                </p:nvCxnSpPr>
                <p:spPr>
                  <a:xfrm rot="10800000" flipV="1">
                    <a:off x="3998823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9" name="Прямая соединительная линия 1938"/>
                  <p:cNvCxnSpPr/>
                  <p:nvPr/>
                </p:nvCxnSpPr>
                <p:spPr>
                  <a:xfrm rot="10800000" flipV="1">
                    <a:off x="4856219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0" name="Прямая соединительная линия 1939"/>
                  <p:cNvCxnSpPr/>
                  <p:nvPr/>
                </p:nvCxnSpPr>
                <p:spPr>
                  <a:xfrm rot="10800000" flipV="1">
                    <a:off x="4214760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1" name="Прямая соединительная линия 1940"/>
                  <p:cNvCxnSpPr/>
                  <p:nvPr/>
                </p:nvCxnSpPr>
                <p:spPr>
                  <a:xfrm rot="10800000" flipV="1">
                    <a:off x="4425934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2" name="Прямая соединительная линия 1941"/>
                  <p:cNvCxnSpPr/>
                  <p:nvPr/>
                </p:nvCxnSpPr>
                <p:spPr>
                  <a:xfrm rot="10800000" flipV="1">
                    <a:off x="4640282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3" name="Прямая соединительная линия 1942"/>
                  <p:cNvCxnSpPr/>
                  <p:nvPr/>
                </p:nvCxnSpPr>
                <p:spPr>
                  <a:xfrm rot="10800000" flipV="1">
                    <a:off x="5072155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4" name="Прямая соединительная линия 1943"/>
                  <p:cNvCxnSpPr/>
                  <p:nvPr/>
                </p:nvCxnSpPr>
                <p:spPr>
                  <a:xfrm rot="10800000" flipV="1">
                    <a:off x="5283329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5" name="Прямая соединительная линия 1944"/>
                  <p:cNvCxnSpPr/>
                  <p:nvPr/>
                </p:nvCxnSpPr>
                <p:spPr>
                  <a:xfrm rot="10800000" flipV="1">
                    <a:off x="6142311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7" name="Прямая соединительная линия 1946"/>
                  <p:cNvCxnSpPr/>
                  <p:nvPr/>
                </p:nvCxnSpPr>
                <p:spPr>
                  <a:xfrm rot="10800000" flipV="1">
                    <a:off x="5712026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8" name="Прямая соединительная линия 1947"/>
                  <p:cNvCxnSpPr/>
                  <p:nvPr/>
                </p:nvCxnSpPr>
                <p:spPr>
                  <a:xfrm rot="10800000" flipV="1">
                    <a:off x="5926375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9" name="Прямая соединительная линия 1948"/>
                  <p:cNvCxnSpPr/>
                  <p:nvPr/>
                </p:nvCxnSpPr>
                <p:spPr>
                  <a:xfrm rot="10800000" flipV="1">
                    <a:off x="6358248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0" name="Прямая соединительная линия 1949"/>
                  <p:cNvCxnSpPr/>
                  <p:nvPr/>
                </p:nvCxnSpPr>
                <p:spPr>
                  <a:xfrm rot="10800000" flipV="1">
                    <a:off x="6569421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1" name="Прямая соединительная линия 1950"/>
                  <p:cNvCxnSpPr/>
                  <p:nvPr/>
                </p:nvCxnSpPr>
                <p:spPr>
                  <a:xfrm rot="10800000" flipV="1">
                    <a:off x="7428404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2" name="Прямая соединительная линия 1951"/>
                  <p:cNvCxnSpPr/>
                  <p:nvPr/>
                </p:nvCxnSpPr>
                <p:spPr>
                  <a:xfrm rot="10800000" flipV="1">
                    <a:off x="6785358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3" name="Прямая соединительная линия 1952"/>
                  <p:cNvCxnSpPr/>
                  <p:nvPr/>
                </p:nvCxnSpPr>
                <p:spPr>
                  <a:xfrm rot="10800000" flipV="1">
                    <a:off x="6998119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4" name="Прямая соединительная линия 1953"/>
                  <p:cNvCxnSpPr/>
                  <p:nvPr/>
                </p:nvCxnSpPr>
                <p:spPr>
                  <a:xfrm rot="10800000" flipV="1">
                    <a:off x="7212467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5" name="Прямая соединительная линия 1954"/>
                  <p:cNvCxnSpPr/>
                  <p:nvPr/>
                </p:nvCxnSpPr>
                <p:spPr>
                  <a:xfrm rot="10800000" flipV="1">
                    <a:off x="7644340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6" name="Прямая соединительная линия 1955"/>
                  <p:cNvCxnSpPr/>
                  <p:nvPr/>
                </p:nvCxnSpPr>
                <p:spPr>
                  <a:xfrm rot="10800000" flipV="1">
                    <a:off x="7855514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7" name="Прямая соединительная линия 1956"/>
                  <p:cNvCxnSpPr/>
                  <p:nvPr/>
                </p:nvCxnSpPr>
                <p:spPr>
                  <a:xfrm rot="10800000" flipV="1">
                    <a:off x="8714496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8" name="Прямая соединительная линия 1957"/>
                  <p:cNvCxnSpPr/>
                  <p:nvPr/>
                </p:nvCxnSpPr>
                <p:spPr>
                  <a:xfrm rot="10800000" flipV="1">
                    <a:off x="8071451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9" name="Прямая соединительная линия 1958"/>
                  <p:cNvCxnSpPr/>
                  <p:nvPr/>
                </p:nvCxnSpPr>
                <p:spPr>
                  <a:xfrm rot="10800000" flipV="1">
                    <a:off x="8284212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0" name="Прямая соединительная линия 1959"/>
                  <p:cNvCxnSpPr/>
                  <p:nvPr/>
                </p:nvCxnSpPr>
                <p:spPr>
                  <a:xfrm rot="10800000" flipV="1">
                    <a:off x="8498560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26" name="TextBox 19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15551" y="3643223"/>
                    <a:ext cx="309569" cy="366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>
                        <a:latin typeface="Calibri" pitchFamily="34" charset="0"/>
                      </a:rPr>
                      <a:t>X</a:t>
                    </a:r>
                    <a:endParaRPr lang="ru-RU" altLang="ru-RU" b="1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9271" name="TextBox 1964"/>
                <p:cNvSpPr txBox="1">
                  <a:spLocks noChangeArrowheads="1"/>
                </p:cNvSpPr>
                <p:nvPr/>
              </p:nvSpPr>
              <p:spPr bwMode="auto">
                <a:xfrm>
                  <a:off x="5857988" y="3643209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72" name="TextBox 1965"/>
                <p:cNvSpPr txBox="1">
                  <a:spLocks noChangeArrowheads="1"/>
                </p:cNvSpPr>
                <p:nvPr/>
              </p:nvSpPr>
              <p:spPr bwMode="auto">
                <a:xfrm>
                  <a:off x="6286623" y="3643209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73" name="TextBox 1966"/>
                <p:cNvSpPr txBox="1">
                  <a:spLocks noChangeArrowheads="1"/>
                </p:cNvSpPr>
                <p:nvPr/>
              </p:nvSpPr>
              <p:spPr bwMode="auto">
                <a:xfrm>
                  <a:off x="6715257" y="3643209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74" name="TextBox 1967"/>
                <p:cNvSpPr txBox="1">
                  <a:spLocks noChangeArrowheads="1"/>
                </p:cNvSpPr>
                <p:nvPr/>
              </p:nvSpPr>
              <p:spPr bwMode="auto">
                <a:xfrm>
                  <a:off x="7143892" y="3643209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75" name="TextBox 1968"/>
                <p:cNvSpPr txBox="1">
                  <a:spLocks noChangeArrowheads="1"/>
                </p:cNvSpPr>
                <p:nvPr/>
              </p:nvSpPr>
              <p:spPr bwMode="auto">
                <a:xfrm>
                  <a:off x="7572526" y="3643209"/>
                  <a:ext cx="42863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76" name="TextBox 1969"/>
                <p:cNvSpPr txBox="1">
                  <a:spLocks noChangeArrowheads="1"/>
                </p:cNvSpPr>
                <p:nvPr/>
              </p:nvSpPr>
              <p:spPr bwMode="auto">
                <a:xfrm>
                  <a:off x="8001160" y="3643209"/>
                  <a:ext cx="428635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77" name="TextBox 1970"/>
                <p:cNvSpPr txBox="1">
                  <a:spLocks noChangeArrowheads="1"/>
                </p:cNvSpPr>
                <p:nvPr/>
              </p:nvSpPr>
              <p:spPr bwMode="auto">
                <a:xfrm>
                  <a:off x="8429795" y="3643209"/>
                  <a:ext cx="42863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78" name="TextBox 1975"/>
                <p:cNvSpPr txBox="1">
                  <a:spLocks noChangeArrowheads="1"/>
                </p:cNvSpPr>
                <p:nvPr/>
              </p:nvSpPr>
              <p:spPr bwMode="auto">
                <a:xfrm>
                  <a:off x="4786402" y="3643209"/>
                  <a:ext cx="428635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79" name="TextBox 1976"/>
                <p:cNvSpPr txBox="1">
                  <a:spLocks noChangeArrowheads="1"/>
                </p:cNvSpPr>
                <p:nvPr/>
              </p:nvSpPr>
              <p:spPr bwMode="auto">
                <a:xfrm>
                  <a:off x="4429207" y="3643209"/>
                  <a:ext cx="42863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80" name="TextBox 1977"/>
                <p:cNvSpPr txBox="1">
                  <a:spLocks noChangeArrowheads="1"/>
                </p:cNvSpPr>
                <p:nvPr/>
              </p:nvSpPr>
              <p:spPr bwMode="auto">
                <a:xfrm>
                  <a:off x="4000572" y="3643209"/>
                  <a:ext cx="428635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81" name="TextBox 1978"/>
                <p:cNvSpPr txBox="1">
                  <a:spLocks noChangeArrowheads="1"/>
                </p:cNvSpPr>
                <p:nvPr/>
              </p:nvSpPr>
              <p:spPr bwMode="auto">
                <a:xfrm>
                  <a:off x="3571938" y="3643209"/>
                  <a:ext cx="42863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82" name="TextBox 1979"/>
                <p:cNvSpPr txBox="1">
                  <a:spLocks noChangeArrowheads="1"/>
                </p:cNvSpPr>
                <p:nvPr/>
              </p:nvSpPr>
              <p:spPr bwMode="auto">
                <a:xfrm>
                  <a:off x="3143303" y="3643209"/>
                  <a:ext cx="428635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83" name="TextBox 1980"/>
                <p:cNvSpPr txBox="1">
                  <a:spLocks noChangeArrowheads="1"/>
                </p:cNvSpPr>
                <p:nvPr/>
              </p:nvSpPr>
              <p:spPr bwMode="auto">
                <a:xfrm>
                  <a:off x="2714669" y="3643209"/>
                  <a:ext cx="42863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84" name="TextBox 2017"/>
                <p:cNvSpPr txBox="1">
                  <a:spLocks noChangeArrowheads="1"/>
                </p:cNvSpPr>
                <p:nvPr/>
              </p:nvSpPr>
              <p:spPr bwMode="auto">
                <a:xfrm>
                  <a:off x="5215037" y="3071725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85" name="TextBox 3710"/>
                <p:cNvSpPr txBox="1">
                  <a:spLocks noChangeArrowheads="1"/>
                </p:cNvSpPr>
                <p:nvPr/>
              </p:nvSpPr>
              <p:spPr bwMode="auto">
                <a:xfrm>
                  <a:off x="5215037" y="1785886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86" name="TextBox 3711"/>
                <p:cNvSpPr txBox="1">
                  <a:spLocks noChangeArrowheads="1"/>
                </p:cNvSpPr>
                <p:nvPr/>
              </p:nvSpPr>
              <p:spPr bwMode="auto">
                <a:xfrm>
                  <a:off x="5143597" y="928660"/>
                  <a:ext cx="50007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87" name="TextBox 3712"/>
                <p:cNvSpPr txBox="1">
                  <a:spLocks noChangeArrowheads="1"/>
                </p:cNvSpPr>
                <p:nvPr/>
              </p:nvSpPr>
              <p:spPr bwMode="auto">
                <a:xfrm>
                  <a:off x="5215037" y="2643112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88" name="TextBox 3713"/>
                <p:cNvSpPr txBox="1">
                  <a:spLocks noChangeArrowheads="1"/>
                </p:cNvSpPr>
                <p:nvPr/>
              </p:nvSpPr>
              <p:spPr bwMode="auto">
                <a:xfrm>
                  <a:off x="5215037" y="2214499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89" name="TextBox 3714"/>
                <p:cNvSpPr txBox="1">
                  <a:spLocks noChangeArrowheads="1"/>
                </p:cNvSpPr>
                <p:nvPr/>
              </p:nvSpPr>
              <p:spPr bwMode="auto">
                <a:xfrm>
                  <a:off x="5143597" y="1357273"/>
                  <a:ext cx="50007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90" name="TextBox 3715"/>
                <p:cNvSpPr txBox="1">
                  <a:spLocks noChangeArrowheads="1"/>
                </p:cNvSpPr>
                <p:nvPr/>
              </p:nvSpPr>
              <p:spPr bwMode="auto">
                <a:xfrm>
                  <a:off x="5143597" y="3928951"/>
                  <a:ext cx="34767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91" name="TextBox 3716"/>
                <p:cNvSpPr txBox="1">
                  <a:spLocks noChangeArrowheads="1"/>
                </p:cNvSpPr>
                <p:nvPr/>
              </p:nvSpPr>
              <p:spPr bwMode="auto">
                <a:xfrm>
                  <a:off x="5143597" y="4357564"/>
                  <a:ext cx="34767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92" name="TextBox 3717"/>
                <p:cNvSpPr txBox="1">
                  <a:spLocks noChangeArrowheads="1"/>
                </p:cNvSpPr>
                <p:nvPr/>
              </p:nvSpPr>
              <p:spPr bwMode="auto">
                <a:xfrm>
                  <a:off x="5143597" y="4786177"/>
                  <a:ext cx="34767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93" name="TextBox 3718"/>
                <p:cNvSpPr txBox="1">
                  <a:spLocks noChangeArrowheads="1"/>
                </p:cNvSpPr>
                <p:nvPr/>
              </p:nvSpPr>
              <p:spPr bwMode="auto">
                <a:xfrm>
                  <a:off x="5143597" y="5214790"/>
                  <a:ext cx="419110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94" name="TextBox 3719"/>
                <p:cNvSpPr txBox="1">
                  <a:spLocks noChangeArrowheads="1"/>
                </p:cNvSpPr>
                <p:nvPr/>
              </p:nvSpPr>
              <p:spPr bwMode="auto">
                <a:xfrm>
                  <a:off x="5072158" y="5643403"/>
                  <a:ext cx="419110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9295" name="TextBox 3720"/>
                <p:cNvSpPr txBox="1">
                  <a:spLocks noChangeArrowheads="1"/>
                </p:cNvSpPr>
                <p:nvPr/>
              </p:nvSpPr>
              <p:spPr bwMode="auto">
                <a:xfrm>
                  <a:off x="5072158" y="6072017"/>
                  <a:ext cx="419110" cy="3047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9264" name="TextBox 3726"/>
            <p:cNvSpPr txBox="1">
              <a:spLocks noChangeArrowheads="1"/>
            </p:cNvSpPr>
            <p:nvPr/>
          </p:nvSpPr>
          <p:spPr bwMode="auto">
            <a:xfrm>
              <a:off x="2285984" y="3643467"/>
              <a:ext cx="428638" cy="30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1400" b="1">
                  <a:latin typeface="Calibri" pitchFamily="34" charset="0"/>
                </a:rPr>
                <a:t>-14</a:t>
              </a:r>
              <a:endParaRPr lang="ru-RU" altLang="ru-RU" sz="1400" b="1">
                <a:latin typeface="Calibri" pitchFamily="34" charset="0"/>
              </a:endParaRPr>
            </a:p>
          </p:txBody>
        </p:sp>
      </p:grpSp>
      <p:sp>
        <p:nvSpPr>
          <p:cNvPr id="4672" name="Oval 119"/>
          <p:cNvSpPr>
            <a:spLocks noChangeArrowheads="1"/>
          </p:cNvSpPr>
          <p:nvPr/>
        </p:nvSpPr>
        <p:spPr bwMode="auto">
          <a:xfrm>
            <a:off x="3571875" y="3429000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cxnSp>
        <p:nvCxnSpPr>
          <p:cNvPr id="4704" name="Прямая соединительная линия 4703"/>
          <p:cNvCxnSpPr/>
          <p:nvPr/>
        </p:nvCxnSpPr>
        <p:spPr>
          <a:xfrm flipV="1">
            <a:off x="3571875" y="3214688"/>
            <a:ext cx="428625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9" name="Прямая соединительная линия 4728"/>
          <p:cNvCxnSpPr/>
          <p:nvPr/>
        </p:nvCxnSpPr>
        <p:spPr>
          <a:xfrm>
            <a:off x="4000500" y="3214688"/>
            <a:ext cx="857250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5" name="Прямая соединительная линия 4764"/>
          <p:cNvCxnSpPr/>
          <p:nvPr/>
        </p:nvCxnSpPr>
        <p:spPr>
          <a:xfrm flipV="1">
            <a:off x="4872038" y="3214688"/>
            <a:ext cx="628650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6" name="Прямая соединительная линия 4785"/>
          <p:cNvCxnSpPr/>
          <p:nvPr/>
        </p:nvCxnSpPr>
        <p:spPr>
          <a:xfrm>
            <a:off x="5500688" y="3217863"/>
            <a:ext cx="857250" cy="211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2" name="Прямая соединительная линия 4791"/>
          <p:cNvCxnSpPr/>
          <p:nvPr/>
        </p:nvCxnSpPr>
        <p:spPr>
          <a:xfrm rot="16200000" flipH="1">
            <a:off x="5980907" y="3677444"/>
            <a:ext cx="1068387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5" name="Прямая соединительная линия 4804"/>
          <p:cNvCxnSpPr>
            <a:endCxn id="9285" idx="3"/>
          </p:cNvCxnSpPr>
          <p:nvPr/>
        </p:nvCxnSpPr>
        <p:spPr>
          <a:xfrm rot="5400000" flipH="1" flipV="1">
            <a:off x="4841875" y="1943100"/>
            <a:ext cx="419100" cy="419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9" name="Прямая соединительная линия 4808"/>
          <p:cNvCxnSpPr/>
          <p:nvPr/>
        </p:nvCxnSpPr>
        <p:spPr>
          <a:xfrm>
            <a:off x="5286375" y="1930400"/>
            <a:ext cx="642938" cy="212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4" name="Прямая соединительная линия 4813"/>
          <p:cNvCxnSpPr/>
          <p:nvPr/>
        </p:nvCxnSpPr>
        <p:spPr>
          <a:xfrm>
            <a:off x="5929313" y="2143125"/>
            <a:ext cx="428625" cy="4270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8" name="Прямая соединительная линия 4817"/>
          <p:cNvCxnSpPr/>
          <p:nvPr/>
        </p:nvCxnSpPr>
        <p:spPr>
          <a:xfrm rot="5400000" flipH="1" flipV="1">
            <a:off x="6357144" y="2143919"/>
            <a:ext cx="430213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6" name="Прямая соединительная линия 4825"/>
          <p:cNvCxnSpPr/>
          <p:nvPr/>
        </p:nvCxnSpPr>
        <p:spPr>
          <a:xfrm rot="5400000" flipH="1" flipV="1">
            <a:off x="4972844" y="2242344"/>
            <a:ext cx="1503363" cy="447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0" name="Прямая соединительная линия 4829"/>
          <p:cNvCxnSpPr/>
          <p:nvPr/>
        </p:nvCxnSpPr>
        <p:spPr>
          <a:xfrm rot="5400000" flipH="1" flipV="1">
            <a:off x="5814219" y="1615282"/>
            <a:ext cx="2317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9" name="Прямая соединительная линия 4848"/>
          <p:cNvCxnSpPr/>
          <p:nvPr/>
        </p:nvCxnSpPr>
        <p:spPr>
          <a:xfrm rot="5400000" flipH="1" flipV="1">
            <a:off x="5929312" y="1285876"/>
            <a:ext cx="214313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6" name="Прямая соединительная линия 4855"/>
          <p:cNvCxnSpPr/>
          <p:nvPr/>
        </p:nvCxnSpPr>
        <p:spPr>
          <a:xfrm flipV="1">
            <a:off x="6143625" y="1285875"/>
            <a:ext cx="21431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6" name="Прямая соединительная линия 4865"/>
          <p:cNvCxnSpPr/>
          <p:nvPr/>
        </p:nvCxnSpPr>
        <p:spPr>
          <a:xfrm>
            <a:off x="6357938" y="1287463"/>
            <a:ext cx="214312" cy="212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1" name="Прямая соединительная линия 4870"/>
          <p:cNvCxnSpPr/>
          <p:nvPr/>
        </p:nvCxnSpPr>
        <p:spPr>
          <a:xfrm rot="5400000">
            <a:off x="6466681" y="1605757"/>
            <a:ext cx="2127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1" name="Прямая соединительная линия 4880"/>
          <p:cNvCxnSpPr/>
          <p:nvPr/>
        </p:nvCxnSpPr>
        <p:spPr>
          <a:xfrm rot="10800000" flipV="1">
            <a:off x="6357938" y="1716088"/>
            <a:ext cx="214312" cy="212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6" name="Прямая соединительная линия 4885"/>
          <p:cNvCxnSpPr/>
          <p:nvPr/>
        </p:nvCxnSpPr>
        <p:spPr>
          <a:xfrm rot="10800000">
            <a:off x="6143625" y="1928813"/>
            <a:ext cx="21431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0" name="Прямая соединительная линия 4889"/>
          <p:cNvCxnSpPr/>
          <p:nvPr/>
        </p:nvCxnSpPr>
        <p:spPr>
          <a:xfrm rot="16200000" flipV="1">
            <a:off x="5928519" y="1715294"/>
            <a:ext cx="215900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8" name="Oval 119"/>
          <p:cNvSpPr>
            <a:spLocks noChangeArrowheads="1"/>
          </p:cNvSpPr>
          <p:nvPr/>
        </p:nvSpPr>
        <p:spPr bwMode="auto">
          <a:xfrm>
            <a:off x="4000500" y="3143250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899" name="Oval 119"/>
          <p:cNvSpPr>
            <a:spLocks noChangeArrowheads="1"/>
          </p:cNvSpPr>
          <p:nvPr/>
        </p:nvSpPr>
        <p:spPr bwMode="auto">
          <a:xfrm>
            <a:off x="4786313" y="3571875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00" name="Oval 119"/>
          <p:cNvSpPr>
            <a:spLocks noChangeArrowheads="1"/>
          </p:cNvSpPr>
          <p:nvPr/>
        </p:nvSpPr>
        <p:spPr bwMode="auto">
          <a:xfrm>
            <a:off x="5435600" y="3141663"/>
            <a:ext cx="71438" cy="71437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01" name="Oval 119"/>
          <p:cNvSpPr>
            <a:spLocks noChangeArrowheads="1"/>
          </p:cNvSpPr>
          <p:nvPr/>
        </p:nvSpPr>
        <p:spPr bwMode="auto">
          <a:xfrm>
            <a:off x="6286500" y="3357563"/>
            <a:ext cx="71438" cy="71437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02" name="Oval 119"/>
          <p:cNvSpPr>
            <a:spLocks noChangeArrowheads="1"/>
          </p:cNvSpPr>
          <p:nvPr/>
        </p:nvSpPr>
        <p:spPr bwMode="auto">
          <a:xfrm>
            <a:off x="6715125" y="4429125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03" name="Oval 119"/>
          <p:cNvSpPr>
            <a:spLocks noChangeArrowheads="1"/>
          </p:cNvSpPr>
          <p:nvPr/>
        </p:nvSpPr>
        <p:spPr bwMode="auto">
          <a:xfrm>
            <a:off x="7164388" y="4292600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04" name="Oval 119"/>
          <p:cNvSpPr>
            <a:spLocks noChangeArrowheads="1"/>
          </p:cNvSpPr>
          <p:nvPr/>
        </p:nvSpPr>
        <p:spPr bwMode="auto">
          <a:xfrm>
            <a:off x="4857750" y="2286000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05" name="Oval 119"/>
          <p:cNvSpPr>
            <a:spLocks noChangeArrowheads="1"/>
          </p:cNvSpPr>
          <p:nvPr/>
        </p:nvSpPr>
        <p:spPr bwMode="auto">
          <a:xfrm>
            <a:off x="5286375" y="1928813"/>
            <a:ext cx="71438" cy="71437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06" name="Oval 119"/>
          <p:cNvSpPr>
            <a:spLocks noChangeArrowheads="1"/>
          </p:cNvSpPr>
          <p:nvPr/>
        </p:nvSpPr>
        <p:spPr bwMode="auto">
          <a:xfrm>
            <a:off x="5929313" y="2143125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07" name="Oval 119"/>
          <p:cNvSpPr>
            <a:spLocks noChangeArrowheads="1"/>
          </p:cNvSpPr>
          <p:nvPr/>
        </p:nvSpPr>
        <p:spPr bwMode="auto">
          <a:xfrm>
            <a:off x="6357938" y="2571750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08" name="Oval 119"/>
          <p:cNvSpPr>
            <a:spLocks noChangeArrowheads="1"/>
          </p:cNvSpPr>
          <p:nvPr/>
        </p:nvSpPr>
        <p:spPr bwMode="auto">
          <a:xfrm>
            <a:off x="6715125" y="2143125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09" name="Oval 119"/>
          <p:cNvSpPr>
            <a:spLocks noChangeArrowheads="1"/>
          </p:cNvSpPr>
          <p:nvPr/>
        </p:nvSpPr>
        <p:spPr bwMode="auto">
          <a:xfrm>
            <a:off x="5929313" y="1714500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10" name="Oval 119"/>
          <p:cNvSpPr>
            <a:spLocks noChangeArrowheads="1"/>
          </p:cNvSpPr>
          <p:nvPr/>
        </p:nvSpPr>
        <p:spPr bwMode="auto">
          <a:xfrm>
            <a:off x="6143625" y="1857375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11" name="Oval 119"/>
          <p:cNvSpPr>
            <a:spLocks noChangeArrowheads="1"/>
          </p:cNvSpPr>
          <p:nvPr/>
        </p:nvSpPr>
        <p:spPr bwMode="auto">
          <a:xfrm>
            <a:off x="6357938" y="1857375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12" name="Oval 119"/>
          <p:cNvSpPr>
            <a:spLocks noChangeArrowheads="1"/>
          </p:cNvSpPr>
          <p:nvPr/>
        </p:nvSpPr>
        <p:spPr bwMode="auto">
          <a:xfrm>
            <a:off x="6572250" y="1643063"/>
            <a:ext cx="71438" cy="71437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13" name="Oval 119"/>
          <p:cNvSpPr>
            <a:spLocks noChangeArrowheads="1"/>
          </p:cNvSpPr>
          <p:nvPr/>
        </p:nvSpPr>
        <p:spPr bwMode="auto">
          <a:xfrm>
            <a:off x="6572250" y="1428750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14" name="Oval 119"/>
          <p:cNvSpPr>
            <a:spLocks noChangeArrowheads="1"/>
          </p:cNvSpPr>
          <p:nvPr/>
        </p:nvSpPr>
        <p:spPr bwMode="auto">
          <a:xfrm>
            <a:off x="6357938" y="1285875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15" name="Oval 119"/>
          <p:cNvSpPr>
            <a:spLocks noChangeArrowheads="1"/>
          </p:cNvSpPr>
          <p:nvPr/>
        </p:nvSpPr>
        <p:spPr bwMode="auto">
          <a:xfrm>
            <a:off x="6143625" y="1285875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916" name="Oval 119"/>
          <p:cNvSpPr>
            <a:spLocks noChangeArrowheads="1"/>
          </p:cNvSpPr>
          <p:nvPr/>
        </p:nvSpPr>
        <p:spPr bwMode="auto">
          <a:xfrm>
            <a:off x="5929313" y="1428750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9260" name="Line 138"/>
          <p:cNvSpPr>
            <a:spLocks noChangeShapeType="1"/>
          </p:cNvSpPr>
          <p:nvPr/>
        </p:nvSpPr>
        <p:spPr bwMode="auto">
          <a:xfrm>
            <a:off x="6732588" y="515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6764" name="AutoShape 140"/>
          <p:cNvCxnSpPr>
            <a:cxnSpLocks noChangeShapeType="1"/>
          </p:cNvCxnSpPr>
          <p:nvPr/>
        </p:nvCxnSpPr>
        <p:spPr bwMode="auto">
          <a:xfrm flipH="1">
            <a:off x="6804025" y="4365625"/>
            <a:ext cx="425450" cy="125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Oval 119"/>
          <p:cNvSpPr>
            <a:spLocks noChangeArrowheads="1"/>
          </p:cNvSpPr>
          <p:nvPr/>
        </p:nvSpPr>
        <p:spPr bwMode="auto">
          <a:xfrm>
            <a:off x="5435600" y="3141663"/>
            <a:ext cx="71438" cy="71437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wheel spokes="2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2" grpId="0" animBg="1"/>
      <p:bldP spid="4898" grpId="0" animBg="1"/>
      <p:bldP spid="4899" grpId="0" animBg="1"/>
      <p:bldP spid="4900" grpId="0" animBg="1"/>
      <p:bldP spid="4901" grpId="0" animBg="1"/>
      <p:bldP spid="4902" grpId="0" animBg="1"/>
      <p:bldP spid="4903" grpId="0" animBg="1"/>
      <p:bldP spid="4904" grpId="0" animBg="1"/>
      <p:bldP spid="4905" grpId="0" animBg="1"/>
      <p:bldP spid="4906" grpId="0" animBg="1"/>
      <p:bldP spid="4907" grpId="0" animBg="1"/>
      <p:bldP spid="4908" grpId="0" animBg="1"/>
      <p:bldP spid="4909" grpId="0" animBg="1"/>
      <p:bldP spid="4909" grpId="1" animBg="1"/>
      <p:bldP spid="4910" grpId="0" animBg="1"/>
      <p:bldP spid="4911" grpId="0" animBg="1"/>
      <p:bldP spid="4912" grpId="0" animBg="1"/>
      <p:bldP spid="4913" grpId="0" animBg="1"/>
      <p:bldP spid="4914" grpId="0" animBg="1"/>
      <p:bldP spid="4915" grpId="0" animBg="1"/>
      <p:bldP spid="491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561975"/>
          </a:xfrm>
        </p:spPr>
        <p:txBody>
          <a:bodyPr>
            <a:normAutofit fontScale="90000"/>
          </a:bodyPr>
          <a:lstStyle/>
          <a:p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mtClean="0"/>
              <a:t>Խումբ 1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0243" name="Рисунок 3" descr="http://2.bp.blogspot.com/-28JOfOldLmA/TbWsqtfVycI/AAAAAAAAAJs/m97hAtY799A/s1600/jan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836613"/>
            <a:ext cx="54721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en-US" altLang="ru-RU" smtClean="0"/>
              <a:t>Խումբ 2</a:t>
            </a:r>
            <a:endParaRPr lang="ru-RU" altLang="ru-RU" smtClean="0"/>
          </a:p>
        </p:txBody>
      </p:sp>
      <p:pic>
        <p:nvPicPr>
          <p:cNvPr id="11267" name="Рисунок 3" descr="Image result for животные по координатной плоск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836613"/>
            <a:ext cx="71278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одержимое 3"/>
          <p:cNvGrpSpPr>
            <a:grpSpLocks noGrp="1"/>
          </p:cNvGrpSpPr>
          <p:nvPr>
            <p:ph idx="1"/>
          </p:nvPr>
        </p:nvGrpSpPr>
        <p:grpSpPr bwMode="auto">
          <a:xfrm>
            <a:off x="200025" y="71438"/>
            <a:ext cx="8729663" cy="6858000"/>
            <a:chOff x="2285984" y="642918"/>
            <a:chExt cx="6740724" cy="5791536"/>
          </a:xfrm>
        </p:grpSpPr>
        <p:grpSp>
          <p:nvGrpSpPr>
            <p:cNvPr id="3" name="Группа 3722"/>
            <p:cNvGrpSpPr>
              <a:grpSpLocks/>
            </p:cNvGrpSpPr>
            <p:nvPr/>
          </p:nvGrpSpPr>
          <p:grpSpPr bwMode="auto">
            <a:xfrm>
              <a:off x="2285984" y="642918"/>
              <a:ext cx="6740724" cy="5791536"/>
              <a:chOff x="2285984" y="642918"/>
              <a:chExt cx="6740724" cy="5791536"/>
            </a:xfrm>
          </p:grpSpPr>
          <p:grpSp>
            <p:nvGrpSpPr>
              <p:cNvPr id="4" name="Группа 1861"/>
              <p:cNvGrpSpPr/>
              <p:nvPr/>
            </p:nvGrpSpPr>
            <p:grpSpPr>
              <a:xfrm>
                <a:off x="2285984" y="642918"/>
                <a:ext cx="6647106" cy="5791536"/>
                <a:chOff x="2212860" y="1141298"/>
                <a:chExt cx="6647106" cy="5791536"/>
              </a:xfrm>
              <a:solidFill>
                <a:schemeClr val="bg1"/>
              </a:solidFill>
            </p:grpSpPr>
            <p:grpSp>
              <p:nvGrpSpPr>
                <p:cNvPr id="5" name="Группа 1298"/>
                <p:cNvGrpSpPr/>
                <p:nvPr/>
              </p:nvGrpSpPr>
              <p:grpSpPr>
                <a:xfrm>
                  <a:off x="2214546" y="1141298"/>
                  <a:ext cx="6645420" cy="3862710"/>
                  <a:chOff x="2214546" y="1141298"/>
                  <a:chExt cx="6645420" cy="3862710"/>
                </a:xfrm>
                <a:grpFill/>
              </p:grpSpPr>
              <p:grpSp>
                <p:nvGrpSpPr>
                  <p:cNvPr id="6" name="Группа 1016"/>
                  <p:cNvGrpSpPr/>
                  <p:nvPr/>
                </p:nvGrpSpPr>
                <p:grpSpPr>
                  <a:xfrm>
                    <a:off x="2214546" y="1141298"/>
                    <a:ext cx="6645420" cy="1932198"/>
                    <a:chOff x="2214546" y="1141298"/>
                    <a:chExt cx="6645420" cy="1932198"/>
                  </a:xfrm>
                  <a:grpFill/>
                </p:grpSpPr>
                <p:sp>
                  <p:nvSpPr>
                    <p:cNvPr id="660" name="Прямоугольник 4"/>
                    <p:cNvSpPr/>
                    <p:nvPr/>
                  </p:nvSpPr>
                  <p:spPr>
                    <a:xfrm>
                      <a:off x="221454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1" name="Прямоугольник 660"/>
                    <p:cNvSpPr/>
                    <p:nvPr/>
                  </p:nvSpPr>
                  <p:spPr>
                    <a:xfrm>
                      <a:off x="242886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2" name="Прямоугольник 661"/>
                    <p:cNvSpPr/>
                    <p:nvPr/>
                  </p:nvSpPr>
                  <p:spPr>
                    <a:xfrm>
                      <a:off x="264317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3" name="Прямоугольник 662"/>
                    <p:cNvSpPr/>
                    <p:nvPr/>
                  </p:nvSpPr>
                  <p:spPr>
                    <a:xfrm>
                      <a:off x="285748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4" name="Прямоугольник 663"/>
                    <p:cNvSpPr/>
                    <p:nvPr/>
                  </p:nvSpPr>
                  <p:spPr>
                    <a:xfrm>
                      <a:off x="307180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5" name="Прямоугольник 664"/>
                    <p:cNvSpPr/>
                    <p:nvPr/>
                  </p:nvSpPr>
                  <p:spPr>
                    <a:xfrm>
                      <a:off x="328611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6" name="Прямоугольник 665"/>
                    <p:cNvSpPr/>
                    <p:nvPr/>
                  </p:nvSpPr>
                  <p:spPr>
                    <a:xfrm>
                      <a:off x="350043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7" name="Прямоугольник 666"/>
                    <p:cNvSpPr/>
                    <p:nvPr/>
                  </p:nvSpPr>
                  <p:spPr>
                    <a:xfrm>
                      <a:off x="371474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8" name="Прямоугольник 667"/>
                    <p:cNvSpPr/>
                    <p:nvPr/>
                  </p:nvSpPr>
                  <p:spPr>
                    <a:xfrm>
                      <a:off x="392905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9" name="Прямоугольник 668"/>
                    <p:cNvSpPr/>
                    <p:nvPr/>
                  </p:nvSpPr>
                  <p:spPr>
                    <a:xfrm>
                      <a:off x="414337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0" name="Прямоугольник 669"/>
                    <p:cNvSpPr/>
                    <p:nvPr/>
                  </p:nvSpPr>
                  <p:spPr>
                    <a:xfrm>
                      <a:off x="435768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1" name="Прямоугольник 670"/>
                    <p:cNvSpPr/>
                    <p:nvPr/>
                  </p:nvSpPr>
                  <p:spPr>
                    <a:xfrm>
                      <a:off x="457200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2" name="Прямоугольник 671"/>
                    <p:cNvSpPr/>
                    <p:nvPr/>
                  </p:nvSpPr>
                  <p:spPr>
                    <a:xfrm>
                      <a:off x="478631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600"/>
                    </a:p>
                  </p:txBody>
                </p:sp>
                <p:sp>
                  <p:nvSpPr>
                    <p:cNvPr id="673" name="Прямоугольник 672"/>
                    <p:cNvSpPr/>
                    <p:nvPr/>
                  </p:nvSpPr>
                  <p:spPr>
                    <a:xfrm>
                      <a:off x="500062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4" name="Прямоугольник 673"/>
                    <p:cNvSpPr/>
                    <p:nvPr/>
                  </p:nvSpPr>
                  <p:spPr>
                    <a:xfrm>
                      <a:off x="521494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5" name="Прямоугольник 674"/>
                    <p:cNvSpPr/>
                    <p:nvPr/>
                  </p:nvSpPr>
                  <p:spPr>
                    <a:xfrm>
                      <a:off x="542925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6" name="Прямоугольник 675"/>
                    <p:cNvSpPr/>
                    <p:nvPr/>
                  </p:nvSpPr>
                  <p:spPr>
                    <a:xfrm>
                      <a:off x="564357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7" name="Прямоугольник 676"/>
                    <p:cNvSpPr/>
                    <p:nvPr/>
                  </p:nvSpPr>
                  <p:spPr>
                    <a:xfrm>
                      <a:off x="585788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8" name="Прямоугольник 677"/>
                    <p:cNvSpPr/>
                    <p:nvPr/>
                  </p:nvSpPr>
                  <p:spPr>
                    <a:xfrm>
                      <a:off x="607219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9" name="Прямоугольник 678"/>
                    <p:cNvSpPr/>
                    <p:nvPr/>
                  </p:nvSpPr>
                  <p:spPr>
                    <a:xfrm>
                      <a:off x="628651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0" name="Прямоугольник 679"/>
                    <p:cNvSpPr/>
                    <p:nvPr/>
                  </p:nvSpPr>
                  <p:spPr>
                    <a:xfrm>
                      <a:off x="650082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1" name="Прямоугольник 680"/>
                    <p:cNvSpPr/>
                    <p:nvPr/>
                  </p:nvSpPr>
                  <p:spPr>
                    <a:xfrm>
                      <a:off x="671514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2" name="Прямоугольник 681"/>
                    <p:cNvSpPr/>
                    <p:nvPr/>
                  </p:nvSpPr>
                  <p:spPr>
                    <a:xfrm>
                      <a:off x="692945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3" name="Прямоугольник 682"/>
                    <p:cNvSpPr/>
                    <p:nvPr/>
                  </p:nvSpPr>
                  <p:spPr>
                    <a:xfrm>
                      <a:off x="714376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4" name="Прямоугольник 683"/>
                    <p:cNvSpPr/>
                    <p:nvPr/>
                  </p:nvSpPr>
                  <p:spPr>
                    <a:xfrm>
                      <a:off x="735808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5" name="Прямоугольник 684"/>
                    <p:cNvSpPr/>
                    <p:nvPr/>
                  </p:nvSpPr>
                  <p:spPr>
                    <a:xfrm>
                      <a:off x="757239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6" name="Прямоугольник 685"/>
                    <p:cNvSpPr/>
                    <p:nvPr/>
                  </p:nvSpPr>
                  <p:spPr>
                    <a:xfrm>
                      <a:off x="778671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7" name="Прямоугольник 686"/>
                    <p:cNvSpPr/>
                    <p:nvPr/>
                  </p:nvSpPr>
                  <p:spPr>
                    <a:xfrm>
                      <a:off x="800102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8" name="Прямоугольник 687"/>
                    <p:cNvSpPr/>
                    <p:nvPr/>
                  </p:nvSpPr>
                  <p:spPr>
                    <a:xfrm>
                      <a:off x="821533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9" name="Прямоугольник 688"/>
                    <p:cNvSpPr/>
                    <p:nvPr/>
                  </p:nvSpPr>
                  <p:spPr>
                    <a:xfrm>
                      <a:off x="842965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90" name="Прямоугольник 689"/>
                    <p:cNvSpPr/>
                    <p:nvPr/>
                  </p:nvSpPr>
                  <p:spPr>
                    <a:xfrm>
                      <a:off x="864396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7" name="Группа 1015"/>
                    <p:cNvGrpSpPr/>
                    <p:nvPr/>
                  </p:nvGrpSpPr>
                  <p:grpSpPr>
                    <a:xfrm>
                      <a:off x="2214546" y="1357298"/>
                      <a:ext cx="6645420" cy="1716198"/>
                      <a:chOff x="-142908" y="1643050"/>
                      <a:chExt cx="6645420" cy="1716198"/>
                    </a:xfrm>
                    <a:grpFill/>
                  </p:grpSpPr>
                  <p:sp>
                    <p:nvSpPr>
                      <p:cNvPr id="692" name="Прямоугольник 691"/>
                      <p:cNvSpPr/>
                      <p:nvPr/>
                    </p:nvSpPr>
                    <p:spPr>
                      <a:xfrm>
                        <a:off x="-14290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3" name="Прямоугольник 692"/>
                      <p:cNvSpPr/>
                      <p:nvPr/>
                    </p:nvSpPr>
                    <p:spPr>
                      <a:xfrm>
                        <a:off x="7140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4" name="Прямоугольник 693"/>
                      <p:cNvSpPr/>
                      <p:nvPr/>
                    </p:nvSpPr>
                    <p:spPr>
                      <a:xfrm>
                        <a:off x="28572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5" name="Прямоугольник 694"/>
                      <p:cNvSpPr/>
                      <p:nvPr/>
                    </p:nvSpPr>
                    <p:spPr>
                      <a:xfrm>
                        <a:off x="50003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6" name="Прямоугольник 695"/>
                      <p:cNvSpPr/>
                      <p:nvPr/>
                    </p:nvSpPr>
                    <p:spPr>
                      <a:xfrm>
                        <a:off x="71434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7" name="Прямоугольник 696"/>
                      <p:cNvSpPr/>
                      <p:nvPr/>
                    </p:nvSpPr>
                    <p:spPr>
                      <a:xfrm>
                        <a:off x="92866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8" name="Прямоугольник 697"/>
                      <p:cNvSpPr/>
                      <p:nvPr/>
                    </p:nvSpPr>
                    <p:spPr>
                      <a:xfrm>
                        <a:off x="114297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9" name="Прямоугольник 698"/>
                      <p:cNvSpPr/>
                      <p:nvPr/>
                    </p:nvSpPr>
                    <p:spPr>
                      <a:xfrm>
                        <a:off x="135729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0" name="Прямоугольник 699"/>
                      <p:cNvSpPr/>
                      <p:nvPr/>
                    </p:nvSpPr>
                    <p:spPr>
                      <a:xfrm>
                        <a:off x="157160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1" name="Прямоугольник 700"/>
                      <p:cNvSpPr/>
                      <p:nvPr/>
                    </p:nvSpPr>
                    <p:spPr>
                      <a:xfrm>
                        <a:off x="178591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2" name="Прямоугольник 701"/>
                      <p:cNvSpPr/>
                      <p:nvPr/>
                    </p:nvSpPr>
                    <p:spPr>
                      <a:xfrm>
                        <a:off x="200023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3" name="Прямоугольник 702"/>
                      <p:cNvSpPr/>
                      <p:nvPr/>
                    </p:nvSpPr>
                    <p:spPr>
                      <a:xfrm>
                        <a:off x="221454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4" name="Прямоугольник 703"/>
                      <p:cNvSpPr/>
                      <p:nvPr/>
                    </p:nvSpPr>
                    <p:spPr>
                      <a:xfrm>
                        <a:off x="242886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5" name="Прямоугольник 704"/>
                      <p:cNvSpPr/>
                      <p:nvPr/>
                    </p:nvSpPr>
                    <p:spPr>
                      <a:xfrm>
                        <a:off x="264317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6" name="Прямоугольник 67"/>
                      <p:cNvSpPr/>
                      <p:nvPr/>
                    </p:nvSpPr>
                    <p:spPr>
                      <a:xfrm>
                        <a:off x="285748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YY</a:t>
                        </a:r>
                        <a:endParaRPr lang="ru-RU" dirty="0"/>
                      </a:p>
                    </p:txBody>
                  </p:sp>
                  <p:sp>
                    <p:nvSpPr>
                      <p:cNvPr id="707" name="Прямоугольник 706"/>
                      <p:cNvSpPr/>
                      <p:nvPr/>
                    </p:nvSpPr>
                    <p:spPr>
                      <a:xfrm>
                        <a:off x="307180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8" name="Прямоугольник 707"/>
                      <p:cNvSpPr/>
                      <p:nvPr/>
                    </p:nvSpPr>
                    <p:spPr>
                      <a:xfrm>
                        <a:off x="328611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9" name="Прямоугольник 708"/>
                      <p:cNvSpPr/>
                      <p:nvPr/>
                    </p:nvSpPr>
                    <p:spPr>
                      <a:xfrm>
                        <a:off x="350043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0" name="Прямоугольник 709"/>
                      <p:cNvSpPr/>
                      <p:nvPr/>
                    </p:nvSpPr>
                    <p:spPr>
                      <a:xfrm>
                        <a:off x="371474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1" name="Прямоугольник 710"/>
                      <p:cNvSpPr/>
                      <p:nvPr/>
                    </p:nvSpPr>
                    <p:spPr>
                      <a:xfrm>
                        <a:off x="392905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2" name="Прямоугольник 711"/>
                      <p:cNvSpPr/>
                      <p:nvPr/>
                    </p:nvSpPr>
                    <p:spPr>
                      <a:xfrm>
                        <a:off x="414337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3" name="Прямоугольник 712"/>
                      <p:cNvSpPr/>
                      <p:nvPr/>
                    </p:nvSpPr>
                    <p:spPr>
                      <a:xfrm>
                        <a:off x="435768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4" name="Прямоугольник 713"/>
                      <p:cNvSpPr/>
                      <p:nvPr/>
                    </p:nvSpPr>
                    <p:spPr>
                      <a:xfrm>
                        <a:off x="457200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5" name="Прямоугольник 714"/>
                      <p:cNvSpPr/>
                      <p:nvPr/>
                    </p:nvSpPr>
                    <p:spPr>
                      <a:xfrm>
                        <a:off x="478631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6" name="Прямоугольник 715"/>
                      <p:cNvSpPr/>
                      <p:nvPr/>
                    </p:nvSpPr>
                    <p:spPr>
                      <a:xfrm>
                        <a:off x="500062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7" name="Прямоугольник 716"/>
                      <p:cNvSpPr/>
                      <p:nvPr/>
                    </p:nvSpPr>
                    <p:spPr>
                      <a:xfrm>
                        <a:off x="521494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8" name="Прямоугольник 717"/>
                      <p:cNvSpPr/>
                      <p:nvPr/>
                    </p:nvSpPr>
                    <p:spPr>
                      <a:xfrm>
                        <a:off x="542925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9" name="Прямоугольник 718"/>
                      <p:cNvSpPr/>
                      <p:nvPr/>
                    </p:nvSpPr>
                    <p:spPr>
                      <a:xfrm>
                        <a:off x="564357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0" name="Прямоугольник 719"/>
                      <p:cNvSpPr/>
                      <p:nvPr/>
                    </p:nvSpPr>
                    <p:spPr>
                      <a:xfrm>
                        <a:off x="585788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1" name="Прямоугольник 720"/>
                      <p:cNvSpPr/>
                      <p:nvPr/>
                    </p:nvSpPr>
                    <p:spPr>
                      <a:xfrm>
                        <a:off x="607219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2" name="Прямоугольник 721"/>
                      <p:cNvSpPr/>
                      <p:nvPr/>
                    </p:nvSpPr>
                    <p:spPr>
                      <a:xfrm>
                        <a:off x="628651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3" name="Прямоугольник 722"/>
                      <p:cNvSpPr/>
                      <p:nvPr/>
                    </p:nvSpPr>
                    <p:spPr>
                      <a:xfrm>
                        <a:off x="-14290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4" name="Прямоугольник 723"/>
                      <p:cNvSpPr/>
                      <p:nvPr/>
                    </p:nvSpPr>
                    <p:spPr>
                      <a:xfrm>
                        <a:off x="7140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5" name="Прямоугольник 724"/>
                      <p:cNvSpPr/>
                      <p:nvPr/>
                    </p:nvSpPr>
                    <p:spPr>
                      <a:xfrm>
                        <a:off x="28572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6" name="Прямоугольник 725"/>
                      <p:cNvSpPr/>
                      <p:nvPr/>
                    </p:nvSpPr>
                    <p:spPr>
                      <a:xfrm>
                        <a:off x="50003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7" name="Прямоугольник 726"/>
                      <p:cNvSpPr/>
                      <p:nvPr/>
                    </p:nvSpPr>
                    <p:spPr>
                      <a:xfrm>
                        <a:off x="71434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8" name="Прямоугольник 727"/>
                      <p:cNvSpPr/>
                      <p:nvPr/>
                    </p:nvSpPr>
                    <p:spPr>
                      <a:xfrm>
                        <a:off x="92866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9" name="Прямоугольник 728"/>
                      <p:cNvSpPr/>
                      <p:nvPr/>
                    </p:nvSpPr>
                    <p:spPr>
                      <a:xfrm>
                        <a:off x="114297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0" name="Прямоугольник 729"/>
                      <p:cNvSpPr/>
                      <p:nvPr/>
                    </p:nvSpPr>
                    <p:spPr>
                      <a:xfrm>
                        <a:off x="135729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1" name="Прямоугольник 730"/>
                      <p:cNvSpPr/>
                      <p:nvPr/>
                    </p:nvSpPr>
                    <p:spPr>
                      <a:xfrm>
                        <a:off x="157160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2" name="Прямоугольник 93"/>
                      <p:cNvSpPr/>
                      <p:nvPr/>
                    </p:nvSpPr>
                    <p:spPr>
                      <a:xfrm>
                        <a:off x="178591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3" name="Прямоугольник 94"/>
                      <p:cNvSpPr/>
                      <p:nvPr/>
                    </p:nvSpPr>
                    <p:spPr>
                      <a:xfrm>
                        <a:off x="200023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4" name="Прямоугольник 733"/>
                      <p:cNvSpPr/>
                      <p:nvPr/>
                    </p:nvSpPr>
                    <p:spPr>
                      <a:xfrm>
                        <a:off x="221454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5" name="Прямоугольник 734"/>
                      <p:cNvSpPr/>
                      <p:nvPr/>
                    </p:nvSpPr>
                    <p:spPr>
                      <a:xfrm>
                        <a:off x="242886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6" name="Прямоугольник 735"/>
                      <p:cNvSpPr/>
                      <p:nvPr/>
                    </p:nvSpPr>
                    <p:spPr>
                      <a:xfrm>
                        <a:off x="264317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7" name="Прямоугольник 736"/>
                      <p:cNvSpPr/>
                      <p:nvPr/>
                    </p:nvSpPr>
                    <p:spPr>
                      <a:xfrm>
                        <a:off x="285748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8" name="Прямоугольник 737"/>
                      <p:cNvSpPr/>
                      <p:nvPr/>
                    </p:nvSpPr>
                    <p:spPr>
                      <a:xfrm>
                        <a:off x="307180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9" name="Прямоугольник 738"/>
                      <p:cNvSpPr/>
                      <p:nvPr/>
                    </p:nvSpPr>
                    <p:spPr>
                      <a:xfrm>
                        <a:off x="328611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0" name="Прямоугольник 739"/>
                      <p:cNvSpPr/>
                      <p:nvPr/>
                    </p:nvSpPr>
                    <p:spPr>
                      <a:xfrm>
                        <a:off x="350043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1" name="Прямоугольник 740"/>
                      <p:cNvSpPr/>
                      <p:nvPr/>
                    </p:nvSpPr>
                    <p:spPr>
                      <a:xfrm>
                        <a:off x="371474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2" name="Прямоугольник 741"/>
                      <p:cNvSpPr/>
                      <p:nvPr/>
                    </p:nvSpPr>
                    <p:spPr>
                      <a:xfrm>
                        <a:off x="392905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3" name="Прямоугольник 742"/>
                      <p:cNvSpPr/>
                      <p:nvPr/>
                    </p:nvSpPr>
                    <p:spPr>
                      <a:xfrm>
                        <a:off x="414337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4" name="Прямоугольник 743"/>
                      <p:cNvSpPr/>
                      <p:nvPr/>
                    </p:nvSpPr>
                    <p:spPr>
                      <a:xfrm>
                        <a:off x="435768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5" name="Прямоугольник 744"/>
                      <p:cNvSpPr/>
                      <p:nvPr/>
                    </p:nvSpPr>
                    <p:spPr>
                      <a:xfrm>
                        <a:off x="457200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6" name="Прямоугольник 745"/>
                      <p:cNvSpPr/>
                      <p:nvPr/>
                    </p:nvSpPr>
                    <p:spPr>
                      <a:xfrm>
                        <a:off x="478631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7" name="Прямоугольник 746"/>
                      <p:cNvSpPr/>
                      <p:nvPr/>
                    </p:nvSpPr>
                    <p:spPr>
                      <a:xfrm>
                        <a:off x="500062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8" name="Прямоугольник 747"/>
                      <p:cNvSpPr/>
                      <p:nvPr/>
                    </p:nvSpPr>
                    <p:spPr>
                      <a:xfrm>
                        <a:off x="521494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9" name="Прямоугольник 748"/>
                      <p:cNvSpPr/>
                      <p:nvPr/>
                    </p:nvSpPr>
                    <p:spPr>
                      <a:xfrm>
                        <a:off x="542925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0" name="Прямоугольник 749"/>
                      <p:cNvSpPr/>
                      <p:nvPr/>
                    </p:nvSpPr>
                    <p:spPr>
                      <a:xfrm>
                        <a:off x="564357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1" name="Прямоугольник 750"/>
                      <p:cNvSpPr/>
                      <p:nvPr/>
                    </p:nvSpPr>
                    <p:spPr>
                      <a:xfrm>
                        <a:off x="585788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2" name="Прямоугольник 751"/>
                      <p:cNvSpPr/>
                      <p:nvPr/>
                    </p:nvSpPr>
                    <p:spPr>
                      <a:xfrm>
                        <a:off x="607219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3" name="Прямоугольник 752"/>
                      <p:cNvSpPr/>
                      <p:nvPr/>
                    </p:nvSpPr>
                    <p:spPr>
                      <a:xfrm>
                        <a:off x="628651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4" name="Прямоугольник 753"/>
                      <p:cNvSpPr/>
                      <p:nvPr/>
                    </p:nvSpPr>
                    <p:spPr>
                      <a:xfrm>
                        <a:off x="-14290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5" name="Прямоугольник 754"/>
                      <p:cNvSpPr/>
                      <p:nvPr/>
                    </p:nvSpPr>
                    <p:spPr>
                      <a:xfrm>
                        <a:off x="7140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6" name="Прямоугольник 755"/>
                      <p:cNvSpPr/>
                      <p:nvPr/>
                    </p:nvSpPr>
                    <p:spPr>
                      <a:xfrm>
                        <a:off x="28572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7" name="Прямоугольник 756"/>
                      <p:cNvSpPr/>
                      <p:nvPr/>
                    </p:nvSpPr>
                    <p:spPr>
                      <a:xfrm>
                        <a:off x="50003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8" name="Прямоугольник 757"/>
                      <p:cNvSpPr/>
                      <p:nvPr/>
                    </p:nvSpPr>
                    <p:spPr>
                      <a:xfrm>
                        <a:off x="71434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9" name="Прямоугольник 758"/>
                      <p:cNvSpPr/>
                      <p:nvPr/>
                    </p:nvSpPr>
                    <p:spPr>
                      <a:xfrm>
                        <a:off x="92866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0" name="Прямоугольник 759"/>
                      <p:cNvSpPr/>
                      <p:nvPr/>
                    </p:nvSpPr>
                    <p:spPr>
                      <a:xfrm>
                        <a:off x="114297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1" name="Прямоугольник 760"/>
                      <p:cNvSpPr/>
                      <p:nvPr/>
                    </p:nvSpPr>
                    <p:spPr>
                      <a:xfrm>
                        <a:off x="135729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2" name="Прямоугольник 761"/>
                      <p:cNvSpPr/>
                      <p:nvPr/>
                    </p:nvSpPr>
                    <p:spPr>
                      <a:xfrm>
                        <a:off x="157160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3" name="Прямоугольник 762"/>
                      <p:cNvSpPr/>
                      <p:nvPr/>
                    </p:nvSpPr>
                    <p:spPr>
                      <a:xfrm>
                        <a:off x="178591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4" name="Прямоугольник 763"/>
                      <p:cNvSpPr/>
                      <p:nvPr/>
                    </p:nvSpPr>
                    <p:spPr>
                      <a:xfrm>
                        <a:off x="200023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5" name="Прямоугольник 126"/>
                      <p:cNvSpPr/>
                      <p:nvPr/>
                    </p:nvSpPr>
                    <p:spPr>
                      <a:xfrm>
                        <a:off x="221454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6" name="Прямоугольник 765"/>
                      <p:cNvSpPr/>
                      <p:nvPr/>
                    </p:nvSpPr>
                    <p:spPr>
                      <a:xfrm>
                        <a:off x="242886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7" name="Прямоугольник 766"/>
                      <p:cNvSpPr/>
                      <p:nvPr/>
                    </p:nvSpPr>
                    <p:spPr>
                      <a:xfrm>
                        <a:off x="264317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8" name="Прямоугольник 767"/>
                      <p:cNvSpPr/>
                      <p:nvPr/>
                    </p:nvSpPr>
                    <p:spPr>
                      <a:xfrm>
                        <a:off x="285748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9" name="Прямоугольник 768"/>
                      <p:cNvSpPr/>
                      <p:nvPr/>
                    </p:nvSpPr>
                    <p:spPr>
                      <a:xfrm>
                        <a:off x="307180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0" name="Прямоугольник 769"/>
                      <p:cNvSpPr/>
                      <p:nvPr/>
                    </p:nvSpPr>
                    <p:spPr>
                      <a:xfrm>
                        <a:off x="328611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1" name="Прямоугольник 770"/>
                      <p:cNvSpPr/>
                      <p:nvPr/>
                    </p:nvSpPr>
                    <p:spPr>
                      <a:xfrm>
                        <a:off x="350043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2" name="Прямоугольник 771"/>
                      <p:cNvSpPr/>
                      <p:nvPr/>
                    </p:nvSpPr>
                    <p:spPr>
                      <a:xfrm>
                        <a:off x="371474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3" name="Прямоугольник 772"/>
                      <p:cNvSpPr/>
                      <p:nvPr/>
                    </p:nvSpPr>
                    <p:spPr>
                      <a:xfrm>
                        <a:off x="392905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4" name="Прямоугольник 773"/>
                      <p:cNvSpPr/>
                      <p:nvPr/>
                    </p:nvSpPr>
                    <p:spPr>
                      <a:xfrm>
                        <a:off x="414337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5" name="Прямоугольник 774"/>
                      <p:cNvSpPr/>
                      <p:nvPr/>
                    </p:nvSpPr>
                    <p:spPr>
                      <a:xfrm>
                        <a:off x="435768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6" name="Прямоугольник 775"/>
                      <p:cNvSpPr/>
                      <p:nvPr/>
                    </p:nvSpPr>
                    <p:spPr>
                      <a:xfrm>
                        <a:off x="457200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7" name="Прямоугольник 776"/>
                      <p:cNvSpPr/>
                      <p:nvPr/>
                    </p:nvSpPr>
                    <p:spPr>
                      <a:xfrm>
                        <a:off x="478631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8" name="Прямоугольник 777"/>
                      <p:cNvSpPr/>
                      <p:nvPr/>
                    </p:nvSpPr>
                    <p:spPr>
                      <a:xfrm>
                        <a:off x="500062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9" name="Прямоугольник 778"/>
                      <p:cNvSpPr/>
                      <p:nvPr/>
                    </p:nvSpPr>
                    <p:spPr>
                      <a:xfrm>
                        <a:off x="521494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0" name="Прямоугольник 779"/>
                      <p:cNvSpPr/>
                      <p:nvPr/>
                    </p:nvSpPr>
                    <p:spPr>
                      <a:xfrm>
                        <a:off x="542925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1" name="Прямоугольник 780"/>
                      <p:cNvSpPr/>
                      <p:nvPr/>
                    </p:nvSpPr>
                    <p:spPr>
                      <a:xfrm>
                        <a:off x="564357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2" name="Прямоугольник 781"/>
                      <p:cNvSpPr/>
                      <p:nvPr/>
                    </p:nvSpPr>
                    <p:spPr>
                      <a:xfrm>
                        <a:off x="585788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3" name="Прямоугольник 782"/>
                      <p:cNvSpPr/>
                      <p:nvPr/>
                    </p:nvSpPr>
                    <p:spPr>
                      <a:xfrm>
                        <a:off x="607219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4" name="Прямоугольник 783"/>
                      <p:cNvSpPr/>
                      <p:nvPr/>
                    </p:nvSpPr>
                    <p:spPr>
                      <a:xfrm>
                        <a:off x="628651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5" name="Прямоугольник 784"/>
                      <p:cNvSpPr/>
                      <p:nvPr/>
                    </p:nvSpPr>
                    <p:spPr>
                      <a:xfrm>
                        <a:off x="-14290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6" name="Прямоугольник 785"/>
                      <p:cNvSpPr/>
                      <p:nvPr/>
                    </p:nvSpPr>
                    <p:spPr>
                      <a:xfrm>
                        <a:off x="7140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7" name="Прямоугольник 786"/>
                      <p:cNvSpPr/>
                      <p:nvPr/>
                    </p:nvSpPr>
                    <p:spPr>
                      <a:xfrm>
                        <a:off x="28572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8" name="Прямоугольник 787"/>
                      <p:cNvSpPr/>
                      <p:nvPr/>
                    </p:nvSpPr>
                    <p:spPr>
                      <a:xfrm>
                        <a:off x="50003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9" name="Прямоугольник 788"/>
                      <p:cNvSpPr/>
                      <p:nvPr/>
                    </p:nvSpPr>
                    <p:spPr>
                      <a:xfrm>
                        <a:off x="71434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0" name="Прямоугольник 789"/>
                      <p:cNvSpPr/>
                      <p:nvPr/>
                    </p:nvSpPr>
                    <p:spPr>
                      <a:xfrm>
                        <a:off x="92866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1" name="Прямоугольник 790"/>
                      <p:cNvSpPr/>
                      <p:nvPr/>
                    </p:nvSpPr>
                    <p:spPr>
                      <a:xfrm>
                        <a:off x="114297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2" name="Прямоугольник 791"/>
                      <p:cNvSpPr/>
                      <p:nvPr/>
                    </p:nvSpPr>
                    <p:spPr>
                      <a:xfrm>
                        <a:off x="135729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3" name="Прямоугольник 792"/>
                      <p:cNvSpPr/>
                      <p:nvPr/>
                    </p:nvSpPr>
                    <p:spPr>
                      <a:xfrm>
                        <a:off x="157160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4" name="Прямоугольник 793"/>
                      <p:cNvSpPr/>
                      <p:nvPr/>
                    </p:nvSpPr>
                    <p:spPr>
                      <a:xfrm>
                        <a:off x="178591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5" name="Прямоугольник 794"/>
                      <p:cNvSpPr/>
                      <p:nvPr/>
                    </p:nvSpPr>
                    <p:spPr>
                      <a:xfrm>
                        <a:off x="200023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6" name="Прямоугольник 795"/>
                      <p:cNvSpPr/>
                      <p:nvPr/>
                    </p:nvSpPr>
                    <p:spPr>
                      <a:xfrm>
                        <a:off x="221454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7" name="Прямоугольник 796"/>
                      <p:cNvSpPr/>
                      <p:nvPr/>
                    </p:nvSpPr>
                    <p:spPr>
                      <a:xfrm>
                        <a:off x="242886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8" name="Прямоугольник 797"/>
                      <p:cNvSpPr/>
                      <p:nvPr/>
                    </p:nvSpPr>
                    <p:spPr>
                      <a:xfrm>
                        <a:off x="264317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9" name="Прямоугольник 798"/>
                      <p:cNvSpPr/>
                      <p:nvPr/>
                    </p:nvSpPr>
                    <p:spPr>
                      <a:xfrm>
                        <a:off x="285748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0" name="Прямоугольник 799"/>
                      <p:cNvSpPr/>
                      <p:nvPr/>
                    </p:nvSpPr>
                    <p:spPr>
                      <a:xfrm>
                        <a:off x="307180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1" name="Прямоугольник 800"/>
                      <p:cNvSpPr/>
                      <p:nvPr/>
                    </p:nvSpPr>
                    <p:spPr>
                      <a:xfrm>
                        <a:off x="328611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2" name="Прямоугольник 801"/>
                      <p:cNvSpPr/>
                      <p:nvPr/>
                    </p:nvSpPr>
                    <p:spPr>
                      <a:xfrm>
                        <a:off x="350043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3" name="Прямоугольник 802"/>
                      <p:cNvSpPr/>
                      <p:nvPr/>
                    </p:nvSpPr>
                    <p:spPr>
                      <a:xfrm>
                        <a:off x="371474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4" name="Прямоугольник 803"/>
                      <p:cNvSpPr/>
                      <p:nvPr/>
                    </p:nvSpPr>
                    <p:spPr>
                      <a:xfrm>
                        <a:off x="392905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5" name="Прямоугольник 804"/>
                      <p:cNvSpPr/>
                      <p:nvPr/>
                    </p:nvSpPr>
                    <p:spPr>
                      <a:xfrm>
                        <a:off x="414337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6" name="Прямоугольник 805"/>
                      <p:cNvSpPr/>
                      <p:nvPr/>
                    </p:nvSpPr>
                    <p:spPr>
                      <a:xfrm>
                        <a:off x="435768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7" name="Прямоугольник 806"/>
                      <p:cNvSpPr/>
                      <p:nvPr/>
                    </p:nvSpPr>
                    <p:spPr>
                      <a:xfrm>
                        <a:off x="457200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8" name="Прямоугольник 807"/>
                      <p:cNvSpPr/>
                      <p:nvPr/>
                    </p:nvSpPr>
                    <p:spPr>
                      <a:xfrm>
                        <a:off x="478631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9" name="Прямоугольник 808"/>
                      <p:cNvSpPr/>
                      <p:nvPr/>
                    </p:nvSpPr>
                    <p:spPr>
                      <a:xfrm>
                        <a:off x="500062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0" name="Прямоугольник 809"/>
                      <p:cNvSpPr/>
                      <p:nvPr/>
                    </p:nvSpPr>
                    <p:spPr>
                      <a:xfrm>
                        <a:off x="521494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1" name="Прямоугольник 810"/>
                      <p:cNvSpPr/>
                      <p:nvPr/>
                    </p:nvSpPr>
                    <p:spPr>
                      <a:xfrm>
                        <a:off x="542925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2" name="Прямоугольник 811"/>
                      <p:cNvSpPr/>
                      <p:nvPr/>
                    </p:nvSpPr>
                    <p:spPr>
                      <a:xfrm>
                        <a:off x="564357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3" name="Прямоугольник 812"/>
                      <p:cNvSpPr/>
                      <p:nvPr/>
                    </p:nvSpPr>
                    <p:spPr>
                      <a:xfrm>
                        <a:off x="585788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4" name="Прямоугольник 813"/>
                      <p:cNvSpPr/>
                      <p:nvPr/>
                    </p:nvSpPr>
                    <p:spPr>
                      <a:xfrm>
                        <a:off x="607219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5" name="Прямоугольник 814"/>
                      <p:cNvSpPr/>
                      <p:nvPr/>
                    </p:nvSpPr>
                    <p:spPr>
                      <a:xfrm>
                        <a:off x="628651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6" name="Прямоугольник 815"/>
                      <p:cNvSpPr/>
                      <p:nvPr/>
                    </p:nvSpPr>
                    <p:spPr>
                      <a:xfrm>
                        <a:off x="-14290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7" name="Прямоугольник 816"/>
                      <p:cNvSpPr/>
                      <p:nvPr/>
                    </p:nvSpPr>
                    <p:spPr>
                      <a:xfrm>
                        <a:off x="7140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8" name="Прямоугольник 817"/>
                      <p:cNvSpPr/>
                      <p:nvPr/>
                    </p:nvSpPr>
                    <p:spPr>
                      <a:xfrm>
                        <a:off x="28572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9" name="Прямоугольник 818"/>
                      <p:cNvSpPr/>
                      <p:nvPr/>
                    </p:nvSpPr>
                    <p:spPr>
                      <a:xfrm>
                        <a:off x="50003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0" name="Прямоугольник 819"/>
                      <p:cNvSpPr/>
                      <p:nvPr/>
                    </p:nvSpPr>
                    <p:spPr>
                      <a:xfrm>
                        <a:off x="71434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1" name="Прямоугольник 820"/>
                      <p:cNvSpPr/>
                      <p:nvPr/>
                    </p:nvSpPr>
                    <p:spPr>
                      <a:xfrm>
                        <a:off x="92866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2" name="Прямоугольник 821"/>
                      <p:cNvSpPr/>
                      <p:nvPr/>
                    </p:nvSpPr>
                    <p:spPr>
                      <a:xfrm>
                        <a:off x="114297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3" name="Прямоугольник 822"/>
                      <p:cNvSpPr/>
                      <p:nvPr/>
                    </p:nvSpPr>
                    <p:spPr>
                      <a:xfrm>
                        <a:off x="135729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4" name="Прямоугольник 823"/>
                      <p:cNvSpPr/>
                      <p:nvPr/>
                    </p:nvSpPr>
                    <p:spPr>
                      <a:xfrm>
                        <a:off x="157160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5" name="Прямоугольник 824"/>
                      <p:cNvSpPr/>
                      <p:nvPr/>
                    </p:nvSpPr>
                    <p:spPr>
                      <a:xfrm>
                        <a:off x="178591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6" name="Прямоугольник 825"/>
                      <p:cNvSpPr/>
                      <p:nvPr/>
                    </p:nvSpPr>
                    <p:spPr>
                      <a:xfrm>
                        <a:off x="200023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7" name="Прямоугольник 826"/>
                      <p:cNvSpPr/>
                      <p:nvPr/>
                    </p:nvSpPr>
                    <p:spPr>
                      <a:xfrm>
                        <a:off x="221454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8" name="Прямоугольник 827"/>
                      <p:cNvSpPr/>
                      <p:nvPr/>
                    </p:nvSpPr>
                    <p:spPr>
                      <a:xfrm>
                        <a:off x="242886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9" name="Прямоугольник 828"/>
                      <p:cNvSpPr/>
                      <p:nvPr/>
                    </p:nvSpPr>
                    <p:spPr>
                      <a:xfrm>
                        <a:off x="264317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0" name="Прямоугольник 829"/>
                      <p:cNvSpPr/>
                      <p:nvPr/>
                    </p:nvSpPr>
                    <p:spPr>
                      <a:xfrm>
                        <a:off x="285748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1" name="Прямоугольник 830"/>
                      <p:cNvSpPr/>
                      <p:nvPr/>
                    </p:nvSpPr>
                    <p:spPr>
                      <a:xfrm>
                        <a:off x="307180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2" name="Прямоугольник 831"/>
                      <p:cNvSpPr/>
                      <p:nvPr/>
                    </p:nvSpPr>
                    <p:spPr>
                      <a:xfrm>
                        <a:off x="328611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3" name="Прямоугольник 832"/>
                      <p:cNvSpPr/>
                      <p:nvPr/>
                    </p:nvSpPr>
                    <p:spPr>
                      <a:xfrm>
                        <a:off x="350043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4" name="Прямоугольник 833"/>
                      <p:cNvSpPr/>
                      <p:nvPr/>
                    </p:nvSpPr>
                    <p:spPr>
                      <a:xfrm>
                        <a:off x="371474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5" name="Прямоугольник 834"/>
                      <p:cNvSpPr/>
                      <p:nvPr/>
                    </p:nvSpPr>
                    <p:spPr>
                      <a:xfrm>
                        <a:off x="392905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6" name="Прямоугольник 835"/>
                      <p:cNvSpPr/>
                      <p:nvPr/>
                    </p:nvSpPr>
                    <p:spPr>
                      <a:xfrm>
                        <a:off x="414337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7" name="Прямоугольник 836"/>
                      <p:cNvSpPr/>
                      <p:nvPr/>
                    </p:nvSpPr>
                    <p:spPr>
                      <a:xfrm>
                        <a:off x="435768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8" name="Прямоугольник 837"/>
                      <p:cNvSpPr/>
                      <p:nvPr/>
                    </p:nvSpPr>
                    <p:spPr>
                      <a:xfrm>
                        <a:off x="457200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9" name="Прямоугольник 838"/>
                      <p:cNvSpPr/>
                      <p:nvPr/>
                    </p:nvSpPr>
                    <p:spPr>
                      <a:xfrm>
                        <a:off x="478631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0" name="Прямоугольник 839"/>
                      <p:cNvSpPr/>
                      <p:nvPr/>
                    </p:nvSpPr>
                    <p:spPr>
                      <a:xfrm>
                        <a:off x="500062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1" name="Прямоугольник 840"/>
                      <p:cNvSpPr/>
                      <p:nvPr/>
                    </p:nvSpPr>
                    <p:spPr>
                      <a:xfrm>
                        <a:off x="521494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2" name="Прямоугольник 841"/>
                      <p:cNvSpPr/>
                      <p:nvPr/>
                    </p:nvSpPr>
                    <p:spPr>
                      <a:xfrm>
                        <a:off x="542925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3" name="Прямоугольник 842"/>
                      <p:cNvSpPr/>
                      <p:nvPr/>
                    </p:nvSpPr>
                    <p:spPr>
                      <a:xfrm>
                        <a:off x="564357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4" name="Прямоугольник 843"/>
                      <p:cNvSpPr/>
                      <p:nvPr/>
                    </p:nvSpPr>
                    <p:spPr>
                      <a:xfrm>
                        <a:off x="585788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5" name="Прямоугольник 844"/>
                      <p:cNvSpPr/>
                      <p:nvPr/>
                    </p:nvSpPr>
                    <p:spPr>
                      <a:xfrm>
                        <a:off x="607219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6" name="Прямоугольник 845"/>
                      <p:cNvSpPr/>
                      <p:nvPr/>
                    </p:nvSpPr>
                    <p:spPr>
                      <a:xfrm>
                        <a:off x="628651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7" name="Прямоугольник 846"/>
                      <p:cNvSpPr/>
                      <p:nvPr/>
                    </p:nvSpPr>
                    <p:spPr>
                      <a:xfrm>
                        <a:off x="-14290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8" name="Прямоугольник 847"/>
                      <p:cNvSpPr/>
                      <p:nvPr/>
                    </p:nvSpPr>
                    <p:spPr>
                      <a:xfrm>
                        <a:off x="7140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9" name="Прямоугольник 848"/>
                      <p:cNvSpPr/>
                      <p:nvPr/>
                    </p:nvSpPr>
                    <p:spPr>
                      <a:xfrm>
                        <a:off x="28572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0" name="Прямоугольник 849"/>
                      <p:cNvSpPr/>
                      <p:nvPr/>
                    </p:nvSpPr>
                    <p:spPr>
                      <a:xfrm>
                        <a:off x="50003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1" name="Прямоугольник 850"/>
                      <p:cNvSpPr/>
                      <p:nvPr/>
                    </p:nvSpPr>
                    <p:spPr>
                      <a:xfrm>
                        <a:off x="71434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2" name="Прямоугольник 851"/>
                      <p:cNvSpPr/>
                      <p:nvPr/>
                    </p:nvSpPr>
                    <p:spPr>
                      <a:xfrm>
                        <a:off x="92866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3" name="Прямоугольник 852"/>
                      <p:cNvSpPr/>
                      <p:nvPr/>
                    </p:nvSpPr>
                    <p:spPr>
                      <a:xfrm>
                        <a:off x="114297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4" name="Прямоугольник 853"/>
                      <p:cNvSpPr/>
                      <p:nvPr/>
                    </p:nvSpPr>
                    <p:spPr>
                      <a:xfrm>
                        <a:off x="135729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5" name="Прямоугольник 854"/>
                      <p:cNvSpPr/>
                      <p:nvPr/>
                    </p:nvSpPr>
                    <p:spPr>
                      <a:xfrm>
                        <a:off x="157160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6" name="Прямоугольник 855"/>
                      <p:cNvSpPr/>
                      <p:nvPr/>
                    </p:nvSpPr>
                    <p:spPr>
                      <a:xfrm>
                        <a:off x="178591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7" name="Прямоугольник 856"/>
                      <p:cNvSpPr/>
                      <p:nvPr/>
                    </p:nvSpPr>
                    <p:spPr>
                      <a:xfrm>
                        <a:off x="200023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8" name="Прямоугольник 857"/>
                      <p:cNvSpPr/>
                      <p:nvPr/>
                    </p:nvSpPr>
                    <p:spPr>
                      <a:xfrm>
                        <a:off x="221454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9" name="Прямоугольник 858"/>
                      <p:cNvSpPr/>
                      <p:nvPr/>
                    </p:nvSpPr>
                    <p:spPr>
                      <a:xfrm>
                        <a:off x="242886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0" name="Прямоугольник 859"/>
                      <p:cNvSpPr/>
                      <p:nvPr/>
                    </p:nvSpPr>
                    <p:spPr>
                      <a:xfrm>
                        <a:off x="264317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1" name="Прямоугольник 860"/>
                      <p:cNvSpPr/>
                      <p:nvPr/>
                    </p:nvSpPr>
                    <p:spPr>
                      <a:xfrm>
                        <a:off x="285748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2" name="Прямоугольник 861"/>
                      <p:cNvSpPr/>
                      <p:nvPr/>
                    </p:nvSpPr>
                    <p:spPr>
                      <a:xfrm>
                        <a:off x="307180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3" name="Прямоугольник 862"/>
                      <p:cNvSpPr/>
                      <p:nvPr/>
                    </p:nvSpPr>
                    <p:spPr>
                      <a:xfrm>
                        <a:off x="328611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4" name="Прямоугольник 863"/>
                      <p:cNvSpPr/>
                      <p:nvPr/>
                    </p:nvSpPr>
                    <p:spPr>
                      <a:xfrm>
                        <a:off x="350043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5" name="Прямоугольник 864"/>
                      <p:cNvSpPr/>
                      <p:nvPr/>
                    </p:nvSpPr>
                    <p:spPr>
                      <a:xfrm>
                        <a:off x="371474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6" name="Прямоугольник 865"/>
                      <p:cNvSpPr/>
                      <p:nvPr/>
                    </p:nvSpPr>
                    <p:spPr>
                      <a:xfrm>
                        <a:off x="392905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7" name="Прямоугольник 866"/>
                      <p:cNvSpPr/>
                      <p:nvPr/>
                    </p:nvSpPr>
                    <p:spPr>
                      <a:xfrm>
                        <a:off x="414337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8" name="Прямоугольник 867"/>
                      <p:cNvSpPr/>
                      <p:nvPr/>
                    </p:nvSpPr>
                    <p:spPr>
                      <a:xfrm>
                        <a:off x="435768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9" name="Прямоугольник 868"/>
                      <p:cNvSpPr/>
                      <p:nvPr/>
                    </p:nvSpPr>
                    <p:spPr>
                      <a:xfrm>
                        <a:off x="457200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0" name="Прямоугольник 869"/>
                      <p:cNvSpPr/>
                      <p:nvPr/>
                    </p:nvSpPr>
                    <p:spPr>
                      <a:xfrm>
                        <a:off x="478631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1" name="Прямоугольник 870"/>
                      <p:cNvSpPr/>
                      <p:nvPr/>
                    </p:nvSpPr>
                    <p:spPr>
                      <a:xfrm>
                        <a:off x="500062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2" name="Прямоугольник 871"/>
                      <p:cNvSpPr/>
                      <p:nvPr/>
                    </p:nvSpPr>
                    <p:spPr>
                      <a:xfrm>
                        <a:off x="521494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3" name="Прямоугольник 872"/>
                      <p:cNvSpPr/>
                      <p:nvPr/>
                    </p:nvSpPr>
                    <p:spPr>
                      <a:xfrm>
                        <a:off x="542925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4" name="Прямоугольник 873"/>
                      <p:cNvSpPr/>
                      <p:nvPr/>
                    </p:nvSpPr>
                    <p:spPr>
                      <a:xfrm>
                        <a:off x="564357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5" name="Прямоугольник 874"/>
                      <p:cNvSpPr/>
                      <p:nvPr/>
                    </p:nvSpPr>
                    <p:spPr>
                      <a:xfrm>
                        <a:off x="585788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6" name="Прямоугольник 875"/>
                      <p:cNvSpPr/>
                      <p:nvPr/>
                    </p:nvSpPr>
                    <p:spPr>
                      <a:xfrm>
                        <a:off x="607219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7" name="Прямоугольник 876"/>
                      <p:cNvSpPr/>
                      <p:nvPr/>
                    </p:nvSpPr>
                    <p:spPr>
                      <a:xfrm>
                        <a:off x="628651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8" name="Прямоугольник 877"/>
                      <p:cNvSpPr/>
                      <p:nvPr/>
                    </p:nvSpPr>
                    <p:spPr>
                      <a:xfrm>
                        <a:off x="-14290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9" name="Прямоугольник 878"/>
                      <p:cNvSpPr/>
                      <p:nvPr/>
                    </p:nvSpPr>
                    <p:spPr>
                      <a:xfrm>
                        <a:off x="7140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0" name="Прямоугольник 879"/>
                      <p:cNvSpPr/>
                      <p:nvPr/>
                    </p:nvSpPr>
                    <p:spPr>
                      <a:xfrm>
                        <a:off x="28572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1" name="Прямоугольник 880"/>
                      <p:cNvSpPr/>
                      <p:nvPr/>
                    </p:nvSpPr>
                    <p:spPr>
                      <a:xfrm>
                        <a:off x="50003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2" name="Прямоугольник 881"/>
                      <p:cNvSpPr/>
                      <p:nvPr/>
                    </p:nvSpPr>
                    <p:spPr>
                      <a:xfrm>
                        <a:off x="71434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3" name="Прямоугольник 882"/>
                      <p:cNvSpPr/>
                      <p:nvPr/>
                    </p:nvSpPr>
                    <p:spPr>
                      <a:xfrm>
                        <a:off x="92866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4" name="Прямоугольник 883"/>
                      <p:cNvSpPr/>
                      <p:nvPr/>
                    </p:nvSpPr>
                    <p:spPr>
                      <a:xfrm>
                        <a:off x="114297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5" name="Прямоугольник 884"/>
                      <p:cNvSpPr/>
                      <p:nvPr/>
                    </p:nvSpPr>
                    <p:spPr>
                      <a:xfrm>
                        <a:off x="135729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6" name="Прямоугольник 885"/>
                      <p:cNvSpPr/>
                      <p:nvPr/>
                    </p:nvSpPr>
                    <p:spPr>
                      <a:xfrm>
                        <a:off x="157160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7" name="Прямоугольник 886"/>
                      <p:cNvSpPr/>
                      <p:nvPr/>
                    </p:nvSpPr>
                    <p:spPr>
                      <a:xfrm>
                        <a:off x="178591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8" name="Прямоугольник 887"/>
                      <p:cNvSpPr/>
                      <p:nvPr/>
                    </p:nvSpPr>
                    <p:spPr>
                      <a:xfrm>
                        <a:off x="200023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9" name="Прямоугольник 888"/>
                      <p:cNvSpPr/>
                      <p:nvPr/>
                    </p:nvSpPr>
                    <p:spPr>
                      <a:xfrm>
                        <a:off x="221454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0" name="Прямоугольник 889"/>
                      <p:cNvSpPr/>
                      <p:nvPr/>
                    </p:nvSpPr>
                    <p:spPr>
                      <a:xfrm>
                        <a:off x="242886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1" name="Прямоугольник 890"/>
                      <p:cNvSpPr/>
                      <p:nvPr/>
                    </p:nvSpPr>
                    <p:spPr>
                      <a:xfrm>
                        <a:off x="264317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2" name="Прямоугольник 891"/>
                      <p:cNvSpPr/>
                      <p:nvPr/>
                    </p:nvSpPr>
                    <p:spPr>
                      <a:xfrm>
                        <a:off x="285748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3" name="Прямоугольник 892"/>
                      <p:cNvSpPr/>
                      <p:nvPr/>
                    </p:nvSpPr>
                    <p:spPr>
                      <a:xfrm>
                        <a:off x="307180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4" name="Прямоугольник 893"/>
                      <p:cNvSpPr/>
                      <p:nvPr/>
                    </p:nvSpPr>
                    <p:spPr>
                      <a:xfrm>
                        <a:off x="328611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5" name="Прямоугольник 894"/>
                      <p:cNvSpPr/>
                      <p:nvPr/>
                    </p:nvSpPr>
                    <p:spPr>
                      <a:xfrm>
                        <a:off x="350043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6" name="Прямоугольник 895"/>
                      <p:cNvSpPr/>
                      <p:nvPr/>
                    </p:nvSpPr>
                    <p:spPr>
                      <a:xfrm>
                        <a:off x="371474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7" name="Прямоугольник 896"/>
                      <p:cNvSpPr/>
                      <p:nvPr/>
                    </p:nvSpPr>
                    <p:spPr>
                      <a:xfrm>
                        <a:off x="392905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8" name="Прямоугольник 897"/>
                      <p:cNvSpPr/>
                      <p:nvPr/>
                    </p:nvSpPr>
                    <p:spPr>
                      <a:xfrm>
                        <a:off x="414337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9" name="Прямоугольник 898"/>
                      <p:cNvSpPr/>
                      <p:nvPr/>
                    </p:nvSpPr>
                    <p:spPr>
                      <a:xfrm>
                        <a:off x="435768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0" name="Прямоугольник 899"/>
                      <p:cNvSpPr/>
                      <p:nvPr/>
                    </p:nvSpPr>
                    <p:spPr>
                      <a:xfrm>
                        <a:off x="457200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1" name="Прямоугольник 900"/>
                      <p:cNvSpPr/>
                      <p:nvPr/>
                    </p:nvSpPr>
                    <p:spPr>
                      <a:xfrm>
                        <a:off x="478631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2" name="Прямоугольник 901"/>
                      <p:cNvSpPr/>
                      <p:nvPr/>
                    </p:nvSpPr>
                    <p:spPr>
                      <a:xfrm>
                        <a:off x="500062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3" name="Прямоугольник 902"/>
                      <p:cNvSpPr/>
                      <p:nvPr/>
                    </p:nvSpPr>
                    <p:spPr>
                      <a:xfrm>
                        <a:off x="521494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4" name="Прямоугольник 903"/>
                      <p:cNvSpPr/>
                      <p:nvPr/>
                    </p:nvSpPr>
                    <p:spPr>
                      <a:xfrm>
                        <a:off x="542925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5" name="Прямоугольник 904"/>
                      <p:cNvSpPr/>
                      <p:nvPr/>
                    </p:nvSpPr>
                    <p:spPr>
                      <a:xfrm>
                        <a:off x="564357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6" name="Прямоугольник 905"/>
                      <p:cNvSpPr/>
                      <p:nvPr/>
                    </p:nvSpPr>
                    <p:spPr>
                      <a:xfrm>
                        <a:off x="585788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7" name="Прямоугольник 906"/>
                      <p:cNvSpPr/>
                      <p:nvPr/>
                    </p:nvSpPr>
                    <p:spPr>
                      <a:xfrm>
                        <a:off x="607219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8" name="Прямоугольник 907"/>
                      <p:cNvSpPr/>
                      <p:nvPr/>
                    </p:nvSpPr>
                    <p:spPr>
                      <a:xfrm>
                        <a:off x="628651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9" name="Прямоугольник 908"/>
                      <p:cNvSpPr/>
                      <p:nvPr/>
                    </p:nvSpPr>
                    <p:spPr>
                      <a:xfrm>
                        <a:off x="-14290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0" name="Прямоугольник 909"/>
                      <p:cNvSpPr/>
                      <p:nvPr/>
                    </p:nvSpPr>
                    <p:spPr>
                      <a:xfrm>
                        <a:off x="7140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1" name="Прямоугольник 910"/>
                      <p:cNvSpPr/>
                      <p:nvPr/>
                    </p:nvSpPr>
                    <p:spPr>
                      <a:xfrm>
                        <a:off x="28572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2" name="Прямоугольник 911"/>
                      <p:cNvSpPr/>
                      <p:nvPr/>
                    </p:nvSpPr>
                    <p:spPr>
                      <a:xfrm>
                        <a:off x="50003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3" name="Прямоугольник 912"/>
                      <p:cNvSpPr/>
                      <p:nvPr/>
                    </p:nvSpPr>
                    <p:spPr>
                      <a:xfrm>
                        <a:off x="71434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4" name="Прямоугольник 913"/>
                      <p:cNvSpPr/>
                      <p:nvPr/>
                    </p:nvSpPr>
                    <p:spPr>
                      <a:xfrm>
                        <a:off x="92866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5" name="Прямоугольник 914"/>
                      <p:cNvSpPr/>
                      <p:nvPr/>
                    </p:nvSpPr>
                    <p:spPr>
                      <a:xfrm>
                        <a:off x="114297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6" name="Прямоугольник 915"/>
                      <p:cNvSpPr/>
                      <p:nvPr/>
                    </p:nvSpPr>
                    <p:spPr>
                      <a:xfrm>
                        <a:off x="135729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7" name="Прямоугольник 916"/>
                      <p:cNvSpPr/>
                      <p:nvPr/>
                    </p:nvSpPr>
                    <p:spPr>
                      <a:xfrm>
                        <a:off x="157160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8" name="Прямоугольник 917"/>
                      <p:cNvSpPr/>
                      <p:nvPr/>
                    </p:nvSpPr>
                    <p:spPr>
                      <a:xfrm>
                        <a:off x="178591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9" name="Прямоугольник 918"/>
                      <p:cNvSpPr/>
                      <p:nvPr/>
                    </p:nvSpPr>
                    <p:spPr>
                      <a:xfrm>
                        <a:off x="200023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0" name="Прямоугольник 919"/>
                      <p:cNvSpPr/>
                      <p:nvPr/>
                    </p:nvSpPr>
                    <p:spPr>
                      <a:xfrm>
                        <a:off x="221454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1" name="Прямоугольник 920"/>
                      <p:cNvSpPr/>
                      <p:nvPr/>
                    </p:nvSpPr>
                    <p:spPr>
                      <a:xfrm>
                        <a:off x="242886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2" name="Прямоугольник 921"/>
                      <p:cNvSpPr/>
                      <p:nvPr/>
                    </p:nvSpPr>
                    <p:spPr>
                      <a:xfrm>
                        <a:off x="264317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3" name="Прямоугольник 922"/>
                      <p:cNvSpPr/>
                      <p:nvPr/>
                    </p:nvSpPr>
                    <p:spPr>
                      <a:xfrm>
                        <a:off x="285748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4" name="Прямоугольник 923"/>
                      <p:cNvSpPr/>
                      <p:nvPr/>
                    </p:nvSpPr>
                    <p:spPr>
                      <a:xfrm>
                        <a:off x="307180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5" name="Прямоугольник 924"/>
                      <p:cNvSpPr/>
                      <p:nvPr/>
                    </p:nvSpPr>
                    <p:spPr>
                      <a:xfrm>
                        <a:off x="328611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6" name="Прямоугольник 925"/>
                      <p:cNvSpPr/>
                      <p:nvPr/>
                    </p:nvSpPr>
                    <p:spPr>
                      <a:xfrm>
                        <a:off x="350043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7" name="Прямоугольник 926"/>
                      <p:cNvSpPr/>
                      <p:nvPr/>
                    </p:nvSpPr>
                    <p:spPr>
                      <a:xfrm>
                        <a:off x="371474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8" name="Прямоугольник 927"/>
                      <p:cNvSpPr/>
                      <p:nvPr/>
                    </p:nvSpPr>
                    <p:spPr>
                      <a:xfrm>
                        <a:off x="392905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9" name="Прямоугольник 928"/>
                      <p:cNvSpPr/>
                      <p:nvPr/>
                    </p:nvSpPr>
                    <p:spPr>
                      <a:xfrm>
                        <a:off x="414337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0" name="Прямоугольник 929"/>
                      <p:cNvSpPr/>
                      <p:nvPr/>
                    </p:nvSpPr>
                    <p:spPr>
                      <a:xfrm>
                        <a:off x="435768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1" name="Прямоугольник 930"/>
                      <p:cNvSpPr/>
                      <p:nvPr/>
                    </p:nvSpPr>
                    <p:spPr>
                      <a:xfrm>
                        <a:off x="457200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2" name="Прямоугольник 931"/>
                      <p:cNvSpPr/>
                      <p:nvPr/>
                    </p:nvSpPr>
                    <p:spPr>
                      <a:xfrm>
                        <a:off x="478631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3" name="Прямоугольник 932"/>
                      <p:cNvSpPr/>
                      <p:nvPr/>
                    </p:nvSpPr>
                    <p:spPr>
                      <a:xfrm>
                        <a:off x="500062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4" name="Прямоугольник 933"/>
                      <p:cNvSpPr/>
                      <p:nvPr/>
                    </p:nvSpPr>
                    <p:spPr>
                      <a:xfrm>
                        <a:off x="521494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5" name="Прямоугольник 934"/>
                      <p:cNvSpPr/>
                      <p:nvPr/>
                    </p:nvSpPr>
                    <p:spPr>
                      <a:xfrm>
                        <a:off x="542925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6" name="Прямоугольник 935"/>
                      <p:cNvSpPr/>
                      <p:nvPr/>
                    </p:nvSpPr>
                    <p:spPr>
                      <a:xfrm>
                        <a:off x="564357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7" name="Прямоугольник 936"/>
                      <p:cNvSpPr/>
                      <p:nvPr/>
                    </p:nvSpPr>
                    <p:spPr>
                      <a:xfrm>
                        <a:off x="585788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8" name="Прямоугольник 937"/>
                      <p:cNvSpPr/>
                      <p:nvPr/>
                    </p:nvSpPr>
                    <p:spPr>
                      <a:xfrm>
                        <a:off x="607219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9" name="Прямоугольник 938"/>
                      <p:cNvSpPr/>
                      <p:nvPr/>
                    </p:nvSpPr>
                    <p:spPr>
                      <a:xfrm>
                        <a:off x="628651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</p:grpSp>
              </p:grpSp>
              <p:grpSp>
                <p:nvGrpSpPr>
                  <p:cNvPr id="9" name="Группа 1017"/>
                  <p:cNvGrpSpPr/>
                  <p:nvPr/>
                </p:nvGrpSpPr>
                <p:grpSpPr>
                  <a:xfrm>
                    <a:off x="2214546" y="3071810"/>
                    <a:ext cx="6645420" cy="1932198"/>
                    <a:chOff x="2214546" y="1141298"/>
                    <a:chExt cx="6645420" cy="1932198"/>
                  </a:xfrm>
                  <a:grpFill/>
                </p:grpSpPr>
                <p:sp>
                  <p:nvSpPr>
                    <p:cNvPr id="380" name="Прямоугольник 379"/>
                    <p:cNvSpPr/>
                    <p:nvPr/>
                  </p:nvSpPr>
                  <p:spPr>
                    <a:xfrm>
                      <a:off x="221454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1" name="Прямоугольник 380"/>
                    <p:cNvSpPr/>
                    <p:nvPr/>
                  </p:nvSpPr>
                  <p:spPr>
                    <a:xfrm>
                      <a:off x="242886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2" name="Прямоугольник 381"/>
                    <p:cNvSpPr/>
                    <p:nvPr/>
                  </p:nvSpPr>
                  <p:spPr>
                    <a:xfrm>
                      <a:off x="264317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3" name="Прямоугольник 382"/>
                    <p:cNvSpPr/>
                    <p:nvPr/>
                  </p:nvSpPr>
                  <p:spPr>
                    <a:xfrm>
                      <a:off x="285748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4" name="Прямоугольник 383"/>
                    <p:cNvSpPr/>
                    <p:nvPr/>
                  </p:nvSpPr>
                  <p:spPr>
                    <a:xfrm>
                      <a:off x="307180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5" name="Прямоугольник 384"/>
                    <p:cNvSpPr/>
                    <p:nvPr/>
                  </p:nvSpPr>
                  <p:spPr>
                    <a:xfrm>
                      <a:off x="328611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6" name="Прямоугольник 385"/>
                    <p:cNvSpPr/>
                    <p:nvPr/>
                  </p:nvSpPr>
                  <p:spPr>
                    <a:xfrm>
                      <a:off x="350043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7" name="Прямоугольник 386"/>
                    <p:cNvSpPr/>
                    <p:nvPr/>
                  </p:nvSpPr>
                  <p:spPr>
                    <a:xfrm>
                      <a:off x="371474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8" name="Прямоугольник 387"/>
                    <p:cNvSpPr/>
                    <p:nvPr/>
                  </p:nvSpPr>
                  <p:spPr>
                    <a:xfrm>
                      <a:off x="392905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9" name="Прямоугольник 388"/>
                    <p:cNvSpPr/>
                    <p:nvPr/>
                  </p:nvSpPr>
                  <p:spPr>
                    <a:xfrm>
                      <a:off x="414337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0" name="Прямоугольник 389"/>
                    <p:cNvSpPr/>
                    <p:nvPr/>
                  </p:nvSpPr>
                  <p:spPr>
                    <a:xfrm>
                      <a:off x="435768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1" name="Прямоугольник 390"/>
                    <p:cNvSpPr/>
                    <p:nvPr/>
                  </p:nvSpPr>
                  <p:spPr>
                    <a:xfrm>
                      <a:off x="457200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2" name="Прямоугольник 391"/>
                    <p:cNvSpPr/>
                    <p:nvPr/>
                  </p:nvSpPr>
                  <p:spPr>
                    <a:xfrm>
                      <a:off x="478631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3" name="Прямоугольник 392"/>
                    <p:cNvSpPr/>
                    <p:nvPr/>
                  </p:nvSpPr>
                  <p:spPr>
                    <a:xfrm>
                      <a:off x="500062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4" name="Прямоугольник 393"/>
                    <p:cNvSpPr/>
                    <p:nvPr/>
                  </p:nvSpPr>
                  <p:spPr>
                    <a:xfrm>
                      <a:off x="521494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5" name="Прямоугольник 394"/>
                    <p:cNvSpPr/>
                    <p:nvPr/>
                  </p:nvSpPr>
                  <p:spPr>
                    <a:xfrm>
                      <a:off x="542925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6" name="Прямоугольник 395"/>
                    <p:cNvSpPr/>
                    <p:nvPr/>
                  </p:nvSpPr>
                  <p:spPr>
                    <a:xfrm>
                      <a:off x="564357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7" name="Прямоугольник 396"/>
                    <p:cNvSpPr/>
                    <p:nvPr/>
                  </p:nvSpPr>
                  <p:spPr>
                    <a:xfrm>
                      <a:off x="585788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8" name="Прямоугольник 397"/>
                    <p:cNvSpPr/>
                    <p:nvPr/>
                  </p:nvSpPr>
                  <p:spPr>
                    <a:xfrm>
                      <a:off x="607219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9" name="Прямоугольник 398"/>
                    <p:cNvSpPr/>
                    <p:nvPr/>
                  </p:nvSpPr>
                  <p:spPr>
                    <a:xfrm>
                      <a:off x="628651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0" name="Прямоугольник 399"/>
                    <p:cNvSpPr/>
                    <p:nvPr/>
                  </p:nvSpPr>
                  <p:spPr>
                    <a:xfrm>
                      <a:off x="650082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1" name="Прямоугольник 400"/>
                    <p:cNvSpPr/>
                    <p:nvPr/>
                  </p:nvSpPr>
                  <p:spPr>
                    <a:xfrm>
                      <a:off x="671514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2" name="Прямоугольник 401"/>
                    <p:cNvSpPr/>
                    <p:nvPr/>
                  </p:nvSpPr>
                  <p:spPr>
                    <a:xfrm>
                      <a:off x="692945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3" name="Прямоугольник 402"/>
                    <p:cNvSpPr/>
                    <p:nvPr/>
                  </p:nvSpPr>
                  <p:spPr>
                    <a:xfrm>
                      <a:off x="714376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4" name="Прямоугольник 403"/>
                    <p:cNvSpPr/>
                    <p:nvPr/>
                  </p:nvSpPr>
                  <p:spPr>
                    <a:xfrm>
                      <a:off x="735808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5" name="Прямоугольник 404"/>
                    <p:cNvSpPr/>
                    <p:nvPr/>
                  </p:nvSpPr>
                  <p:spPr>
                    <a:xfrm>
                      <a:off x="757239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6" name="Прямоугольник 405"/>
                    <p:cNvSpPr/>
                    <p:nvPr/>
                  </p:nvSpPr>
                  <p:spPr>
                    <a:xfrm>
                      <a:off x="778671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7" name="Прямоугольник 406"/>
                    <p:cNvSpPr/>
                    <p:nvPr/>
                  </p:nvSpPr>
                  <p:spPr>
                    <a:xfrm>
                      <a:off x="800102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8" name="Прямоугольник 407"/>
                    <p:cNvSpPr/>
                    <p:nvPr/>
                  </p:nvSpPr>
                  <p:spPr>
                    <a:xfrm>
                      <a:off x="821533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9" name="Прямоугольник 408"/>
                    <p:cNvSpPr/>
                    <p:nvPr/>
                  </p:nvSpPr>
                  <p:spPr>
                    <a:xfrm>
                      <a:off x="842965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10" name="Прямоугольник 409"/>
                    <p:cNvSpPr/>
                    <p:nvPr/>
                  </p:nvSpPr>
                  <p:spPr>
                    <a:xfrm>
                      <a:off x="864396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10" name="Группа 1015"/>
                    <p:cNvGrpSpPr/>
                    <p:nvPr/>
                  </p:nvGrpSpPr>
                  <p:grpSpPr>
                    <a:xfrm>
                      <a:off x="2214546" y="1357298"/>
                      <a:ext cx="6645420" cy="1716198"/>
                      <a:chOff x="-142908" y="1643050"/>
                      <a:chExt cx="6645420" cy="1716198"/>
                    </a:xfrm>
                    <a:grpFill/>
                  </p:grpSpPr>
                  <p:sp>
                    <p:nvSpPr>
                      <p:cNvPr id="412" name="Прямоугольник 411"/>
                      <p:cNvSpPr/>
                      <p:nvPr/>
                    </p:nvSpPr>
                    <p:spPr>
                      <a:xfrm>
                        <a:off x="-14290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3" name="Прямоугольник 412"/>
                      <p:cNvSpPr/>
                      <p:nvPr/>
                    </p:nvSpPr>
                    <p:spPr>
                      <a:xfrm>
                        <a:off x="7140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4" name="Прямоугольник 413"/>
                      <p:cNvSpPr/>
                      <p:nvPr/>
                    </p:nvSpPr>
                    <p:spPr>
                      <a:xfrm>
                        <a:off x="28572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5" name="Прямоугольник 414"/>
                      <p:cNvSpPr/>
                      <p:nvPr/>
                    </p:nvSpPr>
                    <p:spPr>
                      <a:xfrm>
                        <a:off x="50003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6" name="Прямоугольник 415"/>
                      <p:cNvSpPr/>
                      <p:nvPr/>
                    </p:nvSpPr>
                    <p:spPr>
                      <a:xfrm>
                        <a:off x="71434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7" name="Прямоугольник 416"/>
                      <p:cNvSpPr/>
                      <p:nvPr/>
                    </p:nvSpPr>
                    <p:spPr>
                      <a:xfrm>
                        <a:off x="92866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8" name="Прямоугольник 417"/>
                      <p:cNvSpPr/>
                      <p:nvPr/>
                    </p:nvSpPr>
                    <p:spPr>
                      <a:xfrm>
                        <a:off x="114297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9" name="Прямоугольник 418"/>
                      <p:cNvSpPr/>
                      <p:nvPr/>
                    </p:nvSpPr>
                    <p:spPr>
                      <a:xfrm>
                        <a:off x="135729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0" name="Прямоугольник 419"/>
                      <p:cNvSpPr/>
                      <p:nvPr/>
                    </p:nvSpPr>
                    <p:spPr>
                      <a:xfrm>
                        <a:off x="157160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1" name="Прямоугольник 420"/>
                      <p:cNvSpPr/>
                      <p:nvPr/>
                    </p:nvSpPr>
                    <p:spPr>
                      <a:xfrm>
                        <a:off x="178591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2" name="Прямоугольник 421"/>
                      <p:cNvSpPr/>
                      <p:nvPr/>
                    </p:nvSpPr>
                    <p:spPr>
                      <a:xfrm>
                        <a:off x="200023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3" name="Прямоугольник 422"/>
                      <p:cNvSpPr/>
                      <p:nvPr/>
                    </p:nvSpPr>
                    <p:spPr>
                      <a:xfrm>
                        <a:off x="221454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4" name="Прямоугольник 423"/>
                      <p:cNvSpPr/>
                      <p:nvPr/>
                    </p:nvSpPr>
                    <p:spPr>
                      <a:xfrm>
                        <a:off x="242886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5" name="Прямоугольник 424"/>
                      <p:cNvSpPr/>
                      <p:nvPr/>
                    </p:nvSpPr>
                    <p:spPr>
                      <a:xfrm>
                        <a:off x="264317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6" name="Прямоугольник 425"/>
                      <p:cNvSpPr/>
                      <p:nvPr/>
                    </p:nvSpPr>
                    <p:spPr>
                      <a:xfrm>
                        <a:off x="285748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7" name="Прямоугольник 426"/>
                      <p:cNvSpPr/>
                      <p:nvPr/>
                    </p:nvSpPr>
                    <p:spPr>
                      <a:xfrm>
                        <a:off x="307180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8" name="Прямоугольник 427"/>
                      <p:cNvSpPr/>
                      <p:nvPr/>
                    </p:nvSpPr>
                    <p:spPr>
                      <a:xfrm>
                        <a:off x="328611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9" name="Прямоугольник 428"/>
                      <p:cNvSpPr/>
                      <p:nvPr/>
                    </p:nvSpPr>
                    <p:spPr>
                      <a:xfrm>
                        <a:off x="350043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0" name="Прямоугольник 429"/>
                      <p:cNvSpPr/>
                      <p:nvPr/>
                    </p:nvSpPr>
                    <p:spPr>
                      <a:xfrm>
                        <a:off x="371474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1" name="Прямоугольник 430"/>
                      <p:cNvSpPr/>
                      <p:nvPr/>
                    </p:nvSpPr>
                    <p:spPr>
                      <a:xfrm>
                        <a:off x="392905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2" name="Прямоугольник 431"/>
                      <p:cNvSpPr/>
                      <p:nvPr/>
                    </p:nvSpPr>
                    <p:spPr>
                      <a:xfrm>
                        <a:off x="414337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3" name="Прямоугольник 432"/>
                      <p:cNvSpPr/>
                      <p:nvPr/>
                    </p:nvSpPr>
                    <p:spPr>
                      <a:xfrm>
                        <a:off x="435768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4" name="Прямоугольник 433"/>
                      <p:cNvSpPr/>
                      <p:nvPr/>
                    </p:nvSpPr>
                    <p:spPr>
                      <a:xfrm>
                        <a:off x="457200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5" name="Прямоугольник 434"/>
                      <p:cNvSpPr/>
                      <p:nvPr/>
                    </p:nvSpPr>
                    <p:spPr>
                      <a:xfrm>
                        <a:off x="478631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6" name="Прямоугольник 435"/>
                      <p:cNvSpPr/>
                      <p:nvPr/>
                    </p:nvSpPr>
                    <p:spPr>
                      <a:xfrm>
                        <a:off x="500062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7" name="Прямоугольник 436"/>
                      <p:cNvSpPr/>
                      <p:nvPr/>
                    </p:nvSpPr>
                    <p:spPr>
                      <a:xfrm>
                        <a:off x="521494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8" name="Прямоугольник 437"/>
                      <p:cNvSpPr/>
                      <p:nvPr/>
                    </p:nvSpPr>
                    <p:spPr>
                      <a:xfrm>
                        <a:off x="542925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9" name="Прямоугольник 438"/>
                      <p:cNvSpPr/>
                      <p:nvPr/>
                    </p:nvSpPr>
                    <p:spPr>
                      <a:xfrm>
                        <a:off x="564357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0" name="Прямоугольник 439"/>
                      <p:cNvSpPr/>
                      <p:nvPr/>
                    </p:nvSpPr>
                    <p:spPr>
                      <a:xfrm>
                        <a:off x="585788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1" name="Прямоугольник 440"/>
                      <p:cNvSpPr/>
                      <p:nvPr/>
                    </p:nvSpPr>
                    <p:spPr>
                      <a:xfrm>
                        <a:off x="607219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2" name="Прямоугольник 441"/>
                      <p:cNvSpPr/>
                      <p:nvPr/>
                    </p:nvSpPr>
                    <p:spPr>
                      <a:xfrm>
                        <a:off x="628651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3" name="Прямоугольник 442"/>
                      <p:cNvSpPr/>
                      <p:nvPr/>
                    </p:nvSpPr>
                    <p:spPr>
                      <a:xfrm>
                        <a:off x="-14290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4" name="Прямоугольник 443"/>
                      <p:cNvSpPr/>
                      <p:nvPr/>
                    </p:nvSpPr>
                    <p:spPr>
                      <a:xfrm>
                        <a:off x="7140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5" name="Прямоугольник 444"/>
                      <p:cNvSpPr/>
                      <p:nvPr/>
                    </p:nvSpPr>
                    <p:spPr>
                      <a:xfrm>
                        <a:off x="28572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6" name="Прямоугольник 445"/>
                      <p:cNvSpPr/>
                      <p:nvPr/>
                    </p:nvSpPr>
                    <p:spPr>
                      <a:xfrm>
                        <a:off x="50003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7" name="Прямоугольник 446"/>
                      <p:cNvSpPr/>
                      <p:nvPr/>
                    </p:nvSpPr>
                    <p:spPr>
                      <a:xfrm>
                        <a:off x="71434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8" name="Прямоугольник 447"/>
                      <p:cNvSpPr/>
                      <p:nvPr/>
                    </p:nvSpPr>
                    <p:spPr>
                      <a:xfrm>
                        <a:off x="92866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9" name="Прямоугольник 448"/>
                      <p:cNvSpPr/>
                      <p:nvPr/>
                    </p:nvSpPr>
                    <p:spPr>
                      <a:xfrm>
                        <a:off x="114297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0" name="Прямоугольник 449"/>
                      <p:cNvSpPr/>
                      <p:nvPr/>
                    </p:nvSpPr>
                    <p:spPr>
                      <a:xfrm>
                        <a:off x="135729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1" name="Прямоугольник 450"/>
                      <p:cNvSpPr/>
                      <p:nvPr/>
                    </p:nvSpPr>
                    <p:spPr>
                      <a:xfrm>
                        <a:off x="157160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2" name="Прямоугольник 451"/>
                      <p:cNvSpPr/>
                      <p:nvPr/>
                    </p:nvSpPr>
                    <p:spPr>
                      <a:xfrm>
                        <a:off x="178591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3" name="Прямоугольник 452"/>
                      <p:cNvSpPr/>
                      <p:nvPr/>
                    </p:nvSpPr>
                    <p:spPr>
                      <a:xfrm>
                        <a:off x="200023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4" name="Прямоугольник 453"/>
                      <p:cNvSpPr/>
                      <p:nvPr/>
                    </p:nvSpPr>
                    <p:spPr>
                      <a:xfrm>
                        <a:off x="221454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5" name="Прямоугольник 454"/>
                      <p:cNvSpPr/>
                      <p:nvPr/>
                    </p:nvSpPr>
                    <p:spPr>
                      <a:xfrm>
                        <a:off x="242886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6" name="Прямоугольник 455"/>
                      <p:cNvSpPr/>
                      <p:nvPr/>
                    </p:nvSpPr>
                    <p:spPr>
                      <a:xfrm>
                        <a:off x="264317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7" name="Прямоугольник 456"/>
                      <p:cNvSpPr/>
                      <p:nvPr/>
                    </p:nvSpPr>
                    <p:spPr>
                      <a:xfrm>
                        <a:off x="285748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8" name="Прямоугольник 457"/>
                      <p:cNvSpPr/>
                      <p:nvPr/>
                    </p:nvSpPr>
                    <p:spPr>
                      <a:xfrm>
                        <a:off x="307180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9" name="Прямоугольник 458"/>
                      <p:cNvSpPr/>
                      <p:nvPr/>
                    </p:nvSpPr>
                    <p:spPr>
                      <a:xfrm>
                        <a:off x="328611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0" name="Прямоугольник 459"/>
                      <p:cNvSpPr/>
                      <p:nvPr/>
                    </p:nvSpPr>
                    <p:spPr>
                      <a:xfrm>
                        <a:off x="350043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1" name="Прямоугольник 460"/>
                      <p:cNvSpPr/>
                      <p:nvPr/>
                    </p:nvSpPr>
                    <p:spPr>
                      <a:xfrm>
                        <a:off x="371474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2" name="Прямоугольник 461"/>
                      <p:cNvSpPr/>
                      <p:nvPr/>
                    </p:nvSpPr>
                    <p:spPr>
                      <a:xfrm>
                        <a:off x="392905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3" name="Прямоугольник 462"/>
                      <p:cNvSpPr/>
                      <p:nvPr/>
                    </p:nvSpPr>
                    <p:spPr>
                      <a:xfrm>
                        <a:off x="414337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4" name="Прямоугольник 463"/>
                      <p:cNvSpPr/>
                      <p:nvPr/>
                    </p:nvSpPr>
                    <p:spPr>
                      <a:xfrm>
                        <a:off x="435768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5" name="Прямоугольник 464"/>
                      <p:cNvSpPr/>
                      <p:nvPr/>
                    </p:nvSpPr>
                    <p:spPr>
                      <a:xfrm>
                        <a:off x="457200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6" name="Прямоугольник 465"/>
                      <p:cNvSpPr/>
                      <p:nvPr/>
                    </p:nvSpPr>
                    <p:spPr>
                      <a:xfrm>
                        <a:off x="478631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7" name="Прямоугольник 466"/>
                      <p:cNvSpPr/>
                      <p:nvPr/>
                    </p:nvSpPr>
                    <p:spPr>
                      <a:xfrm>
                        <a:off x="500062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8" name="Прямоугольник 467"/>
                      <p:cNvSpPr/>
                      <p:nvPr/>
                    </p:nvSpPr>
                    <p:spPr>
                      <a:xfrm>
                        <a:off x="521494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9" name="Прямоугольник 468"/>
                      <p:cNvSpPr/>
                      <p:nvPr/>
                    </p:nvSpPr>
                    <p:spPr>
                      <a:xfrm>
                        <a:off x="542925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0" name="Прямоугольник 469"/>
                      <p:cNvSpPr/>
                      <p:nvPr/>
                    </p:nvSpPr>
                    <p:spPr>
                      <a:xfrm>
                        <a:off x="564357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1" name="Прямоугольник 470"/>
                      <p:cNvSpPr/>
                      <p:nvPr/>
                    </p:nvSpPr>
                    <p:spPr>
                      <a:xfrm>
                        <a:off x="585788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2" name="Прямоугольник 471"/>
                      <p:cNvSpPr/>
                      <p:nvPr/>
                    </p:nvSpPr>
                    <p:spPr>
                      <a:xfrm>
                        <a:off x="607219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3" name="Прямоугольник 472"/>
                      <p:cNvSpPr/>
                      <p:nvPr/>
                    </p:nvSpPr>
                    <p:spPr>
                      <a:xfrm>
                        <a:off x="628651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4" name="Прямоугольник 473"/>
                      <p:cNvSpPr/>
                      <p:nvPr/>
                    </p:nvSpPr>
                    <p:spPr>
                      <a:xfrm>
                        <a:off x="-14290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5" name="Прямоугольник 474"/>
                      <p:cNvSpPr/>
                      <p:nvPr/>
                    </p:nvSpPr>
                    <p:spPr>
                      <a:xfrm>
                        <a:off x="7140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6" name="Прямоугольник 475"/>
                      <p:cNvSpPr/>
                      <p:nvPr/>
                    </p:nvSpPr>
                    <p:spPr>
                      <a:xfrm>
                        <a:off x="28572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7" name="Прямоугольник 476"/>
                      <p:cNvSpPr/>
                      <p:nvPr/>
                    </p:nvSpPr>
                    <p:spPr>
                      <a:xfrm>
                        <a:off x="50003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8" name="Прямоугольник 477"/>
                      <p:cNvSpPr/>
                      <p:nvPr/>
                    </p:nvSpPr>
                    <p:spPr>
                      <a:xfrm>
                        <a:off x="71434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9" name="Прямоугольник 478"/>
                      <p:cNvSpPr/>
                      <p:nvPr/>
                    </p:nvSpPr>
                    <p:spPr>
                      <a:xfrm>
                        <a:off x="92866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0" name="Прямоугольник 479"/>
                      <p:cNvSpPr/>
                      <p:nvPr/>
                    </p:nvSpPr>
                    <p:spPr>
                      <a:xfrm>
                        <a:off x="114297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1" name="Прямоугольник 480"/>
                      <p:cNvSpPr/>
                      <p:nvPr/>
                    </p:nvSpPr>
                    <p:spPr>
                      <a:xfrm>
                        <a:off x="135729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2" name="Прямоугольник 481"/>
                      <p:cNvSpPr/>
                      <p:nvPr/>
                    </p:nvSpPr>
                    <p:spPr>
                      <a:xfrm>
                        <a:off x="157160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3" name="Прямоугольник 482"/>
                      <p:cNvSpPr/>
                      <p:nvPr/>
                    </p:nvSpPr>
                    <p:spPr>
                      <a:xfrm>
                        <a:off x="178591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4" name="Прямоугольник 483"/>
                      <p:cNvSpPr/>
                      <p:nvPr/>
                    </p:nvSpPr>
                    <p:spPr>
                      <a:xfrm>
                        <a:off x="200023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5" name="Прямоугольник 484"/>
                      <p:cNvSpPr/>
                      <p:nvPr/>
                    </p:nvSpPr>
                    <p:spPr>
                      <a:xfrm>
                        <a:off x="221454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6" name="Прямоугольник 485"/>
                      <p:cNvSpPr/>
                      <p:nvPr/>
                    </p:nvSpPr>
                    <p:spPr>
                      <a:xfrm>
                        <a:off x="242886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7" name="Прямоугольник 486"/>
                      <p:cNvSpPr/>
                      <p:nvPr/>
                    </p:nvSpPr>
                    <p:spPr>
                      <a:xfrm>
                        <a:off x="264317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8" name="Прямоугольник 487"/>
                      <p:cNvSpPr/>
                      <p:nvPr/>
                    </p:nvSpPr>
                    <p:spPr>
                      <a:xfrm>
                        <a:off x="285748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9" name="Прямоугольник 488"/>
                      <p:cNvSpPr/>
                      <p:nvPr/>
                    </p:nvSpPr>
                    <p:spPr>
                      <a:xfrm>
                        <a:off x="307180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0" name="Прямоугольник 489"/>
                      <p:cNvSpPr/>
                      <p:nvPr/>
                    </p:nvSpPr>
                    <p:spPr>
                      <a:xfrm>
                        <a:off x="328611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1" name="Прямоугольник 490"/>
                      <p:cNvSpPr/>
                      <p:nvPr/>
                    </p:nvSpPr>
                    <p:spPr>
                      <a:xfrm>
                        <a:off x="350043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2" name="Прямоугольник 491"/>
                      <p:cNvSpPr/>
                      <p:nvPr/>
                    </p:nvSpPr>
                    <p:spPr>
                      <a:xfrm>
                        <a:off x="371474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3" name="Прямоугольник 492"/>
                      <p:cNvSpPr/>
                      <p:nvPr/>
                    </p:nvSpPr>
                    <p:spPr>
                      <a:xfrm>
                        <a:off x="392905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4" name="Прямоугольник 493"/>
                      <p:cNvSpPr/>
                      <p:nvPr/>
                    </p:nvSpPr>
                    <p:spPr>
                      <a:xfrm>
                        <a:off x="414337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5" name="Прямоугольник 494"/>
                      <p:cNvSpPr/>
                      <p:nvPr/>
                    </p:nvSpPr>
                    <p:spPr>
                      <a:xfrm>
                        <a:off x="435768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6" name="Прямоугольник 495"/>
                      <p:cNvSpPr/>
                      <p:nvPr/>
                    </p:nvSpPr>
                    <p:spPr>
                      <a:xfrm>
                        <a:off x="457200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7" name="Прямоугольник 496"/>
                      <p:cNvSpPr/>
                      <p:nvPr/>
                    </p:nvSpPr>
                    <p:spPr>
                      <a:xfrm>
                        <a:off x="478631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8" name="Прямоугольник 497"/>
                      <p:cNvSpPr/>
                      <p:nvPr/>
                    </p:nvSpPr>
                    <p:spPr>
                      <a:xfrm>
                        <a:off x="500062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9" name="Прямоугольник 498"/>
                      <p:cNvSpPr/>
                      <p:nvPr/>
                    </p:nvSpPr>
                    <p:spPr>
                      <a:xfrm>
                        <a:off x="521494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0" name="Прямоугольник 499"/>
                      <p:cNvSpPr/>
                      <p:nvPr/>
                    </p:nvSpPr>
                    <p:spPr>
                      <a:xfrm>
                        <a:off x="542925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1" name="Прямоугольник 500"/>
                      <p:cNvSpPr/>
                      <p:nvPr/>
                    </p:nvSpPr>
                    <p:spPr>
                      <a:xfrm>
                        <a:off x="564357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2" name="Прямоугольник 501"/>
                      <p:cNvSpPr/>
                      <p:nvPr/>
                    </p:nvSpPr>
                    <p:spPr>
                      <a:xfrm>
                        <a:off x="585788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3" name="Прямоугольник 502"/>
                      <p:cNvSpPr/>
                      <p:nvPr/>
                    </p:nvSpPr>
                    <p:spPr>
                      <a:xfrm>
                        <a:off x="607219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4" name="Прямоугольник 503"/>
                      <p:cNvSpPr/>
                      <p:nvPr/>
                    </p:nvSpPr>
                    <p:spPr>
                      <a:xfrm>
                        <a:off x="628651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5" name="Прямоугольник 504"/>
                      <p:cNvSpPr/>
                      <p:nvPr/>
                    </p:nvSpPr>
                    <p:spPr>
                      <a:xfrm>
                        <a:off x="-14290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6" name="Прямоугольник 505"/>
                      <p:cNvSpPr/>
                      <p:nvPr/>
                    </p:nvSpPr>
                    <p:spPr>
                      <a:xfrm>
                        <a:off x="7140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7" name="Прямоугольник 506"/>
                      <p:cNvSpPr/>
                      <p:nvPr/>
                    </p:nvSpPr>
                    <p:spPr>
                      <a:xfrm>
                        <a:off x="28572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8" name="Прямоугольник 507"/>
                      <p:cNvSpPr/>
                      <p:nvPr/>
                    </p:nvSpPr>
                    <p:spPr>
                      <a:xfrm>
                        <a:off x="50003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9" name="Прямоугольник 508"/>
                      <p:cNvSpPr/>
                      <p:nvPr/>
                    </p:nvSpPr>
                    <p:spPr>
                      <a:xfrm>
                        <a:off x="71434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0" name="Прямоугольник 509"/>
                      <p:cNvSpPr/>
                      <p:nvPr/>
                    </p:nvSpPr>
                    <p:spPr>
                      <a:xfrm>
                        <a:off x="92866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1" name="Прямоугольник 510"/>
                      <p:cNvSpPr/>
                      <p:nvPr/>
                    </p:nvSpPr>
                    <p:spPr>
                      <a:xfrm>
                        <a:off x="114297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2" name="Прямоугольник 511"/>
                      <p:cNvSpPr/>
                      <p:nvPr/>
                    </p:nvSpPr>
                    <p:spPr>
                      <a:xfrm>
                        <a:off x="135729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3" name="Прямоугольник 512"/>
                      <p:cNvSpPr/>
                      <p:nvPr/>
                    </p:nvSpPr>
                    <p:spPr>
                      <a:xfrm>
                        <a:off x="157160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4" name="Прямоугольник 513"/>
                      <p:cNvSpPr/>
                      <p:nvPr/>
                    </p:nvSpPr>
                    <p:spPr>
                      <a:xfrm>
                        <a:off x="178591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5" name="Прямоугольник 514"/>
                      <p:cNvSpPr/>
                      <p:nvPr/>
                    </p:nvSpPr>
                    <p:spPr>
                      <a:xfrm>
                        <a:off x="200023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6" name="Прямоугольник 515"/>
                      <p:cNvSpPr/>
                      <p:nvPr/>
                    </p:nvSpPr>
                    <p:spPr>
                      <a:xfrm>
                        <a:off x="221454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7" name="Прямоугольник 516"/>
                      <p:cNvSpPr/>
                      <p:nvPr/>
                    </p:nvSpPr>
                    <p:spPr>
                      <a:xfrm>
                        <a:off x="242886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8" name="Прямоугольник 517"/>
                      <p:cNvSpPr/>
                      <p:nvPr/>
                    </p:nvSpPr>
                    <p:spPr>
                      <a:xfrm>
                        <a:off x="264317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9" name="Прямоугольник 518"/>
                      <p:cNvSpPr/>
                      <p:nvPr/>
                    </p:nvSpPr>
                    <p:spPr>
                      <a:xfrm>
                        <a:off x="285748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0" name="Прямоугольник 519"/>
                      <p:cNvSpPr/>
                      <p:nvPr/>
                    </p:nvSpPr>
                    <p:spPr>
                      <a:xfrm>
                        <a:off x="307180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1" name="Прямоугольник 520"/>
                      <p:cNvSpPr/>
                      <p:nvPr/>
                    </p:nvSpPr>
                    <p:spPr>
                      <a:xfrm>
                        <a:off x="328611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2" name="Прямоугольник 521"/>
                      <p:cNvSpPr/>
                      <p:nvPr/>
                    </p:nvSpPr>
                    <p:spPr>
                      <a:xfrm>
                        <a:off x="350043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2</a:t>
                        </a:r>
                        <a:endParaRPr lang="ru-RU" dirty="0"/>
                      </a:p>
                    </p:txBody>
                  </p:sp>
                  <p:sp>
                    <p:nvSpPr>
                      <p:cNvPr id="523" name="Прямоугольник 522"/>
                      <p:cNvSpPr/>
                      <p:nvPr/>
                    </p:nvSpPr>
                    <p:spPr>
                      <a:xfrm>
                        <a:off x="371474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4" name="Прямоугольник 523"/>
                      <p:cNvSpPr/>
                      <p:nvPr/>
                    </p:nvSpPr>
                    <p:spPr>
                      <a:xfrm>
                        <a:off x="392905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5" name="Прямоугольник 524"/>
                      <p:cNvSpPr/>
                      <p:nvPr/>
                    </p:nvSpPr>
                    <p:spPr>
                      <a:xfrm>
                        <a:off x="414337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6" name="Прямоугольник 525"/>
                      <p:cNvSpPr/>
                      <p:nvPr/>
                    </p:nvSpPr>
                    <p:spPr>
                      <a:xfrm>
                        <a:off x="435768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7" name="Прямоугольник 526"/>
                      <p:cNvSpPr/>
                      <p:nvPr/>
                    </p:nvSpPr>
                    <p:spPr>
                      <a:xfrm>
                        <a:off x="457200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8" name="Прямоугольник 527"/>
                      <p:cNvSpPr/>
                      <p:nvPr/>
                    </p:nvSpPr>
                    <p:spPr>
                      <a:xfrm>
                        <a:off x="478631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9" name="Прямоугольник 528"/>
                      <p:cNvSpPr/>
                      <p:nvPr/>
                    </p:nvSpPr>
                    <p:spPr>
                      <a:xfrm>
                        <a:off x="500062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0" name="Прямоугольник 529"/>
                      <p:cNvSpPr/>
                      <p:nvPr/>
                    </p:nvSpPr>
                    <p:spPr>
                      <a:xfrm>
                        <a:off x="521494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1" name="Прямоугольник 530"/>
                      <p:cNvSpPr/>
                      <p:nvPr/>
                    </p:nvSpPr>
                    <p:spPr>
                      <a:xfrm>
                        <a:off x="542925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2" name="Прямоугольник 531"/>
                      <p:cNvSpPr/>
                      <p:nvPr/>
                    </p:nvSpPr>
                    <p:spPr>
                      <a:xfrm>
                        <a:off x="564357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3" name="Прямоугольник 532"/>
                      <p:cNvSpPr/>
                      <p:nvPr/>
                    </p:nvSpPr>
                    <p:spPr>
                      <a:xfrm>
                        <a:off x="585788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4" name="Прямоугольник 533"/>
                      <p:cNvSpPr/>
                      <p:nvPr/>
                    </p:nvSpPr>
                    <p:spPr>
                      <a:xfrm>
                        <a:off x="607219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5" name="Прямоугольник 534"/>
                      <p:cNvSpPr/>
                      <p:nvPr/>
                    </p:nvSpPr>
                    <p:spPr>
                      <a:xfrm>
                        <a:off x="628651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6" name="Прямоугольник 535"/>
                      <p:cNvSpPr/>
                      <p:nvPr/>
                    </p:nvSpPr>
                    <p:spPr>
                      <a:xfrm>
                        <a:off x="-14290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7" name="Прямоугольник 536"/>
                      <p:cNvSpPr/>
                      <p:nvPr/>
                    </p:nvSpPr>
                    <p:spPr>
                      <a:xfrm>
                        <a:off x="7140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8" name="Прямоугольник 537"/>
                      <p:cNvSpPr/>
                      <p:nvPr/>
                    </p:nvSpPr>
                    <p:spPr>
                      <a:xfrm>
                        <a:off x="28572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9" name="Прямоугольник 538"/>
                      <p:cNvSpPr/>
                      <p:nvPr/>
                    </p:nvSpPr>
                    <p:spPr>
                      <a:xfrm>
                        <a:off x="50003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0" name="Прямоугольник 539"/>
                      <p:cNvSpPr/>
                      <p:nvPr/>
                    </p:nvSpPr>
                    <p:spPr>
                      <a:xfrm>
                        <a:off x="71434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1" name="Прямоугольник 540"/>
                      <p:cNvSpPr/>
                      <p:nvPr/>
                    </p:nvSpPr>
                    <p:spPr>
                      <a:xfrm>
                        <a:off x="92866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2" name="Прямоугольник 541"/>
                      <p:cNvSpPr/>
                      <p:nvPr/>
                    </p:nvSpPr>
                    <p:spPr>
                      <a:xfrm>
                        <a:off x="114297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3" name="Прямоугольник 542"/>
                      <p:cNvSpPr/>
                      <p:nvPr/>
                    </p:nvSpPr>
                    <p:spPr>
                      <a:xfrm>
                        <a:off x="135729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4" name="Прямоугольник 543"/>
                      <p:cNvSpPr/>
                      <p:nvPr/>
                    </p:nvSpPr>
                    <p:spPr>
                      <a:xfrm>
                        <a:off x="157160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5" name="Прямоугольник 544"/>
                      <p:cNvSpPr/>
                      <p:nvPr/>
                    </p:nvSpPr>
                    <p:spPr>
                      <a:xfrm>
                        <a:off x="178591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6" name="Прямоугольник 545"/>
                      <p:cNvSpPr/>
                      <p:nvPr/>
                    </p:nvSpPr>
                    <p:spPr>
                      <a:xfrm>
                        <a:off x="200023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7" name="Прямоугольник 546"/>
                      <p:cNvSpPr/>
                      <p:nvPr/>
                    </p:nvSpPr>
                    <p:spPr>
                      <a:xfrm>
                        <a:off x="221454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8" name="Прямоугольник 547"/>
                      <p:cNvSpPr/>
                      <p:nvPr/>
                    </p:nvSpPr>
                    <p:spPr>
                      <a:xfrm>
                        <a:off x="242886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9" name="Прямоугольник 548"/>
                      <p:cNvSpPr/>
                      <p:nvPr/>
                    </p:nvSpPr>
                    <p:spPr>
                      <a:xfrm>
                        <a:off x="264317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0" name="Прямоугольник 549"/>
                      <p:cNvSpPr/>
                      <p:nvPr/>
                    </p:nvSpPr>
                    <p:spPr>
                      <a:xfrm>
                        <a:off x="285748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0</a:t>
                        </a:r>
                        <a:endParaRPr lang="ru-RU" dirty="0"/>
                      </a:p>
                    </p:txBody>
                  </p:sp>
                  <p:sp>
                    <p:nvSpPr>
                      <p:cNvPr id="551" name="Прямоугольник 550"/>
                      <p:cNvSpPr/>
                      <p:nvPr/>
                    </p:nvSpPr>
                    <p:spPr>
                      <a:xfrm>
                        <a:off x="307180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2" name="Прямоугольник 551"/>
                      <p:cNvSpPr/>
                      <p:nvPr/>
                    </p:nvSpPr>
                    <p:spPr>
                      <a:xfrm>
                        <a:off x="328611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3" name="Прямоугольник 552"/>
                      <p:cNvSpPr/>
                      <p:nvPr/>
                    </p:nvSpPr>
                    <p:spPr>
                      <a:xfrm>
                        <a:off x="350043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4" name="Прямоугольник 553"/>
                      <p:cNvSpPr/>
                      <p:nvPr/>
                    </p:nvSpPr>
                    <p:spPr>
                      <a:xfrm>
                        <a:off x="371474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5" name="Прямоугольник 554"/>
                      <p:cNvSpPr/>
                      <p:nvPr/>
                    </p:nvSpPr>
                    <p:spPr>
                      <a:xfrm>
                        <a:off x="392905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6" name="Прямоугольник 555"/>
                      <p:cNvSpPr/>
                      <p:nvPr/>
                    </p:nvSpPr>
                    <p:spPr>
                      <a:xfrm>
                        <a:off x="414337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7" name="Прямоугольник 556"/>
                      <p:cNvSpPr/>
                      <p:nvPr/>
                    </p:nvSpPr>
                    <p:spPr>
                      <a:xfrm>
                        <a:off x="435768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8" name="Прямоугольник 557"/>
                      <p:cNvSpPr/>
                      <p:nvPr/>
                    </p:nvSpPr>
                    <p:spPr>
                      <a:xfrm>
                        <a:off x="457200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9" name="Прямоугольник 558"/>
                      <p:cNvSpPr/>
                      <p:nvPr/>
                    </p:nvSpPr>
                    <p:spPr>
                      <a:xfrm>
                        <a:off x="478631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0" name="Прямоугольник 559"/>
                      <p:cNvSpPr/>
                      <p:nvPr/>
                    </p:nvSpPr>
                    <p:spPr>
                      <a:xfrm>
                        <a:off x="500062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1" name="Прямоугольник 560"/>
                      <p:cNvSpPr/>
                      <p:nvPr/>
                    </p:nvSpPr>
                    <p:spPr>
                      <a:xfrm>
                        <a:off x="521494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2" name="Прямоугольник 561"/>
                      <p:cNvSpPr/>
                      <p:nvPr/>
                    </p:nvSpPr>
                    <p:spPr>
                      <a:xfrm>
                        <a:off x="542925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3" name="Прямоугольник 562"/>
                      <p:cNvSpPr/>
                      <p:nvPr/>
                    </p:nvSpPr>
                    <p:spPr>
                      <a:xfrm>
                        <a:off x="564357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4" name="Прямоугольник 563"/>
                      <p:cNvSpPr/>
                      <p:nvPr/>
                    </p:nvSpPr>
                    <p:spPr>
                      <a:xfrm>
                        <a:off x="585788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5" name="Прямоугольник 564"/>
                      <p:cNvSpPr/>
                      <p:nvPr/>
                    </p:nvSpPr>
                    <p:spPr>
                      <a:xfrm>
                        <a:off x="607219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6" name="Прямоугольник 565"/>
                      <p:cNvSpPr/>
                      <p:nvPr/>
                    </p:nvSpPr>
                    <p:spPr>
                      <a:xfrm>
                        <a:off x="628651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7" name="Прямоугольник 566"/>
                      <p:cNvSpPr/>
                      <p:nvPr/>
                    </p:nvSpPr>
                    <p:spPr>
                      <a:xfrm>
                        <a:off x="-14290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8" name="Прямоугольник 567"/>
                      <p:cNvSpPr/>
                      <p:nvPr/>
                    </p:nvSpPr>
                    <p:spPr>
                      <a:xfrm>
                        <a:off x="7140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9" name="Прямоугольник 568"/>
                      <p:cNvSpPr/>
                      <p:nvPr/>
                    </p:nvSpPr>
                    <p:spPr>
                      <a:xfrm>
                        <a:off x="28572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0" name="Прямоугольник 569"/>
                      <p:cNvSpPr/>
                      <p:nvPr/>
                    </p:nvSpPr>
                    <p:spPr>
                      <a:xfrm>
                        <a:off x="50003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1" name="Прямоугольник 570"/>
                      <p:cNvSpPr/>
                      <p:nvPr/>
                    </p:nvSpPr>
                    <p:spPr>
                      <a:xfrm>
                        <a:off x="71434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2" name="Прямоугольник 571"/>
                      <p:cNvSpPr/>
                      <p:nvPr/>
                    </p:nvSpPr>
                    <p:spPr>
                      <a:xfrm>
                        <a:off x="92866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3" name="Прямоугольник 572"/>
                      <p:cNvSpPr/>
                      <p:nvPr/>
                    </p:nvSpPr>
                    <p:spPr>
                      <a:xfrm>
                        <a:off x="114297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4" name="Прямоугольник 573"/>
                      <p:cNvSpPr/>
                      <p:nvPr/>
                    </p:nvSpPr>
                    <p:spPr>
                      <a:xfrm>
                        <a:off x="135729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5" name="Прямоугольник 574"/>
                      <p:cNvSpPr/>
                      <p:nvPr/>
                    </p:nvSpPr>
                    <p:spPr>
                      <a:xfrm>
                        <a:off x="157160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6" name="Прямоугольник 575"/>
                      <p:cNvSpPr/>
                      <p:nvPr/>
                    </p:nvSpPr>
                    <p:spPr>
                      <a:xfrm>
                        <a:off x="178591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7" name="Прямоугольник 576"/>
                      <p:cNvSpPr/>
                      <p:nvPr/>
                    </p:nvSpPr>
                    <p:spPr>
                      <a:xfrm>
                        <a:off x="200023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8" name="Прямоугольник 577"/>
                      <p:cNvSpPr/>
                      <p:nvPr/>
                    </p:nvSpPr>
                    <p:spPr>
                      <a:xfrm>
                        <a:off x="221454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9" name="Прямоугольник 578"/>
                      <p:cNvSpPr/>
                      <p:nvPr/>
                    </p:nvSpPr>
                    <p:spPr>
                      <a:xfrm>
                        <a:off x="242886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0" name="Прямоугольник 579"/>
                      <p:cNvSpPr/>
                      <p:nvPr/>
                    </p:nvSpPr>
                    <p:spPr>
                      <a:xfrm>
                        <a:off x="264317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1" name="Прямоугольник 580"/>
                      <p:cNvSpPr/>
                      <p:nvPr/>
                    </p:nvSpPr>
                    <p:spPr>
                      <a:xfrm>
                        <a:off x="285748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2" name="Прямоугольник 581"/>
                      <p:cNvSpPr/>
                      <p:nvPr/>
                    </p:nvSpPr>
                    <p:spPr>
                      <a:xfrm>
                        <a:off x="307180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3" name="Прямоугольник 582"/>
                      <p:cNvSpPr/>
                      <p:nvPr/>
                    </p:nvSpPr>
                    <p:spPr>
                      <a:xfrm>
                        <a:off x="328611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4" name="Прямоугольник 583"/>
                      <p:cNvSpPr/>
                      <p:nvPr/>
                    </p:nvSpPr>
                    <p:spPr>
                      <a:xfrm>
                        <a:off x="350043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2</a:t>
                        </a:r>
                        <a:endParaRPr lang="ru-RU" dirty="0"/>
                      </a:p>
                    </p:txBody>
                  </p:sp>
                  <p:sp>
                    <p:nvSpPr>
                      <p:cNvPr id="585" name="Прямоугольник 584"/>
                      <p:cNvSpPr/>
                      <p:nvPr/>
                    </p:nvSpPr>
                    <p:spPr>
                      <a:xfrm>
                        <a:off x="371474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6" name="Прямоугольник 585"/>
                      <p:cNvSpPr/>
                      <p:nvPr/>
                    </p:nvSpPr>
                    <p:spPr>
                      <a:xfrm>
                        <a:off x="392905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7" name="Прямоугольник 586"/>
                      <p:cNvSpPr/>
                      <p:nvPr/>
                    </p:nvSpPr>
                    <p:spPr>
                      <a:xfrm>
                        <a:off x="414337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8" name="Прямоугольник 587"/>
                      <p:cNvSpPr/>
                      <p:nvPr/>
                    </p:nvSpPr>
                    <p:spPr>
                      <a:xfrm>
                        <a:off x="435768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9" name="Прямоугольник 588"/>
                      <p:cNvSpPr/>
                      <p:nvPr/>
                    </p:nvSpPr>
                    <p:spPr>
                      <a:xfrm>
                        <a:off x="457200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0" name="Прямоугольник 589"/>
                      <p:cNvSpPr/>
                      <p:nvPr/>
                    </p:nvSpPr>
                    <p:spPr>
                      <a:xfrm>
                        <a:off x="478631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1" name="Прямоугольник 590"/>
                      <p:cNvSpPr/>
                      <p:nvPr/>
                    </p:nvSpPr>
                    <p:spPr>
                      <a:xfrm>
                        <a:off x="500062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2" name="Прямоугольник 591"/>
                      <p:cNvSpPr/>
                      <p:nvPr/>
                    </p:nvSpPr>
                    <p:spPr>
                      <a:xfrm>
                        <a:off x="521494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3" name="Прямоугольник 592"/>
                      <p:cNvSpPr/>
                      <p:nvPr/>
                    </p:nvSpPr>
                    <p:spPr>
                      <a:xfrm>
                        <a:off x="542925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4" name="Прямоугольник 593"/>
                      <p:cNvSpPr/>
                      <p:nvPr/>
                    </p:nvSpPr>
                    <p:spPr>
                      <a:xfrm>
                        <a:off x="564357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5" name="Прямоугольник 594"/>
                      <p:cNvSpPr/>
                      <p:nvPr/>
                    </p:nvSpPr>
                    <p:spPr>
                      <a:xfrm>
                        <a:off x="585788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6" name="Прямоугольник 595"/>
                      <p:cNvSpPr/>
                      <p:nvPr/>
                    </p:nvSpPr>
                    <p:spPr>
                      <a:xfrm>
                        <a:off x="607219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7" name="Прямоугольник 596"/>
                      <p:cNvSpPr/>
                      <p:nvPr/>
                    </p:nvSpPr>
                    <p:spPr>
                      <a:xfrm>
                        <a:off x="628651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XX</a:t>
                        </a:r>
                        <a:endParaRPr lang="ru-RU" dirty="0"/>
                      </a:p>
                    </p:txBody>
                  </p:sp>
                  <p:sp>
                    <p:nvSpPr>
                      <p:cNvPr id="598" name="Прямоугольник 597"/>
                      <p:cNvSpPr/>
                      <p:nvPr/>
                    </p:nvSpPr>
                    <p:spPr>
                      <a:xfrm>
                        <a:off x="-14290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9" name="Прямоугольник 598"/>
                      <p:cNvSpPr/>
                      <p:nvPr/>
                    </p:nvSpPr>
                    <p:spPr>
                      <a:xfrm>
                        <a:off x="7140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0" name="Прямоугольник 599"/>
                      <p:cNvSpPr/>
                      <p:nvPr/>
                    </p:nvSpPr>
                    <p:spPr>
                      <a:xfrm>
                        <a:off x="28572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1" name="Прямоугольник 600"/>
                      <p:cNvSpPr/>
                      <p:nvPr/>
                    </p:nvSpPr>
                    <p:spPr>
                      <a:xfrm>
                        <a:off x="50003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2" name="Прямоугольник 601"/>
                      <p:cNvSpPr/>
                      <p:nvPr/>
                    </p:nvSpPr>
                    <p:spPr>
                      <a:xfrm>
                        <a:off x="71434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3" name="Прямоугольник 602"/>
                      <p:cNvSpPr/>
                      <p:nvPr/>
                    </p:nvSpPr>
                    <p:spPr>
                      <a:xfrm>
                        <a:off x="92866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4" name="Прямоугольник 603"/>
                      <p:cNvSpPr/>
                      <p:nvPr/>
                    </p:nvSpPr>
                    <p:spPr>
                      <a:xfrm>
                        <a:off x="114297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5" name="Прямоугольник 604"/>
                      <p:cNvSpPr/>
                      <p:nvPr/>
                    </p:nvSpPr>
                    <p:spPr>
                      <a:xfrm>
                        <a:off x="135729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6" name="Прямоугольник 605"/>
                      <p:cNvSpPr/>
                      <p:nvPr/>
                    </p:nvSpPr>
                    <p:spPr>
                      <a:xfrm>
                        <a:off x="157160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7" name="Прямоугольник 606"/>
                      <p:cNvSpPr/>
                      <p:nvPr/>
                    </p:nvSpPr>
                    <p:spPr>
                      <a:xfrm>
                        <a:off x="178591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8" name="Прямоугольник 607"/>
                      <p:cNvSpPr/>
                      <p:nvPr/>
                    </p:nvSpPr>
                    <p:spPr>
                      <a:xfrm>
                        <a:off x="200023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9" name="Прямоугольник 608"/>
                      <p:cNvSpPr/>
                      <p:nvPr/>
                    </p:nvSpPr>
                    <p:spPr>
                      <a:xfrm>
                        <a:off x="221454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0" name="Прямоугольник 609"/>
                      <p:cNvSpPr/>
                      <p:nvPr/>
                    </p:nvSpPr>
                    <p:spPr>
                      <a:xfrm>
                        <a:off x="242886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1" name="Прямоугольник 610"/>
                      <p:cNvSpPr/>
                      <p:nvPr/>
                    </p:nvSpPr>
                    <p:spPr>
                      <a:xfrm>
                        <a:off x="264317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2" name="Прямоугольник 611"/>
                      <p:cNvSpPr/>
                      <p:nvPr/>
                    </p:nvSpPr>
                    <p:spPr>
                      <a:xfrm>
                        <a:off x="285748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3" name="Прямоугольник 612"/>
                      <p:cNvSpPr/>
                      <p:nvPr/>
                    </p:nvSpPr>
                    <p:spPr>
                      <a:xfrm>
                        <a:off x="307180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4" name="Прямоугольник 613"/>
                      <p:cNvSpPr/>
                      <p:nvPr/>
                    </p:nvSpPr>
                    <p:spPr>
                      <a:xfrm>
                        <a:off x="328611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5" name="Прямоугольник 614"/>
                      <p:cNvSpPr/>
                      <p:nvPr/>
                    </p:nvSpPr>
                    <p:spPr>
                      <a:xfrm>
                        <a:off x="350043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6" name="Прямоугольник 615"/>
                      <p:cNvSpPr/>
                      <p:nvPr/>
                    </p:nvSpPr>
                    <p:spPr>
                      <a:xfrm>
                        <a:off x="371474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7" name="Прямоугольник 616"/>
                      <p:cNvSpPr/>
                      <p:nvPr/>
                    </p:nvSpPr>
                    <p:spPr>
                      <a:xfrm>
                        <a:off x="392905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8" name="Прямоугольник 617"/>
                      <p:cNvSpPr/>
                      <p:nvPr/>
                    </p:nvSpPr>
                    <p:spPr>
                      <a:xfrm>
                        <a:off x="414337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9" name="Прямоугольник 618"/>
                      <p:cNvSpPr/>
                      <p:nvPr/>
                    </p:nvSpPr>
                    <p:spPr>
                      <a:xfrm>
                        <a:off x="435768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0" name="Прямоугольник 619"/>
                      <p:cNvSpPr/>
                      <p:nvPr/>
                    </p:nvSpPr>
                    <p:spPr>
                      <a:xfrm>
                        <a:off x="457200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1" name="Прямоугольник 620"/>
                      <p:cNvSpPr/>
                      <p:nvPr/>
                    </p:nvSpPr>
                    <p:spPr>
                      <a:xfrm>
                        <a:off x="478631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2" name="Прямоугольник 621"/>
                      <p:cNvSpPr/>
                      <p:nvPr/>
                    </p:nvSpPr>
                    <p:spPr>
                      <a:xfrm>
                        <a:off x="500062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3" name="Прямоугольник 622"/>
                      <p:cNvSpPr/>
                      <p:nvPr/>
                    </p:nvSpPr>
                    <p:spPr>
                      <a:xfrm>
                        <a:off x="521494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4" name="Прямоугольник 623"/>
                      <p:cNvSpPr/>
                      <p:nvPr/>
                    </p:nvSpPr>
                    <p:spPr>
                      <a:xfrm>
                        <a:off x="542925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5" name="Прямоугольник 624"/>
                      <p:cNvSpPr/>
                      <p:nvPr/>
                    </p:nvSpPr>
                    <p:spPr>
                      <a:xfrm>
                        <a:off x="564357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6" name="Прямоугольник 625"/>
                      <p:cNvSpPr/>
                      <p:nvPr/>
                    </p:nvSpPr>
                    <p:spPr>
                      <a:xfrm>
                        <a:off x="585788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7" name="Прямоугольник 626"/>
                      <p:cNvSpPr/>
                      <p:nvPr/>
                    </p:nvSpPr>
                    <p:spPr>
                      <a:xfrm>
                        <a:off x="607219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8" name="Прямоугольник 627"/>
                      <p:cNvSpPr/>
                      <p:nvPr/>
                    </p:nvSpPr>
                    <p:spPr>
                      <a:xfrm>
                        <a:off x="628651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9" name="Прямоугольник 628"/>
                      <p:cNvSpPr/>
                      <p:nvPr/>
                    </p:nvSpPr>
                    <p:spPr>
                      <a:xfrm>
                        <a:off x="-14290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0" name="Прямоугольник 629"/>
                      <p:cNvSpPr/>
                      <p:nvPr/>
                    </p:nvSpPr>
                    <p:spPr>
                      <a:xfrm>
                        <a:off x="7140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1" name="Прямоугольник 630"/>
                      <p:cNvSpPr/>
                      <p:nvPr/>
                    </p:nvSpPr>
                    <p:spPr>
                      <a:xfrm>
                        <a:off x="28572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2" name="Прямоугольник 631"/>
                      <p:cNvSpPr/>
                      <p:nvPr/>
                    </p:nvSpPr>
                    <p:spPr>
                      <a:xfrm>
                        <a:off x="50003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3" name="Прямоугольник 632"/>
                      <p:cNvSpPr/>
                      <p:nvPr/>
                    </p:nvSpPr>
                    <p:spPr>
                      <a:xfrm>
                        <a:off x="71434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4" name="Прямоугольник 633"/>
                      <p:cNvSpPr/>
                      <p:nvPr/>
                    </p:nvSpPr>
                    <p:spPr>
                      <a:xfrm>
                        <a:off x="92866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5" name="Прямоугольник 634"/>
                      <p:cNvSpPr/>
                      <p:nvPr/>
                    </p:nvSpPr>
                    <p:spPr>
                      <a:xfrm>
                        <a:off x="114297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6" name="Прямоугольник 635"/>
                      <p:cNvSpPr/>
                      <p:nvPr/>
                    </p:nvSpPr>
                    <p:spPr>
                      <a:xfrm>
                        <a:off x="135729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7" name="Прямоугольник 636"/>
                      <p:cNvSpPr/>
                      <p:nvPr/>
                    </p:nvSpPr>
                    <p:spPr>
                      <a:xfrm>
                        <a:off x="157160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8" name="Прямоугольник 637"/>
                      <p:cNvSpPr/>
                      <p:nvPr/>
                    </p:nvSpPr>
                    <p:spPr>
                      <a:xfrm>
                        <a:off x="178591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9" name="Прямоугольник 638"/>
                      <p:cNvSpPr/>
                      <p:nvPr/>
                    </p:nvSpPr>
                    <p:spPr>
                      <a:xfrm>
                        <a:off x="200023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0" name="Прямоугольник 639"/>
                      <p:cNvSpPr/>
                      <p:nvPr/>
                    </p:nvSpPr>
                    <p:spPr>
                      <a:xfrm>
                        <a:off x="221454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1" name="Прямоугольник 640"/>
                      <p:cNvSpPr/>
                      <p:nvPr/>
                    </p:nvSpPr>
                    <p:spPr>
                      <a:xfrm>
                        <a:off x="242886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2" name="Прямоугольник 641"/>
                      <p:cNvSpPr/>
                      <p:nvPr/>
                    </p:nvSpPr>
                    <p:spPr>
                      <a:xfrm>
                        <a:off x="264317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3" name="Прямоугольник 642"/>
                      <p:cNvSpPr/>
                      <p:nvPr/>
                    </p:nvSpPr>
                    <p:spPr>
                      <a:xfrm>
                        <a:off x="285748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4" name="Прямоугольник 643"/>
                      <p:cNvSpPr/>
                      <p:nvPr/>
                    </p:nvSpPr>
                    <p:spPr>
                      <a:xfrm>
                        <a:off x="307180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5" name="Прямоугольник 644"/>
                      <p:cNvSpPr/>
                      <p:nvPr/>
                    </p:nvSpPr>
                    <p:spPr>
                      <a:xfrm>
                        <a:off x="328611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6" name="Прямоугольник 645"/>
                      <p:cNvSpPr/>
                      <p:nvPr/>
                    </p:nvSpPr>
                    <p:spPr>
                      <a:xfrm>
                        <a:off x="350043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7" name="Прямоугольник 646"/>
                      <p:cNvSpPr/>
                      <p:nvPr/>
                    </p:nvSpPr>
                    <p:spPr>
                      <a:xfrm>
                        <a:off x="371474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8" name="Прямоугольник 647"/>
                      <p:cNvSpPr/>
                      <p:nvPr/>
                    </p:nvSpPr>
                    <p:spPr>
                      <a:xfrm>
                        <a:off x="392905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9" name="Прямоугольник 648"/>
                      <p:cNvSpPr/>
                      <p:nvPr/>
                    </p:nvSpPr>
                    <p:spPr>
                      <a:xfrm>
                        <a:off x="414337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0" name="Прямоугольник 649"/>
                      <p:cNvSpPr/>
                      <p:nvPr/>
                    </p:nvSpPr>
                    <p:spPr>
                      <a:xfrm>
                        <a:off x="435768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1" name="Прямоугольник 650"/>
                      <p:cNvSpPr/>
                      <p:nvPr/>
                    </p:nvSpPr>
                    <p:spPr>
                      <a:xfrm>
                        <a:off x="457200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2" name="Прямоугольник 651"/>
                      <p:cNvSpPr/>
                      <p:nvPr/>
                    </p:nvSpPr>
                    <p:spPr>
                      <a:xfrm>
                        <a:off x="478631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3" name="Прямоугольник 652"/>
                      <p:cNvSpPr/>
                      <p:nvPr/>
                    </p:nvSpPr>
                    <p:spPr>
                      <a:xfrm>
                        <a:off x="500062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4" name="Прямоугольник 653"/>
                      <p:cNvSpPr/>
                      <p:nvPr/>
                    </p:nvSpPr>
                    <p:spPr>
                      <a:xfrm>
                        <a:off x="521494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5" name="Прямоугольник 654"/>
                      <p:cNvSpPr/>
                      <p:nvPr/>
                    </p:nvSpPr>
                    <p:spPr>
                      <a:xfrm>
                        <a:off x="542925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6" name="Прямоугольник 655"/>
                      <p:cNvSpPr/>
                      <p:nvPr/>
                    </p:nvSpPr>
                    <p:spPr>
                      <a:xfrm>
                        <a:off x="564357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7" name="Прямоугольник 656"/>
                      <p:cNvSpPr/>
                      <p:nvPr/>
                    </p:nvSpPr>
                    <p:spPr>
                      <a:xfrm>
                        <a:off x="585788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8" name="Прямоугольник 657"/>
                      <p:cNvSpPr/>
                      <p:nvPr/>
                    </p:nvSpPr>
                    <p:spPr>
                      <a:xfrm>
                        <a:off x="607219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9" name="Прямоугольник 658"/>
                      <p:cNvSpPr/>
                      <p:nvPr/>
                    </p:nvSpPr>
                    <p:spPr>
                      <a:xfrm>
                        <a:off x="628651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1" name="Группа 1580"/>
                <p:cNvGrpSpPr/>
                <p:nvPr/>
              </p:nvGrpSpPr>
              <p:grpSpPr>
                <a:xfrm>
                  <a:off x="2212860" y="5000636"/>
                  <a:ext cx="6645420" cy="1932198"/>
                  <a:chOff x="2214546" y="1141298"/>
                  <a:chExt cx="6645420" cy="1932198"/>
                </a:xfrm>
                <a:grpFill/>
              </p:grpSpPr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221454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99" name="Прямоугольник 98"/>
                  <p:cNvSpPr/>
                  <p:nvPr/>
                </p:nvSpPr>
                <p:spPr>
                  <a:xfrm>
                    <a:off x="242886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0" name="Прямоугольник 99"/>
                  <p:cNvSpPr/>
                  <p:nvPr/>
                </p:nvSpPr>
                <p:spPr>
                  <a:xfrm>
                    <a:off x="264317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1" name="Прямоугольник 100"/>
                  <p:cNvSpPr/>
                  <p:nvPr/>
                </p:nvSpPr>
                <p:spPr>
                  <a:xfrm>
                    <a:off x="285748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2" name="Прямоугольник 101"/>
                  <p:cNvSpPr/>
                  <p:nvPr/>
                </p:nvSpPr>
                <p:spPr>
                  <a:xfrm>
                    <a:off x="307180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3" name="Прямоугольник 102"/>
                  <p:cNvSpPr/>
                  <p:nvPr/>
                </p:nvSpPr>
                <p:spPr>
                  <a:xfrm>
                    <a:off x="328611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4" name="Прямоугольник 103"/>
                  <p:cNvSpPr/>
                  <p:nvPr/>
                </p:nvSpPr>
                <p:spPr>
                  <a:xfrm>
                    <a:off x="350043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5" name="Прямоугольник 104"/>
                  <p:cNvSpPr/>
                  <p:nvPr/>
                </p:nvSpPr>
                <p:spPr>
                  <a:xfrm>
                    <a:off x="371474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392905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7" name="Прямоугольник 106"/>
                  <p:cNvSpPr/>
                  <p:nvPr/>
                </p:nvSpPr>
                <p:spPr>
                  <a:xfrm>
                    <a:off x="414337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8" name="Прямоугольник 107"/>
                  <p:cNvSpPr/>
                  <p:nvPr/>
                </p:nvSpPr>
                <p:spPr>
                  <a:xfrm>
                    <a:off x="435768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9" name="Прямоугольник 108"/>
                  <p:cNvSpPr/>
                  <p:nvPr/>
                </p:nvSpPr>
                <p:spPr>
                  <a:xfrm>
                    <a:off x="457200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0" name="Прямоугольник 109"/>
                  <p:cNvSpPr/>
                  <p:nvPr/>
                </p:nvSpPr>
                <p:spPr>
                  <a:xfrm>
                    <a:off x="478631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1" name="Прямоугольник 110"/>
                  <p:cNvSpPr/>
                  <p:nvPr/>
                </p:nvSpPr>
                <p:spPr>
                  <a:xfrm>
                    <a:off x="500062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2" name="Прямоугольник 111"/>
                  <p:cNvSpPr/>
                  <p:nvPr/>
                </p:nvSpPr>
                <p:spPr>
                  <a:xfrm>
                    <a:off x="521494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3" name="Прямоугольник 112"/>
                  <p:cNvSpPr/>
                  <p:nvPr/>
                </p:nvSpPr>
                <p:spPr>
                  <a:xfrm>
                    <a:off x="542925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4" name="Прямоугольник 113"/>
                  <p:cNvSpPr/>
                  <p:nvPr/>
                </p:nvSpPr>
                <p:spPr>
                  <a:xfrm>
                    <a:off x="564357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5" name="Прямоугольник 114"/>
                  <p:cNvSpPr/>
                  <p:nvPr/>
                </p:nvSpPr>
                <p:spPr>
                  <a:xfrm>
                    <a:off x="585788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6" name="Прямоугольник 115"/>
                  <p:cNvSpPr/>
                  <p:nvPr/>
                </p:nvSpPr>
                <p:spPr>
                  <a:xfrm>
                    <a:off x="607219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7" name="Прямоугольник 116"/>
                  <p:cNvSpPr/>
                  <p:nvPr/>
                </p:nvSpPr>
                <p:spPr>
                  <a:xfrm>
                    <a:off x="628651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8" name="Прямоугольник 117"/>
                  <p:cNvSpPr/>
                  <p:nvPr/>
                </p:nvSpPr>
                <p:spPr>
                  <a:xfrm>
                    <a:off x="650082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9" name="Прямоугольник 118"/>
                  <p:cNvSpPr/>
                  <p:nvPr/>
                </p:nvSpPr>
                <p:spPr>
                  <a:xfrm>
                    <a:off x="671514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0" name="Прямоугольник 119"/>
                  <p:cNvSpPr/>
                  <p:nvPr/>
                </p:nvSpPr>
                <p:spPr>
                  <a:xfrm>
                    <a:off x="692945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1" name="Прямоугольник 120"/>
                  <p:cNvSpPr/>
                  <p:nvPr/>
                </p:nvSpPr>
                <p:spPr>
                  <a:xfrm>
                    <a:off x="714376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2" name="Прямоугольник 121"/>
                  <p:cNvSpPr/>
                  <p:nvPr/>
                </p:nvSpPr>
                <p:spPr>
                  <a:xfrm>
                    <a:off x="735808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3" name="Прямоугольник 122"/>
                  <p:cNvSpPr/>
                  <p:nvPr/>
                </p:nvSpPr>
                <p:spPr>
                  <a:xfrm>
                    <a:off x="757239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4" name="Прямоугольник 123"/>
                  <p:cNvSpPr/>
                  <p:nvPr/>
                </p:nvSpPr>
                <p:spPr>
                  <a:xfrm>
                    <a:off x="778671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5" name="Прямоугольник 124"/>
                  <p:cNvSpPr/>
                  <p:nvPr/>
                </p:nvSpPr>
                <p:spPr>
                  <a:xfrm>
                    <a:off x="800102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6" name="Прямоугольник 125"/>
                  <p:cNvSpPr/>
                  <p:nvPr/>
                </p:nvSpPr>
                <p:spPr>
                  <a:xfrm>
                    <a:off x="821533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7" name="Прямоугольник 126"/>
                  <p:cNvSpPr/>
                  <p:nvPr/>
                </p:nvSpPr>
                <p:spPr>
                  <a:xfrm>
                    <a:off x="842965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8" name="Прямоугольник 127"/>
                  <p:cNvSpPr/>
                  <p:nvPr/>
                </p:nvSpPr>
                <p:spPr>
                  <a:xfrm>
                    <a:off x="864396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grpSp>
                <p:nvGrpSpPr>
                  <p:cNvPr id="12" name="Группа 1015"/>
                  <p:cNvGrpSpPr/>
                  <p:nvPr/>
                </p:nvGrpSpPr>
                <p:grpSpPr>
                  <a:xfrm>
                    <a:off x="2214546" y="1357298"/>
                    <a:ext cx="6645420" cy="1716198"/>
                    <a:chOff x="-142908" y="1643050"/>
                    <a:chExt cx="6645420" cy="1716198"/>
                  </a:xfrm>
                  <a:grpFill/>
                </p:grpSpPr>
                <p:sp>
                  <p:nvSpPr>
                    <p:cNvPr id="130" name="Прямоугольник 129"/>
                    <p:cNvSpPr/>
                    <p:nvPr/>
                  </p:nvSpPr>
                  <p:spPr>
                    <a:xfrm>
                      <a:off x="-14290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1" name="Прямоугольник 130"/>
                    <p:cNvSpPr/>
                    <p:nvPr/>
                  </p:nvSpPr>
                  <p:spPr>
                    <a:xfrm>
                      <a:off x="7140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Прямоугольник 131"/>
                    <p:cNvSpPr/>
                    <p:nvPr/>
                  </p:nvSpPr>
                  <p:spPr>
                    <a:xfrm>
                      <a:off x="28572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3" name="Прямоугольник 132"/>
                    <p:cNvSpPr/>
                    <p:nvPr/>
                  </p:nvSpPr>
                  <p:spPr>
                    <a:xfrm>
                      <a:off x="50003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4" name="Прямоугольник 133"/>
                    <p:cNvSpPr/>
                    <p:nvPr/>
                  </p:nvSpPr>
                  <p:spPr>
                    <a:xfrm>
                      <a:off x="71434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5" name="Прямоугольник 134"/>
                    <p:cNvSpPr/>
                    <p:nvPr/>
                  </p:nvSpPr>
                  <p:spPr>
                    <a:xfrm>
                      <a:off x="92866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6" name="Прямоугольник 135"/>
                    <p:cNvSpPr/>
                    <p:nvPr/>
                  </p:nvSpPr>
                  <p:spPr>
                    <a:xfrm>
                      <a:off x="114297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7" name="Прямоугольник 136"/>
                    <p:cNvSpPr/>
                    <p:nvPr/>
                  </p:nvSpPr>
                  <p:spPr>
                    <a:xfrm>
                      <a:off x="135729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8" name="Прямоугольник 137"/>
                    <p:cNvSpPr/>
                    <p:nvPr/>
                  </p:nvSpPr>
                  <p:spPr>
                    <a:xfrm>
                      <a:off x="157160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9" name="Прямоугольник 138"/>
                    <p:cNvSpPr/>
                    <p:nvPr/>
                  </p:nvSpPr>
                  <p:spPr>
                    <a:xfrm>
                      <a:off x="178591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0" name="Прямоугольник 139"/>
                    <p:cNvSpPr/>
                    <p:nvPr/>
                  </p:nvSpPr>
                  <p:spPr>
                    <a:xfrm>
                      <a:off x="200023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1" name="Прямоугольник 140"/>
                    <p:cNvSpPr/>
                    <p:nvPr/>
                  </p:nvSpPr>
                  <p:spPr>
                    <a:xfrm>
                      <a:off x="221454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2" name="Прямоугольник 141"/>
                    <p:cNvSpPr/>
                    <p:nvPr/>
                  </p:nvSpPr>
                  <p:spPr>
                    <a:xfrm>
                      <a:off x="242886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3" name="Прямоугольник 142"/>
                    <p:cNvSpPr/>
                    <p:nvPr/>
                  </p:nvSpPr>
                  <p:spPr>
                    <a:xfrm>
                      <a:off x="264317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4" name="Прямоугольник 143"/>
                    <p:cNvSpPr/>
                    <p:nvPr/>
                  </p:nvSpPr>
                  <p:spPr>
                    <a:xfrm>
                      <a:off x="285748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5" name="Прямоугольник 144"/>
                    <p:cNvSpPr/>
                    <p:nvPr/>
                  </p:nvSpPr>
                  <p:spPr>
                    <a:xfrm>
                      <a:off x="307180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6" name="Прямоугольник 145"/>
                    <p:cNvSpPr/>
                    <p:nvPr/>
                  </p:nvSpPr>
                  <p:spPr>
                    <a:xfrm>
                      <a:off x="328611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7" name="Прямоугольник 146"/>
                    <p:cNvSpPr/>
                    <p:nvPr/>
                  </p:nvSpPr>
                  <p:spPr>
                    <a:xfrm>
                      <a:off x="350043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8" name="Прямоугольник 147"/>
                    <p:cNvSpPr/>
                    <p:nvPr/>
                  </p:nvSpPr>
                  <p:spPr>
                    <a:xfrm>
                      <a:off x="371474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9" name="Прямоугольник 148"/>
                    <p:cNvSpPr/>
                    <p:nvPr/>
                  </p:nvSpPr>
                  <p:spPr>
                    <a:xfrm>
                      <a:off x="392905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0" name="Прямоугольник 149"/>
                    <p:cNvSpPr/>
                    <p:nvPr/>
                  </p:nvSpPr>
                  <p:spPr>
                    <a:xfrm>
                      <a:off x="414337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1" name="Прямоугольник 150"/>
                    <p:cNvSpPr/>
                    <p:nvPr/>
                  </p:nvSpPr>
                  <p:spPr>
                    <a:xfrm>
                      <a:off x="435768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2" name="Прямоугольник 151"/>
                    <p:cNvSpPr/>
                    <p:nvPr/>
                  </p:nvSpPr>
                  <p:spPr>
                    <a:xfrm>
                      <a:off x="457200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3" name="Прямоугольник 152"/>
                    <p:cNvSpPr/>
                    <p:nvPr/>
                  </p:nvSpPr>
                  <p:spPr>
                    <a:xfrm>
                      <a:off x="478631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4" name="Прямоугольник 153"/>
                    <p:cNvSpPr/>
                    <p:nvPr/>
                  </p:nvSpPr>
                  <p:spPr>
                    <a:xfrm>
                      <a:off x="500062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5" name="Прямоугольник 154"/>
                    <p:cNvSpPr/>
                    <p:nvPr/>
                  </p:nvSpPr>
                  <p:spPr>
                    <a:xfrm>
                      <a:off x="521494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6" name="Прямоугольник 155"/>
                    <p:cNvSpPr/>
                    <p:nvPr/>
                  </p:nvSpPr>
                  <p:spPr>
                    <a:xfrm>
                      <a:off x="542925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7" name="Прямоугольник 156"/>
                    <p:cNvSpPr/>
                    <p:nvPr/>
                  </p:nvSpPr>
                  <p:spPr>
                    <a:xfrm>
                      <a:off x="564357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8" name="Прямоугольник 157"/>
                    <p:cNvSpPr/>
                    <p:nvPr/>
                  </p:nvSpPr>
                  <p:spPr>
                    <a:xfrm>
                      <a:off x="585788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9" name="Прямоугольник 158"/>
                    <p:cNvSpPr/>
                    <p:nvPr/>
                  </p:nvSpPr>
                  <p:spPr>
                    <a:xfrm>
                      <a:off x="607219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0" name="Прямоугольник 159"/>
                    <p:cNvSpPr/>
                    <p:nvPr/>
                  </p:nvSpPr>
                  <p:spPr>
                    <a:xfrm>
                      <a:off x="628651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" name="Прямоугольник 160"/>
                    <p:cNvSpPr/>
                    <p:nvPr/>
                  </p:nvSpPr>
                  <p:spPr>
                    <a:xfrm>
                      <a:off x="-14290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" name="Прямоугольник 161"/>
                    <p:cNvSpPr/>
                    <p:nvPr/>
                  </p:nvSpPr>
                  <p:spPr>
                    <a:xfrm>
                      <a:off x="7140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" name="Прямоугольник 162"/>
                    <p:cNvSpPr/>
                    <p:nvPr/>
                  </p:nvSpPr>
                  <p:spPr>
                    <a:xfrm>
                      <a:off x="28572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" name="Прямоугольник 163"/>
                    <p:cNvSpPr/>
                    <p:nvPr/>
                  </p:nvSpPr>
                  <p:spPr>
                    <a:xfrm>
                      <a:off x="50003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" name="Прямоугольник 164"/>
                    <p:cNvSpPr/>
                    <p:nvPr/>
                  </p:nvSpPr>
                  <p:spPr>
                    <a:xfrm>
                      <a:off x="71434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" name="Прямоугольник 165"/>
                    <p:cNvSpPr/>
                    <p:nvPr/>
                  </p:nvSpPr>
                  <p:spPr>
                    <a:xfrm>
                      <a:off x="92866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" name="Прямоугольник 166"/>
                    <p:cNvSpPr/>
                    <p:nvPr/>
                  </p:nvSpPr>
                  <p:spPr>
                    <a:xfrm>
                      <a:off x="114297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" name="Прямоугольник 167"/>
                    <p:cNvSpPr/>
                    <p:nvPr/>
                  </p:nvSpPr>
                  <p:spPr>
                    <a:xfrm>
                      <a:off x="135729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" name="Прямоугольник 168"/>
                    <p:cNvSpPr/>
                    <p:nvPr/>
                  </p:nvSpPr>
                  <p:spPr>
                    <a:xfrm>
                      <a:off x="157160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" name="Прямоугольник 169"/>
                    <p:cNvSpPr/>
                    <p:nvPr/>
                  </p:nvSpPr>
                  <p:spPr>
                    <a:xfrm>
                      <a:off x="178591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" name="Прямоугольник 170"/>
                    <p:cNvSpPr/>
                    <p:nvPr/>
                  </p:nvSpPr>
                  <p:spPr>
                    <a:xfrm>
                      <a:off x="200023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" name="Прямоугольник 171"/>
                    <p:cNvSpPr/>
                    <p:nvPr/>
                  </p:nvSpPr>
                  <p:spPr>
                    <a:xfrm>
                      <a:off x="221454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" name="Прямоугольник 172"/>
                    <p:cNvSpPr/>
                    <p:nvPr/>
                  </p:nvSpPr>
                  <p:spPr>
                    <a:xfrm>
                      <a:off x="242886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" name="Прямоугольник 173"/>
                    <p:cNvSpPr/>
                    <p:nvPr/>
                  </p:nvSpPr>
                  <p:spPr>
                    <a:xfrm>
                      <a:off x="264317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" name="Прямоугольник 174"/>
                    <p:cNvSpPr/>
                    <p:nvPr/>
                  </p:nvSpPr>
                  <p:spPr>
                    <a:xfrm>
                      <a:off x="285748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" name="Прямоугольник 175"/>
                    <p:cNvSpPr/>
                    <p:nvPr/>
                  </p:nvSpPr>
                  <p:spPr>
                    <a:xfrm>
                      <a:off x="307180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" name="Прямоугольник 176"/>
                    <p:cNvSpPr/>
                    <p:nvPr/>
                  </p:nvSpPr>
                  <p:spPr>
                    <a:xfrm>
                      <a:off x="328611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" name="Прямоугольник 177"/>
                    <p:cNvSpPr/>
                    <p:nvPr/>
                  </p:nvSpPr>
                  <p:spPr>
                    <a:xfrm>
                      <a:off x="350043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" name="Прямоугольник 178"/>
                    <p:cNvSpPr/>
                    <p:nvPr/>
                  </p:nvSpPr>
                  <p:spPr>
                    <a:xfrm>
                      <a:off x="371474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" name="Прямоугольник 179"/>
                    <p:cNvSpPr/>
                    <p:nvPr/>
                  </p:nvSpPr>
                  <p:spPr>
                    <a:xfrm>
                      <a:off x="392905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" name="Прямоугольник 180"/>
                    <p:cNvSpPr/>
                    <p:nvPr/>
                  </p:nvSpPr>
                  <p:spPr>
                    <a:xfrm>
                      <a:off x="414337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" name="Прямоугольник 181"/>
                    <p:cNvSpPr/>
                    <p:nvPr/>
                  </p:nvSpPr>
                  <p:spPr>
                    <a:xfrm>
                      <a:off x="435768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" name="Прямоугольник 182"/>
                    <p:cNvSpPr/>
                    <p:nvPr/>
                  </p:nvSpPr>
                  <p:spPr>
                    <a:xfrm>
                      <a:off x="457200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" name="Прямоугольник 183"/>
                    <p:cNvSpPr/>
                    <p:nvPr/>
                  </p:nvSpPr>
                  <p:spPr>
                    <a:xfrm>
                      <a:off x="478631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" name="Прямоугольник 184"/>
                    <p:cNvSpPr/>
                    <p:nvPr/>
                  </p:nvSpPr>
                  <p:spPr>
                    <a:xfrm>
                      <a:off x="500062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6" name="Прямоугольник 185"/>
                    <p:cNvSpPr/>
                    <p:nvPr/>
                  </p:nvSpPr>
                  <p:spPr>
                    <a:xfrm>
                      <a:off x="521494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7" name="Прямоугольник 186"/>
                    <p:cNvSpPr/>
                    <p:nvPr/>
                  </p:nvSpPr>
                  <p:spPr>
                    <a:xfrm>
                      <a:off x="542925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8" name="Прямоугольник 187"/>
                    <p:cNvSpPr/>
                    <p:nvPr/>
                  </p:nvSpPr>
                  <p:spPr>
                    <a:xfrm>
                      <a:off x="564357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9" name="Прямоугольник 188"/>
                    <p:cNvSpPr/>
                    <p:nvPr/>
                  </p:nvSpPr>
                  <p:spPr>
                    <a:xfrm>
                      <a:off x="585788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0" name="Прямоугольник 189"/>
                    <p:cNvSpPr/>
                    <p:nvPr/>
                  </p:nvSpPr>
                  <p:spPr>
                    <a:xfrm>
                      <a:off x="607219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1" name="Прямоугольник 190"/>
                    <p:cNvSpPr/>
                    <p:nvPr/>
                  </p:nvSpPr>
                  <p:spPr>
                    <a:xfrm>
                      <a:off x="628651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2" name="Прямоугольник 191"/>
                    <p:cNvSpPr/>
                    <p:nvPr/>
                  </p:nvSpPr>
                  <p:spPr>
                    <a:xfrm>
                      <a:off x="-14290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3" name="Прямоугольник 192"/>
                    <p:cNvSpPr/>
                    <p:nvPr/>
                  </p:nvSpPr>
                  <p:spPr>
                    <a:xfrm>
                      <a:off x="7140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4" name="Прямоугольник 193"/>
                    <p:cNvSpPr/>
                    <p:nvPr/>
                  </p:nvSpPr>
                  <p:spPr>
                    <a:xfrm>
                      <a:off x="28572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5" name="Прямоугольник 194"/>
                    <p:cNvSpPr/>
                    <p:nvPr/>
                  </p:nvSpPr>
                  <p:spPr>
                    <a:xfrm>
                      <a:off x="50003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6" name="Прямоугольник 195"/>
                    <p:cNvSpPr/>
                    <p:nvPr/>
                  </p:nvSpPr>
                  <p:spPr>
                    <a:xfrm>
                      <a:off x="71434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7" name="Прямоугольник 196"/>
                    <p:cNvSpPr/>
                    <p:nvPr/>
                  </p:nvSpPr>
                  <p:spPr>
                    <a:xfrm>
                      <a:off x="92866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8" name="Прямоугольник 197"/>
                    <p:cNvSpPr/>
                    <p:nvPr/>
                  </p:nvSpPr>
                  <p:spPr>
                    <a:xfrm>
                      <a:off x="114297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9" name="Прямоугольник 198"/>
                    <p:cNvSpPr/>
                    <p:nvPr/>
                  </p:nvSpPr>
                  <p:spPr>
                    <a:xfrm>
                      <a:off x="135729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0" name="Прямоугольник 199"/>
                    <p:cNvSpPr/>
                    <p:nvPr/>
                  </p:nvSpPr>
                  <p:spPr>
                    <a:xfrm>
                      <a:off x="157160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1" name="Прямоугольник 200"/>
                    <p:cNvSpPr/>
                    <p:nvPr/>
                  </p:nvSpPr>
                  <p:spPr>
                    <a:xfrm>
                      <a:off x="178591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2" name="Прямоугольник 201"/>
                    <p:cNvSpPr/>
                    <p:nvPr/>
                  </p:nvSpPr>
                  <p:spPr>
                    <a:xfrm>
                      <a:off x="200023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3" name="Прямоугольник 202"/>
                    <p:cNvSpPr/>
                    <p:nvPr/>
                  </p:nvSpPr>
                  <p:spPr>
                    <a:xfrm>
                      <a:off x="221454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4" name="Прямоугольник 203"/>
                    <p:cNvSpPr/>
                    <p:nvPr/>
                  </p:nvSpPr>
                  <p:spPr>
                    <a:xfrm>
                      <a:off x="242886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5" name="Прямоугольник 204"/>
                    <p:cNvSpPr/>
                    <p:nvPr/>
                  </p:nvSpPr>
                  <p:spPr>
                    <a:xfrm>
                      <a:off x="264317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6" name="Прямоугольник 205"/>
                    <p:cNvSpPr/>
                    <p:nvPr/>
                  </p:nvSpPr>
                  <p:spPr>
                    <a:xfrm>
                      <a:off x="285748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7" name="Прямоугольник 206"/>
                    <p:cNvSpPr/>
                    <p:nvPr/>
                  </p:nvSpPr>
                  <p:spPr>
                    <a:xfrm>
                      <a:off x="307180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8" name="Прямоугольник 207"/>
                    <p:cNvSpPr/>
                    <p:nvPr/>
                  </p:nvSpPr>
                  <p:spPr>
                    <a:xfrm>
                      <a:off x="328611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9" name="Прямоугольник 208"/>
                    <p:cNvSpPr/>
                    <p:nvPr/>
                  </p:nvSpPr>
                  <p:spPr>
                    <a:xfrm>
                      <a:off x="350043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0" name="Прямоугольник 209"/>
                    <p:cNvSpPr/>
                    <p:nvPr/>
                  </p:nvSpPr>
                  <p:spPr>
                    <a:xfrm>
                      <a:off x="371474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1" name="Прямоугольник 210"/>
                    <p:cNvSpPr/>
                    <p:nvPr/>
                  </p:nvSpPr>
                  <p:spPr>
                    <a:xfrm>
                      <a:off x="392905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2" name="Прямоугольник 211"/>
                    <p:cNvSpPr/>
                    <p:nvPr/>
                  </p:nvSpPr>
                  <p:spPr>
                    <a:xfrm>
                      <a:off x="414337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3" name="Прямоугольник 212"/>
                    <p:cNvSpPr/>
                    <p:nvPr/>
                  </p:nvSpPr>
                  <p:spPr>
                    <a:xfrm>
                      <a:off x="435768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4" name="Прямоугольник 213"/>
                    <p:cNvSpPr/>
                    <p:nvPr/>
                  </p:nvSpPr>
                  <p:spPr>
                    <a:xfrm>
                      <a:off x="457200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5" name="Прямоугольник 214"/>
                    <p:cNvSpPr/>
                    <p:nvPr/>
                  </p:nvSpPr>
                  <p:spPr>
                    <a:xfrm>
                      <a:off x="478631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6" name="Прямоугольник 215"/>
                    <p:cNvSpPr/>
                    <p:nvPr/>
                  </p:nvSpPr>
                  <p:spPr>
                    <a:xfrm>
                      <a:off x="500062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7" name="Прямоугольник 216"/>
                    <p:cNvSpPr/>
                    <p:nvPr/>
                  </p:nvSpPr>
                  <p:spPr>
                    <a:xfrm>
                      <a:off x="521494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8" name="Прямоугольник 217"/>
                    <p:cNvSpPr/>
                    <p:nvPr/>
                  </p:nvSpPr>
                  <p:spPr>
                    <a:xfrm>
                      <a:off x="542925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9" name="Прямоугольник 218"/>
                    <p:cNvSpPr/>
                    <p:nvPr/>
                  </p:nvSpPr>
                  <p:spPr>
                    <a:xfrm>
                      <a:off x="564357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0" name="Прямоугольник 219"/>
                    <p:cNvSpPr/>
                    <p:nvPr/>
                  </p:nvSpPr>
                  <p:spPr>
                    <a:xfrm>
                      <a:off x="585788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1" name="Прямоугольник 220"/>
                    <p:cNvSpPr/>
                    <p:nvPr/>
                  </p:nvSpPr>
                  <p:spPr>
                    <a:xfrm>
                      <a:off x="607219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2" name="Прямоугольник 221"/>
                    <p:cNvSpPr/>
                    <p:nvPr/>
                  </p:nvSpPr>
                  <p:spPr>
                    <a:xfrm>
                      <a:off x="628651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3" name="Прямоугольник 222"/>
                    <p:cNvSpPr/>
                    <p:nvPr/>
                  </p:nvSpPr>
                  <p:spPr>
                    <a:xfrm>
                      <a:off x="-14290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4" name="Прямоугольник 223"/>
                    <p:cNvSpPr/>
                    <p:nvPr/>
                  </p:nvSpPr>
                  <p:spPr>
                    <a:xfrm>
                      <a:off x="7140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5" name="Прямоугольник 224"/>
                    <p:cNvSpPr/>
                    <p:nvPr/>
                  </p:nvSpPr>
                  <p:spPr>
                    <a:xfrm>
                      <a:off x="28572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6" name="Прямоугольник 225"/>
                    <p:cNvSpPr/>
                    <p:nvPr/>
                  </p:nvSpPr>
                  <p:spPr>
                    <a:xfrm>
                      <a:off x="50003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7" name="Прямоугольник 226"/>
                    <p:cNvSpPr/>
                    <p:nvPr/>
                  </p:nvSpPr>
                  <p:spPr>
                    <a:xfrm>
                      <a:off x="71434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8" name="Прямоугольник 227"/>
                    <p:cNvSpPr/>
                    <p:nvPr/>
                  </p:nvSpPr>
                  <p:spPr>
                    <a:xfrm>
                      <a:off x="92866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9" name="Прямоугольник 228"/>
                    <p:cNvSpPr/>
                    <p:nvPr/>
                  </p:nvSpPr>
                  <p:spPr>
                    <a:xfrm>
                      <a:off x="114297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0" name="Прямоугольник 229"/>
                    <p:cNvSpPr/>
                    <p:nvPr/>
                  </p:nvSpPr>
                  <p:spPr>
                    <a:xfrm>
                      <a:off x="135729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1" name="Прямоугольник 230"/>
                    <p:cNvSpPr/>
                    <p:nvPr/>
                  </p:nvSpPr>
                  <p:spPr>
                    <a:xfrm>
                      <a:off x="157160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2" name="Прямоугольник 231"/>
                    <p:cNvSpPr/>
                    <p:nvPr/>
                  </p:nvSpPr>
                  <p:spPr>
                    <a:xfrm>
                      <a:off x="178591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3" name="Прямоугольник 232"/>
                    <p:cNvSpPr/>
                    <p:nvPr/>
                  </p:nvSpPr>
                  <p:spPr>
                    <a:xfrm>
                      <a:off x="200023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4" name="Прямоугольник 233"/>
                    <p:cNvSpPr/>
                    <p:nvPr/>
                  </p:nvSpPr>
                  <p:spPr>
                    <a:xfrm>
                      <a:off x="221454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5" name="Прямоугольник 234"/>
                    <p:cNvSpPr/>
                    <p:nvPr/>
                  </p:nvSpPr>
                  <p:spPr>
                    <a:xfrm>
                      <a:off x="242886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6" name="Прямоугольник 235"/>
                    <p:cNvSpPr/>
                    <p:nvPr/>
                  </p:nvSpPr>
                  <p:spPr>
                    <a:xfrm>
                      <a:off x="264317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7" name="Прямоугольник 236"/>
                    <p:cNvSpPr/>
                    <p:nvPr/>
                  </p:nvSpPr>
                  <p:spPr>
                    <a:xfrm>
                      <a:off x="285748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8" name="Прямоугольник 237"/>
                    <p:cNvSpPr/>
                    <p:nvPr/>
                  </p:nvSpPr>
                  <p:spPr>
                    <a:xfrm>
                      <a:off x="307180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9" name="Прямоугольник 238"/>
                    <p:cNvSpPr/>
                    <p:nvPr/>
                  </p:nvSpPr>
                  <p:spPr>
                    <a:xfrm>
                      <a:off x="328611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0" name="Прямоугольник 239"/>
                    <p:cNvSpPr/>
                    <p:nvPr/>
                  </p:nvSpPr>
                  <p:spPr>
                    <a:xfrm>
                      <a:off x="350043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1" name="Прямоугольник 240"/>
                    <p:cNvSpPr/>
                    <p:nvPr/>
                  </p:nvSpPr>
                  <p:spPr>
                    <a:xfrm>
                      <a:off x="371474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2" name="Прямоугольник 241"/>
                    <p:cNvSpPr/>
                    <p:nvPr/>
                  </p:nvSpPr>
                  <p:spPr>
                    <a:xfrm>
                      <a:off x="392905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3" name="Прямоугольник 242"/>
                    <p:cNvSpPr/>
                    <p:nvPr/>
                  </p:nvSpPr>
                  <p:spPr>
                    <a:xfrm>
                      <a:off x="414337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4" name="Прямоугольник 243"/>
                    <p:cNvSpPr/>
                    <p:nvPr/>
                  </p:nvSpPr>
                  <p:spPr>
                    <a:xfrm>
                      <a:off x="435768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5" name="Прямоугольник 244"/>
                    <p:cNvSpPr/>
                    <p:nvPr/>
                  </p:nvSpPr>
                  <p:spPr>
                    <a:xfrm>
                      <a:off x="457200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6" name="Прямоугольник 245"/>
                    <p:cNvSpPr/>
                    <p:nvPr/>
                  </p:nvSpPr>
                  <p:spPr>
                    <a:xfrm>
                      <a:off x="478631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7" name="Прямоугольник 246"/>
                    <p:cNvSpPr/>
                    <p:nvPr/>
                  </p:nvSpPr>
                  <p:spPr>
                    <a:xfrm>
                      <a:off x="500062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8" name="Прямоугольник 247"/>
                    <p:cNvSpPr/>
                    <p:nvPr/>
                  </p:nvSpPr>
                  <p:spPr>
                    <a:xfrm>
                      <a:off x="521494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9" name="Прямоугольник 248"/>
                    <p:cNvSpPr/>
                    <p:nvPr/>
                  </p:nvSpPr>
                  <p:spPr>
                    <a:xfrm>
                      <a:off x="542925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0" name="Прямоугольник 249"/>
                    <p:cNvSpPr/>
                    <p:nvPr/>
                  </p:nvSpPr>
                  <p:spPr>
                    <a:xfrm>
                      <a:off x="564357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1" name="Прямоугольник 250"/>
                    <p:cNvSpPr/>
                    <p:nvPr/>
                  </p:nvSpPr>
                  <p:spPr>
                    <a:xfrm>
                      <a:off x="585788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2" name="Прямоугольник 251"/>
                    <p:cNvSpPr/>
                    <p:nvPr/>
                  </p:nvSpPr>
                  <p:spPr>
                    <a:xfrm>
                      <a:off x="607219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3" name="Прямоугольник 252"/>
                    <p:cNvSpPr/>
                    <p:nvPr/>
                  </p:nvSpPr>
                  <p:spPr>
                    <a:xfrm>
                      <a:off x="628651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4" name="Прямоугольник 253"/>
                    <p:cNvSpPr/>
                    <p:nvPr/>
                  </p:nvSpPr>
                  <p:spPr>
                    <a:xfrm>
                      <a:off x="-14290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5" name="Прямоугольник 254"/>
                    <p:cNvSpPr/>
                    <p:nvPr/>
                  </p:nvSpPr>
                  <p:spPr>
                    <a:xfrm>
                      <a:off x="7140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6" name="Прямоугольник 255"/>
                    <p:cNvSpPr/>
                    <p:nvPr/>
                  </p:nvSpPr>
                  <p:spPr>
                    <a:xfrm>
                      <a:off x="28572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7" name="Прямоугольник 256"/>
                    <p:cNvSpPr/>
                    <p:nvPr/>
                  </p:nvSpPr>
                  <p:spPr>
                    <a:xfrm>
                      <a:off x="50003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8" name="Прямоугольник 257"/>
                    <p:cNvSpPr/>
                    <p:nvPr/>
                  </p:nvSpPr>
                  <p:spPr>
                    <a:xfrm>
                      <a:off x="71434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9" name="Прямоугольник 258"/>
                    <p:cNvSpPr/>
                    <p:nvPr/>
                  </p:nvSpPr>
                  <p:spPr>
                    <a:xfrm>
                      <a:off x="92866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0" name="Прямоугольник 259"/>
                    <p:cNvSpPr/>
                    <p:nvPr/>
                  </p:nvSpPr>
                  <p:spPr>
                    <a:xfrm>
                      <a:off x="114297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1" name="Прямоугольник 260"/>
                    <p:cNvSpPr/>
                    <p:nvPr/>
                  </p:nvSpPr>
                  <p:spPr>
                    <a:xfrm>
                      <a:off x="135729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2" name="Прямоугольник 261"/>
                    <p:cNvSpPr/>
                    <p:nvPr/>
                  </p:nvSpPr>
                  <p:spPr>
                    <a:xfrm>
                      <a:off x="157160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3" name="Прямоугольник 262"/>
                    <p:cNvSpPr/>
                    <p:nvPr/>
                  </p:nvSpPr>
                  <p:spPr>
                    <a:xfrm>
                      <a:off x="178591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4" name="Прямоугольник 263"/>
                    <p:cNvSpPr/>
                    <p:nvPr/>
                  </p:nvSpPr>
                  <p:spPr>
                    <a:xfrm>
                      <a:off x="200023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5" name="Прямоугольник 264"/>
                    <p:cNvSpPr/>
                    <p:nvPr/>
                  </p:nvSpPr>
                  <p:spPr>
                    <a:xfrm>
                      <a:off x="221454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6" name="Прямоугольник 265"/>
                    <p:cNvSpPr/>
                    <p:nvPr/>
                  </p:nvSpPr>
                  <p:spPr>
                    <a:xfrm>
                      <a:off x="242886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7" name="Прямоугольник 266"/>
                    <p:cNvSpPr/>
                    <p:nvPr/>
                  </p:nvSpPr>
                  <p:spPr>
                    <a:xfrm>
                      <a:off x="264317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8" name="Прямоугольник 267"/>
                    <p:cNvSpPr/>
                    <p:nvPr/>
                  </p:nvSpPr>
                  <p:spPr>
                    <a:xfrm>
                      <a:off x="285748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9" name="Прямоугольник 268"/>
                    <p:cNvSpPr/>
                    <p:nvPr/>
                  </p:nvSpPr>
                  <p:spPr>
                    <a:xfrm>
                      <a:off x="307180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0" name="Прямоугольник 269"/>
                    <p:cNvSpPr/>
                    <p:nvPr/>
                  </p:nvSpPr>
                  <p:spPr>
                    <a:xfrm>
                      <a:off x="328611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1" name="Прямоугольник 270"/>
                    <p:cNvSpPr/>
                    <p:nvPr/>
                  </p:nvSpPr>
                  <p:spPr>
                    <a:xfrm>
                      <a:off x="350043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2" name="Прямоугольник 271"/>
                    <p:cNvSpPr/>
                    <p:nvPr/>
                  </p:nvSpPr>
                  <p:spPr>
                    <a:xfrm>
                      <a:off x="371474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3" name="Прямоугольник 272"/>
                    <p:cNvSpPr/>
                    <p:nvPr/>
                  </p:nvSpPr>
                  <p:spPr>
                    <a:xfrm>
                      <a:off x="392905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4" name="Прямоугольник 273"/>
                    <p:cNvSpPr/>
                    <p:nvPr/>
                  </p:nvSpPr>
                  <p:spPr>
                    <a:xfrm>
                      <a:off x="414337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5" name="Прямоугольник 274"/>
                    <p:cNvSpPr/>
                    <p:nvPr/>
                  </p:nvSpPr>
                  <p:spPr>
                    <a:xfrm>
                      <a:off x="435768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6" name="Прямоугольник 275"/>
                    <p:cNvSpPr/>
                    <p:nvPr/>
                  </p:nvSpPr>
                  <p:spPr>
                    <a:xfrm>
                      <a:off x="457200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7" name="Прямоугольник 276"/>
                    <p:cNvSpPr/>
                    <p:nvPr/>
                  </p:nvSpPr>
                  <p:spPr>
                    <a:xfrm>
                      <a:off x="478631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8" name="Прямоугольник 277"/>
                    <p:cNvSpPr/>
                    <p:nvPr/>
                  </p:nvSpPr>
                  <p:spPr>
                    <a:xfrm>
                      <a:off x="500062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9" name="Прямоугольник 278"/>
                    <p:cNvSpPr/>
                    <p:nvPr/>
                  </p:nvSpPr>
                  <p:spPr>
                    <a:xfrm>
                      <a:off x="521494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0" name="Прямоугольник 279"/>
                    <p:cNvSpPr/>
                    <p:nvPr/>
                  </p:nvSpPr>
                  <p:spPr>
                    <a:xfrm>
                      <a:off x="542925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1" name="Прямоугольник 280"/>
                    <p:cNvSpPr/>
                    <p:nvPr/>
                  </p:nvSpPr>
                  <p:spPr>
                    <a:xfrm>
                      <a:off x="564357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2" name="Прямоугольник 281"/>
                    <p:cNvSpPr/>
                    <p:nvPr/>
                  </p:nvSpPr>
                  <p:spPr>
                    <a:xfrm>
                      <a:off x="585788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3" name="Прямоугольник 282"/>
                    <p:cNvSpPr/>
                    <p:nvPr/>
                  </p:nvSpPr>
                  <p:spPr>
                    <a:xfrm>
                      <a:off x="607219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4" name="Прямоугольник 283"/>
                    <p:cNvSpPr/>
                    <p:nvPr/>
                  </p:nvSpPr>
                  <p:spPr>
                    <a:xfrm>
                      <a:off x="628651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5" name="Прямоугольник 284"/>
                    <p:cNvSpPr/>
                    <p:nvPr/>
                  </p:nvSpPr>
                  <p:spPr>
                    <a:xfrm>
                      <a:off x="-14290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6" name="Прямоугольник 285"/>
                    <p:cNvSpPr/>
                    <p:nvPr/>
                  </p:nvSpPr>
                  <p:spPr>
                    <a:xfrm>
                      <a:off x="7140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7" name="Прямоугольник 286"/>
                    <p:cNvSpPr/>
                    <p:nvPr/>
                  </p:nvSpPr>
                  <p:spPr>
                    <a:xfrm>
                      <a:off x="28572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8" name="Прямоугольник 287"/>
                    <p:cNvSpPr/>
                    <p:nvPr/>
                  </p:nvSpPr>
                  <p:spPr>
                    <a:xfrm>
                      <a:off x="50003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9" name="Прямоугольник 288"/>
                    <p:cNvSpPr/>
                    <p:nvPr/>
                  </p:nvSpPr>
                  <p:spPr>
                    <a:xfrm>
                      <a:off x="71434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0" name="Прямоугольник 289"/>
                    <p:cNvSpPr/>
                    <p:nvPr/>
                  </p:nvSpPr>
                  <p:spPr>
                    <a:xfrm>
                      <a:off x="92866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1" name="Прямоугольник 290"/>
                    <p:cNvSpPr/>
                    <p:nvPr/>
                  </p:nvSpPr>
                  <p:spPr>
                    <a:xfrm>
                      <a:off x="114297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2" name="Прямоугольник 291"/>
                    <p:cNvSpPr/>
                    <p:nvPr/>
                  </p:nvSpPr>
                  <p:spPr>
                    <a:xfrm>
                      <a:off x="135729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3" name="Прямоугольник 292"/>
                    <p:cNvSpPr/>
                    <p:nvPr/>
                  </p:nvSpPr>
                  <p:spPr>
                    <a:xfrm>
                      <a:off x="157160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4" name="Прямоугольник 293"/>
                    <p:cNvSpPr/>
                    <p:nvPr/>
                  </p:nvSpPr>
                  <p:spPr>
                    <a:xfrm>
                      <a:off x="178591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5" name="Прямоугольник 294"/>
                    <p:cNvSpPr/>
                    <p:nvPr/>
                  </p:nvSpPr>
                  <p:spPr>
                    <a:xfrm>
                      <a:off x="200023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6" name="Прямоугольник 295"/>
                    <p:cNvSpPr/>
                    <p:nvPr/>
                  </p:nvSpPr>
                  <p:spPr>
                    <a:xfrm>
                      <a:off x="221454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7" name="Прямоугольник 296"/>
                    <p:cNvSpPr/>
                    <p:nvPr/>
                  </p:nvSpPr>
                  <p:spPr>
                    <a:xfrm>
                      <a:off x="242886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8" name="Прямоугольник 297"/>
                    <p:cNvSpPr/>
                    <p:nvPr/>
                  </p:nvSpPr>
                  <p:spPr>
                    <a:xfrm>
                      <a:off x="264317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9" name="Прямоугольник 298"/>
                    <p:cNvSpPr/>
                    <p:nvPr/>
                  </p:nvSpPr>
                  <p:spPr>
                    <a:xfrm>
                      <a:off x="285748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0" name="Прямоугольник 299"/>
                    <p:cNvSpPr/>
                    <p:nvPr/>
                  </p:nvSpPr>
                  <p:spPr>
                    <a:xfrm>
                      <a:off x="307180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1" name="Прямоугольник 300"/>
                    <p:cNvSpPr/>
                    <p:nvPr/>
                  </p:nvSpPr>
                  <p:spPr>
                    <a:xfrm>
                      <a:off x="328611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2" name="Прямоугольник 301"/>
                    <p:cNvSpPr/>
                    <p:nvPr/>
                  </p:nvSpPr>
                  <p:spPr>
                    <a:xfrm>
                      <a:off x="350043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3" name="Прямоугольник 302"/>
                    <p:cNvSpPr/>
                    <p:nvPr/>
                  </p:nvSpPr>
                  <p:spPr>
                    <a:xfrm>
                      <a:off x="371474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4" name="Прямоугольник 303"/>
                    <p:cNvSpPr/>
                    <p:nvPr/>
                  </p:nvSpPr>
                  <p:spPr>
                    <a:xfrm>
                      <a:off x="392905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5" name="Прямоугольник 304"/>
                    <p:cNvSpPr/>
                    <p:nvPr/>
                  </p:nvSpPr>
                  <p:spPr>
                    <a:xfrm>
                      <a:off x="414337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6" name="Прямоугольник 305"/>
                    <p:cNvSpPr/>
                    <p:nvPr/>
                  </p:nvSpPr>
                  <p:spPr>
                    <a:xfrm>
                      <a:off x="435768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7" name="Прямоугольник 306"/>
                    <p:cNvSpPr/>
                    <p:nvPr/>
                  </p:nvSpPr>
                  <p:spPr>
                    <a:xfrm>
                      <a:off x="457200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8" name="Прямоугольник 307"/>
                    <p:cNvSpPr/>
                    <p:nvPr/>
                  </p:nvSpPr>
                  <p:spPr>
                    <a:xfrm>
                      <a:off x="478631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9" name="Прямоугольник 308"/>
                    <p:cNvSpPr/>
                    <p:nvPr/>
                  </p:nvSpPr>
                  <p:spPr>
                    <a:xfrm>
                      <a:off x="500062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0" name="Прямоугольник 309"/>
                    <p:cNvSpPr/>
                    <p:nvPr/>
                  </p:nvSpPr>
                  <p:spPr>
                    <a:xfrm>
                      <a:off x="521494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1" name="Прямоугольник 310"/>
                    <p:cNvSpPr/>
                    <p:nvPr/>
                  </p:nvSpPr>
                  <p:spPr>
                    <a:xfrm>
                      <a:off x="542925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2" name="Прямоугольник 311"/>
                    <p:cNvSpPr/>
                    <p:nvPr/>
                  </p:nvSpPr>
                  <p:spPr>
                    <a:xfrm>
                      <a:off x="564357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3" name="Прямоугольник 312"/>
                    <p:cNvSpPr/>
                    <p:nvPr/>
                  </p:nvSpPr>
                  <p:spPr>
                    <a:xfrm>
                      <a:off x="585788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4" name="Прямоугольник 313"/>
                    <p:cNvSpPr/>
                    <p:nvPr/>
                  </p:nvSpPr>
                  <p:spPr>
                    <a:xfrm>
                      <a:off x="607219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5" name="Прямоугольник 314"/>
                    <p:cNvSpPr/>
                    <p:nvPr/>
                  </p:nvSpPr>
                  <p:spPr>
                    <a:xfrm>
                      <a:off x="628651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6" name="Прямоугольник 315"/>
                    <p:cNvSpPr/>
                    <p:nvPr/>
                  </p:nvSpPr>
                  <p:spPr>
                    <a:xfrm>
                      <a:off x="-14290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7" name="Прямоугольник 316"/>
                    <p:cNvSpPr/>
                    <p:nvPr/>
                  </p:nvSpPr>
                  <p:spPr>
                    <a:xfrm>
                      <a:off x="7140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8" name="Прямоугольник 317"/>
                    <p:cNvSpPr/>
                    <p:nvPr/>
                  </p:nvSpPr>
                  <p:spPr>
                    <a:xfrm>
                      <a:off x="28572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9" name="Прямоугольник 318"/>
                    <p:cNvSpPr/>
                    <p:nvPr/>
                  </p:nvSpPr>
                  <p:spPr>
                    <a:xfrm>
                      <a:off x="50003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0" name="Прямоугольник 319"/>
                    <p:cNvSpPr/>
                    <p:nvPr/>
                  </p:nvSpPr>
                  <p:spPr>
                    <a:xfrm>
                      <a:off x="71434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1" name="Прямоугольник 320"/>
                    <p:cNvSpPr/>
                    <p:nvPr/>
                  </p:nvSpPr>
                  <p:spPr>
                    <a:xfrm>
                      <a:off x="92866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2" name="Прямоугольник 321"/>
                    <p:cNvSpPr/>
                    <p:nvPr/>
                  </p:nvSpPr>
                  <p:spPr>
                    <a:xfrm>
                      <a:off x="114297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3" name="Прямоугольник 322"/>
                    <p:cNvSpPr/>
                    <p:nvPr/>
                  </p:nvSpPr>
                  <p:spPr>
                    <a:xfrm>
                      <a:off x="135729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4" name="Прямоугольник 323"/>
                    <p:cNvSpPr/>
                    <p:nvPr/>
                  </p:nvSpPr>
                  <p:spPr>
                    <a:xfrm>
                      <a:off x="157160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5" name="Прямоугольник 324"/>
                    <p:cNvSpPr/>
                    <p:nvPr/>
                  </p:nvSpPr>
                  <p:spPr>
                    <a:xfrm>
                      <a:off x="178591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6" name="Прямоугольник 325"/>
                    <p:cNvSpPr/>
                    <p:nvPr/>
                  </p:nvSpPr>
                  <p:spPr>
                    <a:xfrm>
                      <a:off x="200023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7" name="Прямоугольник 326"/>
                    <p:cNvSpPr/>
                    <p:nvPr/>
                  </p:nvSpPr>
                  <p:spPr>
                    <a:xfrm>
                      <a:off x="221454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8" name="Прямоугольник 327"/>
                    <p:cNvSpPr/>
                    <p:nvPr/>
                  </p:nvSpPr>
                  <p:spPr>
                    <a:xfrm>
                      <a:off x="242886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9" name="Прямоугольник 328"/>
                    <p:cNvSpPr/>
                    <p:nvPr/>
                  </p:nvSpPr>
                  <p:spPr>
                    <a:xfrm>
                      <a:off x="264317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0" name="Прямоугольник 329"/>
                    <p:cNvSpPr/>
                    <p:nvPr/>
                  </p:nvSpPr>
                  <p:spPr>
                    <a:xfrm>
                      <a:off x="285748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1" name="Прямоугольник 330"/>
                    <p:cNvSpPr/>
                    <p:nvPr/>
                  </p:nvSpPr>
                  <p:spPr>
                    <a:xfrm>
                      <a:off x="307180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2" name="Прямоугольник 331"/>
                    <p:cNvSpPr/>
                    <p:nvPr/>
                  </p:nvSpPr>
                  <p:spPr>
                    <a:xfrm>
                      <a:off x="328611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3" name="Прямоугольник 332"/>
                    <p:cNvSpPr/>
                    <p:nvPr/>
                  </p:nvSpPr>
                  <p:spPr>
                    <a:xfrm>
                      <a:off x="350043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4" name="Прямоугольник 333"/>
                    <p:cNvSpPr/>
                    <p:nvPr/>
                  </p:nvSpPr>
                  <p:spPr>
                    <a:xfrm>
                      <a:off x="371474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5" name="Прямоугольник 334"/>
                    <p:cNvSpPr/>
                    <p:nvPr/>
                  </p:nvSpPr>
                  <p:spPr>
                    <a:xfrm>
                      <a:off x="392905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6" name="Прямоугольник 335"/>
                    <p:cNvSpPr/>
                    <p:nvPr/>
                  </p:nvSpPr>
                  <p:spPr>
                    <a:xfrm>
                      <a:off x="414337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7" name="Прямоугольник 336"/>
                    <p:cNvSpPr/>
                    <p:nvPr/>
                  </p:nvSpPr>
                  <p:spPr>
                    <a:xfrm>
                      <a:off x="435768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8" name="Прямоугольник 337"/>
                    <p:cNvSpPr/>
                    <p:nvPr/>
                  </p:nvSpPr>
                  <p:spPr>
                    <a:xfrm>
                      <a:off x="457200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9" name="Прямоугольник 338"/>
                    <p:cNvSpPr/>
                    <p:nvPr/>
                  </p:nvSpPr>
                  <p:spPr>
                    <a:xfrm>
                      <a:off x="478631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0" name="Прямоугольник 339"/>
                    <p:cNvSpPr/>
                    <p:nvPr/>
                  </p:nvSpPr>
                  <p:spPr>
                    <a:xfrm>
                      <a:off x="500062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1" name="Прямоугольник 340"/>
                    <p:cNvSpPr/>
                    <p:nvPr/>
                  </p:nvSpPr>
                  <p:spPr>
                    <a:xfrm>
                      <a:off x="521494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2" name="Прямоугольник 341"/>
                    <p:cNvSpPr/>
                    <p:nvPr/>
                  </p:nvSpPr>
                  <p:spPr>
                    <a:xfrm>
                      <a:off x="542925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3" name="Прямоугольник 342"/>
                    <p:cNvSpPr/>
                    <p:nvPr/>
                  </p:nvSpPr>
                  <p:spPr>
                    <a:xfrm>
                      <a:off x="564357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4" name="Прямоугольник 343"/>
                    <p:cNvSpPr/>
                    <p:nvPr/>
                  </p:nvSpPr>
                  <p:spPr>
                    <a:xfrm>
                      <a:off x="585788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5" name="Прямоугольник 344"/>
                    <p:cNvSpPr/>
                    <p:nvPr/>
                  </p:nvSpPr>
                  <p:spPr>
                    <a:xfrm>
                      <a:off x="607219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6" name="Прямоугольник 345"/>
                    <p:cNvSpPr/>
                    <p:nvPr/>
                  </p:nvSpPr>
                  <p:spPr>
                    <a:xfrm>
                      <a:off x="628651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7" name="Прямоугольник 346"/>
                    <p:cNvSpPr/>
                    <p:nvPr/>
                  </p:nvSpPr>
                  <p:spPr>
                    <a:xfrm>
                      <a:off x="-14290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8" name="Прямоугольник 347"/>
                    <p:cNvSpPr/>
                    <p:nvPr/>
                  </p:nvSpPr>
                  <p:spPr>
                    <a:xfrm>
                      <a:off x="7140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9" name="Прямоугольник 348"/>
                    <p:cNvSpPr/>
                    <p:nvPr/>
                  </p:nvSpPr>
                  <p:spPr>
                    <a:xfrm>
                      <a:off x="28572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0" name="Прямоугольник 349"/>
                    <p:cNvSpPr/>
                    <p:nvPr/>
                  </p:nvSpPr>
                  <p:spPr>
                    <a:xfrm>
                      <a:off x="50003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1" name="Прямоугольник 350"/>
                    <p:cNvSpPr/>
                    <p:nvPr/>
                  </p:nvSpPr>
                  <p:spPr>
                    <a:xfrm>
                      <a:off x="71434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2" name="Прямоугольник 351"/>
                    <p:cNvSpPr/>
                    <p:nvPr/>
                  </p:nvSpPr>
                  <p:spPr>
                    <a:xfrm>
                      <a:off x="92866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3" name="Прямоугольник 352"/>
                    <p:cNvSpPr/>
                    <p:nvPr/>
                  </p:nvSpPr>
                  <p:spPr>
                    <a:xfrm>
                      <a:off x="114297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4" name="Прямоугольник 353"/>
                    <p:cNvSpPr/>
                    <p:nvPr/>
                  </p:nvSpPr>
                  <p:spPr>
                    <a:xfrm>
                      <a:off x="135729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5" name="Прямоугольник 354"/>
                    <p:cNvSpPr/>
                    <p:nvPr/>
                  </p:nvSpPr>
                  <p:spPr>
                    <a:xfrm>
                      <a:off x="157160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6" name="Прямоугольник 355"/>
                    <p:cNvSpPr/>
                    <p:nvPr/>
                  </p:nvSpPr>
                  <p:spPr>
                    <a:xfrm>
                      <a:off x="178591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7" name="Прямоугольник 356"/>
                    <p:cNvSpPr/>
                    <p:nvPr/>
                  </p:nvSpPr>
                  <p:spPr>
                    <a:xfrm>
                      <a:off x="200023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8" name="Прямоугольник 357"/>
                    <p:cNvSpPr/>
                    <p:nvPr/>
                  </p:nvSpPr>
                  <p:spPr>
                    <a:xfrm>
                      <a:off x="221454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9" name="Прямоугольник 358"/>
                    <p:cNvSpPr/>
                    <p:nvPr/>
                  </p:nvSpPr>
                  <p:spPr>
                    <a:xfrm>
                      <a:off x="242886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0" name="Прямоугольник 359"/>
                    <p:cNvSpPr/>
                    <p:nvPr/>
                  </p:nvSpPr>
                  <p:spPr>
                    <a:xfrm>
                      <a:off x="264317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1" name="Прямоугольник 360"/>
                    <p:cNvSpPr/>
                    <p:nvPr/>
                  </p:nvSpPr>
                  <p:spPr>
                    <a:xfrm>
                      <a:off x="285748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2" name="Прямоугольник 361"/>
                    <p:cNvSpPr/>
                    <p:nvPr/>
                  </p:nvSpPr>
                  <p:spPr>
                    <a:xfrm>
                      <a:off x="307180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3" name="Прямоугольник 362"/>
                    <p:cNvSpPr/>
                    <p:nvPr/>
                  </p:nvSpPr>
                  <p:spPr>
                    <a:xfrm>
                      <a:off x="328611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4" name="Прямоугольник 363"/>
                    <p:cNvSpPr/>
                    <p:nvPr/>
                  </p:nvSpPr>
                  <p:spPr>
                    <a:xfrm>
                      <a:off x="350043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5" name="Прямоугольник 364"/>
                    <p:cNvSpPr/>
                    <p:nvPr/>
                  </p:nvSpPr>
                  <p:spPr>
                    <a:xfrm>
                      <a:off x="371474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6" name="Прямоугольник 365"/>
                    <p:cNvSpPr/>
                    <p:nvPr/>
                  </p:nvSpPr>
                  <p:spPr>
                    <a:xfrm>
                      <a:off x="392905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7" name="Прямоугольник 366"/>
                    <p:cNvSpPr/>
                    <p:nvPr/>
                  </p:nvSpPr>
                  <p:spPr>
                    <a:xfrm>
                      <a:off x="414337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8" name="Прямоугольник 367"/>
                    <p:cNvSpPr/>
                    <p:nvPr/>
                  </p:nvSpPr>
                  <p:spPr>
                    <a:xfrm>
                      <a:off x="435768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9" name="Прямоугольник 368"/>
                    <p:cNvSpPr/>
                    <p:nvPr/>
                  </p:nvSpPr>
                  <p:spPr>
                    <a:xfrm>
                      <a:off x="457200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0" name="Прямоугольник 369"/>
                    <p:cNvSpPr/>
                    <p:nvPr/>
                  </p:nvSpPr>
                  <p:spPr>
                    <a:xfrm>
                      <a:off x="478631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1" name="Прямоугольник 370"/>
                    <p:cNvSpPr/>
                    <p:nvPr/>
                  </p:nvSpPr>
                  <p:spPr>
                    <a:xfrm>
                      <a:off x="500062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2" name="Прямоугольник 371"/>
                    <p:cNvSpPr/>
                    <p:nvPr/>
                  </p:nvSpPr>
                  <p:spPr>
                    <a:xfrm>
                      <a:off x="521494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3" name="Прямоугольник 372"/>
                    <p:cNvSpPr/>
                    <p:nvPr/>
                  </p:nvSpPr>
                  <p:spPr>
                    <a:xfrm>
                      <a:off x="542925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4" name="Прямоугольник 373"/>
                    <p:cNvSpPr/>
                    <p:nvPr/>
                  </p:nvSpPr>
                  <p:spPr>
                    <a:xfrm>
                      <a:off x="564357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5" name="Прямоугольник 374"/>
                    <p:cNvSpPr/>
                    <p:nvPr/>
                  </p:nvSpPr>
                  <p:spPr>
                    <a:xfrm>
                      <a:off x="585788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6" name="Прямоугольник 375"/>
                    <p:cNvSpPr/>
                    <p:nvPr/>
                  </p:nvSpPr>
                  <p:spPr>
                    <a:xfrm>
                      <a:off x="607219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7" name="Прямоугольник 376"/>
                    <p:cNvSpPr/>
                    <p:nvPr/>
                  </p:nvSpPr>
                  <p:spPr>
                    <a:xfrm>
                      <a:off x="628651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cxnSp>
            <p:nvCxnSpPr>
              <p:cNvPr id="8" name="Прямая соединительная линия 7"/>
              <p:cNvCxnSpPr>
                <a:stCxn id="738" idx="0"/>
                <a:endCxn id="738" idx="0"/>
              </p:cNvCxnSpPr>
              <p:nvPr/>
            </p:nvCxnSpPr>
            <p:spPr>
              <a:xfrm rot="5400000" flipH="1" flipV="1">
                <a:off x="5610321" y="1073318"/>
                <a:ext cx="1341" cy="12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29" name="TextBox 8"/>
              <p:cNvSpPr txBox="1">
                <a:spLocks noChangeArrowheads="1"/>
              </p:cNvSpPr>
              <p:nvPr/>
            </p:nvSpPr>
            <p:spPr bwMode="auto">
              <a:xfrm>
                <a:off x="5286380" y="3571876"/>
                <a:ext cx="30168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ru-RU" sz="1400" b="1">
                    <a:latin typeface="Calibri" pitchFamily="34" charset="0"/>
                  </a:rPr>
                  <a:t>0</a:t>
                </a:r>
                <a:endParaRPr lang="ru-RU" altLang="ru-RU" sz="1400" b="1">
                  <a:latin typeface="Calibri" pitchFamily="34" charset="0"/>
                </a:endParaRPr>
              </a:p>
            </p:txBody>
          </p:sp>
          <p:grpSp>
            <p:nvGrpSpPr>
              <p:cNvPr id="13" name="Группа 3721"/>
              <p:cNvGrpSpPr>
                <a:grpSpLocks/>
              </p:cNvGrpSpPr>
              <p:nvPr/>
            </p:nvGrpSpPr>
            <p:grpSpPr bwMode="auto">
              <a:xfrm>
                <a:off x="2400337" y="642918"/>
                <a:ext cx="6626371" cy="5737065"/>
                <a:chOff x="2400337" y="642918"/>
                <a:chExt cx="6626371" cy="5737065"/>
              </a:xfrm>
            </p:grpSpPr>
            <p:grpSp>
              <p:nvGrpSpPr>
                <p:cNvPr id="14" name="Группа 1962"/>
                <p:cNvGrpSpPr>
                  <a:grpSpLocks/>
                </p:cNvGrpSpPr>
                <p:nvPr/>
              </p:nvGrpSpPr>
              <p:grpSpPr bwMode="auto">
                <a:xfrm>
                  <a:off x="5143504" y="642918"/>
                  <a:ext cx="466876" cy="5683536"/>
                  <a:chOff x="5143504" y="642918"/>
                  <a:chExt cx="466876" cy="5683536"/>
                </a:xfrm>
              </p:grpSpPr>
              <p:cxnSp>
                <p:nvCxnSpPr>
                  <p:cNvPr id="69" name="Прямая со стрелкой 68"/>
                  <p:cNvCxnSpPr>
                    <a:stCxn id="362" idx="1"/>
                    <a:endCxn id="675" idx="1"/>
                  </p:cNvCxnSpPr>
                  <p:nvPr/>
                </p:nvCxnSpPr>
                <p:spPr>
                  <a:xfrm rot="10800000" flipH="1">
                    <a:off x="5500055" y="751509"/>
                    <a:ext cx="2452" cy="5574353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Группа 1929"/>
                  <p:cNvGrpSpPr>
                    <a:grpSpLocks/>
                  </p:cNvGrpSpPr>
                  <p:nvPr/>
                </p:nvGrpSpPr>
                <p:grpSpPr bwMode="auto">
                  <a:xfrm>
                    <a:off x="5429256" y="1071546"/>
                    <a:ext cx="181124" cy="5145222"/>
                    <a:chOff x="5429256" y="1071546"/>
                    <a:chExt cx="181124" cy="5145222"/>
                  </a:xfrm>
                </p:grpSpPr>
                <p:cxnSp>
                  <p:nvCxnSpPr>
                    <p:cNvPr id="72" name="Прямая соединительная линия 71"/>
                    <p:cNvCxnSpPr/>
                    <p:nvPr/>
                  </p:nvCxnSpPr>
                  <p:spPr>
                    <a:xfrm rot="5400000" flipH="1" flipV="1">
                      <a:off x="5516546" y="984333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Прямая соединительная линия 72"/>
                    <p:cNvCxnSpPr/>
                    <p:nvPr/>
                  </p:nvCxnSpPr>
                  <p:spPr>
                    <a:xfrm rot="5400000" flipH="1" flipV="1">
                      <a:off x="5516546" y="1198835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Прямая соединительная линия 73"/>
                    <p:cNvCxnSpPr>
                      <a:endCxn id="800" idx="0"/>
                    </p:cNvCxnSpPr>
                    <p:nvPr/>
                  </p:nvCxnSpPr>
                  <p:spPr>
                    <a:xfrm>
                      <a:off x="5428958" y="1502264"/>
                      <a:ext cx="181420" cy="134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rot="5400000" flipH="1" flipV="1">
                      <a:off x="5515875" y="1627167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Прямая соединительная линия 75"/>
                    <p:cNvCxnSpPr/>
                    <p:nvPr/>
                  </p:nvCxnSpPr>
                  <p:spPr>
                    <a:xfrm rot="5400000" flipH="1" flipV="1">
                      <a:off x="5515875" y="1841668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Прямая соединительная линия 76"/>
                    <p:cNvCxnSpPr/>
                    <p:nvPr/>
                  </p:nvCxnSpPr>
                  <p:spPr>
                    <a:xfrm rot="5400000" flipH="1" flipV="1">
                      <a:off x="5516546" y="2055499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Прямая соединительная линия 77"/>
                    <p:cNvCxnSpPr/>
                    <p:nvPr/>
                  </p:nvCxnSpPr>
                  <p:spPr>
                    <a:xfrm rot="5400000" flipH="1" flipV="1">
                      <a:off x="5516546" y="2270000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Прямая соединительная линия 78"/>
                    <p:cNvCxnSpPr/>
                    <p:nvPr/>
                  </p:nvCxnSpPr>
                  <p:spPr>
                    <a:xfrm rot="5400000" flipH="1" flipV="1">
                      <a:off x="5516546" y="2484501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>
                    <a:xfrm rot="5400000" flipH="1" flipV="1">
                      <a:off x="5516546" y="2699003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Прямая соединительная линия 80"/>
                    <p:cNvCxnSpPr/>
                    <p:nvPr/>
                  </p:nvCxnSpPr>
                  <p:spPr>
                    <a:xfrm rot="5400000" flipH="1" flipV="1">
                      <a:off x="5515875" y="2912834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Прямая соединительная линия 81"/>
                    <p:cNvCxnSpPr/>
                    <p:nvPr/>
                  </p:nvCxnSpPr>
                  <p:spPr>
                    <a:xfrm rot="5400000" flipH="1" flipV="1">
                      <a:off x="5516546" y="3126665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Прямая соединительная линия 82"/>
                    <p:cNvCxnSpPr/>
                    <p:nvPr/>
                  </p:nvCxnSpPr>
                  <p:spPr>
                    <a:xfrm rot="5400000" flipH="1" flipV="1">
                      <a:off x="5516546" y="3341166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Прямая соединительная линия 83"/>
                    <p:cNvCxnSpPr/>
                    <p:nvPr/>
                  </p:nvCxnSpPr>
                  <p:spPr>
                    <a:xfrm rot="5400000" flipH="1" flipV="1">
                      <a:off x="5516546" y="3770169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Прямая соединительная линия 84"/>
                    <p:cNvCxnSpPr/>
                    <p:nvPr/>
                  </p:nvCxnSpPr>
                  <p:spPr>
                    <a:xfrm rot="5400000" flipH="1" flipV="1">
                      <a:off x="5516546" y="3984670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Прямая соединительная линия 85"/>
                    <p:cNvCxnSpPr/>
                    <p:nvPr/>
                  </p:nvCxnSpPr>
                  <p:spPr>
                    <a:xfrm rot="5400000" flipH="1" flipV="1">
                      <a:off x="5515875" y="4198501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Прямая соединительная линия 86"/>
                    <p:cNvCxnSpPr/>
                    <p:nvPr/>
                  </p:nvCxnSpPr>
                  <p:spPr>
                    <a:xfrm rot="5400000" flipH="1" flipV="1">
                      <a:off x="5516546" y="4412332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Прямая соединительная линия 87"/>
                    <p:cNvCxnSpPr/>
                    <p:nvPr/>
                  </p:nvCxnSpPr>
                  <p:spPr>
                    <a:xfrm rot="5400000" flipH="1" flipV="1">
                      <a:off x="5516546" y="4626833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Прямая соединительная линия 88"/>
                    <p:cNvCxnSpPr/>
                    <p:nvPr/>
                  </p:nvCxnSpPr>
                  <p:spPr>
                    <a:xfrm rot="5400000" flipH="1" flipV="1">
                      <a:off x="5516546" y="4841335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Прямая соединительная линия 89"/>
                    <p:cNvCxnSpPr/>
                    <p:nvPr/>
                  </p:nvCxnSpPr>
                  <p:spPr>
                    <a:xfrm rot="5400000" flipH="1" flipV="1">
                      <a:off x="5516546" y="5055836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Прямая соединительная линия 90"/>
                    <p:cNvCxnSpPr/>
                    <p:nvPr/>
                  </p:nvCxnSpPr>
                  <p:spPr>
                    <a:xfrm rot="5400000" flipH="1" flipV="1">
                      <a:off x="5515875" y="5269668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>
                    <a:xfrm rot="5400000" flipH="1" flipV="1">
                      <a:off x="5515875" y="5478806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Прямая соединительная линия 92"/>
                    <p:cNvCxnSpPr/>
                    <p:nvPr/>
                  </p:nvCxnSpPr>
                  <p:spPr>
                    <a:xfrm rot="5400000" flipH="1" flipV="1">
                      <a:off x="5516546" y="5692637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 rot="5400000" flipH="1" flipV="1">
                      <a:off x="5516546" y="5907138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Прямая соединительная линия 94"/>
                    <p:cNvCxnSpPr/>
                    <p:nvPr/>
                  </p:nvCxnSpPr>
                  <p:spPr>
                    <a:xfrm rot="5400000" flipH="1" flipV="1">
                      <a:off x="5516546" y="6121640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391" name="Text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3504" y="642918"/>
                    <a:ext cx="30489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>
                        <a:latin typeface="Calibri" pitchFamily="34" charset="0"/>
                      </a:rPr>
                      <a:t>Y</a:t>
                    </a:r>
                    <a:endParaRPr lang="ru-RU" altLang="ru-RU" b="1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6" name="Группа 1961"/>
                <p:cNvGrpSpPr>
                  <a:grpSpLocks/>
                </p:cNvGrpSpPr>
                <p:nvPr/>
              </p:nvGrpSpPr>
              <p:grpSpPr bwMode="auto">
                <a:xfrm>
                  <a:off x="2400337" y="3571875"/>
                  <a:ext cx="6626371" cy="440771"/>
                  <a:chOff x="2400337" y="3571875"/>
                  <a:chExt cx="6626371" cy="440771"/>
                </a:xfrm>
              </p:grpSpPr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 rot="5400000" flipH="1" flipV="1">
                    <a:off x="5676400" y="366840"/>
                    <a:ext cx="4021" cy="655685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единительная линия 38"/>
                  <p:cNvCxnSpPr/>
                  <p:nvPr/>
                </p:nvCxnSpPr>
                <p:spPr>
                  <a:xfrm rot="10800000" flipV="1">
                    <a:off x="2506630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единительная линия 39"/>
                  <p:cNvCxnSpPr/>
                  <p:nvPr/>
                </p:nvCxnSpPr>
                <p:spPr>
                  <a:xfrm rot="10800000" flipV="1">
                    <a:off x="2717469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Прямая соединительная линия 40"/>
                  <p:cNvCxnSpPr/>
                  <p:nvPr/>
                </p:nvCxnSpPr>
                <p:spPr>
                  <a:xfrm rot="10800000" flipV="1">
                    <a:off x="3573084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Прямая соединительная линия 41"/>
                  <p:cNvCxnSpPr/>
                  <p:nvPr/>
                </p:nvCxnSpPr>
                <p:spPr>
                  <a:xfrm rot="10800000" flipV="1">
                    <a:off x="2931986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Прямая соединительная линия 42"/>
                  <p:cNvCxnSpPr/>
                  <p:nvPr/>
                </p:nvCxnSpPr>
                <p:spPr>
                  <a:xfrm rot="10800000" flipV="1">
                    <a:off x="3144051" y="3572201"/>
                    <a:ext cx="2452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 rot="10800000" flipV="1">
                    <a:off x="3357341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 rot="10800000" flipV="1">
                    <a:off x="3787601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 rot="10800000" flipV="1">
                    <a:off x="3998440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rot="10800000" flipV="1">
                    <a:off x="4856506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 rot="10800000" flipV="1">
                    <a:off x="4214182" y="3572201"/>
                    <a:ext cx="2452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Прямая соединительная линия 48"/>
                  <p:cNvCxnSpPr/>
                  <p:nvPr/>
                </p:nvCxnSpPr>
                <p:spPr>
                  <a:xfrm rot="10800000" flipV="1">
                    <a:off x="4426247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Прямая соединительная линия 49"/>
                  <p:cNvCxnSpPr/>
                  <p:nvPr/>
                </p:nvCxnSpPr>
                <p:spPr>
                  <a:xfrm rot="10800000" flipV="1">
                    <a:off x="4639537" y="3572201"/>
                    <a:ext cx="2452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10800000" flipV="1">
                    <a:off x="5072248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10800000" flipV="1">
                    <a:off x="5283088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 rot="10800000" flipV="1">
                    <a:off x="6142379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Прямая соединительная линия 53"/>
                  <p:cNvCxnSpPr/>
                  <p:nvPr/>
                </p:nvCxnSpPr>
                <p:spPr>
                  <a:xfrm rot="10800000" flipV="1">
                    <a:off x="5712121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Прямая соединительная линия 54"/>
                  <p:cNvCxnSpPr/>
                  <p:nvPr/>
                </p:nvCxnSpPr>
                <p:spPr>
                  <a:xfrm rot="10800000" flipV="1">
                    <a:off x="5925411" y="3572201"/>
                    <a:ext cx="2452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Прямая соединительная линия 55"/>
                  <p:cNvCxnSpPr/>
                  <p:nvPr/>
                </p:nvCxnSpPr>
                <p:spPr>
                  <a:xfrm rot="10800000" flipV="1">
                    <a:off x="6358122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Прямая соединительная линия 56"/>
                  <p:cNvCxnSpPr/>
                  <p:nvPr/>
                </p:nvCxnSpPr>
                <p:spPr>
                  <a:xfrm rot="10800000" flipV="1">
                    <a:off x="6568961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Прямая соединительная линия 57"/>
                  <p:cNvCxnSpPr/>
                  <p:nvPr/>
                </p:nvCxnSpPr>
                <p:spPr>
                  <a:xfrm rot="10800000" flipV="1">
                    <a:off x="7428253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 rot="10800000" flipV="1">
                    <a:off x="6784703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Прямая соединительная линия 59"/>
                  <p:cNvCxnSpPr/>
                  <p:nvPr/>
                </p:nvCxnSpPr>
                <p:spPr>
                  <a:xfrm rot="10800000" flipV="1">
                    <a:off x="6997994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Прямая соединительная линия 60"/>
                  <p:cNvCxnSpPr/>
                  <p:nvPr/>
                </p:nvCxnSpPr>
                <p:spPr>
                  <a:xfrm rot="10800000" flipV="1">
                    <a:off x="7212511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 rot="10800000" flipV="1">
                    <a:off x="7643996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Прямая соединительная линия 62"/>
                  <p:cNvCxnSpPr/>
                  <p:nvPr/>
                </p:nvCxnSpPr>
                <p:spPr>
                  <a:xfrm rot="10800000" flipV="1">
                    <a:off x="7854835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Прямая соединительная линия 63"/>
                  <p:cNvCxnSpPr/>
                  <p:nvPr/>
                </p:nvCxnSpPr>
                <p:spPr>
                  <a:xfrm rot="10800000" flipV="1">
                    <a:off x="8714126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 rot="10800000" flipV="1">
                    <a:off x="8070577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65"/>
                  <p:cNvCxnSpPr/>
                  <p:nvPr/>
                </p:nvCxnSpPr>
                <p:spPr>
                  <a:xfrm rot="10800000" flipV="1">
                    <a:off x="8283868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Прямая соединительная линия 66"/>
                  <p:cNvCxnSpPr/>
                  <p:nvPr/>
                </p:nvCxnSpPr>
                <p:spPr>
                  <a:xfrm rot="10800000" flipV="1">
                    <a:off x="8498384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88" name="Text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15404" y="3643314"/>
                    <a:ext cx="31130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>
                        <a:latin typeface="Calibri" pitchFamily="34" charset="0"/>
                      </a:rPr>
                      <a:t>X</a:t>
                    </a:r>
                    <a:endParaRPr lang="ru-RU" altLang="ru-RU" b="1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2333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857884" y="3643314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34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643314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3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6715140" y="3643314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3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7143768" y="3643314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3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7572396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3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8001024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3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8429652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4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4786314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41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4429124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4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000496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4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8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4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143240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4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2714612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4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214942" y="3071810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4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214942" y="1785926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4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5143504" y="928670"/>
                  <a:ext cx="50006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4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5214942" y="2643182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50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5214942" y="2214554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51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5143504" y="1357298"/>
                  <a:ext cx="50006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52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5143504" y="3929066"/>
                  <a:ext cx="34747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53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5143504" y="4357694"/>
                  <a:ext cx="34747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54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5143504" y="4786322"/>
                  <a:ext cx="34747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55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5143504" y="5214950"/>
                  <a:ext cx="41891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5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072066" y="5643578"/>
                  <a:ext cx="41891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235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072066" y="6072206"/>
                  <a:ext cx="41891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2326" name="TextBox 5"/>
            <p:cNvSpPr txBox="1">
              <a:spLocks noChangeArrowheads="1"/>
            </p:cNvSpPr>
            <p:nvPr/>
          </p:nvSpPr>
          <p:spPr bwMode="auto">
            <a:xfrm>
              <a:off x="2285984" y="3643314"/>
              <a:ext cx="428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1400" b="1">
                  <a:latin typeface="Calibri" pitchFamily="34" charset="0"/>
                </a:rPr>
                <a:t>-14</a:t>
              </a:r>
              <a:endParaRPr lang="ru-RU" altLang="ru-RU" sz="1400" b="1">
                <a:latin typeface="Calibri" pitchFamily="34" charset="0"/>
              </a:endParaRPr>
            </a:p>
          </p:txBody>
        </p:sp>
      </p:grpSp>
      <p:cxnSp>
        <p:nvCxnSpPr>
          <p:cNvPr id="943" name="Прямая соединительная линия 942"/>
          <p:cNvCxnSpPr/>
          <p:nvPr/>
        </p:nvCxnSpPr>
        <p:spPr>
          <a:xfrm rot="5400000" flipH="1" flipV="1">
            <a:off x="4965701" y="4394200"/>
            <a:ext cx="500062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5" name="Прямая соединительная линия 944"/>
          <p:cNvCxnSpPr/>
          <p:nvPr/>
        </p:nvCxnSpPr>
        <p:spPr>
          <a:xfrm rot="16200000" flipV="1">
            <a:off x="4429125" y="3357563"/>
            <a:ext cx="1285875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7" name="Прямая соединительная линия 946"/>
          <p:cNvCxnSpPr/>
          <p:nvPr/>
        </p:nvCxnSpPr>
        <p:spPr>
          <a:xfrm rot="5400000" flipH="1" flipV="1">
            <a:off x="4679951" y="2606675"/>
            <a:ext cx="500062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9" name="Прямая соединительная линия 948"/>
          <p:cNvCxnSpPr/>
          <p:nvPr/>
        </p:nvCxnSpPr>
        <p:spPr>
          <a:xfrm rot="5400000" flipH="1" flipV="1">
            <a:off x="4929188" y="2071688"/>
            <a:ext cx="28575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1" name="Прямая соединительная линия 950"/>
          <p:cNvCxnSpPr/>
          <p:nvPr/>
        </p:nvCxnSpPr>
        <p:spPr>
          <a:xfrm rot="16200000" flipV="1">
            <a:off x="4964906" y="1821657"/>
            <a:ext cx="5000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Прямая соединительная линия 954"/>
          <p:cNvCxnSpPr/>
          <p:nvPr/>
        </p:nvCxnSpPr>
        <p:spPr>
          <a:xfrm rot="10800000">
            <a:off x="4929188" y="1357313"/>
            <a:ext cx="285750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Прямая соединительная линия 960"/>
          <p:cNvCxnSpPr/>
          <p:nvPr/>
        </p:nvCxnSpPr>
        <p:spPr>
          <a:xfrm>
            <a:off x="4643438" y="135731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Прямая соединительная линия 963"/>
          <p:cNvCxnSpPr/>
          <p:nvPr/>
        </p:nvCxnSpPr>
        <p:spPr>
          <a:xfrm flipV="1">
            <a:off x="4071938" y="1357313"/>
            <a:ext cx="571500" cy="50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Прямая соединительная линия 965"/>
          <p:cNvCxnSpPr/>
          <p:nvPr/>
        </p:nvCxnSpPr>
        <p:spPr>
          <a:xfrm rot="5400000" flipH="1" flipV="1">
            <a:off x="3945732" y="1977231"/>
            <a:ext cx="2540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9" name="Прямая соединительная линия 978"/>
          <p:cNvCxnSpPr/>
          <p:nvPr/>
        </p:nvCxnSpPr>
        <p:spPr>
          <a:xfrm flipV="1">
            <a:off x="3214688" y="2114550"/>
            <a:ext cx="85725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Прямая соединительная линия 983"/>
          <p:cNvCxnSpPr/>
          <p:nvPr/>
        </p:nvCxnSpPr>
        <p:spPr>
          <a:xfrm rot="10800000">
            <a:off x="3214688" y="2571750"/>
            <a:ext cx="57150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7" name="Прямая соединительная линия 986"/>
          <p:cNvCxnSpPr/>
          <p:nvPr/>
        </p:nvCxnSpPr>
        <p:spPr>
          <a:xfrm rot="10800000">
            <a:off x="3786188" y="2857500"/>
            <a:ext cx="2857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0" name="Прямая соединительная линия 989"/>
          <p:cNvCxnSpPr/>
          <p:nvPr/>
        </p:nvCxnSpPr>
        <p:spPr>
          <a:xfrm rot="5400000" flipH="1" flipV="1">
            <a:off x="3821112" y="3106738"/>
            <a:ext cx="50006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Прямая соединительная линия 991"/>
          <p:cNvCxnSpPr/>
          <p:nvPr/>
        </p:nvCxnSpPr>
        <p:spPr>
          <a:xfrm>
            <a:off x="3786188" y="3357563"/>
            <a:ext cx="2809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Прямая соединительная линия 993"/>
          <p:cNvCxnSpPr/>
          <p:nvPr/>
        </p:nvCxnSpPr>
        <p:spPr>
          <a:xfrm flipV="1">
            <a:off x="3786188" y="3357563"/>
            <a:ext cx="1587" cy="5572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4" name="Прямая соединительная линия 1013"/>
          <p:cNvCxnSpPr/>
          <p:nvPr/>
        </p:nvCxnSpPr>
        <p:spPr>
          <a:xfrm rot="5400000" flipH="1" flipV="1">
            <a:off x="3786188" y="3643313"/>
            <a:ext cx="28575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0" name="Прямая соединительная линия 1019"/>
          <p:cNvCxnSpPr>
            <a:stCxn id="12329" idx="1"/>
          </p:cNvCxnSpPr>
          <p:nvPr/>
        </p:nvCxnSpPr>
        <p:spPr>
          <a:xfrm rot="10800000" flipV="1">
            <a:off x="4071938" y="3722688"/>
            <a:ext cx="14287" cy="920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2" name="Прямая соединительная линия 1021"/>
          <p:cNvCxnSpPr/>
          <p:nvPr/>
        </p:nvCxnSpPr>
        <p:spPr>
          <a:xfrm rot="10800000">
            <a:off x="3779838" y="4645025"/>
            <a:ext cx="29210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единительная линия 1030"/>
          <p:cNvCxnSpPr/>
          <p:nvPr/>
        </p:nvCxnSpPr>
        <p:spPr>
          <a:xfrm rot="5400000">
            <a:off x="3536157" y="4893469"/>
            <a:ext cx="500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 rot="10800000">
            <a:off x="3563938" y="5145088"/>
            <a:ext cx="222250" cy="12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 rot="5400000">
            <a:off x="3421063" y="53006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/>
          <p:nvPr/>
        </p:nvCxnSpPr>
        <p:spPr>
          <a:xfrm rot="10800000" flipH="1">
            <a:off x="3563938" y="5429250"/>
            <a:ext cx="522287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>
            <a:stCxn id="206" idx="1"/>
          </p:cNvCxnSpPr>
          <p:nvPr/>
        </p:nvCxnSpPr>
        <p:spPr>
          <a:xfrm rot="10800000">
            <a:off x="4067175" y="4929188"/>
            <a:ext cx="4763" cy="515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>
            <a:off x="4087813" y="4929188"/>
            <a:ext cx="55562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единительная линия 1048"/>
          <p:cNvCxnSpPr/>
          <p:nvPr/>
        </p:nvCxnSpPr>
        <p:spPr>
          <a:xfrm rot="5400000">
            <a:off x="4537075" y="5037138"/>
            <a:ext cx="21431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единительная линия 1051"/>
          <p:cNvCxnSpPr/>
          <p:nvPr/>
        </p:nvCxnSpPr>
        <p:spPr>
          <a:xfrm>
            <a:off x="4643438" y="5143500"/>
            <a:ext cx="5715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Прямая соединительная линия 1053"/>
          <p:cNvCxnSpPr/>
          <p:nvPr/>
        </p:nvCxnSpPr>
        <p:spPr>
          <a:xfrm rot="5400000">
            <a:off x="5072857" y="5287169"/>
            <a:ext cx="2857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Прямая соединительная линия 1055"/>
          <p:cNvCxnSpPr/>
          <p:nvPr/>
        </p:nvCxnSpPr>
        <p:spPr>
          <a:xfrm rot="10800000" flipH="1">
            <a:off x="5195888" y="5429250"/>
            <a:ext cx="2778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Прямая соединительная линия 1057"/>
          <p:cNvCxnSpPr/>
          <p:nvPr/>
        </p:nvCxnSpPr>
        <p:spPr>
          <a:xfrm rot="5400000" flipH="1" flipV="1">
            <a:off x="5257006" y="5145882"/>
            <a:ext cx="460375" cy="26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Прямая соединительная линия 1061"/>
          <p:cNvCxnSpPr/>
          <p:nvPr/>
        </p:nvCxnSpPr>
        <p:spPr>
          <a:xfrm rot="10800000">
            <a:off x="4918075" y="4927600"/>
            <a:ext cx="5556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Прямая соединительная линия 1063"/>
          <p:cNvCxnSpPr/>
          <p:nvPr/>
        </p:nvCxnSpPr>
        <p:spPr>
          <a:xfrm rot="10800000" flipH="1">
            <a:off x="4918075" y="4643438"/>
            <a:ext cx="279400" cy="255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единительная линия 1065"/>
          <p:cNvCxnSpPr/>
          <p:nvPr/>
        </p:nvCxnSpPr>
        <p:spPr>
          <a:xfrm>
            <a:off x="5214938" y="4357688"/>
            <a:ext cx="5715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Прямая соединительная линия 1068"/>
          <p:cNvCxnSpPr/>
          <p:nvPr/>
        </p:nvCxnSpPr>
        <p:spPr>
          <a:xfrm flipV="1">
            <a:off x="5754688" y="2835275"/>
            <a:ext cx="1587" cy="15224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3" name="Овал 1072"/>
          <p:cNvSpPr/>
          <p:nvPr/>
        </p:nvSpPr>
        <p:spPr>
          <a:xfrm>
            <a:off x="4000500" y="2286000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Կոորդինատային</a:t>
            </a:r>
            <a:r>
              <a:rPr lang="en-US" dirty="0" smtClean="0"/>
              <a:t> </a:t>
            </a:r>
            <a:r>
              <a:rPr lang="en-US" dirty="0" err="1" smtClean="0"/>
              <a:t>ուղիղ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18" y="1447800"/>
            <a:ext cx="8374382" cy="1947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0" y="4281765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ուղղություն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305800" y="2743200"/>
            <a:ext cx="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91000" y="3140997"/>
            <a:ext cx="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2800" y="4644053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սկզբնակետ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41020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միավոր</a:t>
            </a:r>
            <a:r>
              <a:rPr lang="en-US" sz="2400" dirty="0" smtClean="0"/>
              <a:t> </a:t>
            </a:r>
            <a:r>
              <a:rPr lang="en-US" sz="2400" dirty="0" err="1" smtClean="0"/>
              <a:t>հատված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95400" y="4404818"/>
            <a:ext cx="0" cy="9401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76466" y="2216046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1106317"/>
      </p:ext>
    </p:extLst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6647E-6 L -0.09739 0.287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14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одержимое 3"/>
          <p:cNvGrpSpPr>
            <a:grpSpLocks noGrp="1"/>
          </p:cNvGrpSpPr>
          <p:nvPr>
            <p:ph idx="1"/>
          </p:nvPr>
        </p:nvGrpSpPr>
        <p:grpSpPr bwMode="auto">
          <a:xfrm>
            <a:off x="200025" y="71438"/>
            <a:ext cx="8729663" cy="6858000"/>
            <a:chOff x="2285984" y="642918"/>
            <a:chExt cx="6740724" cy="5791536"/>
          </a:xfrm>
        </p:grpSpPr>
        <p:grpSp>
          <p:nvGrpSpPr>
            <p:cNvPr id="3" name="Группа 3722"/>
            <p:cNvGrpSpPr>
              <a:grpSpLocks/>
            </p:cNvGrpSpPr>
            <p:nvPr/>
          </p:nvGrpSpPr>
          <p:grpSpPr bwMode="auto">
            <a:xfrm>
              <a:off x="2285984" y="642918"/>
              <a:ext cx="6740724" cy="5791536"/>
              <a:chOff x="2285984" y="642918"/>
              <a:chExt cx="6740724" cy="5791536"/>
            </a:xfrm>
          </p:grpSpPr>
          <p:grpSp>
            <p:nvGrpSpPr>
              <p:cNvPr id="4" name="Группа 1861"/>
              <p:cNvGrpSpPr/>
              <p:nvPr/>
            </p:nvGrpSpPr>
            <p:grpSpPr>
              <a:xfrm>
                <a:off x="2285984" y="642918"/>
                <a:ext cx="6647106" cy="5791536"/>
                <a:chOff x="2212860" y="1141298"/>
                <a:chExt cx="6647106" cy="5791536"/>
              </a:xfrm>
              <a:solidFill>
                <a:schemeClr val="bg1"/>
              </a:solidFill>
            </p:grpSpPr>
            <p:grpSp>
              <p:nvGrpSpPr>
                <p:cNvPr id="5" name="Группа 1298"/>
                <p:cNvGrpSpPr/>
                <p:nvPr/>
              </p:nvGrpSpPr>
              <p:grpSpPr>
                <a:xfrm>
                  <a:off x="2214546" y="1141298"/>
                  <a:ext cx="6645420" cy="3862710"/>
                  <a:chOff x="2214546" y="1141298"/>
                  <a:chExt cx="6645420" cy="3862710"/>
                </a:xfrm>
                <a:grpFill/>
              </p:grpSpPr>
              <p:grpSp>
                <p:nvGrpSpPr>
                  <p:cNvPr id="6" name="Группа 1016"/>
                  <p:cNvGrpSpPr/>
                  <p:nvPr/>
                </p:nvGrpSpPr>
                <p:grpSpPr>
                  <a:xfrm>
                    <a:off x="2214546" y="1141298"/>
                    <a:ext cx="6645420" cy="1932198"/>
                    <a:chOff x="2214546" y="1141298"/>
                    <a:chExt cx="6645420" cy="1932198"/>
                  </a:xfrm>
                  <a:grpFill/>
                </p:grpSpPr>
                <p:sp>
                  <p:nvSpPr>
                    <p:cNvPr id="660" name="Прямоугольник 4"/>
                    <p:cNvSpPr/>
                    <p:nvPr/>
                  </p:nvSpPr>
                  <p:spPr>
                    <a:xfrm>
                      <a:off x="221454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1" name="Прямоугольник 660"/>
                    <p:cNvSpPr/>
                    <p:nvPr/>
                  </p:nvSpPr>
                  <p:spPr>
                    <a:xfrm>
                      <a:off x="242886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2" name="Прямоугольник 661"/>
                    <p:cNvSpPr/>
                    <p:nvPr/>
                  </p:nvSpPr>
                  <p:spPr>
                    <a:xfrm>
                      <a:off x="264317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3" name="Прямоугольник 662"/>
                    <p:cNvSpPr/>
                    <p:nvPr/>
                  </p:nvSpPr>
                  <p:spPr>
                    <a:xfrm>
                      <a:off x="285748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4" name="Прямоугольник 663"/>
                    <p:cNvSpPr/>
                    <p:nvPr/>
                  </p:nvSpPr>
                  <p:spPr>
                    <a:xfrm>
                      <a:off x="307180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5" name="Прямоугольник 664"/>
                    <p:cNvSpPr/>
                    <p:nvPr/>
                  </p:nvSpPr>
                  <p:spPr>
                    <a:xfrm>
                      <a:off x="328611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6" name="Прямоугольник 665"/>
                    <p:cNvSpPr/>
                    <p:nvPr/>
                  </p:nvSpPr>
                  <p:spPr>
                    <a:xfrm>
                      <a:off x="350043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7" name="Прямоугольник 666"/>
                    <p:cNvSpPr/>
                    <p:nvPr/>
                  </p:nvSpPr>
                  <p:spPr>
                    <a:xfrm>
                      <a:off x="371474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8" name="Прямоугольник 667"/>
                    <p:cNvSpPr/>
                    <p:nvPr/>
                  </p:nvSpPr>
                  <p:spPr>
                    <a:xfrm>
                      <a:off x="392905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69" name="Прямоугольник 668"/>
                    <p:cNvSpPr/>
                    <p:nvPr/>
                  </p:nvSpPr>
                  <p:spPr>
                    <a:xfrm>
                      <a:off x="414337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0" name="Прямоугольник 669"/>
                    <p:cNvSpPr/>
                    <p:nvPr/>
                  </p:nvSpPr>
                  <p:spPr>
                    <a:xfrm>
                      <a:off x="435768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1" name="Прямоугольник 670"/>
                    <p:cNvSpPr/>
                    <p:nvPr/>
                  </p:nvSpPr>
                  <p:spPr>
                    <a:xfrm>
                      <a:off x="457200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2" name="Прямоугольник 671"/>
                    <p:cNvSpPr/>
                    <p:nvPr/>
                  </p:nvSpPr>
                  <p:spPr>
                    <a:xfrm>
                      <a:off x="478631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3" name="Прямоугольник 672"/>
                    <p:cNvSpPr/>
                    <p:nvPr/>
                  </p:nvSpPr>
                  <p:spPr>
                    <a:xfrm>
                      <a:off x="500062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4" name="Прямоугольник 673"/>
                    <p:cNvSpPr/>
                    <p:nvPr/>
                  </p:nvSpPr>
                  <p:spPr>
                    <a:xfrm>
                      <a:off x="521494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5" name="Прямоугольник 674"/>
                    <p:cNvSpPr/>
                    <p:nvPr/>
                  </p:nvSpPr>
                  <p:spPr>
                    <a:xfrm>
                      <a:off x="542925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6" name="Прямоугольник 675"/>
                    <p:cNvSpPr/>
                    <p:nvPr/>
                  </p:nvSpPr>
                  <p:spPr>
                    <a:xfrm>
                      <a:off x="564357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7" name="Прямоугольник 676"/>
                    <p:cNvSpPr/>
                    <p:nvPr/>
                  </p:nvSpPr>
                  <p:spPr>
                    <a:xfrm>
                      <a:off x="585788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8" name="Прямоугольник 677"/>
                    <p:cNvSpPr/>
                    <p:nvPr/>
                  </p:nvSpPr>
                  <p:spPr>
                    <a:xfrm>
                      <a:off x="607219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79" name="Прямоугольник 678"/>
                    <p:cNvSpPr/>
                    <p:nvPr/>
                  </p:nvSpPr>
                  <p:spPr>
                    <a:xfrm>
                      <a:off x="628651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0" name="Прямоугольник 679"/>
                    <p:cNvSpPr/>
                    <p:nvPr/>
                  </p:nvSpPr>
                  <p:spPr>
                    <a:xfrm>
                      <a:off x="650082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1" name="Прямоугольник 680"/>
                    <p:cNvSpPr/>
                    <p:nvPr/>
                  </p:nvSpPr>
                  <p:spPr>
                    <a:xfrm>
                      <a:off x="671514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2" name="Прямоугольник 681"/>
                    <p:cNvSpPr/>
                    <p:nvPr/>
                  </p:nvSpPr>
                  <p:spPr>
                    <a:xfrm>
                      <a:off x="692945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3" name="Прямоугольник 682"/>
                    <p:cNvSpPr/>
                    <p:nvPr/>
                  </p:nvSpPr>
                  <p:spPr>
                    <a:xfrm>
                      <a:off x="714376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4" name="Прямоугольник 683"/>
                    <p:cNvSpPr/>
                    <p:nvPr/>
                  </p:nvSpPr>
                  <p:spPr>
                    <a:xfrm>
                      <a:off x="735808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5" name="Прямоугольник 684"/>
                    <p:cNvSpPr/>
                    <p:nvPr/>
                  </p:nvSpPr>
                  <p:spPr>
                    <a:xfrm>
                      <a:off x="757239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6" name="Прямоугольник 685"/>
                    <p:cNvSpPr/>
                    <p:nvPr/>
                  </p:nvSpPr>
                  <p:spPr>
                    <a:xfrm>
                      <a:off x="778671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7" name="Прямоугольник 686"/>
                    <p:cNvSpPr/>
                    <p:nvPr/>
                  </p:nvSpPr>
                  <p:spPr>
                    <a:xfrm>
                      <a:off x="800102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8" name="Прямоугольник 687"/>
                    <p:cNvSpPr/>
                    <p:nvPr/>
                  </p:nvSpPr>
                  <p:spPr>
                    <a:xfrm>
                      <a:off x="821533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9" name="Прямоугольник 688"/>
                    <p:cNvSpPr/>
                    <p:nvPr/>
                  </p:nvSpPr>
                  <p:spPr>
                    <a:xfrm>
                      <a:off x="842965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90" name="Прямоугольник 689"/>
                    <p:cNvSpPr/>
                    <p:nvPr/>
                  </p:nvSpPr>
                  <p:spPr>
                    <a:xfrm>
                      <a:off x="864396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7" name="Группа 1015"/>
                    <p:cNvGrpSpPr/>
                    <p:nvPr/>
                  </p:nvGrpSpPr>
                  <p:grpSpPr>
                    <a:xfrm>
                      <a:off x="2214546" y="1357298"/>
                      <a:ext cx="6645420" cy="1716198"/>
                      <a:chOff x="-142908" y="1643050"/>
                      <a:chExt cx="6645420" cy="1716198"/>
                    </a:xfrm>
                    <a:grpFill/>
                  </p:grpSpPr>
                  <p:sp>
                    <p:nvSpPr>
                      <p:cNvPr id="692" name="Прямоугольник 691"/>
                      <p:cNvSpPr/>
                      <p:nvPr/>
                    </p:nvSpPr>
                    <p:spPr>
                      <a:xfrm>
                        <a:off x="-14290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3" name="Прямоугольник 692"/>
                      <p:cNvSpPr/>
                      <p:nvPr/>
                    </p:nvSpPr>
                    <p:spPr>
                      <a:xfrm>
                        <a:off x="7140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4" name="Прямоугольник 693"/>
                      <p:cNvSpPr/>
                      <p:nvPr/>
                    </p:nvSpPr>
                    <p:spPr>
                      <a:xfrm>
                        <a:off x="28572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5" name="Прямоугольник 694"/>
                      <p:cNvSpPr/>
                      <p:nvPr/>
                    </p:nvSpPr>
                    <p:spPr>
                      <a:xfrm>
                        <a:off x="50003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6" name="Прямоугольник 695"/>
                      <p:cNvSpPr/>
                      <p:nvPr/>
                    </p:nvSpPr>
                    <p:spPr>
                      <a:xfrm>
                        <a:off x="71434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7" name="Прямоугольник 696"/>
                      <p:cNvSpPr/>
                      <p:nvPr/>
                    </p:nvSpPr>
                    <p:spPr>
                      <a:xfrm>
                        <a:off x="92866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8" name="Прямоугольник 697"/>
                      <p:cNvSpPr/>
                      <p:nvPr/>
                    </p:nvSpPr>
                    <p:spPr>
                      <a:xfrm>
                        <a:off x="114297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99" name="Прямоугольник 698"/>
                      <p:cNvSpPr/>
                      <p:nvPr/>
                    </p:nvSpPr>
                    <p:spPr>
                      <a:xfrm>
                        <a:off x="135729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0" name="Прямоугольник 699"/>
                      <p:cNvSpPr/>
                      <p:nvPr/>
                    </p:nvSpPr>
                    <p:spPr>
                      <a:xfrm>
                        <a:off x="157160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1" name="Прямоугольник 700"/>
                      <p:cNvSpPr/>
                      <p:nvPr/>
                    </p:nvSpPr>
                    <p:spPr>
                      <a:xfrm>
                        <a:off x="178591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2" name="Прямоугольник 701"/>
                      <p:cNvSpPr/>
                      <p:nvPr/>
                    </p:nvSpPr>
                    <p:spPr>
                      <a:xfrm>
                        <a:off x="200023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3" name="Прямоугольник 702"/>
                      <p:cNvSpPr/>
                      <p:nvPr/>
                    </p:nvSpPr>
                    <p:spPr>
                      <a:xfrm>
                        <a:off x="221454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4" name="Прямоугольник 703"/>
                      <p:cNvSpPr/>
                      <p:nvPr/>
                    </p:nvSpPr>
                    <p:spPr>
                      <a:xfrm>
                        <a:off x="242886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5" name="Прямоугольник 704"/>
                      <p:cNvSpPr/>
                      <p:nvPr/>
                    </p:nvSpPr>
                    <p:spPr>
                      <a:xfrm>
                        <a:off x="264317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6" name="Прямоугольник 67"/>
                      <p:cNvSpPr/>
                      <p:nvPr/>
                    </p:nvSpPr>
                    <p:spPr>
                      <a:xfrm>
                        <a:off x="285748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YY</a:t>
                        </a:r>
                        <a:endParaRPr lang="ru-RU" dirty="0"/>
                      </a:p>
                    </p:txBody>
                  </p:sp>
                  <p:sp>
                    <p:nvSpPr>
                      <p:cNvPr id="707" name="Прямоугольник 706"/>
                      <p:cNvSpPr/>
                      <p:nvPr/>
                    </p:nvSpPr>
                    <p:spPr>
                      <a:xfrm>
                        <a:off x="307180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8" name="Прямоугольник 707"/>
                      <p:cNvSpPr/>
                      <p:nvPr/>
                    </p:nvSpPr>
                    <p:spPr>
                      <a:xfrm>
                        <a:off x="328611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9" name="Прямоугольник 708"/>
                      <p:cNvSpPr/>
                      <p:nvPr/>
                    </p:nvSpPr>
                    <p:spPr>
                      <a:xfrm>
                        <a:off x="350043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0" name="Прямоугольник 709"/>
                      <p:cNvSpPr/>
                      <p:nvPr/>
                    </p:nvSpPr>
                    <p:spPr>
                      <a:xfrm>
                        <a:off x="371474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1" name="Прямоугольник 710"/>
                      <p:cNvSpPr/>
                      <p:nvPr/>
                    </p:nvSpPr>
                    <p:spPr>
                      <a:xfrm>
                        <a:off x="392905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2" name="Прямоугольник 711"/>
                      <p:cNvSpPr/>
                      <p:nvPr/>
                    </p:nvSpPr>
                    <p:spPr>
                      <a:xfrm>
                        <a:off x="414337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3" name="Прямоугольник 712"/>
                      <p:cNvSpPr/>
                      <p:nvPr/>
                    </p:nvSpPr>
                    <p:spPr>
                      <a:xfrm>
                        <a:off x="435768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4" name="Прямоугольник 713"/>
                      <p:cNvSpPr/>
                      <p:nvPr/>
                    </p:nvSpPr>
                    <p:spPr>
                      <a:xfrm>
                        <a:off x="457200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5" name="Прямоугольник 714"/>
                      <p:cNvSpPr/>
                      <p:nvPr/>
                    </p:nvSpPr>
                    <p:spPr>
                      <a:xfrm>
                        <a:off x="478631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6" name="Прямоугольник 715"/>
                      <p:cNvSpPr/>
                      <p:nvPr/>
                    </p:nvSpPr>
                    <p:spPr>
                      <a:xfrm>
                        <a:off x="500062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7" name="Прямоугольник 716"/>
                      <p:cNvSpPr/>
                      <p:nvPr/>
                    </p:nvSpPr>
                    <p:spPr>
                      <a:xfrm>
                        <a:off x="521494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8" name="Прямоугольник 717"/>
                      <p:cNvSpPr/>
                      <p:nvPr/>
                    </p:nvSpPr>
                    <p:spPr>
                      <a:xfrm>
                        <a:off x="542925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9" name="Прямоугольник 718"/>
                      <p:cNvSpPr/>
                      <p:nvPr/>
                    </p:nvSpPr>
                    <p:spPr>
                      <a:xfrm>
                        <a:off x="564357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0" name="Прямоугольник 719"/>
                      <p:cNvSpPr/>
                      <p:nvPr/>
                    </p:nvSpPr>
                    <p:spPr>
                      <a:xfrm>
                        <a:off x="585788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1" name="Прямоугольник 720"/>
                      <p:cNvSpPr/>
                      <p:nvPr/>
                    </p:nvSpPr>
                    <p:spPr>
                      <a:xfrm>
                        <a:off x="607219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2" name="Прямоугольник 721"/>
                      <p:cNvSpPr/>
                      <p:nvPr/>
                    </p:nvSpPr>
                    <p:spPr>
                      <a:xfrm>
                        <a:off x="628651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3" name="Прямоугольник 722"/>
                      <p:cNvSpPr/>
                      <p:nvPr/>
                    </p:nvSpPr>
                    <p:spPr>
                      <a:xfrm>
                        <a:off x="-14290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4" name="Прямоугольник 723"/>
                      <p:cNvSpPr/>
                      <p:nvPr/>
                    </p:nvSpPr>
                    <p:spPr>
                      <a:xfrm>
                        <a:off x="7140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5" name="Прямоугольник 724"/>
                      <p:cNvSpPr/>
                      <p:nvPr/>
                    </p:nvSpPr>
                    <p:spPr>
                      <a:xfrm>
                        <a:off x="28572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6" name="Прямоугольник 725"/>
                      <p:cNvSpPr/>
                      <p:nvPr/>
                    </p:nvSpPr>
                    <p:spPr>
                      <a:xfrm>
                        <a:off x="50003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7" name="Прямоугольник 726"/>
                      <p:cNvSpPr/>
                      <p:nvPr/>
                    </p:nvSpPr>
                    <p:spPr>
                      <a:xfrm>
                        <a:off x="71434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8" name="Прямоугольник 727"/>
                      <p:cNvSpPr/>
                      <p:nvPr/>
                    </p:nvSpPr>
                    <p:spPr>
                      <a:xfrm>
                        <a:off x="92866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9" name="Прямоугольник 728"/>
                      <p:cNvSpPr/>
                      <p:nvPr/>
                    </p:nvSpPr>
                    <p:spPr>
                      <a:xfrm>
                        <a:off x="114297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0" name="Прямоугольник 729"/>
                      <p:cNvSpPr/>
                      <p:nvPr/>
                    </p:nvSpPr>
                    <p:spPr>
                      <a:xfrm>
                        <a:off x="135729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1" name="Прямоугольник 730"/>
                      <p:cNvSpPr/>
                      <p:nvPr/>
                    </p:nvSpPr>
                    <p:spPr>
                      <a:xfrm>
                        <a:off x="157160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2" name="Прямоугольник 93"/>
                      <p:cNvSpPr/>
                      <p:nvPr/>
                    </p:nvSpPr>
                    <p:spPr>
                      <a:xfrm>
                        <a:off x="178591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3" name="Прямоугольник 94"/>
                      <p:cNvSpPr/>
                      <p:nvPr/>
                    </p:nvSpPr>
                    <p:spPr>
                      <a:xfrm>
                        <a:off x="200023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4" name="Прямоугольник 733"/>
                      <p:cNvSpPr/>
                      <p:nvPr/>
                    </p:nvSpPr>
                    <p:spPr>
                      <a:xfrm>
                        <a:off x="221454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5" name="Прямоугольник 734"/>
                      <p:cNvSpPr/>
                      <p:nvPr/>
                    </p:nvSpPr>
                    <p:spPr>
                      <a:xfrm>
                        <a:off x="242886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6" name="Прямоугольник 735"/>
                      <p:cNvSpPr/>
                      <p:nvPr/>
                    </p:nvSpPr>
                    <p:spPr>
                      <a:xfrm>
                        <a:off x="264317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7" name="Прямоугольник 736"/>
                      <p:cNvSpPr/>
                      <p:nvPr/>
                    </p:nvSpPr>
                    <p:spPr>
                      <a:xfrm>
                        <a:off x="285748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8" name="Прямоугольник 737"/>
                      <p:cNvSpPr/>
                      <p:nvPr/>
                    </p:nvSpPr>
                    <p:spPr>
                      <a:xfrm>
                        <a:off x="307180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9" name="Прямоугольник 738"/>
                      <p:cNvSpPr/>
                      <p:nvPr/>
                    </p:nvSpPr>
                    <p:spPr>
                      <a:xfrm>
                        <a:off x="328611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0" name="Прямоугольник 739"/>
                      <p:cNvSpPr/>
                      <p:nvPr/>
                    </p:nvSpPr>
                    <p:spPr>
                      <a:xfrm>
                        <a:off x="350043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1" name="Прямоугольник 740"/>
                      <p:cNvSpPr/>
                      <p:nvPr/>
                    </p:nvSpPr>
                    <p:spPr>
                      <a:xfrm>
                        <a:off x="371474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2" name="Прямоугольник 741"/>
                      <p:cNvSpPr/>
                      <p:nvPr/>
                    </p:nvSpPr>
                    <p:spPr>
                      <a:xfrm>
                        <a:off x="392905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3" name="Прямоугольник 742"/>
                      <p:cNvSpPr/>
                      <p:nvPr/>
                    </p:nvSpPr>
                    <p:spPr>
                      <a:xfrm>
                        <a:off x="414337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4" name="Прямоугольник 743"/>
                      <p:cNvSpPr/>
                      <p:nvPr/>
                    </p:nvSpPr>
                    <p:spPr>
                      <a:xfrm>
                        <a:off x="435768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5" name="Прямоугольник 744"/>
                      <p:cNvSpPr/>
                      <p:nvPr/>
                    </p:nvSpPr>
                    <p:spPr>
                      <a:xfrm>
                        <a:off x="457200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6" name="Прямоугольник 745"/>
                      <p:cNvSpPr/>
                      <p:nvPr/>
                    </p:nvSpPr>
                    <p:spPr>
                      <a:xfrm>
                        <a:off x="478631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7" name="Прямоугольник 746"/>
                      <p:cNvSpPr/>
                      <p:nvPr/>
                    </p:nvSpPr>
                    <p:spPr>
                      <a:xfrm>
                        <a:off x="500062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8" name="Прямоугольник 747"/>
                      <p:cNvSpPr/>
                      <p:nvPr/>
                    </p:nvSpPr>
                    <p:spPr>
                      <a:xfrm>
                        <a:off x="521494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9" name="Прямоугольник 748"/>
                      <p:cNvSpPr/>
                      <p:nvPr/>
                    </p:nvSpPr>
                    <p:spPr>
                      <a:xfrm>
                        <a:off x="542925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0" name="Прямоугольник 749"/>
                      <p:cNvSpPr/>
                      <p:nvPr/>
                    </p:nvSpPr>
                    <p:spPr>
                      <a:xfrm>
                        <a:off x="564357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1" name="Прямоугольник 750"/>
                      <p:cNvSpPr/>
                      <p:nvPr/>
                    </p:nvSpPr>
                    <p:spPr>
                      <a:xfrm>
                        <a:off x="585788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2" name="Прямоугольник 751"/>
                      <p:cNvSpPr/>
                      <p:nvPr/>
                    </p:nvSpPr>
                    <p:spPr>
                      <a:xfrm>
                        <a:off x="607219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3" name="Прямоугольник 752"/>
                      <p:cNvSpPr/>
                      <p:nvPr/>
                    </p:nvSpPr>
                    <p:spPr>
                      <a:xfrm>
                        <a:off x="628651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4" name="Прямоугольник 753"/>
                      <p:cNvSpPr/>
                      <p:nvPr/>
                    </p:nvSpPr>
                    <p:spPr>
                      <a:xfrm>
                        <a:off x="-14290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5" name="Прямоугольник 754"/>
                      <p:cNvSpPr/>
                      <p:nvPr/>
                    </p:nvSpPr>
                    <p:spPr>
                      <a:xfrm>
                        <a:off x="7140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6" name="Прямоугольник 755"/>
                      <p:cNvSpPr/>
                      <p:nvPr/>
                    </p:nvSpPr>
                    <p:spPr>
                      <a:xfrm>
                        <a:off x="28572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7" name="Прямоугольник 756"/>
                      <p:cNvSpPr/>
                      <p:nvPr/>
                    </p:nvSpPr>
                    <p:spPr>
                      <a:xfrm>
                        <a:off x="50003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8" name="Прямоугольник 757"/>
                      <p:cNvSpPr/>
                      <p:nvPr/>
                    </p:nvSpPr>
                    <p:spPr>
                      <a:xfrm>
                        <a:off x="71434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9" name="Прямоугольник 758"/>
                      <p:cNvSpPr/>
                      <p:nvPr/>
                    </p:nvSpPr>
                    <p:spPr>
                      <a:xfrm>
                        <a:off x="92866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0" name="Прямоугольник 759"/>
                      <p:cNvSpPr/>
                      <p:nvPr/>
                    </p:nvSpPr>
                    <p:spPr>
                      <a:xfrm>
                        <a:off x="114297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1" name="Прямоугольник 760"/>
                      <p:cNvSpPr/>
                      <p:nvPr/>
                    </p:nvSpPr>
                    <p:spPr>
                      <a:xfrm>
                        <a:off x="135729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2" name="Прямоугольник 761"/>
                      <p:cNvSpPr/>
                      <p:nvPr/>
                    </p:nvSpPr>
                    <p:spPr>
                      <a:xfrm>
                        <a:off x="157160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3" name="Прямоугольник 762"/>
                      <p:cNvSpPr/>
                      <p:nvPr/>
                    </p:nvSpPr>
                    <p:spPr>
                      <a:xfrm>
                        <a:off x="178591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4" name="Прямоугольник 763"/>
                      <p:cNvSpPr/>
                      <p:nvPr/>
                    </p:nvSpPr>
                    <p:spPr>
                      <a:xfrm>
                        <a:off x="200023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5" name="Прямоугольник 126"/>
                      <p:cNvSpPr/>
                      <p:nvPr/>
                    </p:nvSpPr>
                    <p:spPr>
                      <a:xfrm>
                        <a:off x="221454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6" name="Прямоугольник 765"/>
                      <p:cNvSpPr/>
                      <p:nvPr/>
                    </p:nvSpPr>
                    <p:spPr>
                      <a:xfrm>
                        <a:off x="242886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7" name="Прямоугольник 766"/>
                      <p:cNvSpPr/>
                      <p:nvPr/>
                    </p:nvSpPr>
                    <p:spPr>
                      <a:xfrm>
                        <a:off x="264317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8" name="Прямоугольник 767"/>
                      <p:cNvSpPr/>
                      <p:nvPr/>
                    </p:nvSpPr>
                    <p:spPr>
                      <a:xfrm>
                        <a:off x="285748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9" name="Прямоугольник 768"/>
                      <p:cNvSpPr/>
                      <p:nvPr/>
                    </p:nvSpPr>
                    <p:spPr>
                      <a:xfrm>
                        <a:off x="307180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0" name="Прямоугольник 769"/>
                      <p:cNvSpPr/>
                      <p:nvPr/>
                    </p:nvSpPr>
                    <p:spPr>
                      <a:xfrm>
                        <a:off x="328611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1" name="Прямоугольник 770"/>
                      <p:cNvSpPr/>
                      <p:nvPr/>
                    </p:nvSpPr>
                    <p:spPr>
                      <a:xfrm>
                        <a:off x="350043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2" name="Прямоугольник 771"/>
                      <p:cNvSpPr/>
                      <p:nvPr/>
                    </p:nvSpPr>
                    <p:spPr>
                      <a:xfrm>
                        <a:off x="371474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3" name="Прямоугольник 772"/>
                      <p:cNvSpPr/>
                      <p:nvPr/>
                    </p:nvSpPr>
                    <p:spPr>
                      <a:xfrm>
                        <a:off x="392905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4" name="Прямоугольник 773"/>
                      <p:cNvSpPr/>
                      <p:nvPr/>
                    </p:nvSpPr>
                    <p:spPr>
                      <a:xfrm>
                        <a:off x="414337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5" name="Прямоугольник 774"/>
                      <p:cNvSpPr/>
                      <p:nvPr/>
                    </p:nvSpPr>
                    <p:spPr>
                      <a:xfrm>
                        <a:off x="435768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6" name="Прямоугольник 775"/>
                      <p:cNvSpPr/>
                      <p:nvPr/>
                    </p:nvSpPr>
                    <p:spPr>
                      <a:xfrm>
                        <a:off x="457200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7" name="Прямоугольник 776"/>
                      <p:cNvSpPr/>
                      <p:nvPr/>
                    </p:nvSpPr>
                    <p:spPr>
                      <a:xfrm>
                        <a:off x="478631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8" name="Прямоугольник 777"/>
                      <p:cNvSpPr/>
                      <p:nvPr/>
                    </p:nvSpPr>
                    <p:spPr>
                      <a:xfrm>
                        <a:off x="500062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9" name="Прямоугольник 778"/>
                      <p:cNvSpPr/>
                      <p:nvPr/>
                    </p:nvSpPr>
                    <p:spPr>
                      <a:xfrm>
                        <a:off x="521494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0" name="Прямоугольник 779"/>
                      <p:cNvSpPr/>
                      <p:nvPr/>
                    </p:nvSpPr>
                    <p:spPr>
                      <a:xfrm>
                        <a:off x="542925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1" name="Прямоугольник 780"/>
                      <p:cNvSpPr/>
                      <p:nvPr/>
                    </p:nvSpPr>
                    <p:spPr>
                      <a:xfrm>
                        <a:off x="564357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2" name="Прямоугольник 781"/>
                      <p:cNvSpPr/>
                      <p:nvPr/>
                    </p:nvSpPr>
                    <p:spPr>
                      <a:xfrm>
                        <a:off x="585788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3" name="Прямоугольник 782"/>
                      <p:cNvSpPr/>
                      <p:nvPr/>
                    </p:nvSpPr>
                    <p:spPr>
                      <a:xfrm>
                        <a:off x="607219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4" name="Прямоугольник 783"/>
                      <p:cNvSpPr/>
                      <p:nvPr/>
                    </p:nvSpPr>
                    <p:spPr>
                      <a:xfrm>
                        <a:off x="628651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5" name="Прямоугольник 784"/>
                      <p:cNvSpPr/>
                      <p:nvPr/>
                    </p:nvSpPr>
                    <p:spPr>
                      <a:xfrm>
                        <a:off x="-14290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6" name="Прямоугольник 785"/>
                      <p:cNvSpPr/>
                      <p:nvPr/>
                    </p:nvSpPr>
                    <p:spPr>
                      <a:xfrm>
                        <a:off x="7140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7" name="Прямоугольник 786"/>
                      <p:cNvSpPr/>
                      <p:nvPr/>
                    </p:nvSpPr>
                    <p:spPr>
                      <a:xfrm>
                        <a:off x="28572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8" name="Прямоугольник 787"/>
                      <p:cNvSpPr/>
                      <p:nvPr/>
                    </p:nvSpPr>
                    <p:spPr>
                      <a:xfrm>
                        <a:off x="50003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9" name="Прямоугольник 788"/>
                      <p:cNvSpPr/>
                      <p:nvPr/>
                    </p:nvSpPr>
                    <p:spPr>
                      <a:xfrm>
                        <a:off x="71434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0" name="Прямоугольник 789"/>
                      <p:cNvSpPr/>
                      <p:nvPr/>
                    </p:nvSpPr>
                    <p:spPr>
                      <a:xfrm>
                        <a:off x="92866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1" name="Прямоугольник 790"/>
                      <p:cNvSpPr/>
                      <p:nvPr/>
                    </p:nvSpPr>
                    <p:spPr>
                      <a:xfrm>
                        <a:off x="114297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2" name="Прямоугольник 791"/>
                      <p:cNvSpPr/>
                      <p:nvPr/>
                    </p:nvSpPr>
                    <p:spPr>
                      <a:xfrm>
                        <a:off x="135729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3" name="Прямоугольник 792"/>
                      <p:cNvSpPr/>
                      <p:nvPr/>
                    </p:nvSpPr>
                    <p:spPr>
                      <a:xfrm>
                        <a:off x="157160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4" name="Прямоугольник 793"/>
                      <p:cNvSpPr/>
                      <p:nvPr/>
                    </p:nvSpPr>
                    <p:spPr>
                      <a:xfrm>
                        <a:off x="178591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5" name="Прямоугольник 794"/>
                      <p:cNvSpPr/>
                      <p:nvPr/>
                    </p:nvSpPr>
                    <p:spPr>
                      <a:xfrm>
                        <a:off x="200023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6" name="Прямоугольник 795"/>
                      <p:cNvSpPr/>
                      <p:nvPr/>
                    </p:nvSpPr>
                    <p:spPr>
                      <a:xfrm>
                        <a:off x="221454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7" name="Прямоугольник 796"/>
                      <p:cNvSpPr/>
                      <p:nvPr/>
                    </p:nvSpPr>
                    <p:spPr>
                      <a:xfrm>
                        <a:off x="242886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8" name="Прямоугольник 797"/>
                      <p:cNvSpPr/>
                      <p:nvPr/>
                    </p:nvSpPr>
                    <p:spPr>
                      <a:xfrm>
                        <a:off x="264317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9" name="Прямоугольник 798"/>
                      <p:cNvSpPr/>
                      <p:nvPr/>
                    </p:nvSpPr>
                    <p:spPr>
                      <a:xfrm>
                        <a:off x="285748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0" name="Прямоугольник 799"/>
                      <p:cNvSpPr/>
                      <p:nvPr/>
                    </p:nvSpPr>
                    <p:spPr>
                      <a:xfrm>
                        <a:off x="307180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1" name="Прямоугольник 800"/>
                      <p:cNvSpPr/>
                      <p:nvPr/>
                    </p:nvSpPr>
                    <p:spPr>
                      <a:xfrm>
                        <a:off x="328611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2" name="Прямоугольник 801"/>
                      <p:cNvSpPr/>
                      <p:nvPr/>
                    </p:nvSpPr>
                    <p:spPr>
                      <a:xfrm>
                        <a:off x="350043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3" name="Прямоугольник 802"/>
                      <p:cNvSpPr/>
                      <p:nvPr/>
                    </p:nvSpPr>
                    <p:spPr>
                      <a:xfrm>
                        <a:off x="371474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4" name="Прямоугольник 803"/>
                      <p:cNvSpPr/>
                      <p:nvPr/>
                    </p:nvSpPr>
                    <p:spPr>
                      <a:xfrm>
                        <a:off x="392905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5" name="Прямоугольник 804"/>
                      <p:cNvSpPr/>
                      <p:nvPr/>
                    </p:nvSpPr>
                    <p:spPr>
                      <a:xfrm>
                        <a:off x="414337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6" name="Прямоугольник 805"/>
                      <p:cNvSpPr/>
                      <p:nvPr/>
                    </p:nvSpPr>
                    <p:spPr>
                      <a:xfrm>
                        <a:off x="435768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7" name="Прямоугольник 806"/>
                      <p:cNvSpPr/>
                      <p:nvPr/>
                    </p:nvSpPr>
                    <p:spPr>
                      <a:xfrm>
                        <a:off x="457200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8" name="Прямоугольник 807"/>
                      <p:cNvSpPr/>
                      <p:nvPr/>
                    </p:nvSpPr>
                    <p:spPr>
                      <a:xfrm>
                        <a:off x="478631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9" name="Прямоугольник 808"/>
                      <p:cNvSpPr/>
                      <p:nvPr/>
                    </p:nvSpPr>
                    <p:spPr>
                      <a:xfrm>
                        <a:off x="500062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0" name="Прямоугольник 809"/>
                      <p:cNvSpPr/>
                      <p:nvPr/>
                    </p:nvSpPr>
                    <p:spPr>
                      <a:xfrm>
                        <a:off x="521494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1" name="Прямоугольник 810"/>
                      <p:cNvSpPr/>
                      <p:nvPr/>
                    </p:nvSpPr>
                    <p:spPr>
                      <a:xfrm>
                        <a:off x="542925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2" name="Прямоугольник 811"/>
                      <p:cNvSpPr/>
                      <p:nvPr/>
                    </p:nvSpPr>
                    <p:spPr>
                      <a:xfrm>
                        <a:off x="564357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3" name="Прямоугольник 812"/>
                      <p:cNvSpPr/>
                      <p:nvPr/>
                    </p:nvSpPr>
                    <p:spPr>
                      <a:xfrm>
                        <a:off x="585788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4" name="Прямоугольник 813"/>
                      <p:cNvSpPr/>
                      <p:nvPr/>
                    </p:nvSpPr>
                    <p:spPr>
                      <a:xfrm>
                        <a:off x="607219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5" name="Прямоугольник 814"/>
                      <p:cNvSpPr/>
                      <p:nvPr/>
                    </p:nvSpPr>
                    <p:spPr>
                      <a:xfrm>
                        <a:off x="628651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6" name="Прямоугольник 815"/>
                      <p:cNvSpPr/>
                      <p:nvPr/>
                    </p:nvSpPr>
                    <p:spPr>
                      <a:xfrm>
                        <a:off x="-14290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7" name="Прямоугольник 816"/>
                      <p:cNvSpPr/>
                      <p:nvPr/>
                    </p:nvSpPr>
                    <p:spPr>
                      <a:xfrm>
                        <a:off x="7140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8" name="Прямоугольник 817"/>
                      <p:cNvSpPr/>
                      <p:nvPr/>
                    </p:nvSpPr>
                    <p:spPr>
                      <a:xfrm>
                        <a:off x="28572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9" name="Прямоугольник 818"/>
                      <p:cNvSpPr/>
                      <p:nvPr/>
                    </p:nvSpPr>
                    <p:spPr>
                      <a:xfrm>
                        <a:off x="50003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0" name="Прямоугольник 819"/>
                      <p:cNvSpPr/>
                      <p:nvPr/>
                    </p:nvSpPr>
                    <p:spPr>
                      <a:xfrm>
                        <a:off x="71434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1" name="Прямоугольник 820"/>
                      <p:cNvSpPr/>
                      <p:nvPr/>
                    </p:nvSpPr>
                    <p:spPr>
                      <a:xfrm>
                        <a:off x="92866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2" name="Прямоугольник 821"/>
                      <p:cNvSpPr/>
                      <p:nvPr/>
                    </p:nvSpPr>
                    <p:spPr>
                      <a:xfrm>
                        <a:off x="114297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3" name="Прямоугольник 822"/>
                      <p:cNvSpPr/>
                      <p:nvPr/>
                    </p:nvSpPr>
                    <p:spPr>
                      <a:xfrm>
                        <a:off x="135729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4" name="Прямоугольник 823"/>
                      <p:cNvSpPr/>
                      <p:nvPr/>
                    </p:nvSpPr>
                    <p:spPr>
                      <a:xfrm>
                        <a:off x="157160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5" name="Прямоугольник 824"/>
                      <p:cNvSpPr/>
                      <p:nvPr/>
                    </p:nvSpPr>
                    <p:spPr>
                      <a:xfrm>
                        <a:off x="178591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6" name="Прямоугольник 825"/>
                      <p:cNvSpPr/>
                      <p:nvPr/>
                    </p:nvSpPr>
                    <p:spPr>
                      <a:xfrm>
                        <a:off x="200023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7" name="Прямоугольник 826"/>
                      <p:cNvSpPr/>
                      <p:nvPr/>
                    </p:nvSpPr>
                    <p:spPr>
                      <a:xfrm>
                        <a:off x="221454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8" name="Прямоугольник 827"/>
                      <p:cNvSpPr/>
                      <p:nvPr/>
                    </p:nvSpPr>
                    <p:spPr>
                      <a:xfrm>
                        <a:off x="242886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9" name="Прямоугольник 828"/>
                      <p:cNvSpPr/>
                      <p:nvPr/>
                    </p:nvSpPr>
                    <p:spPr>
                      <a:xfrm>
                        <a:off x="264317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0" name="Прямоугольник 829"/>
                      <p:cNvSpPr/>
                      <p:nvPr/>
                    </p:nvSpPr>
                    <p:spPr>
                      <a:xfrm>
                        <a:off x="285748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1" name="Прямоугольник 830"/>
                      <p:cNvSpPr/>
                      <p:nvPr/>
                    </p:nvSpPr>
                    <p:spPr>
                      <a:xfrm>
                        <a:off x="307180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2" name="Прямоугольник 831"/>
                      <p:cNvSpPr/>
                      <p:nvPr/>
                    </p:nvSpPr>
                    <p:spPr>
                      <a:xfrm>
                        <a:off x="328611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3" name="Прямоугольник 832"/>
                      <p:cNvSpPr/>
                      <p:nvPr/>
                    </p:nvSpPr>
                    <p:spPr>
                      <a:xfrm>
                        <a:off x="350043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4" name="Прямоугольник 833"/>
                      <p:cNvSpPr/>
                      <p:nvPr/>
                    </p:nvSpPr>
                    <p:spPr>
                      <a:xfrm>
                        <a:off x="371474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5" name="Прямоугольник 834"/>
                      <p:cNvSpPr/>
                      <p:nvPr/>
                    </p:nvSpPr>
                    <p:spPr>
                      <a:xfrm>
                        <a:off x="392905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6" name="Прямоугольник 835"/>
                      <p:cNvSpPr/>
                      <p:nvPr/>
                    </p:nvSpPr>
                    <p:spPr>
                      <a:xfrm>
                        <a:off x="414337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7" name="Прямоугольник 836"/>
                      <p:cNvSpPr/>
                      <p:nvPr/>
                    </p:nvSpPr>
                    <p:spPr>
                      <a:xfrm>
                        <a:off x="435768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8" name="Прямоугольник 837"/>
                      <p:cNvSpPr/>
                      <p:nvPr/>
                    </p:nvSpPr>
                    <p:spPr>
                      <a:xfrm>
                        <a:off x="457200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9" name="Прямоугольник 838"/>
                      <p:cNvSpPr/>
                      <p:nvPr/>
                    </p:nvSpPr>
                    <p:spPr>
                      <a:xfrm>
                        <a:off x="478631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0" name="Прямоугольник 839"/>
                      <p:cNvSpPr/>
                      <p:nvPr/>
                    </p:nvSpPr>
                    <p:spPr>
                      <a:xfrm>
                        <a:off x="500062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1" name="Прямоугольник 840"/>
                      <p:cNvSpPr/>
                      <p:nvPr/>
                    </p:nvSpPr>
                    <p:spPr>
                      <a:xfrm>
                        <a:off x="521494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2" name="Прямоугольник 841"/>
                      <p:cNvSpPr/>
                      <p:nvPr/>
                    </p:nvSpPr>
                    <p:spPr>
                      <a:xfrm>
                        <a:off x="542925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3" name="Прямоугольник 842"/>
                      <p:cNvSpPr/>
                      <p:nvPr/>
                    </p:nvSpPr>
                    <p:spPr>
                      <a:xfrm>
                        <a:off x="564357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4" name="Прямоугольник 843"/>
                      <p:cNvSpPr/>
                      <p:nvPr/>
                    </p:nvSpPr>
                    <p:spPr>
                      <a:xfrm>
                        <a:off x="585788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5" name="Прямоугольник 844"/>
                      <p:cNvSpPr/>
                      <p:nvPr/>
                    </p:nvSpPr>
                    <p:spPr>
                      <a:xfrm>
                        <a:off x="607219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6" name="Прямоугольник 845"/>
                      <p:cNvSpPr/>
                      <p:nvPr/>
                    </p:nvSpPr>
                    <p:spPr>
                      <a:xfrm>
                        <a:off x="628651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7" name="Прямоугольник 846"/>
                      <p:cNvSpPr/>
                      <p:nvPr/>
                    </p:nvSpPr>
                    <p:spPr>
                      <a:xfrm>
                        <a:off x="-14290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8" name="Прямоугольник 847"/>
                      <p:cNvSpPr/>
                      <p:nvPr/>
                    </p:nvSpPr>
                    <p:spPr>
                      <a:xfrm>
                        <a:off x="7140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9" name="Прямоугольник 848"/>
                      <p:cNvSpPr/>
                      <p:nvPr/>
                    </p:nvSpPr>
                    <p:spPr>
                      <a:xfrm>
                        <a:off x="28572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0" name="Прямоугольник 849"/>
                      <p:cNvSpPr/>
                      <p:nvPr/>
                    </p:nvSpPr>
                    <p:spPr>
                      <a:xfrm>
                        <a:off x="50003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1" name="Прямоугольник 850"/>
                      <p:cNvSpPr/>
                      <p:nvPr/>
                    </p:nvSpPr>
                    <p:spPr>
                      <a:xfrm>
                        <a:off x="71434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2" name="Прямоугольник 851"/>
                      <p:cNvSpPr/>
                      <p:nvPr/>
                    </p:nvSpPr>
                    <p:spPr>
                      <a:xfrm>
                        <a:off x="92866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3" name="Прямоугольник 852"/>
                      <p:cNvSpPr/>
                      <p:nvPr/>
                    </p:nvSpPr>
                    <p:spPr>
                      <a:xfrm>
                        <a:off x="114297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4" name="Прямоугольник 853"/>
                      <p:cNvSpPr/>
                      <p:nvPr/>
                    </p:nvSpPr>
                    <p:spPr>
                      <a:xfrm>
                        <a:off x="135729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5" name="Прямоугольник 854"/>
                      <p:cNvSpPr/>
                      <p:nvPr/>
                    </p:nvSpPr>
                    <p:spPr>
                      <a:xfrm>
                        <a:off x="157160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6" name="Прямоугольник 855"/>
                      <p:cNvSpPr/>
                      <p:nvPr/>
                    </p:nvSpPr>
                    <p:spPr>
                      <a:xfrm>
                        <a:off x="178591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7" name="Прямоугольник 856"/>
                      <p:cNvSpPr/>
                      <p:nvPr/>
                    </p:nvSpPr>
                    <p:spPr>
                      <a:xfrm>
                        <a:off x="200023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8" name="Прямоугольник 857"/>
                      <p:cNvSpPr/>
                      <p:nvPr/>
                    </p:nvSpPr>
                    <p:spPr>
                      <a:xfrm>
                        <a:off x="221454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9" name="Прямоугольник 858"/>
                      <p:cNvSpPr/>
                      <p:nvPr/>
                    </p:nvSpPr>
                    <p:spPr>
                      <a:xfrm>
                        <a:off x="242886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0" name="Прямоугольник 859"/>
                      <p:cNvSpPr/>
                      <p:nvPr/>
                    </p:nvSpPr>
                    <p:spPr>
                      <a:xfrm>
                        <a:off x="264317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1" name="Прямоугольник 860"/>
                      <p:cNvSpPr/>
                      <p:nvPr/>
                    </p:nvSpPr>
                    <p:spPr>
                      <a:xfrm>
                        <a:off x="285748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2" name="Прямоугольник 861"/>
                      <p:cNvSpPr/>
                      <p:nvPr/>
                    </p:nvSpPr>
                    <p:spPr>
                      <a:xfrm>
                        <a:off x="307180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3" name="Прямоугольник 862"/>
                      <p:cNvSpPr/>
                      <p:nvPr/>
                    </p:nvSpPr>
                    <p:spPr>
                      <a:xfrm>
                        <a:off x="328611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4" name="Прямоугольник 863"/>
                      <p:cNvSpPr/>
                      <p:nvPr/>
                    </p:nvSpPr>
                    <p:spPr>
                      <a:xfrm>
                        <a:off x="350043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5" name="Прямоугольник 864"/>
                      <p:cNvSpPr/>
                      <p:nvPr/>
                    </p:nvSpPr>
                    <p:spPr>
                      <a:xfrm>
                        <a:off x="371474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6" name="Прямоугольник 865"/>
                      <p:cNvSpPr/>
                      <p:nvPr/>
                    </p:nvSpPr>
                    <p:spPr>
                      <a:xfrm>
                        <a:off x="392905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7" name="Прямоугольник 866"/>
                      <p:cNvSpPr/>
                      <p:nvPr/>
                    </p:nvSpPr>
                    <p:spPr>
                      <a:xfrm>
                        <a:off x="414337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8" name="Прямоугольник 867"/>
                      <p:cNvSpPr/>
                      <p:nvPr/>
                    </p:nvSpPr>
                    <p:spPr>
                      <a:xfrm>
                        <a:off x="435768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9" name="Прямоугольник 868"/>
                      <p:cNvSpPr/>
                      <p:nvPr/>
                    </p:nvSpPr>
                    <p:spPr>
                      <a:xfrm>
                        <a:off x="457200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0" name="Прямоугольник 869"/>
                      <p:cNvSpPr/>
                      <p:nvPr/>
                    </p:nvSpPr>
                    <p:spPr>
                      <a:xfrm>
                        <a:off x="478631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1" name="Прямоугольник 870"/>
                      <p:cNvSpPr/>
                      <p:nvPr/>
                    </p:nvSpPr>
                    <p:spPr>
                      <a:xfrm>
                        <a:off x="500062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2" name="Прямоугольник 871"/>
                      <p:cNvSpPr/>
                      <p:nvPr/>
                    </p:nvSpPr>
                    <p:spPr>
                      <a:xfrm>
                        <a:off x="521494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3" name="Прямоугольник 872"/>
                      <p:cNvSpPr/>
                      <p:nvPr/>
                    </p:nvSpPr>
                    <p:spPr>
                      <a:xfrm>
                        <a:off x="542925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4" name="Прямоугольник 873"/>
                      <p:cNvSpPr/>
                      <p:nvPr/>
                    </p:nvSpPr>
                    <p:spPr>
                      <a:xfrm>
                        <a:off x="564357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5" name="Прямоугольник 874"/>
                      <p:cNvSpPr/>
                      <p:nvPr/>
                    </p:nvSpPr>
                    <p:spPr>
                      <a:xfrm>
                        <a:off x="585788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6" name="Прямоугольник 875"/>
                      <p:cNvSpPr/>
                      <p:nvPr/>
                    </p:nvSpPr>
                    <p:spPr>
                      <a:xfrm>
                        <a:off x="607219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7" name="Прямоугольник 876"/>
                      <p:cNvSpPr/>
                      <p:nvPr/>
                    </p:nvSpPr>
                    <p:spPr>
                      <a:xfrm>
                        <a:off x="628651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8" name="Прямоугольник 877"/>
                      <p:cNvSpPr/>
                      <p:nvPr/>
                    </p:nvSpPr>
                    <p:spPr>
                      <a:xfrm>
                        <a:off x="-14290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9" name="Прямоугольник 878"/>
                      <p:cNvSpPr/>
                      <p:nvPr/>
                    </p:nvSpPr>
                    <p:spPr>
                      <a:xfrm>
                        <a:off x="7140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0" name="Прямоугольник 879"/>
                      <p:cNvSpPr/>
                      <p:nvPr/>
                    </p:nvSpPr>
                    <p:spPr>
                      <a:xfrm>
                        <a:off x="28572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1" name="Прямоугольник 880"/>
                      <p:cNvSpPr/>
                      <p:nvPr/>
                    </p:nvSpPr>
                    <p:spPr>
                      <a:xfrm>
                        <a:off x="50003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2" name="Прямоугольник 881"/>
                      <p:cNvSpPr/>
                      <p:nvPr/>
                    </p:nvSpPr>
                    <p:spPr>
                      <a:xfrm>
                        <a:off x="71434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3" name="Прямоугольник 882"/>
                      <p:cNvSpPr/>
                      <p:nvPr/>
                    </p:nvSpPr>
                    <p:spPr>
                      <a:xfrm>
                        <a:off x="92866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4" name="Прямоугольник 883"/>
                      <p:cNvSpPr/>
                      <p:nvPr/>
                    </p:nvSpPr>
                    <p:spPr>
                      <a:xfrm>
                        <a:off x="114297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5" name="Прямоугольник 884"/>
                      <p:cNvSpPr/>
                      <p:nvPr/>
                    </p:nvSpPr>
                    <p:spPr>
                      <a:xfrm>
                        <a:off x="135729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6" name="Прямоугольник 885"/>
                      <p:cNvSpPr/>
                      <p:nvPr/>
                    </p:nvSpPr>
                    <p:spPr>
                      <a:xfrm>
                        <a:off x="157160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7" name="Прямоугольник 886"/>
                      <p:cNvSpPr/>
                      <p:nvPr/>
                    </p:nvSpPr>
                    <p:spPr>
                      <a:xfrm>
                        <a:off x="178591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8" name="Прямоугольник 887"/>
                      <p:cNvSpPr/>
                      <p:nvPr/>
                    </p:nvSpPr>
                    <p:spPr>
                      <a:xfrm>
                        <a:off x="200023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9" name="Прямоугольник 888"/>
                      <p:cNvSpPr/>
                      <p:nvPr/>
                    </p:nvSpPr>
                    <p:spPr>
                      <a:xfrm>
                        <a:off x="221454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0" name="Прямоугольник 889"/>
                      <p:cNvSpPr/>
                      <p:nvPr/>
                    </p:nvSpPr>
                    <p:spPr>
                      <a:xfrm>
                        <a:off x="242886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1" name="Прямоугольник 890"/>
                      <p:cNvSpPr/>
                      <p:nvPr/>
                    </p:nvSpPr>
                    <p:spPr>
                      <a:xfrm>
                        <a:off x="264317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2" name="Прямоугольник 891"/>
                      <p:cNvSpPr/>
                      <p:nvPr/>
                    </p:nvSpPr>
                    <p:spPr>
                      <a:xfrm>
                        <a:off x="285748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3" name="Прямоугольник 892"/>
                      <p:cNvSpPr/>
                      <p:nvPr/>
                    </p:nvSpPr>
                    <p:spPr>
                      <a:xfrm>
                        <a:off x="307180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4" name="Прямоугольник 893"/>
                      <p:cNvSpPr/>
                      <p:nvPr/>
                    </p:nvSpPr>
                    <p:spPr>
                      <a:xfrm>
                        <a:off x="328611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5" name="Прямоугольник 894"/>
                      <p:cNvSpPr/>
                      <p:nvPr/>
                    </p:nvSpPr>
                    <p:spPr>
                      <a:xfrm>
                        <a:off x="350043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6" name="Прямоугольник 895"/>
                      <p:cNvSpPr/>
                      <p:nvPr/>
                    </p:nvSpPr>
                    <p:spPr>
                      <a:xfrm>
                        <a:off x="371474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7" name="Прямоугольник 896"/>
                      <p:cNvSpPr/>
                      <p:nvPr/>
                    </p:nvSpPr>
                    <p:spPr>
                      <a:xfrm>
                        <a:off x="392905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8" name="Прямоугольник 897"/>
                      <p:cNvSpPr/>
                      <p:nvPr/>
                    </p:nvSpPr>
                    <p:spPr>
                      <a:xfrm>
                        <a:off x="414337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9" name="Прямоугольник 898"/>
                      <p:cNvSpPr/>
                      <p:nvPr/>
                    </p:nvSpPr>
                    <p:spPr>
                      <a:xfrm>
                        <a:off x="435768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0" name="Прямоугольник 899"/>
                      <p:cNvSpPr/>
                      <p:nvPr/>
                    </p:nvSpPr>
                    <p:spPr>
                      <a:xfrm>
                        <a:off x="457200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1" name="Прямоугольник 900"/>
                      <p:cNvSpPr/>
                      <p:nvPr/>
                    </p:nvSpPr>
                    <p:spPr>
                      <a:xfrm>
                        <a:off x="478631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2" name="Прямоугольник 901"/>
                      <p:cNvSpPr/>
                      <p:nvPr/>
                    </p:nvSpPr>
                    <p:spPr>
                      <a:xfrm>
                        <a:off x="500062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3" name="Прямоугольник 902"/>
                      <p:cNvSpPr/>
                      <p:nvPr/>
                    </p:nvSpPr>
                    <p:spPr>
                      <a:xfrm>
                        <a:off x="521494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4" name="Прямоугольник 903"/>
                      <p:cNvSpPr/>
                      <p:nvPr/>
                    </p:nvSpPr>
                    <p:spPr>
                      <a:xfrm>
                        <a:off x="542925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5" name="Прямоугольник 904"/>
                      <p:cNvSpPr/>
                      <p:nvPr/>
                    </p:nvSpPr>
                    <p:spPr>
                      <a:xfrm>
                        <a:off x="564357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6" name="Прямоугольник 905"/>
                      <p:cNvSpPr/>
                      <p:nvPr/>
                    </p:nvSpPr>
                    <p:spPr>
                      <a:xfrm>
                        <a:off x="585788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7" name="Прямоугольник 906"/>
                      <p:cNvSpPr/>
                      <p:nvPr/>
                    </p:nvSpPr>
                    <p:spPr>
                      <a:xfrm>
                        <a:off x="607219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8" name="Прямоугольник 907"/>
                      <p:cNvSpPr/>
                      <p:nvPr/>
                    </p:nvSpPr>
                    <p:spPr>
                      <a:xfrm>
                        <a:off x="628651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9" name="Прямоугольник 908"/>
                      <p:cNvSpPr/>
                      <p:nvPr/>
                    </p:nvSpPr>
                    <p:spPr>
                      <a:xfrm>
                        <a:off x="-14290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0" name="Прямоугольник 909"/>
                      <p:cNvSpPr/>
                      <p:nvPr/>
                    </p:nvSpPr>
                    <p:spPr>
                      <a:xfrm>
                        <a:off x="7140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1" name="Прямоугольник 910"/>
                      <p:cNvSpPr/>
                      <p:nvPr/>
                    </p:nvSpPr>
                    <p:spPr>
                      <a:xfrm>
                        <a:off x="28572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2" name="Прямоугольник 911"/>
                      <p:cNvSpPr/>
                      <p:nvPr/>
                    </p:nvSpPr>
                    <p:spPr>
                      <a:xfrm>
                        <a:off x="50003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3" name="Прямоугольник 912"/>
                      <p:cNvSpPr/>
                      <p:nvPr/>
                    </p:nvSpPr>
                    <p:spPr>
                      <a:xfrm>
                        <a:off x="71434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4" name="Прямоугольник 913"/>
                      <p:cNvSpPr/>
                      <p:nvPr/>
                    </p:nvSpPr>
                    <p:spPr>
                      <a:xfrm>
                        <a:off x="92866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5" name="Прямоугольник 914"/>
                      <p:cNvSpPr/>
                      <p:nvPr/>
                    </p:nvSpPr>
                    <p:spPr>
                      <a:xfrm>
                        <a:off x="114297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6" name="Прямоугольник 915"/>
                      <p:cNvSpPr/>
                      <p:nvPr/>
                    </p:nvSpPr>
                    <p:spPr>
                      <a:xfrm>
                        <a:off x="135729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7" name="Прямоугольник 916"/>
                      <p:cNvSpPr/>
                      <p:nvPr/>
                    </p:nvSpPr>
                    <p:spPr>
                      <a:xfrm>
                        <a:off x="157160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8" name="Прямоугольник 917"/>
                      <p:cNvSpPr/>
                      <p:nvPr/>
                    </p:nvSpPr>
                    <p:spPr>
                      <a:xfrm>
                        <a:off x="178591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9" name="Прямоугольник 918"/>
                      <p:cNvSpPr/>
                      <p:nvPr/>
                    </p:nvSpPr>
                    <p:spPr>
                      <a:xfrm>
                        <a:off x="200023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0" name="Прямоугольник 919"/>
                      <p:cNvSpPr/>
                      <p:nvPr/>
                    </p:nvSpPr>
                    <p:spPr>
                      <a:xfrm>
                        <a:off x="221454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1" name="Прямоугольник 920"/>
                      <p:cNvSpPr/>
                      <p:nvPr/>
                    </p:nvSpPr>
                    <p:spPr>
                      <a:xfrm>
                        <a:off x="242886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2" name="Прямоугольник 921"/>
                      <p:cNvSpPr/>
                      <p:nvPr/>
                    </p:nvSpPr>
                    <p:spPr>
                      <a:xfrm>
                        <a:off x="264317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3" name="Прямоугольник 922"/>
                      <p:cNvSpPr/>
                      <p:nvPr/>
                    </p:nvSpPr>
                    <p:spPr>
                      <a:xfrm>
                        <a:off x="285748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4" name="Прямоугольник 923"/>
                      <p:cNvSpPr/>
                      <p:nvPr/>
                    </p:nvSpPr>
                    <p:spPr>
                      <a:xfrm>
                        <a:off x="307180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5" name="Прямоугольник 924"/>
                      <p:cNvSpPr/>
                      <p:nvPr/>
                    </p:nvSpPr>
                    <p:spPr>
                      <a:xfrm>
                        <a:off x="328611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6" name="Прямоугольник 925"/>
                      <p:cNvSpPr/>
                      <p:nvPr/>
                    </p:nvSpPr>
                    <p:spPr>
                      <a:xfrm>
                        <a:off x="350043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7" name="Прямоугольник 926"/>
                      <p:cNvSpPr/>
                      <p:nvPr/>
                    </p:nvSpPr>
                    <p:spPr>
                      <a:xfrm>
                        <a:off x="371474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8" name="Прямоугольник 927"/>
                      <p:cNvSpPr/>
                      <p:nvPr/>
                    </p:nvSpPr>
                    <p:spPr>
                      <a:xfrm>
                        <a:off x="392905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9" name="Прямоугольник 928"/>
                      <p:cNvSpPr/>
                      <p:nvPr/>
                    </p:nvSpPr>
                    <p:spPr>
                      <a:xfrm>
                        <a:off x="414337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0" name="Прямоугольник 929"/>
                      <p:cNvSpPr/>
                      <p:nvPr/>
                    </p:nvSpPr>
                    <p:spPr>
                      <a:xfrm>
                        <a:off x="435768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1" name="Прямоугольник 930"/>
                      <p:cNvSpPr/>
                      <p:nvPr/>
                    </p:nvSpPr>
                    <p:spPr>
                      <a:xfrm>
                        <a:off x="457200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2" name="Прямоугольник 931"/>
                      <p:cNvSpPr/>
                      <p:nvPr/>
                    </p:nvSpPr>
                    <p:spPr>
                      <a:xfrm>
                        <a:off x="478631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3" name="Прямоугольник 932"/>
                      <p:cNvSpPr/>
                      <p:nvPr/>
                    </p:nvSpPr>
                    <p:spPr>
                      <a:xfrm>
                        <a:off x="500062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4" name="Прямоугольник 933"/>
                      <p:cNvSpPr/>
                      <p:nvPr/>
                    </p:nvSpPr>
                    <p:spPr>
                      <a:xfrm>
                        <a:off x="521494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5" name="Прямоугольник 934"/>
                      <p:cNvSpPr/>
                      <p:nvPr/>
                    </p:nvSpPr>
                    <p:spPr>
                      <a:xfrm>
                        <a:off x="542925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6" name="Прямоугольник 935"/>
                      <p:cNvSpPr/>
                      <p:nvPr/>
                    </p:nvSpPr>
                    <p:spPr>
                      <a:xfrm>
                        <a:off x="564357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7" name="Прямоугольник 936"/>
                      <p:cNvSpPr/>
                      <p:nvPr/>
                    </p:nvSpPr>
                    <p:spPr>
                      <a:xfrm>
                        <a:off x="585788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8" name="Прямоугольник 937"/>
                      <p:cNvSpPr/>
                      <p:nvPr/>
                    </p:nvSpPr>
                    <p:spPr>
                      <a:xfrm>
                        <a:off x="607219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9" name="Прямоугольник 938"/>
                      <p:cNvSpPr/>
                      <p:nvPr/>
                    </p:nvSpPr>
                    <p:spPr>
                      <a:xfrm>
                        <a:off x="628651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</p:grpSp>
              </p:grpSp>
              <p:grpSp>
                <p:nvGrpSpPr>
                  <p:cNvPr id="9" name="Группа 1017"/>
                  <p:cNvGrpSpPr/>
                  <p:nvPr/>
                </p:nvGrpSpPr>
                <p:grpSpPr>
                  <a:xfrm>
                    <a:off x="2214546" y="3071810"/>
                    <a:ext cx="6645420" cy="1932198"/>
                    <a:chOff x="2214546" y="1141298"/>
                    <a:chExt cx="6645420" cy="1932198"/>
                  </a:xfrm>
                  <a:grpFill/>
                </p:grpSpPr>
                <p:sp>
                  <p:nvSpPr>
                    <p:cNvPr id="380" name="Прямоугольник 379"/>
                    <p:cNvSpPr/>
                    <p:nvPr/>
                  </p:nvSpPr>
                  <p:spPr>
                    <a:xfrm>
                      <a:off x="221454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1" name="Прямоугольник 380"/>
                    <p:cNvSpPr/>
                    <p:nvPr/>
                  </p:nvSpPr>
                  <p:spPr>
                    <a:xfrm>
                      <a:off x="242886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2" name="Прямоугольник 381"/>
                    <p:cNvSpPr/>
                    <p:nvPr/>
                  </p:nvSpPr>
                  <p:spPr>
                    <a:xfrm>
                      <a:off x="264317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3" name="Прямоугольник 382"/>
                    <p:cNvSpPr/>
                    <p:nvPr/>
                  </p:nvSpPr>
                  <p:spPr>
                    <a:xfrm>
                      <a:off x="285748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4" name="Прямоугольник 383"/>
                    <p:cNvSpPr/>
                    <p:nvPr/>
                  </p:nvSpPr>
                  <p:spPr>
                    <a:xfrm>
                      <a:off x="307180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5" name="Прямоугольник 384"/>
                    <p:cNvSpPr/>
                    <p:nvPr/>
                  </p:nvSpPr>
                  <p:spPr>
                    <a:xfrm>
                      <a:off x="328611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6" name="Прямоугольник 385"/>
                    <p:cNvSpPr/>
                    <p:nvPr/>
                  </p:nvSpPr>
                  <p:spPr>
                    <a:xfrm>
                      <a:off x="350043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7" name="Прямоугольник 386"/>
                    <p:cNvSpPr/>
                    <p:nvPr/>
                  </p:nvSpPr>
                  <p:spPr>
                    <a:xfrm>
                      <a:off x="371474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8" name="Прямоугольник 387"/>
                    <p:cNvSpPr/>
                    <p:nvPr/>
                  </p:nvSpPr>
                  <p:spPr>
                    <a:xfrm>
                      <a:off x="392905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9" name="Прямоугольник 388"/>
                    <p:cNvSpPr/>
                    <p:nvPr/>
                  </p:nvSpPr>
                  <p:spPr>
                    <a:xfrm>
                      <a:off x="414337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0" name="Прямоугольник 389"/>
                    <p:cNvSpPr/>
                    <p:nvPr/>
                  </p:nvSpPr>
                  <p:spPr>
                    <a:xfrm>
                      <a:off x="435768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1" name="Прямоугольник 390"/>
                    <p:cNvSpPr/>
                    <p:nvPr/>
                  </p:nvSpPr>
                  <p:spPr>
                    <a:xfrm>
                      <a:off x="457200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2" name="Прямоугольник 391"/>
                    <p:cNvSpPr/>
                    <p:nvPr/>
                  </p:nvSpPr>
                  <p:spPr>
                    <a:xfrm>
                      <a:off x="478631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3" name="Прямоугольник 392"/>
                    <p:cNvSpPr/>
                    <p:nvPr/>
                  </p:nvSpPr>
                  <p:spPr>
                    <a:xfrm>
                      <a:off x="500062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4" name="Прямоугольник 393"/>
                    <p:cNvSpPr/>
                    <p:nvPr/>
                  </p:nvSpPr>
                  <p:spPr>
                    <a:xfrm>
                      <a:off x="521494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5" name="Прямоугольник 394"/>
                    <p:cNvSpPr/>
                    <p:nvPr/>
                  </p:nvSpPr>
                  <p:spPr>
                    <a:xfrm>
                      <a:off x="542925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6" name="Прямоугольник 395"/>
                    <p:cNvSpPr/>
                    <p:nvPr/>
                  </p:nvSpPr>
                  <p:spPr>
                    <a:xfrm>
                      <a:off x="564357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7" name="Прямоугольник 396"/>
                    <p:cNvSpPr/>
                    <p:nvPr/>
                  </p:nvSpPr>
                  <p:spPr>
                    <a:xfrm>
                      <a:off x="585788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8" name="Прямоугольник 397"/>
                    <p:cNvSpPr/>
                    <p:nvPr/>
                  </p:nvSpPr>
                  <p:spPr>
                    <a:xfrm>
                      <a:off x="607219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9" name="Прямоугольник 398"/>
                    <p:cNvSpPr/>
                    <p:nvPr/>
                  </p:nvSpPr>
                  <p:spPr>
                    <a:xfrm>
                      <a:off x="628651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0" name="Прямоугольник 399"/>
                    <p:cNvSpPr/>
                    <p:nvPr/>
                  </p:nvSpPr>
                  <p:spPr>
                    <a:xfrm>
                      <a:off x="650082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1" name="Прямоугольник 400"/>
                    <p:cNvSpPr/>
                    <p:nvPr/>
                  </p:nvSpPr>
                  <p:spPr>
                    <a:xfrm>
                      <a:off x="671514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2" name="Прямоугольник 401"/>
                    <p:cNvSpPr/>
                    <p:nvPr/>
                  </p:nvSpPr>
                  <p:spPr>
                    <a:xfrm>
                      <a:off x="692945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3" name="Прямоугольник 402"/>
                    <p:cNvSpPr/>
                    <p:nvPr/>
                  </p:nvSpPr>
                  <p:spPr>
                    <a:xfrm>
                      <a:off x="714376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4" name="Прямоугольник 403"/>
                    <p:cNvSpPr/>
                    <p:nvPr/>
                  </p:nvSpPr>
                  <p:spPr>
                    <a:xfrm>
                      <a:off x="735808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5" name="Прямоугольник 404"/>
                    <p:cNvSpPr/>
                    <p:nvPr/>
                  </p:nvSpPr>
                  <p:spPr>
                    <a:xfrm>
                      <a:off x="757239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6" name="Прямоугольник 405"/>
                    <p:cNvSpPr/>
                    <p:nvPr/>
                  </p:nvSpPr>
                  <p:spPr>
                    <a:xfrm>
                      <a:off x="778671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7" name="Прямоугольник 406"/>
                    <p:cNvSpPr/>
                    <p:nvPr/>
                  </p:nvSpPr>
                  <p:spPr>
                    <a:xfrm>
                      <a:off x="800102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8" name="Прямоугольник 407"/>
                    <p:cNvSpPr/>
                    <p:nvPr/>
                  </p:nvSpPr>
                  <p:spPr>
                    <a:xfrm>
                      <a:off x="821533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9" name="Прямоугольник 408"/>
                    <p:cNvSpPr/>
                    <p:nvPr/>
                  </p:nvSpPr>
                  <p:spPr>
                    <a:xfrm>
                      <a:off x="842965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10" name="Прямоугольник 409"/>
                    <p:cNvSpPr/>
                    <p:nvPr/>
                  </p:nvSpPr>
                  <p:spPr>
                    <a:xfrm>
                      <a:off x="864396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10" name="Группа 1015"/>
                    <p:cNvGrpSpPr/>
                    <p:nvPr/>
                  </p:nvGrpSpPr>
                  <p:grpSpPr>
                    <a:xfrm>
                      <a:off x="2214546" y="1357298"/>
                      <a:ext cx="6645420" cy="1716198"/>
                      <a:chOff x="-142908" y="1643050"/>
                      <a:chExt cx="6645420" cy="1716198"/>
                    </a:xfrm>
                    <a:grpFill/>
                  </p:grpSpPr>
                  <p:sp>
                    <p:nvSpPr>
                      <p:cNvPr id="412" name="Прямоугольник 411"/>
                      <p:cNvSpPr/>
                      <p:nvPr/>
                    </p:nvSpPr>
                    <p:spPr>
                      <a:xfrm>
                        <a:off x="-14290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3" name="Прямоугольник 412"/>
                      <p:cNvSpPr/>
                      <p:nvPr/>
                    </p:nvSpPr>
                    <p:spPr>
                      <a:xfrm>
                        <a:off x="7140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4" name="Прямоугольник 413"/>
                      <p:cNvSpPr/>
                      <p:nvPr/>
                    </p:nvSpPr>
                    <p:spPr>
                      <a:xfrm>
                        <a:off x="28572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5" name="Прямоугольник 414"/>
                      <p:cNvSpPr/>
                      <p:nvPr/>
                    </p:nvSpPr>
                    <p:spPr>
                      <a:xfrm>
                        <a:off x="50003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6" name="Прямоугольник 415"/>
                      <p:cNvSpPr/>
                      <p:nvPr/>
                    </p:nvSpPr>
                    <p:spPr>
                      <a:xfrm>
                        <a:off x="71434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7" name="Прямоугольник 416"/>
                      <p:cNvSpPr/>
                      <p:nvPr/>
                    </p:nvSpPr>
                    <p:spPr>
                      <a:xfrm>
                        <a:off x="92866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8" name="Прямоугольник 417"/>
                      <p:cNvSpPr/>
                      <p:nvPr/>
                    </p:nvSpPr>
                    <p:spPr>
                      <a:xfrm>
                        <a:off x="114297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19" name="Прямоугольник 418"/>
                      <p:cNvSpPr/>
                      <p:nvPr/>
                    </p:nvSpPr>
                    <p:spPr>
                      <a:xfrm>
                        <a:off x="135729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0" name="Прямоугольник 419"/>
                      <p:cNvSpPr/>
                      <p:nvPr/>
                    </p:nvSpPr>
                    <p:spPr>
                      <a:xfrm>
                        <a:off x="157160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1" name="Прямоугольник 420"/>
                      <p:cNvSpPr/>
                      <p:nvPr/>
                    </p:nvSpPr>
                    <p:spPr>
                      <a:xfrm>
                        <a:off x="178591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2" name="Прямоугольник 421"/>
                      <p:cNvSpPr/>
                      <p:nvPr/>
                    </p:nvSpPr>
                    <p:spPr>
                      <a:xfrm>
                        <a:off x="200023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3" name="Прямоугольник 422"/>
                      <p:cNvSpPr/>
                      <p:nvPr/>
                    </p:nvSpPr>
                    <p:spPr>
                      <a:xfrm>
                        <a:off x="221454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4" name="Прямоугольник 423"/>
                      <p:cNvSpPr/>
                      <p:nvPr/>
                    </p:nvSpPr>
                    <p:spPr>
                      <a:xfrm>
                        <a:off x="242886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5" name="Прямоугольник 424"/>
                      <p:cNvSpPr/>
                      <p:nvPr/>
                    </p:nvSpPr>
                    <p:spPr>
                      <a:xfrm>
                        <a:off x="264317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6" name="Прямоугольник 425"/>
                      <p:cNvSpPr/>
                      <p:nvPr/>
                    </p:nvSpPr>
                    <p:spPr>
                      <a:xfrm>
                        <a:off x="285748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7" name="Прямоугольник 426"/>
                      <p:cNvSpPr/>
                      <p:nvPr/>
                    </p:nvSpPr>
                    <p:spPr>
                      <a:xfrm>
                        <a:off x="307180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8" name="Прямоугольник 427"/>
                      <p:cNvSpPr/>
                      <p:nvPr/>
                    </p:nvSpPr>
                    <p:spPr>
                      <a:xfrm>
                        <a:off x="328611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29" name="Прямоугольник 428"/>
                      <p:cNvSpPr/>
                      <p:nvPr/>
                    </p:nvSpPr>
                    <p:spPr>
                      <a:xfrm>
                        <a:off x="350043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0" name="Прямоугольник 429"/>
                      <p:cNvSpPr/>
                      <p:nvPr/>
                    </p:nvSpPr>
                    <p:spPr>
                      <a:xfrm>
                        <a:off x="371474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1" name="Прямоугольник 430"/>
                      <p:cNvSpPr/>
                      <p:nvPr/>
                    </p:nvSpPr>
                    <p:spPr>
                      <a:xfrm>
                        <a:off x="392905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2" name="Прямоугольник 431"/>
                      <p:cNvSpPr/>
                      <p:nvPr/>
                    </p:nvSpPr>
                    <p:spPr>
                      <a:xfrm>
                        <a:off x="414337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3" name="Прямоугольник 432"/>
                      <p:cNvSpPr/>
                      <p:nvPr/>
                    </p:nvSpPr>
                    <p:spPr>
                      <a:xfrm>
                        <a:off x="435768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4" name="Прямоугольник 433"/>
                      <p:cNvSpPr/>
                      <p:nvPr/>
                    </p:nvSpPr>
                    <p:spPr>
                      <a:xfrm>
                        <a:off x="457200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5" name="Прямоугольник 434"/>
                      <p:cNvSpPr/>
                      <p:nvPr/>
                    </p:nvSpPr>
                    <p:spPr>
                      <a:xfrm>
                        <a:off x="478631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6" name="Прямоугольник 435"/>
                      <p:cNvSpPr/>
                      <p:nvPr/>
                    </p:nvSpPr>
                    <p:spPr>
                      <a:xfrm>
                        <a:off x="500062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7" name="Прямоугольник 436"/>
                      <p:cNvSpPr/>
                      <p:nvPr/>
                    </p:nvSpPr>
                    <p:spPr>
                      <a:xfrm>
                        <a:off x="521494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8" name="Прямоугольник 437"/>
                      <p:cNvSpPr/>
                      <p:nvPr/>
                    </p:nvSpPr>
                    <p:spPr>
                      <a:xfrm>
                        <a:off x="542925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9" name="Прямоугольник 438"/>
                      <p:cNvSpPr/>
                      <p:nvPr/>
                    </p:nvSpPr>
                    <p:spPr>
                      <a:xfrm>
                        <a:off x="564357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0" name="Прямоугольник 439"/>
                      <p:cNvSpPr/>
                      <p:nvPr/>
                    </p:nvSpPr>
                    <p:spPr>
                      <a:xfrm>
                        <a:off x="585788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1" name="Прямоугольник 440"/>
                      <p:cNvSpPr/>
                      <p:nvPr/>
                    </p:nvSpPr>
                    <p:spPr>
                      <a:xfrm>
                        <a:off x="607219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2" name="Прямоугольник 441"/>
                      <p:cNvSpPr/>
                      <p:nvPr/>
                    </p:nvSpPr>
                    <p:spPr>
                      <a:xfrm>
                        <a:off x="628651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3" name="Прямоугольник 442"/>
                      <p:cNvSpPr/>
                      <p:nvPr/>
                    </p:nvSpPr>
                    <p:spPr>
                      <a:xfrm>
                        <a:off x="-14290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4" name="Прямоугольник 443"/>
                      <p:cNvSpPr/>
                      <p:nvPr/>
                    </p:nvSpPr>
                    <p:spPr>
                      <a:xfrm>
                        <a:off x="7140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5" name="Прямоугольник 444"/>
                      <p:cNvSpPr/>
                      <p:nvPr/>
                    </p:nvSpPr>
                    <p:spPr>
                      <a:xfrm>
                        <a:off x="28572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6" name="Прямоугольник 445"/>
                      <p:cNvSpPr/>
                      <p:nvPr/>
                    </p:nvSpPr>
                    <p:spPr>
                      <a:xfrm>
                        <a:off x="50003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7" name="Прямоугольник 446"/>
                      <p:cNvSpPr/>
                      <p:nvPr/>
                    </p:nvSpPr>
                    <p:spPr>
                      <a:xfrm>
                        <a:off x="71434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8" name="Прямоугольник 447"/>
                      <p:cNvSpPr/>
                      <p:nvPr/>
                    </p:nvSpPr>
                    <p:spPr>
                      <a:xfrm>
                        <a:off x="92866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49" name="Прямоугольник 448"/>
                      <p:cNvSpPr/>
                      <p:nvPr/>
                    </p:nvSpPr>
                    <p:spPr>
                      <a:xfrm>
                        <a:off x="114297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0" name="Прямоугольник 449"/>
                      <p:cNvSpPr/>
                      <p:nvPr/>
                    </p:nvSpPr>
                    <p:spPr>
                      <a:xfrm>
                        <a:off x="135729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1" name="Прямоугольник 450"/>
                      <p:cNvSpPr/>
                      <p:nvPr/>
                    </p:nvSpPr>
                    <p:spPr>
                      <a:xfrm>
                        <a:off x="157160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2" name="Прямоугольник 451"/>
                      <p:cNvSpPr/>
                      <p:nvPr/>
                    </p:nvSpPr>
                    <p:spPr>
                      <a:xfrm>
                        <a:off x="178591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3" name="Прямоугольник 452"/>
                      <p:cNvSpPr/>
                      <p:nvPr/>
                    </p:nvSpPr>
                    <p:spPr>
                      <a:xfrm>
                        <a:off x="200023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4" name="Прямоугольник 453"/>
                      <p:cNvSpPr/>
                      <p:nvPr/>
                    </p:nvSpPr>
                    <p:spPr>
                      <a:xfrm>
                        <a:off x="221454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5" name="Прямоугольник 454"/>
                      <p:cNvSpPr/>
                      <p:nvPr/>
                    </p:nvSpPr>
                    <p:spPr>
                      <a:xfrm>
                        <a:off x="242886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6" name="Прямоугольник 455"/>
                      <p:cNvSpPr/>
                      <p:nvPr/>
                    </p:nvSpPr>
                    <p:spPr>
                      <a:xfrm>
                        <a:off x="264317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7" name="Прямоугольник 456"/>
                      <p:cNvSpPr/>
                      <p:nvPr/>
                    </p:nvSpPr>
                    <p:spPr>
                      <a:xfrm>
                        <a:off x="285748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8" name="Прямоугольник 457"/>
                      <p:cNvSpPr/>
                      <p:nvPr/>
                    </p:nvSpPr>
                    <p:spPr>
                      <a:xfrm>
                        <a:off x="307180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9" name="Прямоугольник 458"/>
                      <p:cNvSpPr/>
                      <p:nvPr/>
                    </p:nvSpPr>
                    <p:spPr>
                      <a:xfrm>
                        <a:off x="328611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0" name="Прямоугольник 459"/>
                      <p:cNvSpPr/>
                      <p:nvPr/>
                    </p:nvSpPr>
                    <p:spPr>
                      <a:xfrm>
                        <a:off x="350043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1" name="Прямоугольник 460"/>
                      <p:cNvSpPr/>
                      <p:nvPr/>
                    </p:nvSpPr>
                    <p:spPr>
                      <a:xfrm>
                        <a:off x="371474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2" name="Прямоугольник 461"/>
                      <p:cNvSpPr/>
                      <p:nvPr/>
                    </p:nvSpPr>
                    <p:spPr>
                      <a:xfrm>
                        <a:off x="392905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3" name="Прямоугольник 462"/>
                      <p:cNvSpPr/>
                      <p:nvPr/>
                    </p:nvSpPr>
                    <p:spPr>
                      <a:xfrm>
                        <a:off x="414337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4" name="Прямоугольник 463"/>
                      <p:cNvSpPr/>
                      <p:nvPr/>
                    </p:nvSpPr>
                    <p:spPr>
                      <a:xfrm>
                        <a:off x="435768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5" name="Прямоугольник 464"/>
                      <p:cNvSpPr/>
                      <p:nvPr/>
                    </p:nvSpPr>
                    <p:spPr>
                      <a:xfrm>
                        <a:off x="457200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6" name="Прямоугольник 465"/>
                      <p:cNvSpPr/>
                      <p:nvPr/>
                    </p:nvSpPr>
                    <p:spPr>
                      <a:xfrm>
                        <a:off x="478631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7" name="Прямоугольник 466"/>
                      <p:cNvSpPr/>
                      <p:nvPr/>
                    </p:nvSpPr>
                    <p:spPr>
                      <a:xfrm>
                        <a:off x="500062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8" name="Прямоугольник 467"/>
                      <p:cNvSpPr/>
                      <p:nvPr/>
                    </p:nvSpPr>
                    <p:spPr>
                      <a:xfrm>
                        <a:off x="521494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9" name="Прямоугольник 468"/>
                      <p:cNvSpPr/>
                      <p:nvPr/>
                    </p:nvSpPr>
                    <p:spPr>
                      <a:xfrm>
                        <a:off x="542925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0" name="Прямоугольник 469"/>
                      <p:cNvSpPr/>
                      <p:nvPr/>
                    </p:nvSpPr>
                    <p:spPr>
                      <a:xfrm>
                        <a:off x="564357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1" name="Прямоугольник 470"/>
                      <p:cNvSpPr/>
                      <p:nvPr/>
                    </p:nvSpPr>
                    <p:spPr>
                      <a:xfrm>
                        <a:off x="585788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2" name="Прямоугольник 471"/>
                      <p:cNvSpPr/>
                      <p:nvPr/>
                    </p:nvSpPr>
                    <p:spPr>
                      <a:xfrm>
                        <a:off x="607219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3" name="Прямоугольник 472"/>
                      <p:cNvSpPr/>
                      <p:nvPr/>
                    </p:nvSpPr>
                    <p:spPr>
                      <a:xfrm>
                        <a:off x="628651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4" name="Прямоугольник 473"/>
                      <p:cNvSpPr/>
                      <p:nvPr/>
                    </p:nvSpPr>
                    <p:spPr>
                      <a:xfrm>
                        <a:off x="-14290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5" name="Прямоугольник 474"/>
                      <p:cNvSpPr/>
                      <p:nvPr/>
                    </p:nvSpPr>
                    <p:spPr>
                      <a:xfrm>
                        <a:off x="7140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6" name="Прямоугольник 475"/>
                      <p:cNvSpPr/>
                      <p:nvPr/>
                    </p:nvSpPr>
                    <p:spPr>
                      <a:xfrm>
                        <a:off x="28572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7" name="Прямоугольник 476"/>
                      <p:cNvSpPr/>
                      <p:nvPr/>
                    </p:nvSpPr>
                    <p:spPr>
                      <a:xfrm>
                        <a:off x="50003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8" name="Прямоугольник 477"/>
                      <p:cNvSpPr/>
                      <p:nvPr/>
                    </p:nvSpPr>
                    <p:spPr>
                      <a:xfrm>
                        <a:off x="71434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9" name="Прямоугольник 478"/>
                      <p:cNvSpPr/>
                      <p:nvPr/>
                    </p:nvSpPr>
                    <p:spPr>
                      <a:xfrm>
                        <a:off x="92866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0" name="Прямоугольник 479"/>
                      <p:cNvSpPr/>
                      <p:nvPr/>
                    </p:nvSpPr>
                    <p:spPr>
                      <a:xfrm>
                        <a:off x="114297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1" name="Прямоугольник 480"/>
                      <p:cNvSpPr/>
                      <p:nvPr/>
                    </p:nvSpPr>
                    <p:spPr>
                      <a:xfrm>
                        <a:off x="135729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2" name="Прямоугольник 481"/>
                      <p:cNvSpPr/>
                      <p:nvPr/>
                    </p:nvSpPr>
                    <p:spPr>
                      <a:xfrm>
                        <a:off x="157160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3" name="Прямоугольник 482"/>
                      <p:cNvSpPr/>
                      <p:nvPr/>
                    </p:nvSpPr>
                    <p:spPr>
                      <a:xfrm>
                        <a:off x="178591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4" name="Прямоугольник 483"/>
                      <p:cNvSpPr/>
                      <p:nvPr/>
                    </p:nvSpPr>
                    <p:spPr>
                      <a:xfrm>
                        <a:off x="200023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5" name="Прямоугольник 484"/>
                      <p:cNvSpPr/>
                      <p:nvPr/>
                    </p:nvSpPr>
                    <p:spPr>
                      <a:xfrm>
                        <a:off x="221454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6" name="Прямоугольник 485"/>
                      <p:cNvSpPr/>
                      <p:nvPr/>
                    </p:nvSpPr>
                    <p:spPr>
                      <a:xfrm>
                        <a:off x="242886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7" name="Прямоугольник 486"/>
                      <p:cNvSpPr/>
                      <p:nvPr/>
                    </p:nvSpPr>
                    <p:spPr>
                      <a:xfrm>
                        <a:off x="264317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8" name="Прямоугольник 487"/>
                      <p:cNvSpPr/>
                      <p:nvPr/>
                    </p:nvSpPr>
                    <p:spPr>
                      <a:xfrm>
                        <a:off x="285748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9" name="Прямоугольник 488"/>
                      <p:cNvSpPr/>
                      <p:nvPr/>
                    </p:nvSpPr>
                    <p:spPr>
                      <a:xfrm>
                        <a:off x="307180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0" name="Прямоугольник 489"/>
                      <p:cNvSpPr/>
                      <p:nvPr/>
                    </p:nvSpPr>
                    <p:spPr>
                      <a:xfrm>
                        <a:off x="328611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1" name="Прямоугольник 490"/>
                      <p:cNvSpPr/>
                      <p:nvPr/>
                    </p:nvSpPr>
                    <p:spPr>
                      <a:xfrm>
                        <a:off x="350043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2" name="Прямоугольник 491"/>
                      <p:cNvSpPr/>
                      <p:nvPr/>
                    </p:nvSpPr>
                    <p:spPr>
                      <a:xfrm>
                        <a:off x="371474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3" name="Прямоугольник 492"/>
                      <p:cNvSpPr/>
                      <p:nvPr/>
                    </p:nvSpPr>
                    <p:spPr>
                      <a:xfrm>
                        <a:off x="392905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4" name="Прямоугольник 493"/>
                      <p:cNvSpPr/>
                      <p:nvPr/>
                    </p:nvSpPr>
                    <p:spPr>
                      <a:xfrm>
                        <a:off x="414337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5" name="Прямоугольник 494"/>
                      <p:cNvSpPr/>
                      <p:nvPr/>
                    </p:nvSpPr>
                    <p:spPr>
                      <a:xfrm>
                        <a:off x="435768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6" name="Прямоугольник 495"/>
                      <p:cNvSpPr/>
                      <p:nvPr/>
                    </p:nvSpPr>
                    <p:spPr>
                      <a:xfrm>
                        <a:off x="457200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7" name="Прямоугольник 496"/>
                      <p:cNvSpPr/>
                      <p:nvPr/>
                    </p:nvSpPr>
                    <p:spPr>
                      <a:xfrm>
                        <a:off x="478631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8" name="Прямоугольник 497"/>
                      <p:cNvSpPr/>
                      <p:nvPr/>
                    </p:nvSpPr>
                    <p:spPr>
                      <a:xfrm>
                        <a:off x="500062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9" name="Прямоугольник 498"/>
                      <p:cNvSpPr/>
                      <p:nvPr/>
                    </p:nvSpPr>
                    <p:spPr>
                      <a:xfrm>
                        <a:off x="521494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0" name="Прямоугольник 499"/>
                      <p:cNvSpPr/>
                      <p:nvPr/>
                    </p:nvSpPr>
                    <p:spPr>
                      <a:xfrm>
                        <a:off x="542925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1" name="Прямоугольник 500"/>
                      <p:cNvSpPr/>
                      <p:nvPr/>
                    </p:nvSpPr>
                    <p:spPr>
                      <a:xfrm>
                        <a:off x="564357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2" name="Прямоугольник 501"/>
                      <p:cNvSpPr/>
                      <p:nvPr/>
                    </p:nvSpPr>
                    <p:spPr>
                      <a:xfrm>
                        <a:off x="585788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3" name="Прямоугольник 502"/>
                      <p:cNvSpPr/>
                      <p:nvPr/>
                    </p:nvSpPr>
                    <p:spPr>
                      <a:xfrm>
                        <a:off x="607219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4" name="Прямоугольник 503"/>
                      <p:cNvSpPr/>
                      <p:nvPr/>
                    </p:nvSpPr>
                    <p:spPr>
                      <a:xfrm>
                        <a:off x="628651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5" name="Прямоугольник 504"/>
                      <p:cNvSpPr/>
                      <p:nvPr/>
                    </p:nvSpPr>
                    <p:spPr>
                      <a:xfrm>
                        <a:off x="-14290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6" name="Прямоугольник 505"/>
                      <p:cNvSpPr/>
                      <p:nvPr/>
                    </p:nvSpPr>
                    <p:spPr>
                      <a:xfrm>
                        <a:off x="7140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7" name="Прямоугольник 506"/>
                      <p:cNvSpPr/>
                      <p:nvPr/>
                    </p:nvSpPr>
                    <p:spPr>
                      <a:xfrm>
                        <a:off x="28572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8" name="Прямоугольник 507"/>
                      <p:cNvSpPr/>
                      <p:nvPr/>
                    </p:nvSpPr>
                    <p:spPr>
                      <a:xfrm>
                        <a:off x="50003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09" name="Прямоугольник 508"/>
                      <p:cNvSpPr/>
                      <p:nvPr/>
                    </p:nvSpPr>
                    <p:spPr>
                      <a:xfrm>
                        <a:off x="71434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0" name="Прямоугольник 509"/>
                      <p:cNvSpPr/>
                      <p:nvPr/>
                    </p:nvSpPr>
                    <p:spPr>
                      <a:xfrm>
                        <a:off x="92866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1" name="Прямоугольник 510"/>
                      <p:cNvSpPr/>
                      <p:nvPr/>
                    </p:nvSpPr>
                    <p:spPr>
                      <a:xfrm>
                        <a:off x="114297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2" name="Прямоугольник 511"/>
                      <p:cNvSpPr/>
                      <p:nvPr/>
                    </p:nvSpPr>
                    <p:spPr>
                      <a:xfrm>
                        <a:off x="135729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3" name="Прямоугольник 512"/>
                      <p:cNvSpPr/>
                      <p:nvPr/>
                    </p:nvSpPr>
                    <p:spPr>
                      <a:xfrm>
                        <a:off x="157160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4" name="Прямоугольник 513"/>
                      <p:cNvSpPr/>
                      <p:nvPr/>
                    </p:nvSpPr>
                    <p:spPr>
                      <a:xfrm>
                        <a:off x="178591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5" name="Прямоугольник 514"/>
                      <p:cNvSpPr/>
                      <p:nvPr/>
                    </p:nvSpPr>
                    <p:spPr>
                      <a:xfrm>
                        <a:off x="200023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6" name="Прямоугольник 515"/>
                      <p:cNvSpPr/>
                      <p:nvPr/>
                    </p:nvSpPr>
                    <p:spPr>
                      <a:xfrm>
                        <a:off x="221454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7" name="Прямоугольник 516"/>
                      <p:cNvSpPr/>
                      <p:nvPr/>
                    </p:nvSpPr>
                    <p:spPr>
                      <a:xfrm>
                        <a:off x="242886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8" name="Прямоугольник 517"/>
                      <p:cNvSpPr/>
                      <p:nvPr/>
                    </p:nvSpPr>
                    <p:spPr>
                      <a:xfrm>
                        <a:off x="264317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19" name="Прямоугольник 518"/>
                      <p:cNvSpPr/>
                      <p:nvPr/>
                    </p:nvSpPr>
                    <p:spPr>
                      <a:xfrm>
                        <a:off x="285748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0" name="Прямоугольник 519"/>
                      <p:cNvSpPr/>
                      <p:nvPr/>
                    </p:nvSpPr>
                    <p:spPr>
                      <a:xfrm>
                        <a:off x="307180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1" name="Прямоугольник 520"/>
                      <p:cNvSpPr/>
                      <p:nvPr/>
                    </p:nvSpPr>
                    <p:spPr>
                      <a:xfrm>
                        <a:off x="328611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2" name="Прямоугольник 521"/>
                      <p:cNvSpPr/>
                      <p:nvPr/>
                    </p:nvSpPr>
                    <p:spPr>
                      <a:xfrm>
                        <a:off x="350043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2</a:t>
                        </a:r>
                        <a:endParaRPr lang="ru-RU" dirty="0"/>
                      </a:p>
                    </p:txBody>
                  </p:sp>
                  <p:sp>
                    <p:nvSpPr>
                      <p:cNvPr id="523" name="Прямоугольник 522"/>
                      <p:cNvSpPr/>
                      <p:nvPr/>
                    </p:nvSpPr>
                    <p:spPr>
                      <a:xfrm>
                        <a:off x="371474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4" name="Прямоугольник 523"/>
                      <p:cNvSpPr/>
                      <p:nvPr/>
                    </p:nvSpPr>
                    <p:spPr>
                      <a:xfrm>
                        <a:off x="392905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5" name="Прямоугольник 524"/>
                      <p:cNvSpPr/>
                      <p:nvPr/>
                    </p:nvSpPr>
                    <p:spPr>
                      <a:xfrm>
                        <a:off x="414337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6" name="Прямоугольник 525"/>
                      <p:cNvSpPr/>
                      <p:nvPr/>
                    </p:nvSpPr>
                    <p:spPr>
                      <a:xfrm>
                        <a:off x="435768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7" name="Прямоугольник 526"/>
                      <p:cNvSpPr/>
                      <p:nvPr/>
                    </p:nvSpPr>
                    <p:spPr>
                      <a:xfrm>
                        <a:off x="457200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8" name="Прямоугольник 527"/>
                      <p:cNvSpPr/>
                      <p:nvPr/>
                    </p:nvSpPr>
                    <p:spPr>
                      <a:xfrm>
                        <a:off x="478631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29" name="Прямоугольник 528"/>
                      <p:cNvSpPr/>
                      <p:nvPr/>
                    </p:nvSpPr>
                    <p:spPr>
                      <a:xfrm>
                        <a:off x="500062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0" name="Прямоугольник 529"/>
                      <p:cNvSpPr/>
                      <p:nvPr/>
                    </p:nvSpPr>
                    <p:spPr>
                      <a:xfrm>
                        <a:off x="521494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1" name="Прямоугольник 530"/>
                      <p:cNvSpPr/>
                      <p:nvPr/>
                    </p:nvSpPr>
                    <p:spPr>
                      <a:xfrm>
                        <a:off x="542925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2" name="Прямоугольник 531"/>
                      <p:cNvSpPr/>
                      <p:nvPr/>
                    </p:nvSpPr>
                    <p:spPr>
                      <a:xfrm>
                        <a:off x="564357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3" name="Прямоугольник 532"/>
                      <p:cNvSpPr/>
                      <p:nvPr/>
                    </p:nvSpPr>
                    <p:spPr>
                      <a:xfrm>
                        <a:off x="585788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4" name="Прямоугольник 533"/>
                      <p:cNvSpPr/>
                      <p:nvPr/>
                    </p:nvSpPr>
                    <p:spPr>
                      <a:xfrm>
                        <a:off x="607219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5" name="Прямоугольник 534"/>
                      <p:cNvSpPr/>
                      <p:nvPr/>
                    </p:nvSpPr>
                    <p:spPr>
                      <a:xfrm>
                        <a:off x="628651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6" name="Прямоугольник 535"/>
                      <p:cNvSpPr/>
                      <p:nvPr/>
                    </p:nvSpPr>
                    <p:spPr>
                      <a:xfrm>
                        <a:off x="-14290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7" name="Прямоугольник 536"/>
                      <p:cNvSpPr/>
                      <p:nvPr/>
                    </p:nvSpPr>
                    <p:spPr>
                      <a:xfrm>
                        <a:off x="7140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8" name="Прямоугольник 537"/>
                      <p:cNvSpPr/>
                      <p:nvPr/>
                    </p:nvSpPr>
                    <p:spPr>
                      <a:xfrm>
                        <a:off x="28572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39" name="Прямоугольник 538"/>
                      <p:cNvSpPr/>
                      <p:nvPr/>
                    </p:nvSpPr>
                    <p:spPr>
                      <a:xfrm>
                        <a:off x="50003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0" name="Прямоугольник 539"/>
                      <p:cNvSpPr/>
                      <p:nvPr/>
                    </p:nvSpPr>
                    <p:spPr>
                      <a:xfrm>
                        <a:off x="71434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1" name="Прямоугольник 540"/>
                      <p:cNvSpPr/>
                      <p:nvPr/>
                    </p:nvSpPr>
                    <p:spPr>
                      <a:xfrm>
                        <a:off x="92866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2" name="Прямоугольник 541"/>
                      <p:cNvSpPr/>
                      <p:nvPr/>
                    </p:nvSpPr>
                    <p:spPr>
                      <a:xfrm>
                        <a:off x="114297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3" name="Прямоугольник 542"/>
                      <p:cNvSpPr/>
                      <p:nvPr/>
                    </p:nvSpPr>
                    <p:spPr>
                      <a:xfrm>
                        <a:off x="135729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4" name="Прямоугольник 543"/>
                      <p:cNvSpPr/>
                      <p:nvPr/>
                    </p:nvSpPr>
                    <p:spPr>
                      <a:xfrm>
                        <a:off x="157160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5" name="Прямоугольник 544"/>
                      <p:cNvSpPr/>
                      <p:nvPr/>
                    </p:nvSpPr>
                    <p:spPr>
                      <a:xfrm>
                        <a:off x="178591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6" name="Прямоугольник 545"/>
                      <p:cNvSpPr/>
                      <p:nvPr/>
                    </p:nvSpPr>
                    <p:spPr>
                      <a:xfrm>
                        <a:off x="200023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7" name="Прямоугольник 546"/>
                      <p:cNvSpPr/>
                      <p:nvPr/>
                    </p:nvSpPr>
                    <p:spPr>
                      <a:xfrm>
                        <a:off x="221454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8" name="Прямоугольник 547"/>
                      <p:cNvSpPr/>
                      <p:nvPr/>
                    </p:nvSpPr>
                    <p:spPr>
                      <a:xfrm>
                        <a:off x="242886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49" name="Прямоугольник 548"/>
                      <p:cNvSpPr/>
                      <p:nvPr/>
                    </p:nvSpPr>
                    <p:spPr>
                      <a:xfrm>
                        <a:off x="264317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0" name="Прямоугольник 549"/>
                      <p:cNvSpPr/>
                      <p:nvPr/>
                    </p:nvSpPr>
                    <p:spPr>
                      <a:xfrm>
                        <a:off x="285748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0</a:t>
                        </a:r>
                        <a:endParaRPr lang="ru-RU" dirty="0"/>
                      </a:p>
                    </p:txBody>
                  </p:sp>
                  <p:sp>
                    <p:nvSpPr>
                      <p:cNvPr id="551" name="Прямоугольник 550"/>
                      <p:cNvSpPr/>
                      <p:nvPr/>
                    </p:nvSpPr>
                    <p:spPr>
                      <a:xfrm>
                        <a:off x="307180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2" name="Прямоугольник 551"/>
                      <p:cNvSpPr/>
                      <p:nvPr/>
                    </p:nvSpPr>
                    <p:spPr>
                      <a:xfrm>
                        <a:off x="328611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3" name="Прямоугольник 552"/>
                      <p:cNvSpPr/>
                      <p:nvPr/>
                    </p:nvSpPr>
                    <p:spPr>
                      <a:xfrm>
                        <a:off x="350043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4" name="Прямоугольник 553"/>
                      <p:cNvSpPr/>
                      <p:nvPr/>
                    </p:nvSpPr>
                    <p:spPr>
                      <a:xfrm>
                        <a:off x="371474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5" name="Прямоугольник 554"/>
                      <p:cNvSpPr/>
                      <p:nvPr/>
                    </p:nvSpPr>
                    <p:spPr>
                      <a:xfrm>
                        <a:off x="392905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6" name="Прямоугольник 555"/>
                      <p:cNvSpPr/>
                      <p:nvPr/>
                    </p:nvSpPr>
                    <p:spPr>
                      <a:xfrm>
                        <a:off x="414337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7" name="Прямоугольник 556"/>
                      <p:cNvSpPr/>
                      <p:nvPr/>
                    </p:nvSpPr>
                    <p:spPr>
                      <a:xfrm>
                        <a:off x="435768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8" name="Прямоугольник 557"/>
                      <p:cNvSpPr/>
                      <p:nvPr/>
                    </p:nvSpPr>
                    <p:spPr>
                      <a:xfrm>
                        <a:off x="457200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9" name="Прямоугольник 558"/>
                      <p:cNvSpPr/>
                      <p:nvPr/>
                    </p:nvSpPr>
                    <p:spPr>
                      <a:xfrm>
                        <a:off x="478631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0" name="Прямоугольник 559"/>
                      <p:cNvSpPr/>
                      <p:nvPr/>
                    </p:nvSpPr>
                    <p:spPr>
                      <a:xfrm>
                        <a:off x="500062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1" name="Прямоугольник 560"/>
                      <p:cNvSpPr/>
                      <p:nvPr/>
                    </p:nvSpPr>
                    <p:spPr>
                      <a:xfrm>
                        <a:off x="521494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2" name="Прямоугольник 561"/>
                      <p:cNvSpPr/>
                      <p:nvPr/>
                    </p:nvSpPr>
                    <p:spPr>
                      <a:xfrm>
                        <a:off x="542925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3" name="Прямоугольник 562"/>
                      <p:cNvSpPr/>
                      <p:nvPr/>
                    </p:nvSpPr>
                    <p:spPr>
                      <a:xfrm>
                        <a:off x="564357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4" name="Прямоугольник 563"/>
                      <p:cNvSpPr/>
                      <p:nvPr/>
                    </p:nvSpPr>
                    <p:spPr>
                      <a:xfrm>
                        <a:off x="585788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5" name="Прямоугольник 564"/>
                      <p:cNvSpPr/>
                      <p:nvPr/>
                    </p:nvSpPr>
                    <p:spPr>
                      <a:xfrm>
                        <a:off x="607219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6" name="Прямоугольник 565"/>
                      <p:cNvSpPr/>
                      <p:nvPr/>
                    </p:nvSpPr>
                    <p:spPr>
                      <a:xfrm>
                        <a:off x="628651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7" name="Прямоугольник 566"/>
                      <p:cNvSpPr/>
                      <p:nvPr/>
                    </p:nvSpPr>
                    <p:spPr>
                      <a:xfrm>
                        <a:off x="-14290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8" name="Прямоугольник 567"/>
                      <p:cNvSpPr/>
                      <p:nvPr/>
                    </p:nvSpPr>
                    <p:spPr>
                      <a:xfrm>
                        <a:off x="7140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9" name="Прямоугольник 568"/>
                      <p:cNvSpPr/>
                      <p:nvPr/>
                    </p:nvSpPr>
                    <p:spPr>
                      <a:xfrm>
                        <a:off x="28572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0" name="Прямоугольник 569"/>
                      <p:cNvSpPr/>
                      <p:nvPr/>
                    </p:nvSpPr>
                    <p:spPr>
                      <a:xfrm>
                        <a:off x="50003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1" name="Прямоугольник 570"/>
                      <p:cNvSpPr/>
                      <p:nvPr/>
                    </p:nvSpPr>
                    <p:spPr>
                      <a:xfrm>
                        <a:off x="71434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2" name="Прямоугольник 571"/>
                      <p:cNvSpPr/>
                      <p:nvPr/>
                    </p:nvSpPr>
                    <p:spPr>
                      <a:xfrm>
                        <a:off x="92866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3" name="Прямоугольник 572"/>
                      <p:cNvSpPr/>
                      <p:nvPr/>
                    </p:nvSpPr>
                    <p:spPr>
                      <a:xfrm>
                        <a:off x="114297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4" name="Прямоугольник 573"/>
                      <p:cNvSpPr/>
                      <p:nvPr/>
                    </p:nvSpPr>
                    <p:spPr>
                      <a:xfrm>
                        <a:off x="135729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5" name="Прямоугольник 574"/>
                      <p:cNvSpPr/>
                      <p:nvPr/>
                    </p:nvSpPr>
                    <p:spPr>
                      <a:xfrm>
                        <a:off x="157160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6" name="Прямоугольник 575"/>
                      <p:cNvSpPr/>
                      <p:nvPr/>
                    </p:nvSpPr>
                    <p:spPr>
                      <a:xfrm>
                        <a:off x="178591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7" name="Прямоугольник 576"/>
                      <p:cNvSpPr/>
                      <p:nvPr/>
                    </p:nvSpPr>
                    <p:spPr>
                      <a:xfrm>
                        <a:off x="200023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8" name="Прямоугольник 577"/>
                      <p:cNvSpPr/>
                      <p:nvPr/>
                    </p:nvSpPr>
                    <p:spPr>
                      <a:xfrm>
                        <a:off x="221454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9" name="Прямоугольник 578"/>
                      <p:cNvSpPr/>
                      <p:nvPr/>
                    </p:nvSpPr>
                    <p:spPr>
                      <a:xfrm>
                        <a:off x="242886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0" name="Прямоугольник 579"/>
                      <p:cNvSpPr/>
                      <p:nvPr/>
                    </p:nvSpPr>
                    <p:spPr>
                      <a:xfrm>
                        <a:off x="264317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1" name="Прямоугольник 580"/>
                      <p:cNvSpPr/>
                      <p:nvPr/>
                    </p:nvSpPr>
                    <p:spPr>
                      <a:xfrm>
                        <a:off x="285748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2" name="Прямоугольник 581"/>
                      <p:cNvSpPr/>
                      <p:nvPr/>
                    </p:nvSpPr>
                    <p:spPr>
                      <a:xfrm>
                        <a:off x="307180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3" name="Прямоугольник 582"/>
                      <p:cNvSpPr/>
                      <p:nvPr/>
                    </p:nvSpPr>
                    <p:spPr>
                      <a:xfrm>
                        <a:off x="328611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4" name="Прямоугольник 583"/>
                      <p:cNvSpPr/>
                      <p:nvPr/>
                    </p:nvSpPr>
                    <p:spPr>
                      <a:xfrm>
                        <a:off x="350043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2</a:t>
                        </a:r>
                        <a:endParaRPr lang="ru-RU" dirty="0"/>
                      </a:p>
                    </p:txBody>
                  </p:sp>
                  <p:sp>
                    <p:nvSpPr>
                      <p:cNvPr id="585" name="Прямоугольник 584"/>
                      <p:cNvSpPr/>
                      <p:nvPr/>
                    </p:nvSpPr>
                    <p:spPr>
                      <a:xfrm>
                        <a:off x="371474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6" name="Прямоугольник 585"/>
                      <p:cNvSpPr/>
                      <p:nvPr/>
                    </p:nvSpPr>
                    <p:spPr>
                      <a:xfrm>
                        <a:off x="392905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7" name="Прямоугольник 586"/>
                      <p:cNvSpPr/>
                      <p:nvPr/>
                    </p:nvSpPr>
                    <p:spPr>
                      <a:xfrm>
                        <a:off x="414337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8" name="Прямоугольник 587"/>
                      <p:cNvSpPr/>
                      <p:nvPr/>
                    </p:nvSpPr>
                    <p:spPr>
                      <a:xfrm>
                        <a:off x="435768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9" name="Прямоугольник 588"/>
                      <p:cNvSpPr/>
                      <p:nvPr/>
                    </p:nvSpPr>
                    <p:spPr>
                      <a:xfrm>
                        <a:off x="457200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0" name="Прямоугольник 589"/>
                      <p:cNvSpPr/>
                      <p:nvPr/>
                    </p:nvSpPr>
                    <p:spPr>
                      <a:xfrm>
                        <a:off x="478631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1" name="Прямоугольник 590"/>
                      <p:cNvSpPr/>
                      <p:nvPr/>
                    </p:nvSpPr>
                    <p:spPr>
                      <a:xfrm>
                        <a:off x="500062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2" name="Прямоугольник 591"/>
                      <p:cNvSpPr/>
                      <p:nvPr/>
                    </p:nvSpPr>
                    <p:spPr>
                      <a:xfrm>
                        <a:off x="521494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3" name="Прямоугольник 592"/>
                      <p:cNvSpPr/>
                      <p:nvPr/>
                    </p:nvSpPr>
                    <p:spPr>
                      <a:xfrm>
                        <a:off x="542925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4" name="Прямоугольник 593"/>
                      <p:cNvSpPr/>
                      <p:nvPr/>
                    </p:nvSpPr>
                    <p:spPr>
                      <a:xfrm>
                        <a:off x="564357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5" name="Прямоугольник 594"/>
                      <p:cNvSpPr/>
                      <p:nvPr/>
                    </p:nvSpPr>
                    <p:spPr>
                      <a:xfrm>
                        <a:off x="585788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6" name="Прямоугольник 595"/>
                      <p:cNvSpPr/>
                      <p:nvPr/>
                    </p:nvSpPr>
                    <p:spPr>
                      <a:xfrm>
                        <a:off x="607219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7" name="Прямоугольник 596"/>
                      <p:cNvSpPr/>
                      <p:nvPr/>
                    </p:nvSpPr>
                    <p:spPr>
                      <a:xfrm>
                        <a:off x="628651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XX</a:t>
                        </a:r>
                        <a:endParaRPr lang="ru-RU" dirty="0"/>
                      </a:p>
                    </p:txBody>
                  </p:sp>
                  <p:sp>
                    <p:nvSpPr>
                      <p:cNvPr id="598" name="Прямоугольник 597"/>
                      <p:cNvSpPr/>
                      <p:nvPr/>
                    </p:nvSpPr>
                    <p:spPr>
                      <a:xfrm>
                        <a:off x="-14290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9" name="Прямоугольник 598"/>
                      <p:cNvSpPr/>
                      <p:nvPr/>
                    </p:nvSpPr>
                    <p:spPr>
                      <a:xfrm>
                        <a:off x="7140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0" name="Прямоугольник 599"/>
                      <p:cNvSpPr/>
                      <p:nvPr/>
                    </p:nvSpPr>
                    <p:spPr>
                      <a:xfrm>
                        <a:off x="28572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1" name="Прямоугольник 600"/>
                      <p:cNvSpPr/>
                      <p:nvPr/>
                    </p:nvSpPr>
                    <p:spPr>
                      <a:xfrm>
                        <a:off x="50003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2" name="Прямоугольник 601"/>
                      <p:cNvSpPr/>
                      <p:nvPr/>
                    </p:nvSpPr>
                    <p:spPr>
                      <a:xfrm>
                        <a:off x="71434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3" name="Прямоугольник 602"/>
                      <p:cNvSpPr/>
                      <p:nvPr/>
                    </p:nvSpPr>
                    <p:spPr>
                      <a:xfrm>
                        <a:off x="92866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4" name="Прямоугольник 603"/>
                      <p:cNvSpPr/>
                      <p:nvPr/>
                    </p:nvSpPr>
                    <p:spPr>
                      <a:xfrm>
                        <a:off x="114297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5" name="Прямоугольник 604"/>
                      <p:cNvSpPr/>
                      <p:nvPr/>
                    </p:nvSpPr>
                    <p:spPr>
                      <a:xfrm>
                        <a:off x="135729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6" name="Прямоугольник 605"/>
                      <p:cNvSpPr/>
                      <p:nvPr/>
                    </p:nvSpPr>
                    <p:spPr>
                      <a:xfrm>
                        <a:off x="157160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7" name="Прямоугольник 606"/>
                      <p:cNvSpPr/>
                      <p:nvPr/>
                    </p:nvSpPr>
                    <p:spPr>
                      <a:xfrm>
                        <a:off x="178591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8" name="Прямоугольник 607"/>
                      <p:cNvSpPr/>
                      <p:nvPr/>
                    </p:nvSpPr>
                    <p:spPr>
                      <a:xfrm>
                        <a:off x="200023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9" name="Прямоугольник 608"/>
                      <p:cNvSpPr/>
                      <p:nvPr/>
                    </p:nvSpPr>
                    <p:spPr>
                      <a:xfrm>
                        <a:off x="221454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0" name="Прямоугольник 609"/>
                      <p:cNvSpPr/>
                      <p:nvPr/>
                    </p:nvSpPr>
                    <p:spPr>
                      <a:xfrm>
                        <a:off x="242886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1" name="Прямоугольник 610"/>
                      <p:cNvSpPr/>
                      <p:nvPr/>
                    </p:nvSpPr>
                    <p:spPr>
                      <a:xfrm>
                        <a:off x="264317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2" name="Прямоугольник 611"/>
                      <p:cNvSpPr/>
                      <p:nvPr/>
                    </p:nvSpPr>
                    <p:spPr>
                      <a:xfrm>
                        <a:off x="285748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3" name="Прямоугольник 612"/>
                      <p:cNvSpPr/>
                      <p:nvPr/>
                    </p:nvSpPr>
                    <p:spPr>
                      <a:xfrm>
                        <a:off x="307180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4" name="Прямоугольник 613"/>
                      <p:cNvSpPr/>
                      <p:nvPr/>
                    </p:nvSpPr>
                    <p:spPr>
                      <a:xfrm>
                        <a:off x="328611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5" name="Прямоугольник 614"/>
                      <p:cNvSpPr/>
                      <p:nvPr/>
                    </p:nvSpPr>
                    <p:spPr>
                      <a:xfrm>
                        <a:off x="350043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6" name="Прямоугольник 615"/>
                      <p:cNvSpPr/>
                      <p:nvPr/>
                    </p:nvSpPr>
                    <p:spPr>
                      <a:xfrm>
                        <a:off x="371474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7" name="Прямоугольник 616"/>
                      <p:cNvSpPr/>
                      <p:nvPr/>
                    </p:nvSpPr>
                    <p:spPr>
                      <a:xfrm>
                        <a:off x="392905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8" name="Прямоугольник 617"/>
                      <p:cNvSpPr/>
                      <p:nvPr/>
                    </p:nvSpPr>
                    <p:spPr>
                      <a:xfrm>
                        <a:off x="414337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9" name="Прямоугольник 618"/>
                      <p:cNvSpPr/>
                      <p:nvPr/>
                    </p:nvSpPr>
                    <p:spPr>
                      <a:xfrm>
                        <a:off x="435768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0" name="Прямоугольник 619"/>
                      <p:cNvSpPr/>
                      <p:nvPr/>
                    </p:nvSpPr>
                    <p:spPr>
                      <a:xfrm>
                        <a:off x="457200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1" name="Прямоугольник 620"/>
                      <p:cNvSpPr/>
                      <p:nvPr/>
                    </p:nvSpPr>
                    <p:spPr>
                      <a:xfrm>
                        <a:off x="478631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2" name="Прямоугольник 621"/>
                      <p:cNvSpPr/>
                      <p:nvPr/>
                    </p:nvSpPr>
                    <p:spPr>
                      <a:xfrm>
                        <a:off x="500062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3" name="Прямоугольник 622"/>
                      <p:cNvSpPr/>
                      <p:nvPr/>
                    </p:nvSpPr>
                    <p:spPr>
                      <a:xfrm>
                        <a:off x="521494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4" name="Прямоугольник 623"/>
                      <p:cNvSpPr/>
                      <p:nvPr/>
                    </p:nvSpPr>
                    <p:spPr>
                      <a:xfrm>
                        <a:off x="542925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5" name="Прямоугольник 624"/>
                      <p:cNvSpPr/>
                      <p:nvPr/>
                    </p:nvSpPr>
                    <p:spPr>
                      <a:xfrm>
                        <a:off x="564357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6" name="Прямоугольник 625"/>
                      <p:cNvSpPr/>
                      <p:nvPr/>
                    </p:nvSpPr>
                    <p:spPr>
                      <a:xfrm>
                        <a:off x="585788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7" name="Прямоугольник 626"/>
                      <p:cNvSpPr/>
                      <p:nvPr/>
                    </p:nvSpPr>
                    <p:spPr>
                      <a:xfrm>
                        <a:off x="607219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8" name="Прямоугольник 627"/>
                      <p:cNvSpPr/>
                      <p:nvPr/>
                    </p:nvSpPr>
                    <p:spPr>
                      <a:xfrm>
                        <a:off x="628651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9" name="Прямоугольник 628"/>
                      <p:cNvSpPr/>
                      <p:nvPr/>
                    </p:nvSpPr>
                    <p:spPr>
                      <a:xfrm>
                        <a:off x="-14290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0" name="Прямоугольник 629"/>
                      <p:cNvSpPr/>
                      <p:nvPr/>
                    </p:nvSpPr>
                    <p:spPr>
                      <a:xfrm>
                        <a:off x="7140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1" name="Прямоугольник 630"/>
                      <p:cNvSpPr/>
                      <p:nvPr/>
                    </p:nvSpPr>
                    <p:spPr>
                      <a:xfrm>
                        <a:off x="28572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2" name="Прямоугольник 631"/>
                      <p:cNvSpPr/>
                      <p:nvPr/>
                    </p:nvSpPr>
                    <p:spPr>
                      <a:xfrm>
                        <a:off x="50003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3" name="Прямоугольник 632"/>
                      <p:cNvSpPr/>
                      <p:nvPr/>
                    </p:nvSpPr>
                    <p:spPr>
                      <a:xfrm>
                        <a:off x="71434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4" name="Прямоугольник 633"/>
                      <p:cNvSpPr/>
                      <p:nvPr/>
                    </p:nvSpPr>
                    <p:spPr>
                      <a:xfrm>
                        <a:off x="92866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5" name="Прямоугольник 634"/>
                      <p:cNvSpPr/>
                      <p:nvPr/>
                    </p:nvSpPr>
                    <p:spPr>
                      <a:xfrm>
                        <a:off x="114297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6" name="Прямоугольник 635"/>
                      <p:cNvSpPr/>
                      <p:nvPr/>
                    </p:nvSpPr>
                    <p:spPr>
                      <a:xfrm>
                        <a:off x="135729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7" name="Прямоугольник 636"/>
                      <p:cNvSpPr/>
                      <p:nvPr/>
                    </p:nvSpPr>
                    <p:spPr>
                      <a:xfrm>
                        <a:off x="157160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8" name="Прямоугольник 637"/>
                      <p:cNvSpPr/>
                      <p:nvPr/>
                    </p:nvSpPr>
                    <p:spPr>
                      <a:xfrm>
                        <a:off x="178591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9" name="Прямоугольник 638"/>
                      <p:cNvSpPr/>
                      <p:nvPr/>
                    </p:nvSpPr>
                    <p:spPr>
                      <a:xfrm>
                        <a:off x="200023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0" name="Прямоугольник 639"/>
                      <p:cNvSpPr/>
                      <p:nvPr/>
                    </p:nvSpPr>
                    <p:spPr>
                      <a:xfrm>
                        <a:off x="221454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1" name="Прямоугольник 640"/>
                      <p:cNvSpPr/>
                      <p:nvPr/>
                    </p:nvSpPr>
                    <p:spPr>
                      <a:xfrm>
                        <a:off x="242886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2" name="Прямоугольник 641"/>
                      <p:cNvSpPr/>
                      <p:nvPr/>
                    </p:nvSpPr>
                    <p:spPr>
                      <a:xfrm>
                        <a:off x="264317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3" name="Прямоугольник 642"/>
                      <p:cNvSpPr/>
                      <p:nvPr/>
                    </p:nvSpPr>
                    <p:spPr>
                      <a:xfrm>
                        <a:off x="285748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4" name="Прямоугольник 643"/>
                      <p:cNvSpPr/>
                      <p:nvPr/>
                    </p:nvSpPr>
                    <p:spPr>
                      <a:xfrm>
                        <a:off x="307180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5" name="Прямоугольник 644"/>
                      <p:cNvSpPr/>
                      <p:nvPr/>
                    </p:nvSpPr>
                    <p:spPr>
                      <a:xfrm>
                        <a:off x="328611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6" name="Прямоугольник 645"/>
                      <p:cNvSpPr/>
                      <p:nvPr/>
                    </p:nvSpPr>
                    <p:spPr>
                      <a:xfrm>
                        <a:off x="350043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7" name="Прямоугольник 646"/>
                      <p:cNvSpPr/>
                      <p:nvPr/>
                    </p:nvSpPr>
                    <p:spPr>
                      <a:xfrm>
                        <a:off x="371474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8" name="Прямоугольник 647"/>
                      <p:cNvSpPr/>
                      <p:nvPr/>
                    </p:nvSpPr>
                    <p:spPr>
                      <a:xfrm>
                        <a:off x="392905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9" name="Прямоугольник 648"/>
                      <p:cNvSpPr/>
                      <p:nvPr/>
                    </p:nvSpPr>
                    <p:spPr>
                      <a:xfrm>
                        <a:off x="414337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0" name="Прямоугольник 649"/>
                      <p:cNvSpPr/>
                      <p:nvPr/>
                    </p:nvSpPr>
                    <p:spPr>
                      <a:xfrm>
                        <a:off x="435768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1" name="Прямоугольник 650"/>
                      <p:cNvSpPr/>
                      <p:nvPr/>
                    </p:nvSpPr>
                    <p:spPr>
                      <a:xfrm>
                        <a:off x="457200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2" name="Прямоугольник 651"/>
                      <p:cNvSpPr/>
                      <p:nvPr/>
                    </p:nvSpPr>
                    <p:spPr>
                      <a:xfrm>
                        <a:off x="478631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3" name="Прямоугольник 652"/>
                      <p:cNvSpPr/>
                      <p:nvPr/>
                    </p:nvSpPr>
                    <p:spPr>
                      <a:xfrm>
                        <a:off x="500062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4" name="Прямоугольник 653"/>
                      <p:cNvSpPr/>
                      <p:nvPr/>
                    </p:nvSpPr>
                    <p:spPr>
                      <a:xfrm>
                        <a:off x="521494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5" name="Прямоугольник 654"/>
                      <p:cNvSpPr/>
                      <p:nvPr/>
                    </p:nvSpPr>
                    <p:spPr>
                      <a:xfrm>
                        <a:off x="542925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6" name="Прямоугольник 655"/>
                      <p:cNvSpPr/>
                      <p:nvPr/>
                    </p:nvSpPr>
                    <p:spPr>
                      <a:xfrm>
                        <a:off x="564357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7" name="Прямоугольник 656"/>
                      <p:cNvSpPr/>
                      <p:nvPr/>
                    </p:nvSpPr>
                    <p:spPr>
                      <a:xfrm>
                        <a:off x="585788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8" name="Прямоугольник 657"/>
                      <p:cNvSpPr/>
                      <p:nvPr/>
                    </p:nvSpPr>
                    <p:spPr>
                      <a:xfrm>
                        <a:off x="607219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9" name="Прямоугольник 658"/>
                      <p:cNvSpPr/>
                      <p:nvPr/>
                    </p:nvSpPr>
                    <p:spPr>
                      <a:xfrm>
                        <a:off x="628651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1" name="Группа 1580"/>
                <p:cNvGrpSpPr/>
                <p:nvPr/>
              </p:nvGrpSpPr>
              <p:grpSpPr>
                <a:xfrm>
                  <a:off x="2212860" y="5000636"/>
                  <a:ext cx="6645420" cy="1932198"/>
                  <a:chOff x="2214546" y="1141298"/>
                  <a:chExt cx="6645420" cy="1932198"/>
                </a:xfrm>
                <a:grpFill/>
              </p:grpSpPr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221454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99" name="Прямоугольник 98"/>
                  <p:cNvSpPr/>
                  <p:nvPr/>
                </p:nvSpPr>
                <p:spPr>
                  <a:xfrm>
                    <a:off x="242886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0" name="Прямоугольник 99"/>
                  <p:cNvSpPr/>
                  <p:nvPr/>
                </p:nvSpPr>
                <p:spPr>
                  <a:xfrm>
                    <a:off x="264317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1" name="Прямоугольник 100"/>
                  <p:cNvSpPr/>
                  <p:nvPr/>
                </p:nvSpPr>
                <p:spPr>
                  <a:xfrm>
                    <a:off x="285748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2" name="Прямоугольник 101"/>
                  <p:cNvSpPr/>
                  <p:nvPr/>
                </p:nvSpPr>
                <p:spPr>
                  <a:xfrm>
                    <a:off x="307180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3" name="Прямоугольник 102"/>
                  <p:cNvSpPr/>
                  <p:nvPr/>
                </p:nvSpPr>
                <p:spPr>
                  <a:xfrm>
                    <a:off x="328611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4" name="Прямоугольник 103"/>
                  <p:cNvSpPr/>
                  <p:nvPr/>
                </p:nvSpPr>
                <p:spPr>
                  <a:xfrm>
                    <a:off x="350043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5" name="Прямоугольник 104"/>
                  <p:cNvSpPr/>
                  <p:nvPr/>
                </p:nvSpPr>
                <p:spPr>
                  <a:xfrm>
                    <a:off x="371474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392905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7" name="Прямоугольник 106"/>
                  <p:cNvSpPr/>
                  <p:nvPr/>
                </p:nvSpPr>
                <p:spPr>
                  <a:xfrm>
                    <a:off x="414337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8" name="Прямоугольник 107"/>
                  <p:cNvSpPr/>
                  <p:nvPr/>
                </p:nvSpPr>
                <p:spPr>
                  <a:xfrm>
                    <a:off x="435768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09" name="Прямоугольник 108"/>
                  <p:cNvSpPr/>
                  <p:nvPr/>
                </p:nvSpPr>
                <p:spPr>
                  <a:xfrm>
                    <a:off x="457200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0" name="Прямоугольник 109"/>
                  <p:cNvSpPr/>
                  <p:nvPr/>
                </p:nvSpPr>
                <p:spPr>
                  <a:xfrm>
                    <a:off x="478631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1" name="Прямоугольник 110"/>
                  <p:cNvSpPr/>
                  <p:nvPr/>
                </p:nvSpPr>
                <p:spPr>
                  <a:xfrm>
                    <a:off x="500062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2" name="Прямоугольник 111"/>
                  <p:cNvSpPr/>
                  <p:nvPr/>
                </p:nvSpPr>
                <p:spPr>
                  <a:xfrm>
                    <a:off x="521494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3" name="Прямоугольник 112"/>
                  <p:cNvSpPr/>
                  <p:nvPr/>
                </p:nvSpPr>
                <p:spPr>
                  <a:xfrm>
                    <a:off x="542925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4" name="Прямоугольник 113"/>
                  <p:cNvSpPr/>
                  <p:nvPr/>
                </p:nvSpPr>
                <p:spPr>
                  <a:xfrm>
                    <a:off x="564357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5" name="Прямоугольник 114"/>
                  <p:cNvSpPr/>
                  <p:nvPr/>
                </p:nvSpPr>
                <p:spPr>
                  <a:xfrm>
                    <a:off x="585788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6" name="Прямоугольник 115"/>
                  <p:cNvSpPr/>
                  <p:nvPr/>
                </p:nvSpPr>
                <p:spPr>
                  <a:xfrm>
                    <a:off x="607219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7" name="Прямоугольник 116"/>
                  <p:cNvSpPr/>
                  <p:nvPr/>
                </p:nvSpPr>
                <p:spPr>
                  <a:xfrm>
                    <a:off x="628651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8" name="Прямоугольник 117"/>
                  <p:cNvSpPr/>
                  <p:nvPr/>
                </p:nvSpPr>
                <p:spPr>
                  <a:xfrm>
                    <a:off x="650082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19" name="Прямоугольник 118"/>
                  <p:cNvSpPr/>
                  <p:nvPr/>
                </p:nvSpPr>
                <p:spPr>
                  <a:xfrm>
                    <a:off x="671514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0" name="Прямоугольник 119"/>
                  <p:cNvSpPr/>
                  <p:nvPr/>
                </p:nvSpPr>
                <p:spPr>
                  <a:xfrm>
                    <a:off x="692945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1" name="Прямоугольник 120"/>
                  <p:cNvSpPr/>
                  <p:nvPr/>
                </p:nvSpPr>
                <p:spPr>
                  <a:xfrm>
                    <a:off x="714376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2" name="Прямоугольник 121"/>
                  <p:cNvSpPr/>
                  <p:nvPr/>
                </p:nvSpPr>
                <p:spPr>
                  <a:xfrm>
                    <a:off x="735808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3" name="Прямоугольник 122"/>
                  <p:cNvSpPr/>
                  <p:nvPr/>
                </p:nvSpPr>
                <p:spPr>
                  <a:xfrm>
                    <a:off x="757239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4" name="Прямоугольник 123"/>
                  <p:cNvSpPr/>
                  <p:nvPr/>
                </p:nvSpPr>
                <p:spPr>
                  <a:xfrm>
                    <a:off x="778671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5" name="Прямоугольник 124"/>
                  <p:cNvSpPr/>
                  <p:nvPr/>
                </p:nvSpPr>
                <p:spPr>
                  <a:xfrm>
                    <a:off x="800102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6" name="Прямоугольник 125"/>
                  <p:cNvSpPr/>
                  <p:nvPr/>
                </p:nvSpPr>
                <p:spPr>
                  <a:xfrm>
                    <a:off x="821533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7" name="Прямоугольник 126"/>
                  <p:cNvSpPr/>
                  <p:nvPr/>
                </p:nvSpPr>
                <p:spPr>
                  <a:xfrm>
                    <a:off x="842965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28" name="Прямоугольник 127"/>
                  <p:cNvSpPr/>
                  <p:nvPr/>
                </p:nvSpPr>
                <p:spPr>
                  <a:xfrm>
                    <a:off x="864396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grpSp>
                <p:nvGrpSpPr>
                  <p:cNvPr id="12" name="Группа 1015"/>
                  <p:cNvGrpSpPr/>
                  <p:nvPr/>
                </p:nvGrpSpPr>
                <p:grpSpPr>
                  <a:xfrm>
                    <a:off x="2214546" y="1357298"/>
                    <a:ext cx="6645420" cy="1716198"/>
                    <a:chOff x="-142908" y="1643050"/>
                    <a:chExt cx="6645420" cy="1716198"/>
                  </a:xfrm>
                  <a:grpFill/>
                </p:grpSpPr>
                <p:sp>
                  <p:nvSpPr>
                    <p:cNvPr id="130" name="Прямоугольник 129"/>
                    <p:cNvSpPr/>
                    <p:nvPr/>
                  </p:nvSpPr>
                  <p:spPr>
                    <a:xfrm>
                      <a:off x="-14290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1" name="Прямоугольник 130"/>
                    <p:cNvSpPr/>
                    <p:nvPr/>
                  </p:nvSpPr>
                  <p:spPr>
                    <a:xfrm>
                      <a:off x="7140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Прямоугольник 131"/>
                    <p:cNvSpPr/>
                    <p:nvPr/>
                  </p:nvSpPr>
                  <p:spPr>
                    <a:xfrm>
                      <a:off x="28572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3" name="Прямоугольник 132"/>
                    <p:cNvSpPr/>
                    <p:nvPr/>
                  </p:nvSpPr>
                  <p:spPr>
                    <a:xfrm>
                      <a:off x="50003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4" name="Прямоугольник 133"/>
                    <p:cNvSpPr/>
                    <p:nvPr/>
                  </p:nvSpPr>
                  <p:spPr>
                    <a:xfrm>
                      <a:off x="71434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5" name="Прямоугольник 134"/>
                    <p:cNvSpPr/>
                    <p:nvPr/>
                  </p:nvSpPr>
                  <p:spPr>
                    <a:xfrm>
                      <a:off x="92866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6" name="Прямоугольник 135"/>
                    <p:cNvSpPr/>
                    <p:nvPr/>
                  </p:nvSpPr>
                  <p:spPr>
                    <a:xfrm>
                      <a:off x="114297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7" name="Прямоугольник 136"/>
                    <p:cNvSpPr/>
                    <p:nvPr/>
                  </p:nvSpPr>
                  <p:spPr>
                    <a:xfrm>
                      <a:off x="135729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8" name="Прямоугольник 137"/>
                    <p:cNvSpPr/>
                    <p:nvPr/>
                  </p:nvSpPr>
                  <p:spPr>
                    <a:xfrm>
                      <a:off x="157160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9" name="Прямоугольник 138"/>
                    <p:cNvSpPr/>
                    <p:nvPr/>
                  </p:nvSpPr>
                  <p:spPr>
                    <a:xfrm>
                      <a:off x="178591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0" name="Прямоугольник 139"/>
                    <p:cNvSpPr/>
                    <p:nvPr/>
                  </p:nvSpPr>
                  <p:spPr>
                    <a:xfrm>
                      <a:off x="200023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1" name="Прямоугольник 140"/>
                    <p:cNvSpPr/>
                    <p:nvPr/>
                  </p:nvSpPr>
                  <p:spPr>
                    <a:xfrm>
                      <a:off x="221454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2" name="Прямоугольник 141"/>
                    <p:cNvSpPr/>
                    <p:nvPr/>
                  </p:nvSpPr>
                  <p:spPr>
                    <a:xfrm>
                      <a:off x="242886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3" name="Прямоугольник 142"/>
                    <p:cNvSpPr/>
                    <p:nvPr/>
                  </p:nvSpPr>
                  <p:spPr>
                    <a:xfrm>
                      <a:off x="264317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4" name="Прямоугольник 143"/>
                    <p:cNvSpPr/>
                    <p:nvPr/>
                  </p:nvSpPr>
                  <p:spPr>
                    <a:xfrm>
                      <a:off x="285748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5" name="Прямоугольник 144"/>
                    <p:cNvSpPr/>
                    <p:nvPr/>
                  </p:nvSpPr>
                  <p:spPr>
                    <a:xfrm>
                      <a:off x="307180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6" name="Прямоугольник 145"/>
                    <p:cNvSpPr/>
                    <p:nvPr/>
                  </p:nvSpPr>
                  <p:spPr>
                    <a:xfrm>
                      <a:off x="328611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7" name="Прямоугольник 146"/>
                    <p:cNvSpPr/>
                    <p:nvPr/>
                  </p:nvSpPr>
                  <p:spPr>
                    <a:xfrm>
                      <a:off x="350043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8" name="Прямоугольник 147"/>
                    <p:cNvSpPr/>
                    <p:nvPr/>
                  </p:nvSpPr>
                  <p:spPr>
                    <a:xfrm>
                      <a:off x="371474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9" name="Прямоугольник 148"/>
                    <p:cNvSpPr/>
                    <p:nvPr/>
                  </p:nvSpPr>
                  <p:spPr>
                    <a:xfrm>
                      <a:off x="392905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0" name="Прямоугольник 149"/>
                    <p:cNvSpPr/>
                    <p:nvPr/>
                  </p:nvSpPr>
                  <p:spPr>
                    <a:xfrm>
                      <a:off x="414337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1" name="Прямоугольник 150"/>
                    <p:cNvSpPr/>
                    <p:nvPr/>
                  </p:nvSpPr>
                  <p:spPr>
                    <a:xfrm>
                      <a:off x="435768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2" name="Прямоугольник 151"/>
                    <p:cNvSpPr/>
                    <p:nvPr/>
                  </p:nvSpPr>
                  <p:spPr>
                    <a:xfrm>
                      <a:off x="457200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3" name="Прямоугольник 152"/>
                    <p:cNvSpPr/>
                    <p:nvPr/>
                  </p:nvSpPr>
                  <p:spPr>
                    <a:xfrm>
                      <a:off x="478631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4" name="Прямоугольник 153"/>
                    <p:cNvSpPr/>
                    <p:nvPr/>
                  </p:nvSpPr>
                  <p:spPr>
                    <a:xfrm>
                      <a:off x="500062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5" name="Прямоугольник 154"/>
                    <p:cNvSpPr/>
                    <p:nvPr/>
                  </p:nvSpPr>
                  <p:spPr>
                    <a:xfrm>
                      <a:off x="521494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6" name="Прямоугольник 155"/>
                    <p:cNvSpPr/>
                    <p:nvPr/>
                  </p:nvSpPr>
                  <p:spPr>
                    <a:xfrm>
                      <a:off x="542925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7" name="Прямоугольник 156"/>
                    <p:cNvSpPr/>
                    <p:nvPr/>
                  </p:nvSpPr>
                  <p:spPr>
                    <a:xfrm>
                      <a:off x="564357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8" name="Прямоугольник 157"/>
                    <p:cNvSpPr/>
                    <p:nvPr/>
                  </p:nvSpPr>
                  <p:spPr>
                    <a:xfrm>
                      <a:off x="585788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9" name="Прямоугольник 158"/>
                    <p:cNvSpPr/>
                    <p:nvPr/>
                  </p:nvSpPr>
                  <p:spPr>
                    <a:xfrm>
                      <a:off x="607219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0" name="Прямоугольник 159"/>
                    <p:cNvSpPr/>
                    <p:nvPr/>
                  </p:nvSpPr>
                  <p:spPr>
                    <a:xfrm>
                      <a:off x="628651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" name="Прямоугольник 160"/>
                    <p:cNvSpPr/>
                    <p:nvPr/>
                  </p:nvSpPr>
                  <p:spPr>
                    <a:xfrm>
                      <a:off x="-14290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" name="Прямоугольник 161"/>
                    <p:cNvSpPr/>
                    <p:nvPr/>
                  </p:nvSpPr>
                  <p:spPr>
                    <a:xfrm>
                      <a:off x="7140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" name="Прямоугольник 162"/>
                    <p:cNvSpPr/>
                    <p:nvPr/>
                  </p:nvSpPr>
                  <p:spPr>
                    <a:xfrm>
                      <a:off x="28572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" name="Прямоугольник 163"/>
                    <p:cNvSpPr/>
                    <p:nvPr/>
                  </p:nvSpPr>
                  <p:spPr>
                    <a:xfrm>
                      <a:off x="50003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" name="Прямоугольник 164"/>
                    <p:cNvSpPr/>
                    <p:nvPr/>
                  </p:nvSpPr>
                  <p:spPr>
                    <a:xfrm>
                      <a:off x="71434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" name="Прямоугольник 165"/>
                    <p:cNvSpPr/>
                    <p:nvPr/>
                  </p:nvSpPr>
                  <p:spPr>
                    <a:xfrm>
                      <a:off x="92866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" name="Прямоугольник 166"/>
                    <p:cNvSpPr/>
                    <p:nvPr/>
                  </p:nvSpPr>
                  <p:spPr>
                    <a:xfrm>
                      <a:off x="114297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" name="Прямоугольник 167"/>
                    <p:cNvSpPr/>
                    <p:nvPr/>
                  </p:nvSpPr>
                  <p:spPr>
                    <a:xfrm>
                      <a:off x="135729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" name="Прямоугольник 168"/>
                    <p:cNvSpPr/>
                    <p:nvPr/>
                  </p:nvSpPr>
                  <p:spPr>
                    <a:xfrm>
                      <a:off x="157160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" name="Прямоугольник 169"/>
                    <p:cNvSpPr/>
                    <p:nvPr/>
                  </p:nvSpPr>
                  <p:spPr>
                    <a:xfrm>
                      <a:off x="178591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" name="Прямоугольник 170"/>
                    <p:cNvSpPr/>
                    <p:nvPr/>
                  </p:nvSpPr>
                  <p:spPr>
                    <a:xfrm>
                      <a:off x="200023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" name="Прямоугольник 171"/>
                    <p:cNvSpPr/>
                    <p:nvPr/>
                  </p:nvSpPr>
                  <p:spPr>
                    <a:xfrm>
                      <a:off x="221454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" name="Прямоугольник 172"/>
                    <p:cNvSpPr/>
                    <p:nvPr/>
                  </p:nvSpPr>
                  <p:spPr>
                    <a:xfrm>
                      <a:off x="242886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" name="Прямоугольник 173"/>
                    <p:cNvSpPr/>
                    <p:nvPr/>
                  </p:nvSpPr>
                  <p:spPr>
                    <a:xfrm>
                      <a:off x="264317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" name="Прямоугольник 174"/>
                    <p:cNvSpPr/>
                    <p:nvPr/>
                  </p:nvSpPr>
                  <p:spPr>
                    <a:xfrm>
                      <a:off x="285748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" name="Прямоугольник 175"/>
                    <p:cNvSpPr/>
                    <p:nvPr/>
                  </p:nvSpPr>
                  <p:spPr>
                    <a:xfrm>
                      <a:off x="307180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" name="Прямоугольник 176"/>
                    <p:cNvSpPr/>
                    <p:nvPr/>
                  </p:nvSpPr>
                  <p:spPr>
                    <a:xfrm>
                      <a:off x="328611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" name="Прямоугольник 177"/>
                    <p:cNvSpPr/>
                    <p:nvPr/>
                  </p:nvSpPr>
                  <p:spPr>
                    <a:xfrm>
                      <a:off x="350043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" name="Прямоугольник 178"/>
                    <p:cNvSpPr/>
                    <p:nvPr/>
                  </p:nvSpPr>
                  <p:spPr>
                    <a:xfrm>
                      <a:off x="371474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" name="Прямоугольник 179"/>
                    <p:cNvSpPr/>
                    <p:nvPr/>
                  </p:nvSpPr>
                  <p:spPr>
                    <a:xfrm>
                      <a:off x="392905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" name="Прямоугольник 180"/>
                    <p:cNvSpPr/>
                    <p:nvPr/>
                  </p:nvSpPr>
                  <p:spPr>
                    <a:xfrm>
                      <a:off x="414337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" name="Прямоугольник 181"/>
                    <p:cNvSpPr/>
                    <p:nvPr/>
                  </p:nvSpPr>
                  <p:spPr>
                    <a:xfrm>
                      <a:off x="435768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" name="Прямоугольник 182"/>
                    <p:cNvSpPr/>
                    <p:nvPr/>
                  </p:nvSpPr>
                  <p:spPr>
                    <a:xfrm>
                      <a:off x="457200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" name="Прямоугольник 183"/>
                    <p:cNvSpPr/>
                    <p:nvPr/>
                  </p:nvSpPr>
                  <p:spPr>
                    <a:xfrm>
                      <a:off x="478631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" name="Прямоугольник 184"/>
                    <p:cNvSpPr/>
                    <p:nvPr/>
                  </p:nvSpPr>
                  <p:spPr>
                    <a:xfrm>
                      <a:off x="500062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6" name="Прямоугольник 185"/>
                    <p:cNvSpPr/>
                    <p:nvPr/>
                  </p:nvSpPr>
                  <p:spPr>
                    <a:xfrm>
                      <a:off x="521494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7" name="Прямоугольник 186"/>
                    <p:cNvSpPr/>
                    <p:nvPr/>
                  </p:nvSpPr>
                  <p:spPr>
                    <a:xfrm>
                      <a:off x="542925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8" name="Прямоугольник 187"/>
                    <p:cNvSpPr/>
                    <p:nvPr/>
                  </p:nvSpPr>
                  <p:spPr>
                    <a:xfrm>
                      <a:off x="564357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9" name="Прямоугольник 188"/>
                    <p:cNvSpPr/>
                    <p:nvPr/>
                  </p:nvSpPr>
                  <p:spPr>
                    <a:xfrm>
                      <a:off x="585788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0" name="Прямоугольник 189"/>
                    <p:cNvSpPr/>
                    <p:nvPr/>
                  </p:nvSpPr>
                  <p:spPr>
                    <a:xfrm>
                      <a:off x="607219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1" name="Прямоугольник 190"/>
                    <p:cNvSpPr/>
                    <p:nvPr/>
                  </p:nvSpPr>
                  <p:spPr>
                    <a:xfrm>
                      <a:off x="628651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2" name="Прямоугольник 191"/>
                    <p:cNvSpPr/>
                    <p:nvPr/>
                  </p:nvSpPr>
                  <p:spPr>
                    <a:xfrm>
                      <a:off x="-14290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3" name="Прямоугольник 192"/>
                    <p:cNvSpPr/>
                    <p:nvPr/>
                  </p:nvSpPr>
                  <p:spPr>
                    <a:xfrm>
                      <a:off x="7140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4" name="Прямоугольник 193"/>
                    <p:cNvSpPr/>
                    <p:nvPr/>
                  </p:nvSpPr>
                  <p:spPr>
                    <a:xfrm>
                      <a:off x="28572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5" name="Прямоугольник 194"/>
                    <p:cNvSpPr/>
                    <p:nvPr/>
                  </p:nvSpPr>
                  <p:spPr>
                    <a:xfrm>
                      <a:off x="50003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6" name="Прямоугольник 195"/>
                    <p:cNvSpPr/>
                    <p:nvPr/>
                  </p:nvSpPr>
                  <p:spPr>
                    <a:xfrm>
                      <a:off x="71434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7" name="Прямоугольник 196"/>
                    <p:cNvSpPr/>
                    <p:nvPr/>
                  </p:nvSpPr>
                  <p:spPr>
                    <a:xfrm>
                      <a:off x="92866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8" name="Прямоугольник 197"/>
                    <p:cNvSpPr/>
                    <p:nvPr/>
                  </p:nvSpPr>
                  <p:spPr>
                    <a:xfrm>
                      <a:off x="114297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9" name="Прямоугольник 198"/>
                    <p:cNvSpPr/>
                    <p:nvPr/>
                  </p:nvSpPr>
                  <p:spPr>
                    <a:xfrm>
                      <a:off x="135729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0" name="Прямоугольник 199"/>
                    <p:cNvSpPr/>
                    <p:nvPr/>
                  </p:nvSpPr>
                  <p:spPr>
                    <a:xfrm>
                      <a:off x="157160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1" name="Прямоугольник 200"/>
                    <p:cNvSpPr/>
                    <p:nvPr/>
                  </p:nvSpPr>
                  <p:spPr>
                    <a:xfrm>
                      <a:off x="178591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2" name="Прямоугольник 201"/>
                    <p:cNvSpPr/>
                    <p:nvPr/>
                  </p:nvSpPr>
                  <p:spPr>
                    <a:xfrm>
                      <a:off x="200023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3" name="Прямоугольник 202"/>
                    <p:cNvSpPr/>
                    <p:nvPr/>
                  </p:nvSpPr>
                  <p:spPr>
                    <a:xfrm>
                      <a:off x="221454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4" name="Прямоугольник 203"/>
                    <p:cNvSpPr/>
                    <p:nvPr/>
                  </p:nvSpPr>
                  <p:spPr>
                    <a:xfrm>
                      <a:off x="242886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5" name="Прямоугольник 204"/>
                    <p:cNvSpPr/>
                    <p:nvPr/>
                  </p:nvSpPr>
                  <p:spPr>
                    <a:xfrm>
                      <a:off x="264317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6" name="Прямоугольник 205"/>
                    <p:cNvSpPr/>
                    <p:nvPr/>
                  </p:nvSpPr>
                  <p:spPr>
                    <a:xfrm>
                      <a:off x="285748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7" name="Прямоугольник 206"/>
                    <p:cNvSpPr/>
                    <p:nvPr/>
                  </p:nvSpPr>
                  <p:spPr>
                    <a:xfrm>
                      <a:off x="307180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8" name="Прямоугольник 207"/>
                    <p:cNvSpPr/>
                    <p:nvPr/>
                  </p:nvSpPr>
                  <p:spPr>
                    <a:xfrm>
                      <a:off x="328611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9" name="Прямоугольник 208"/>
                    <p:cNvSpPr/>
                    <p:nvPr/>
                  </p:nvSpPr>
                  <p:spPr>
                    <a:xfrm>
                      <a:off x="350043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0" name="Прямоугольник 209"/>
                    <p:cNvSpPr/>
                    <p:nvPr/>
                  </p:nvSpPr>
                  <p:spPr>
                    <a:xfrm>
                      <a:off x="371474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1" name="Прямоугольник 210"/>
                    <p:cNvSpPr/>
                    <p:nvPr/>
                  </p:nvSpPr>
                  <p:spPr>
                    <a:xfrm>
                      <a:off x="392905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2" name="Прямоугольник 211"/>
                    <p:cNvSpPr/>
                    <p:nvPr/>
                  </p:nvSpPr>
                  <p:spPr>
                    <a:xfrm>
                      <a:off x="414337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3" name="Прямоугольник 212"/>
                    <p:cNvSpPr/>
                    <p:nvPr/>
                  </p:nvSpPr>
                  <p:spPr>
                    <a:xfrm>
                      <a:off x="435768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4" name="Прямоугольник 213"/>
                    <p:cNvSpPr/>
                    <p:nvPr/>
                  </p:nvSpPr>
                  <p:spPr>
                    <a:xfrm>
                      <a:off x="457200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5" name="Прямоугольник 214"/>
                    <p:cNvSpPr/>
                    <p:nvPr/>
                  </p:nvSpPr>
                  <p:spPr>
                    <a:xfrm>
                      <a:off x="478631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6" name="Прямоугольник 215"/>
                    <p:cNvSpPr/>
                    <p:nvPr/>
                  </p:nvSpPr>
                  <p:spPr>
                    <a:xfrm>
                      <a:off x="500062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7" name="Прямоугольник 216"/>
                    <p:cNvSpPr/>
                    <p:nvPr/>
                  </p:nvSpPr>
                  <p:spPr>
                    <a:xfrm>
                      <a:off x="521494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8" name="Прямоугольник 217"/>
                    <p:cNvSpPr/>
                    <p:nvPr/>
                  </p:nvSpPr>
                  <p:spPr>
                    <a:xfrm>
                      <a:off x="542925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9" name="Прямоугольник 218"/>
                    <p:cNvSpPr/>
                    <p:nvPr/>
                  </p:nvSpPr>
                  <p:spPr>
                    <a:xfrm>
                      <a:off x="564357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0" name="Прямоугольник 219"/>
                    <p:cNvSpPr/>
                    <p:nvPr/>
                  </p:nvSpPr>
                  <p:spPr>
                    <a:xfrm>
                      <a:off x="585788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1" name="Прямоугольник 220"/>
                    <p:cNvSpPr/>
                    <p:nvPr/>
                  </p:nvSpPr>
                  <p:spPr>
                    <a:xfrm>
                      <a:off x="607219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2" name="Прямоугольник 221"/>
                    <p:cNvSpPr/>
                    <p:nvPr/>
                  </p:nvSpPr>
                  <p:spPr>
                    <a:xfrm>
                      <a:off x="628651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3" name="Прямоугольник 222"/>
                    <p:cNvSpPr/>
                    <p:nvPr/>
                  </p:nvSpPr>
                  <p:spPr>
                    <a:xfrm>
                      <a:off x="-14290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4" name="Прямоугольник 223"/>
                    <p:cNvSpPr/>
                    <p:nvPr/>
                  </p:nvSpPr>
                  <p:spPr>
                    <a:xfrm>
                      <a:off x="7140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5" name="Прямоугольник 224"/>
                    <p:cNvSpPr/>
                    <p:nvPr/>
                  </p:nvSpPr>
                  <p:spPr>
                    <a:xfrm>
                      <a:off x="28572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6" name="Прямоугольник 225"/>
                    <p:cNvSpPr/>
                    <p:nvPr/>
                  </p:nvSpPr>
                  <p:spPr>
                    <a:xfrm>
                      <a:off x="50003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7" name="Прямоугольник 226"/>
                    <p:cNvSpPr/>
                    <p:nvPr/>
                  </p:nvSpPr>
                  <p:spPr>
                    <a:xfrm>
                      <a:off x="71434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8" name="Прямоугольник 227"/>
                    <p:cNvSpPr/>
                    <p:nvPr/>
                  </p:nvSpPr>
                  <p:spPr>
                    <a:xfrm>
                      <a:off x="92866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9" name="Прямоугольник 228"/>
                    <p:cNvSpPr/>
                    <p:nvPr/>
                  </p:nvSpPr>
                  <p:spPr>
                    <a:xfrm>
                      <a:off x="114297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0" name="Прямоугольник 229"/>
                    <p:cNvSpPr/>
                    <p:nvPr/>
                  </p:nvSpPr>
                  <p:spPr>
                    <a:xfrm>
                      <a:off x="135729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1" name="Прямоугольник 230"/>
                    <p:cNvSpPr/>
                    <p:nvPr/>
                  </p:nvSpPr>
                  <p:spPr>
                    <a:xfrm>
                      <a:off x="157160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2" name="Прямоугольник 231"/>
                    <p:cNvSpPr/>
                    <p:nvPr/>
                  </p:nvSpPr>
                  <p:spPr>
                    <a:xfrm>
                      <a:off x="178591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3" name="Прямоугольник 232"/>
                    <p:cNvSpPr/>
                    <p:nvPr/>
                  </p:nvSpPr>
                  <p:spPr>
                    <a:xfrm>
                      <a:off x="200023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4" name="Прямоугольник 233"/>
                    <p:cNvSpPr/>
                    <p:nvPr/>
                  </p:nvSpPr>
                  <p:spPr>
                    <a:xfrm>
                      <a:off x="221454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5" name="Прямоугольник 234"/>
                    <p:cNvSpPr/>
                    <p:nvPr/>
                  </p:nvSpPr>
                  <p:spPr>
                    <a:xfrm>
                      <a:off x="242886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6" name="Прямоугольник 235"/>
                    <p:cNvSpPr/>
                    <p:nvPr/>
                  </p:nvSpPr>
                  <p:spPr>
                    <a:xfrm>
                      <a:off x="264317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7" name="Прямоугольник 236"/>
                    <p:cNvSpPr/>
                    <p:nvPr/>
                  </p:nvSpPr>
                  <p:spPr>
                    <a:xfrm>
                      <a:off x="285748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8" name="Прямоугольник 237"/>
                    <p:cNvSpPr/>
                    <p:nvPr/>
                  </p:nvSpPr>
                  <p:spPr>
                    <a:xfrm>
                      <a:off x="307180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9" name="Прямоугольник 238"/>
                    <p:cNvSpPr/>
                    <p:nvPr/>
                  </p:nvSpPr>
                  <p:spPr>
                    <a:xfrm>
                      <a:off x="328611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0" name="Прямоугольник 239"/>
                    <p:cNvSpPr/>
                    <p:nvPr/>
                  </p:nvSpPr>
                  <p:spPr>
                    <a:xfrm>
                      <a:off x="350043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1" name="Прямоугольник 240"/>
                    <p:cNvSpPr/>
                    <p:nvPr/>
                  </p:nvSpPr>
                  <p:spPr>
                    <a:xfrm>
                      <a:off x="371474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2" name="Прямоугольник 241"/>
                    <p:cNvSpPr/>
                    <p:nvPr/>
                  </p:nvSpPr>
                  <p:spPr>
                    <a:xfrm>
                      <a:off x="392905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3" name="Прямоугольник 242"/>
                    <p:cNvSpPr/>
                    <p:nvPr/>
                  </p:nvSpPr>
                  <p:spPr>
                    <a:xfrm>
                      <a:off x="414337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4" name="Прямоугольник 243"/>
                    <p:cNvSpPr/>
                    <p:nvPr/>
                  </p:nvSpPr>
                  <p:spPr>
                    <a:xfrm>
                      <a:off x="435768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5" name="Прямоугольник 244"/>
                    <p:cNvSpPr/>
                    <p:nvPr/>
                  </p:nvSpPr>
                  <p:spPr>
                    <a:xfrm>
                      <a:off x="457200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6" name="Прямоугольник 245"/>
                    <p:cNvSpPr/>
                    <p:nvPr/>
                  </p:nvSpPr>
                  <p:spPr>
                    <a:xfrm>
                      <a:off x="478631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7" name="Прямоугольник 246"/>
                    <p:cNvSpPr/>
                    <p:nvPr/>
                  </p:nvSpPr>
                  <p:spPr>
                    <a:xfrm>
                      <a:off x="500062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8" name="Прямоугольник 247"/>
                    <p:cNvSpPr/>
                    <p:nvPr/>
                  </p:nvSpPr>
                  <p:spPr>
                    <a:xfrm>
                      <a:off x="521494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9" name="Прямоугольник 248"/>
                    <p:cNvSpPr/>
                    <p:nvPr/>
                  </p:nvSpPr>
                  <p:spPr>
                    <a:xfrm>
                      <a:off x="542925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0" name="Прямоугольник 249"/>
                    <p:cNvSpPr/>
                    <p:nvPr/>
                  </p:nvSpPr>
                  <p:spPr>
                    <a:xfrm>
                      <a:off x="564357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1" name="Прямоугольник 250"/>
                    <p:cNvSpPr/>
                    <p:nvPr/>
                  </p:nvSpPr>
                  <p:spPr>
                    <a:xfrm>
                      <a:off x="585788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2" name="Прямоугольник 251"/>
                    <p:cNvSpPr/>
                    <p:nvPr/>
                  </p:nvSpPr>
                  <p:spPr>
                    <a:xfrm>
                      <a:off x="607219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3" name="Прямоугольник 252"/>
                    <p:cNvSpPr/>
                    <p:nvPr/>
                  </p:nvSpPr>
                  <p:spPr>
                    <a:xfrm>
                      <a:off x="628651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4" name="Прямоугольник 253"/>
                    <p:cNvSpPr/>
                    <p:nvPr/>
                  </p:nvSpPr>
                  <p:spPr>
                    <a:xfrm>
                      <a:off x="-14290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5" name="Прямоугольник 254"/>
                    <p:cNvSpPr/>
                    <p:nvPr/>
                  </p:nvSpPr>
                  <p:spPr>
                    <a:xfrm>
                      <a:off x="7140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6" name="Прямоугольник 255"/>
                    <p:cNvSpPr/>
                    <p:nvPr/>
                  </p:nvSpPr>
                  <p:spPr>
                    <a:xfrm>
                      <a:off x="28572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7" name="Прямоугольник 256"/>
                    <p:cNvSpPr/>
                    <p:nvPr/>
                  </p:nvSpPr>
                  <p:spPr>
                    <a:xfrm>
                      <a:off x="50003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8" name="Прямоугольник 257"/>
                    <p:cNvSpPr/>
                    <p:nvPr/>
                  </p:nvSpPr>
                  <p:spPr>
                    <a:xfrm>
                      <a:off x="71434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9" name="Прямоугольник 258"/>
                    <p:cNvSpPr/>
                    <p:nvPr/>
                  </p:nvSpPr>
                  <p:spPr>
                    <a:xfrm>
                      <a:off x="92866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0" name="Прямоугольник 259"/>
                    <p:cNvSpPr/>
                    <p:nvPr/>
                  </p:nvSpPr>
                  <p:spPr>
                    <a:xfrm>
                      <a:off x="114297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1" name="Прямоугольник 260"/>
                    <p:cNvSpPr/>
                    <p:nvPr/>
                  </p:nvSpPr>
                  <p:spPr>
                    <a:xfrm>
                      <a:off x="135729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2" name="Прямоугольник 261"/>
                    <p:cNvSpPr/>
                    <p:nvPr/>
                  </p:nvSpPr>
                  <p:spPr>
                    <a:xfrm>
                      <a:off x="157160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3" name="Прямоугольник 262"/>
                    <p:cNvSpPr/>
                    <p:nvPr/>
                  </p:nvSpPr>
                  <p:spPr>
                    <a:xfrm>
                      <a:off x="178591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4" name="Прямоугольник 263"/>
                    <p:cNvSpPr/>
                    <p:nvPr/>
                  </p:nvSpPr>
                  <p:spPr>
                    <a:xfrm>
                      <a:off x="200023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5" name="Прямоугольник 264"/>
                    <p:cNvSpPr/>
                    <p:nvPr/>
                  </p:nvSpPr>
                  <p:spPr>
                    <a:xfrm>
                      <a:off x="221454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6" name="Прямоугольник 265"/>
                    <p:cNvSpPr/>
                    <p:nvPr/>
                  </p:nvSpPr>
                  <p:spPr>
                    <a:xfrm>
                      <a:off x="242886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7" name="Прямоугольник 266"/>
                    <p:cNvSpPr/>
                    <p:nvPr/>
                  </p:nvSpPr>
                  <p:spPr>
                    <a:xfrm>
                      <a:off x="264317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8" name="Прямоугольник 267"/>
                    <p:cNvSpPr/>
                    <p:nvPr/>
                  </p:nvSpPr>
                  <p:spPr>
                    <a:xfrm>
                      <a:off x="285748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9" name="Прямоугольник 268"/>
                    <p:cNvSpPr/>
                    <p:nvPr/>
                  </p:nvSpPr>
                  <p:spPr>
                    <a:xfrm>
                      <a:off x="307180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0" name="Прямоугольник 269"/>
                    <p:cNvSpPr/>
                    <p:nvPr/>
                  </p:nvSpPr>
                  <p:spPr>
                    <a:xfrm>
                      <a:off x="328611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1" name="Прямоугольник 270"/>
                    <p:cNvSpPr/>
                    <p:nvPr/>
                  </p:nvSpPr>
                  <p:spPr>
                    <a:xfrm>
                      <a:off x="350043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2" name="Прямоугольник 271"/>
                    <p:cNvSpPr/>
                    <p:nvPr/>
                  </p:nvSpPr>
                  <p:spPr>
                    <a:xfrm>
                      <a:off x="371474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3" name="Прямоугольник 272"/>
                    <p:cNvSpPr/>
                    <p:nvPr/>
                  </p:nvSpPr>
                  <p:spPr>
                    <a:xfrm>
                      <a:off x="392905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4" name="Прямоугольник 273"/>
                    <p:cNvSpPr/>
                    <p:nvPr/>
                  </p:nvSpPr>
                  <p:spPr>
                    <a:xfrm>
                      <a:off x="414337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5" name="Прямоугольник 274"/>
                    <p:cNvSpPr/>
                    <p:nvPr/>
                  </p:nvSpPr>
                  <p:spPr>
                    <a:xfrm>
                      <a:off x="435768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6" name="Прямоугольник 275"/>
                    <p:cNvSpPr/>
                    <p:nvPr/>
                  </p:nvSpPr>
                  <p:spPr>
                    <a:xfrm>
                      <a:off x="457200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7" name="Прямоугольник 276"/>
                    <p:cNvSpPr/>
                    <p:nvPr/>
                  </p:nvSpPr>
                  <p:spPr>
                    <a:xfrm>
                      <a:off x="478631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8" name="Прямоугольник 277"/>
                    <p:cNvSpPr/>
                    <p:nvPr/>
                  </p:nvSpPr>
                  <p:spPr>
                    <a:xfrm>
                      <a:off x="500062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9" name="Прямоугольник 278"/>
                    <p:cNvSpPr/>
                    <p:nvPr/>
                  </p:nvSpPr>
                  <p:spPr>
                    <a:xfrm>
                      <a:off x="521494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0" name="Прямоугольник 279"/>
                    <p:cNvSpPr/>
                    <p:nvPr/>
                  </p:nvSpPr>
                  <p:spPr>
                    <a:xfrm>
                      <a:off x="542925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1" name="Прямоугольник 280"/>
                    <p:cNvSpPr/>
                    <p:nvPr/>
                  </p:nvSpPr>
                  <p:spPr>
                    <a:xfrm>
                      <a:off x="564357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2" name="Прямоугольник 281"/>
                    <p:cNvSpPr/>
                    <p:nvPr/>
                  </p:nvSpPr>
                  <p:spPr>
                    <a:xfrm>
                      <a:off x="585788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3" name="Прямоугольник 282"/>
                    <p:cNvSpPr/>
                    <p:nvPr/>
                  </p:nvSpPr>
                  <p:spPr>
                    <a:xfrm>
                      <a:off x="607219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4" name="Прямоугольник 283"/>
                    <p:cNvSpPr/>
                    <p:nvPr/>
                  </p:nvSpPr>
                  <p:spPr>
                    <a:xfrm>
                      <a:off x="628651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5" name="Прямоугольник 284"/>
                    <p:cNvSpPr/>
                    <p:nvPr/>
                  </p:nvSpPr>
                  <p:spPr>
                    <a:xfrm>
                      <a:off x="-14290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6" name="Прямоугольник 285"/>
                    <p:cNvSpPr/>
                    <p:nvPr/>
                  </p:nvSpPr>
                  <p:spPr>
                    <a:xfrm>
                      <a:off x="7140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7" name="Прямоугольник 286"/>
                    <p:cNvSpPr/>
                    <p:nvPr/>
                  </p:nvSpPr>
                  <p:spPr>
                    <a:xfrm>
                      <a:off x="28572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8" name="Прямоугольник 287"/>
                    <p:cNvSpPr/>
                    <p:nvPr/>
                  </p:nvSpPr>
                  <p:spPr>
                    <a:xfrm>
                      <a:off x="50003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9" name="Прямоугольник 288"/>
                    <p:cNvSpPr/>
                    <p:nvPr/>
                  </p:nvSpPr>
                  <p:spPr>
                    <a:xfrm>
                      <a:off x="71434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0" name="Прямоугольник 289"/>
                    <p:cNvSpPr/>
                    <p:nvPr/>
                  </p:nvSpPr>
                  <p:spPr>
                    <a:xfrm>
                      <a:off x="92866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1" name="Прямоугольник 290"/>
                    <p:cNvSpPr/>
                    <p:nvPr/>
                  </p:nvSpPr>
                  <p:spPr>
                    <a:xfrm>
                      <a:off x="114297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2" name="Прямоугольник 291"/>
                    <p:cNvSpPr/>
                    <p:nvPr/>
                  </p:nvSpPr>
                  <p:spPr>
                    <a:xfrm>
                      <a:off x="135729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3" name="Прямоугольник 292"/>
                    <p:cNvSpPr/>
                    <p:nvPr/>
                  </p:nvSpPr>
                  <p:spPr>
                    <a:xfrm>
                      <a:off x="157160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4" name="Прямоугольник 293"/>
                    <p:cNvSpPr/>
                    <p:nvPr/>
                  </p:nvSpPr>
                  <p:spPr>
                    <a:xfrm>
                      <a:off x="178591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5" name="Прямоугольник 294"/>
                    <p:cNvSpPr/>
                    <p:nvPr/>
                  </p:nvSpPr>
                  <p:spPr>
                    <a:xfrm>
                      <a:off x="200023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6" name="Прямоугольник 295"/>
                    <p:cNvSpPr/>
                    <p:nvPr/>
                  </p:nvSpPr>
                  <p:spPr>
                    <a:xfrm>
                      <a:off x="221454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7" name="Прямоугольник 296"/>
                    <p:cNvSpPr/>
                    <p:nvPr/>
                  </p:nvSpPr>
                  <p:spPr>
                    <a:xfrm>
                      <a:off x="242886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8" name="Прямоугольник 297"/>
                    <p:cNvSpPr/>
                    <p:nvPr/>
                  </p:nvSpPr>
                  <p:spPr>
                    <a:xfrm>
                      <a:off x="264317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9" name="Прямоугольник 298"/>
                    <p:cNvSpPr/>
                    <p:nvPr/>
                  </p:nvSpPr>
                  <p:spPr>
                    <a:xfrm>
                      <a:off x="285748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0" name="Прямоугольник 299"/>
                    <p:cNvSpPr/>
                    <p:nvPr/>
                  </p:nvSpPr>
                  <p:spPr>
                    <a:xfrm>
                      <a:off x="307180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1" name="Прямоугольник 300"/>
                    <p:cNvSpPr/>
                    <p:nvPr/>
                  </p:nvSpPr>
                  <p:spPr>
                    <a:xfrm>
                      <a:off x="328611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2" name="Прямоугольник 301"/>
                    <p:cNvSpPr/>
                    <p:nvPr/>
                  </p:nvSpPr>
                  <p:spPr>
                    <a:xfrm>
                      <a:off x="350043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3" name="Прямоугольник 302"/>
                    <p:cNvSpPr/>
                    <p:nvPr/>
                  </p:nvSpPr>
                  <p:spPr>
                    <a:xfrm>
                      <a:off x="371474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4" name="Прямоугольник 303"/>
                    <p:cNvSpPr/>
                    <p:nvPr/>
                  </p:nvSpPr>
                  <p:spPr>
                    <a:xfrm>
                      <a:off x="392905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5" name="Прямоугольник 304"/>
                    <p:cNvSpPr/>
                    <p:nvPr/>
                  </p:nvSpPr>
                  <p:spPr>
                    <a:xfrm>
                      <a:off x="414337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6" name="Прямоугольник 305"/>
                    <p:cNvSpPr/>
                    <p:nvPr/>
                  </p:nvSpPr>
                  <p:spPr>
                    <a:xfrm>
                      <a:off x="435768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7" name="Прямоугольник 306"/>
                    <p:cNvSpPr/>
                    <p:nvPr/>
                  </p:nvSpPr>
                  <p:spPr>
                    <a:xfrm>
                      <a:off x="457200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8" name="Прямоугольник 307"/>
                    <p:cNvSpPr/>
                    <p:nvPr/>
                  </p:nvSpPr>
                  <p:spPr>
                    <a:xfrm>
                      <a:off x="478631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9" name="Прямоугольник 308"/>
                    <p:cNvSpPr/>
                    <p:nvPr/>
                  </p:nvSpPr>
                  <p:spPr>
                    <a:xfrm>
                      <a:off x="500062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0" name="Прямоугольник 309"/>
                    <p:cNvSpPr/>
                    <p:nvPr/>
                  </p:nvSpPr>
                  <p:spPr>
                    <a:xfrm>
                      <a:off x="521494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1" name="Прямоугольник 310"/>
                    <p:cNvSpPr/>
                    <p:nvPr/>
                  </p:nvSpPr>
                  <p:spPr>
                    <a:xfrm>
                      <a:off x="542925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2" name="Прямоугольник 311"/>
                    <p:cNvSpPr/>
                    <p:nvPr/>
                  </p:nvSpPr>
                  <p:spPr>
                    <a:xfrm>
                      <a:off x="564357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3" name="Прямоугольник 312"/>
                    <p:cNvSpPr/>
                    <p:nvPr/>
                  </p:nvSpPr>
                  <p:spPr>
                    <a:xfrm>
                      <a:off x="585788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4" name="Прямоугольник 313"/>
                    <p:cNvSpPr/>
                    <p:nvPr/>
                  </p:nvSpPr>
                  <p:spPr>
                    <a:xfrm>
                      <a:off x="607219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5" name="Прямоугольник 314"/>
                    <p:cNvSpPr/>
                    <p:nvPr/>
                  </p:nvSpPr>
                  <p:spPr>
                    <a:xfrm>
                      <a:off x="628651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6" name="Прямоугольник 315"/>
                    <p:cNvSpPr/>
                    <p:nvPr/>
                  </p:nvSpPr>
                  <p:spPr>
                    <a:xfrm>
                      <a:off x="-14290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7" name="Прямоугольник 316"/>
                    <p:cNvSpPr/>
                    <p:nvPr/>
                  </p:nvSpPr>
                  <p:spPr>
                    <a:xfrm>
                      <a:off x="7140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8" name="Прямоугольник 317"/>
                    <p:cNvSpPr/>
                    <p:nvPr/>
                  </p:nvSpPr>
                  <p:spPr>
                    <a:xfrm>
                      <a:off x="28572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9" name="Прямоугольник 318"/>
                    <p:cNvSpPr/>
                    <p:nvPr/>
                  </p:nvSpPr>
                  <p:spPr>
                    <a:xfrm>
                      <a:off x="50003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0" name="Прямоугольник 319"/>
                    <p:cNvSpPr/>
                    <p:nvPr/>
                  </p:nvSpPr>
                  <p:spPr>
                    <a:xfrm>
                      <a:off x="71434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1" name="Прямоугольник 320"/>
                    <p:cNvSpPr/>
                    <p:nvPr/>
                  </p:nvSpPr>
                  <p:spPr>
                    <a:xfrm>
                      <a:off x="92866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2" name="Прямоугольник 321"/>
                    <p:cNvSpPr/>
                    <p:nvPr/>
                  </p:nvSpPr>
                  <p:spPr>
                    <a:xfrm>
                      <a:off x="114297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3" name="Прямоугольник 322"/>
                    <p:cNvSpPr/>
                    <p:nvPr/>
                  </p:nvSpPr>
                  <p:spPr>
                    <a:xfrm>
                      <a:off x="135729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4" name="Прямоугольник 323"/>
                    <p:cNvSpPr/>
                    <p:nvPr/>
                  </p:nvSpPr>
                  <p:spPr>
                    <a:xfrm>
                      <a:off x="157160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5" name="Прямоугольник 324"/>
                    <p:cNvSpPr/>
                    <p:nvPr/>
                  </p:nvSpPr>
                  <p:spPr>
                    <a:xfrm>
                      <a:off x="178591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6" name="Прямоугольник 325"/>
                    <p:cNvSpPr/>
                    <p:nvPr/>
                  </p:nvSpPr>
                  <p:spPr>
                    <a:xfrm>
                      <a:off x="200023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7" name="Прямоугольник 326"/>
                    <p:cNvSpPr/>
                    <p:nvPr/>
                  </p:nvSpPr>
                  <p:spPr>
                    <a:xfrm>
                      <a:off x="221454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8" name="Прямоугольник 327"/>
                    <p:cNvSpPr/>
                    <p:nvPr/>
                  </p:nvSpPr>
                  <p:spPr>
                    <a:xfrm>
                      <a:off x="242886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9" name="Прямоугольник 328"/>
                    <p:cNvSpPr/>
                    <p:nvPr/>
                  </p:nvSpPr>
                  <p:spPr>
                    <a:xfrm>
                      <a:off x="264317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0" name="Прямоугольник 329"/>
                    <p:cNvSpPr/>
                    <p:nvPr/>
                  </p:nvSpPr>
                  <p:spPr>
                    <a:xfrm>
                      <a:off x="285748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1" name="Прямоугольник 330"/>
                    <p:cNvSpPr/>
                    <p:nvPr/>
                  </p:nvSpPr>
                  <p:spPr>
                    <a:xfrm>
                      <a:off x="307180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2" name="Прямоугольник 331"/>
                    <p:cNvSpPr/>
                    <p:nvPr/>
                  </p:nvSpPr>
                  <p:spPr>
                    <a:xfrm>
                      <a:off x="328611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3" name="Прямоугольник 332"/>
                    <p:cNvSpPr/>
                    <p:nvPr/>
                  </p:nvSpPr>
                  <p:spPr>
                    <a:xfrm>
                      <a:off x="350043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4" name="Прямоугольник 333"/>
                    <p:cNvSpPr/>
                    <p:nvPr/>
                  </p:nvSpPr>
                  <p:spPr>
                    <a:xfrm>
                      <a:off x="371474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5" name="Прямоугольник 334"/>
                    <p:cNvSpPr/>
                    <p:nvPr/>
                  </p:nvSpPr>
                  <p:spPr>
                    <a:xfrm>
                      <a:off x="392905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6" name="Прямоугольник 335"/>
                    <p:cNvSpPr/>
                    <p:nvPr/>
                  </p:nvSpPr>
                  <p:spPr>
                    <a:xfrm>
                      <a:off x="414337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7" name="Прямоугольник 336"/>
                    <p:cNvSpPr/>
                    <p:nvPr/>
                  </p:nvSpPr>
                  <p:spPr>
                    <a:xfrm>
                      <a:off x="435768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8" name="Прямоугольник 337"/>
                    <p:cNvSpPr/>
                    <p:nvPr/>
                  </p:nvSpPr>
                  <p:spPr>
                    <a:xfrm>
                      <a:off x="457200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9" name="Прямоугольник 338"/>
                    <p:cNvSpPr/>
                    <p:nvPr/>
                  </p:nvSpPr>
                  <p:spPr>
                    <a:xfrm>
                      <a:off x="478631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0" name="Прямоугольник 339"/>
                    <p:cNvSpPr/>
                    <p:nvPr/>
                  </p:nvSpPr>
                  <p:spPr>
                    <a:xfrm>
                      <a:off x="500062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1" name="Прямоугольник 340"/>
                    <p:cNvSpPr/>
                    <p:nvPr/>
                  </p:nvSpPr>
                  <p:spPr>
                    <a:xfrm>
                      <a:off x="521494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2" name="Прямоугольник 341"/>
                    <p:cNvSpPr/>
                    <p:nvPr/>
                  </p:nvSpPr>
                  <p:spPr>
                    <a:xfrm>
                      <a:off x="542925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3" name="Прямоугольник 342"/>
                    <p:cNvSpPr/>
                    <p:nvPr/>
                  </p:nvSpPr>
                  <p:spPr>
                    <a:xfrm>
                      <a:off x="564357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4" name="Прямоугольник 343"/>
                    <p:cNvSpPr/>
                    <p:nvPr/>
                  </p:nvSpPr>
                  <p:spPr>
                    <a:xfrm>
                      <a:off x="585788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5" name="Прямоугольник 344"/>
                    <p:cNvSpPr/>
                    <p:nvPr/>
                  </p:nvSpPr>
                  <p:spPr>
                    <a:xfrm>
                      <a:off x="607219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6" name="Прямоугольник 345"/>
                    <p:cNvSpPr/>
                    <p:nvPr/>
                  </p:nvSpPr>
                  <p:spPr>
                    <a:xfrm>
                      <a:off x="628651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7" name="Прямоугольник 346"/>
                    <p:cNvSpPr/>
                    <p:nvPr/>
                  </p:nvSpPr>
                  <p:spPr>
                    <a:xfrm>
                      <a:off x="-14290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8" name="Прямоугольник 347"/>
                    <p:cNvSpPr/>
                    <p:nvPr/>
                  </p:nvSpPr>
                  <p:spPr>
                    <a:xfrm>
                      <a:off x="7140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9" name="Прямоугольник 348"/>
                    <p:cNvSpPr/>
                    <p:nvPr/>
                  </p:nvSpPr>
                  <p:spPr>
                    <a:xfrm>
                      <a:off x="28572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0" name="Прямоугольник 349"/>
                    <p:cNvSpPr/>
                    <p:nvPr/>
                  </p:nvSpPr>
                  <p:spPr>
                    <a:xfrm>
                      <a:off x="50003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1" name="Прямоугольник 350"/>
                    <p:cNvSpPr/>
                    <p:nvPr/>
                  </p:nvSpPr>
                  <p:spPr>
                    <a:xfrm>
                      <a:off x="71434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2" name="Прямоугольник 351"/>
                    <p:cNvSpPr/>
                    <p:nvPr/>
                  </p:nvSpPr>
                  <p:spPr>
                    <a:xfrm>
                      <a:off x="92866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3" name="Прямоугольник 352"/>
                    <p:cNvSpPr/>
                    <p:nvPr/>
                  </p:nvSpPr>
                  <p:spPr>
                    <a:xfrm>
                      <a:off x="114297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4" name="Прямоугольник 353"/>
                    <p:cNvSpPr/>
                    <p:nvPr/>
                  </p:nvSpPr>
                  <p:spPr>
                    <a:xfrm>
                      <a:off x="135729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5" name="Прямоугольник 354"/>
                    <p:cNvSpPr/>
                    <p:nvPr/>
                  </p:nvSpPr>
                  <p:spPr>
                    <a:xfrm>
                      <a:off x="157160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6" name="Прямоугольник 355"/>
                    <p:cNvSpPr/>
                    <p:nvPr/>
                  </p:nvSpPr>
                  <p:spPr>
                    <a:xfrm>
                      <a:off x="178591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7" name="Прямоугольник 356"/>
                    <p:cNvSpPr/>
                    <p:nvPr/>
                  </p:nvSpPr>
                  <p:spPr>
                    <a:xfrm>
                      <a:off x="200023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8" name="Прямоугольник 357"/>
                    <p:cNvSpPr/>
                    <p:nvPr/>
                  </p:nvSpPr>
                  <p:spPr>
                    <a:xfrm>
                      <a:off x="221454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9" name="Прямоугольник 358"/>
                    <p:cNvSpPr/>
                    <p:nvPr/>
                  </p:nvSpPr>
                  <p:spPr>
                    <a:xfrm>
                      <a:off x="242886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0" name="Прямоугольник 359"/>
                    <p:cNvSpPr/>
                    <p:nvPr/>
                  </p:nvSpPr>
                  <p:spPr>
                    <a:xfrm>
                      <a:off x="264317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1" name="Прямоугольник 360"/>
                    <p:cNvSpPr/>
                    <p:nvPr/>
                  </p:nvSpPr>
                  <p:spPr>
                    <a:xfrm>
                      <a:off x="285748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2" name="Прямоугольник 361"/>
                    <p:cNvSpPr/>
                    <p:nvPr/>
                  </p:nvSpPr>
                  <p:spPr>
                    <a:xfrm>
                      <a:off x="307180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3" name="Прямоугольник 362"/>
                    <p:cNvSpPr/>
                    <p:nvPr/>
                  </p:nvSpPr>
                  <p:spPr>
                    <a:xfrm>
                      <a:off x="328611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4" name="Прямоугольник 363"/>
                    <p:cNvSpPr/>
                    <p:nvPr/>
                  </p:nvSpPr>
                  <p:spPr>
                    <a:xfrm>
                      <a:off x="350043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5" name="Прямоугольник 364"/>
                    <p:cNvSpPr/>
                    <p:nvPr/>
                  </p:nvSpPr>
                  <p:spPr>
                    <a:xfrm>
                      <a:off x="371474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6" name="Прямоугольник 365"/>
                    <p:cNvSpPr/>
                    <p:nvPr/>
                  </p:nvSpPr>
                  <p:spPr>
                    <a:xfrm>
                      <a:off x="392905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7" name="Прямоугольник 366"/>
                    <p:cNvSpPr/>
                    <p:nvPr/>
                  </p:nvSpPr>
                  <p:spPr>
                    <a:xfrm>
                      <a:off x="414337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8" name="Прямоугольник 367"/>
                    <p:cNvSpPr/>
                    <p:nvPr/>
                  </p:nvSpPr>
                  <p:spPr>
                    <a:xfrm>
                      <a:off x="435768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9" name="Прямоугольник 368"/>
                    <p:cNvSpPr/>
                    <p:nvPr/>
                  </p:nvSpPr>
                  <p:spPr>
                    <a:xfrm>
                      <a:off x="457200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0" name="Прямоугольник 369"/>
                    <p:cNvSpPr/>
                    <p:nvPr/>
                  </p:nvSpPr>
                  <p:spPr>
                    <a:xfrm>
                      <a:off x="478631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1" name="Прямоугольник 370"/>
                    <p:cNvSpPr/>
                    <p:nvPr/>
                  </p:nvSpPr>
                  <p:spPr>
                    <a:xfrm>
                      <a:off x="500062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2" name="Прямоугольник 371"/>
                    <p:cNvSpPr/>
                    <p:nvPr/>
                  </p:nvSpPr>
                  <p:spPr>
                    <a:xfrm>
                      <a:off x="521494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3" name="Прямоугольник 372"/>
                    <p:cNvSpPr/>
                    <p:nvPr/>
                  </p:nvSpPr>
                  <p:spPr>
                    <a:xfrm>
                      <a:off x="542925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4" name="Прямоугольник 373"/>
                    <p:cNvSpPr/>
                    <p:nvPr/>
                  </p:nvSpPr>
                  <p:spPr>
                    <a:xfrm>
                      <a:off x="564357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5" name="Прямоугольник 374"/>
                    <p:cNvSpPr/>
                    <p:nvPr/>
                  </p:nvSpPr>
                  <p:spPr>
                    <a:xfrm>
                      <a:off x="585788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6" name="Прямоугольник 375"/>
                    <p:cNvSpPr/>
                    <p:nvPr/>
                  </p:nvSpPr>
                  <p:spPr>
                    <a:xfrm>
                      <a:off x="607219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7" name="Прямоугольник 376"/>
                    <p:cNvSpPr/>
                    <p:nvPr/>
                  </p:nvSpPr>
                  <p:spPr>
                    <a:xfrm>
                      <a:off x="628651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cxnSp>
            <p:nvCxnSpPr>
              <p:cNvPr id="8" name="Прямая соединительная линия 7"/>
              <p:cNvCxnSpPr>
                <a:stCxn id="738" idx="0"/>
                <a:endCxn id="738" idx="0"/>
              </p:cNvCxnSpPr>
              <p:nvPr/>
            </p:nvCxnSpPr>
            <p:spPr>
              <a:xfrm rot="5400000" flipH="1" flipV="1">
                <a:off x="5610321" y="1073318"/>
                <a:ext cx="1341" cy="12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53" name="TextBox 8"/>
              <p:cNvSpPr txBox="1">
                <a:spLocks noChangeArrowheads="1"/>
              </p:cNvSpPr>
              <p:nvPr/>
            </p:nvSpPr>
            <p:spPr bwMode="auto">
              <a:xfrm>
                <a:off x="5286380" y="3571876"/>
                <a:ext cx="30168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ru-RU" sz="1400" b="1">
                    <a:latin typeface="Calibri" pitchFamily="34" charset="0"/>
                  </a:rPr>
                  <a:t>0</a:t>
                </a:r>
                <a:endParaRPr lang="ru-RU" altLang="ru-RU" sz="1400" b="1">
                  <a:latin typeface="Calibri" pitchFamily="34" charset="0"/>
                </a:endParaRPr>
              </a:p>
            </p:txBody>
          </p:sp>
          <p:grpSp>
            <p:nvGrpSpPr>
              <p:cNvPr id="13" name="Группа 3721"/>
              <p:cNvGrpSpPr>
                <a:grpSpLocks/>
              </p:cNvGrpSpPr>
              <p:nvPr/>
            </p:nvGrpSpPr>
            <p:grpSpPr bwMode="auto">
              <a:xfrm>
                <a:off x="2400337" y="642918"/>
                <a:ext cx="6626371" cy="5737065"/>
                <a:chOff x="2400337" y="642918"/>
                <a:chExt cx="6626371" cy="5737065"/>
              </a:xfrm>
            </p:grpSpPr>
            <p:grpSp>
              <p:nvGrpSpPr>
                <p:cNvPr id="14" name="Группа 1962"/>
                <p:cNvGrpSpPr>
                  <a:grpSpLocks/>
                </p:cNvGrpSpPr>
                <p:nvPr/>
              </p:nvGrpSpPr>
              <p:grpSpPr bwMode="auto">
                <a:xfrm>
                  <a:off x="5143504" y="642918"/>
                  <a:ext cx="466876" cy="5683536"/>
                  <a:chOff x="5143504" y="642918"/>
                  <a:chExt cx="466876" cy="5683536"/>
                </a:xfrm>
              </p:grpSpPr>
              <p:cxnSp>
                <p:nvCxnSpPr>
                  <p:cNvPr id="69" name="Прямая со стрелкой 68"/>
                  <p:cNvCxnSpPr>
                    <a:stCxn id="362" idx="1"/>
                    <a:endCxn id="675" idx="1"/>
                  </p:cNvCxnSpPr>
                  <p:nvPr/>
                </p:nvCxnSpPr>
                <p:spPr>
                  <a:xfrm rot="10800000" flipH="1">
                    <a:off x="5500055" y="751509"/>
                    <a:ext cx="2452" cy="5574353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Группа 1929"/>
                  <p:cNvGrpSpPr>
                    <a:grpSpLocks/>
                  </p:cNvGrpSpPr>
                  <p:nvPr/>
                </p:nvGrpSpPr>
                <p:grpSpPr bwMode="auto">
                  <a:xfrm>
                    <a:off x="5429256" y="1071546"/>
                    <a:ext cx="181124" cy="5145222"/>
                    <a:chOff x="5429256" y="1071546"/>
                    <a:chExt cx="181124" cy="5145222"/>
                  </a:xfrm>
                </p:grpSpPr>
                <p:cxnSp>
                  <p:nvCxnSpPr>
                    <p:cNvPr id="72" name="Прямая соединительная линия 71"/>
                    <p:cNvCxnSpPr/>
                    <p:nvPr/>
                  </p:nvCxnSpPr>
                  <p:spPr>
                    <a:xfrm rot="5400000" flipH="1" flipV="1">
                      <a:off x="5516546" y="984333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Прямая соединительная линия 72"/>
                    <p:cNvCxnSpPr/>
                    <p:nvPr/>
                  </p:nvCxnSpPr>
                  <p:spPr>
                    <a:xfrm rot="5400000" flipH="1" flipV="1">
                      <a:off x="5516546" y="1198835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Прямая соединительная линия 73"/>
                    <p:cNvCxnSpPr>
                      <a:endCxn id="800" idx="0"/>
                    </p:cNvCxnSpPr>
                    <p:nvPr/>
                  </p:nvCxnSpPr>
                  <p:spPr>
                    <a:xfrm>
                      <a:off x="5428958" y="1502264"/>
                      <a:ext cx="181420" cy="134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rot="5400000" flipH="1" flipV="1">
                      <a:off x="5515875" y="1627167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Прямая соединительная линия 75"/>
                    <p:cNvCxnSpPr/>
                    <p:nvPr/>
                  </p:nvCxnSpPr>
                  <p:spPr>
                    <a:xfrm rot="5400000" flipH="1" flipV="1">
                      <a:off x="5515875" y="1841668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Прямая соединительная линия 76"/>
                    <p:cNvCxnSpPr/>
                    <p:nvPr/>
                  </p:nvCxnSpPr>
                  <p:spPr>
                    <a:xfrm rot="5400000" flipH="1" flipV="1">
                      <a:off x="5516546" y="2055499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Прямая соединительная линия 77"/>
                    <p:cNvCxnSpPr/>
                    <p:nvPr/>
                  </p:nvCxnSpPr>
                  <p:spPr>
                    <a:xfrm rot="5400000" flipH="1" flipV="1">
                      <a:off x="5516546" y="2270000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Прямая соединительная линия 78"/>
                    <p:cNvCxnSpPr/>
                    <p:nvPr/>
                  </p:nvCxnSpPr>
                  <p:spPr>
                    <a:xfrm rot="5400000" flipH="1" flipV="1">
                      <a:off x="5516546" y="2484501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>
                    <a:xfrm rot="5400000" flipH="1" flipV="1">
                      <a:off x="5516546" y="2699003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Прямая соединительная линия 80"/>
                    <p:cNvCxnSpPr/>
                    <p:nvPr/>
                  </p:nvCxnSpPr>
                  <p:spPr>
                    <a:xfrm rot="5400000" flipH="1" flipV="1">
                      <a:off x="5515875" y="2912834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Прямая соединительная линия 81"/>
                    <p:cNvCxnSpPr/>
                    <p:nvPr/>
                  </p:nvCxnSpPr>
                  <p:spPr>
                    <a:xfrm rot="5400000" flipH="1" flipV="1">
                      <a:off x="5516546" y="3126665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Прямая соединительная линия 82"/>
                    <p:cNvCxnSpPr/>
                    <p:nvPr/>
                  </p:nvCxnSpPr>
                  <p:spPr>
                    <a:xfrm rot="5400000" flipH="1" flipV="1">
                      <a:off x="5516546" y="3341166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Прямая соединительная линия 83"/>
                    <p:cNvCxnSpPr/>
                    <p:nvPr/>
                  </p:nvCxnSpPr>
                  <p:spPr>
                    <a:xfrm rot="5400000" flipH="1" flipV="1">
                      <a:off x="5516546" y="3770169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Прямая соединительная линия 84"/>
                    <p:cNvCxnSpPr/>
                    <p:nvPr/>
                  </p:nvCxnSpPr>
                  <p:spPr>
                    <a:xfrm rot="5400000" flipH="1" flipV="1">
                      <a:off x="5516546" y="3984670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Прямая соединительная линия 85"/>
                    <p:cNvCxnSpPr/>
                    <p:nvPr/>
                  </p:nvCxnSpPr>
                  <p:spPr>
                    <a:xfrm rot="5400000" flipH="1" flipV="1">
                      <a:off x="5515875" y="4198501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Прямая соединительная линия 86"/>
                    <p:cNvCxnSpPr/>
                    <p:nvPr/>
                  </p:nvCxnSpPr>
                  <p:spPr>
                    <a:xfrm rot="5400000" flipH="1" flipV="1">
                      <a:off x="5516546" y="4412332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Прямая соединительная линия 87"/>
                    <p:cNvCxnSpPr/>
                    <p:nvPr/>
                  </p:nvCxnSpPr>
                  <p:spPr>
                    <a:xfrm rot="5400000" flipH="1" flipV="1">
                      <a:off x="5516546" y="4626833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Прямая соединительная линия 88"/>
                    <p:cNvCxnSpPr/>
                    <p:nvPr/>
                  </p:nvCxnSpPr>
                  <p:spPr>
                    <a:xfrm rot="5400000" flipH="1" flipV="1">
                      <a:off x="5516546" y="4841335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Прямая соединительная линия 89"/>
                    <p:cNvCxnSpPr/>
                    <p:nvPr/>
                  </p:nvCxnSpPr>
                  <p:spPr>
                    <a:xfrm rot="5400000" flipH="1" flipV="1">
                      <a:off x="5516546" y="5055836"/>
                      <a:ext cx="134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Прямая соединительная линия 90"/>
                    <p:cNvCxnSpPr/>
                    <p:nvPr/>
                  </p:nvCxnSpPr>
                  <p:spPr>
                    <a:xfrm rot="5400000" flipH="1" flipV="1">
                      <a:off x="5515875" y="5269668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>
                    <a:xfrm rot="5400000" flipH="1" flipV="1">
                      <a:off x="5515875" y="5478806"/>
                      <a:ext cx="2681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Прямая соединительная линия 92"/>
                    <p:cNvCxnSpPr/>
                    <p:nvPr/>
                  </p:nvCxnSpPr>
                  <p:spPr>
                    <a:xfrm rot="5400000" flipH="1" flipV="1">
                      <a:off x="5516546" y="5692637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 rot="5400000" flipH="1" flipV="1">
                      <a:off x="5516546" y="5907138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Прямая соединительная линия 94"/>
                    <p:cNvCxnSpPr/>
                    <p:nvPr/>
                  </p:nvCxnSpPr>
                  <p:spPr>
                    <a:xfrm rot="5400000" flipH="1" flipV="1">
                      <a:off x="5516546" y="6121640"/>
                      <a:ext cx="1340" cy="17651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415" name="Text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3504" y="642918"/>
                    <a:ext cx="30489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>
                        <a:latin typeface="Calibri" pitchFamily="34" charset="0"/>
                      </a:rPr>
                      <a:t>Y</a:t>
                    </a:r>
                    <a:endParaRPr lang="ru-RU" altLang="ru-RU" b="1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6" name="Группа 1961"/>
                <p:cNvGrpSpPr>
                  <a:grpSpLocks/>
                </p:cNvGrpSpPr>
                <p:nvPr/>
              </p:nvGrpSpPr>
              <p:grpSpPr bwMode="auto">
                <a:xfrm>
                  <a:off x="2400337" y="3571875"/>
                  <a:ext cx="6626371" cy="440771"/>
                  <a:chOff x="2400337" y="3571875"/>
                  <a:chExt cx="6626371" cy="440771"/>
                </a:xfrm>
              </p:grpSpPr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 rot="5400000" flipH="1" flipV="1">
                    <a:off x="5676400" y="366840"/>
                    <a:ext cx="4021" cy="655685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единительная линия 38"/>
                  <p:cNvCxnSpPr/>
                  <p:nvPr/>
                </p:nvCxnSpPr>
                <p:spPr>
                  <a:xfrm rot="10800000" flipV="1">
                    <a:off x="2506630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единительная линия 39"/>
                  <p:cNvCxnSpPr/>
                  <p:nvPr/>
                </p:nvCxnSpPr>
                <p:spPr>
                  <a:xfrm rot="10800000" flipV="1">
                    <a:off x="2717469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Прямая соединительная линия 40"/>
                  <p:cNvCxnSpPr/>
                  <p:nvPr/>
                </p:nvCxnSpPr>
                <p:spPr>
                  <a:xfrm rot="10800000" flipV="1">
                    <a:off x="3573084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Прямая соединительная линия 41"/>
                  <p:cNvCxnSpPr/>
                  <p:nvPr/>
                </p:nvCxnSpPr>
                <p:spPr>
                  <a:xfrm rot="10800000" flipV="1">
                    <a:off x="2931986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Прямая соединительная линия 42"/>
                  <p:cNvCxnSpPr/>
                  <p:nvPr/>
                </p:nvCxnSpPr>
                <p:spPr>
                  <a:xfrm rot="10800000" flipV="1">
                    <a:off x="3144051" y="3572201"/>
                    <a:ext cx="2452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 rot="10800000" flipV="1">
                    <a:off x="3357341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 rot="10800000" flipV="1">
                    <a:off x="3787601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 rot="10800000" flipV="1">
                    <a:off x="3998440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rot="10800000" flipV="1">
                    <a:off x="4856506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 rot="10800000" flipV="1">
                    <a:off x="4214182" y="3572201"/>
                    <a:ext cx="2452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Прямая соединительная линия 48"/>
                  <p:cNvCxnSpPr/>
                  <p:nvPr/>
                </p:nvCxnSpPr>
                <p:spPr>
                  <a:xfrm rot="10800000" flipV="1">
                    <a:off x="4426247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Прямая соединительная линия 49"/>
                  <p:cNvCxnSpPr/>
                  <p:nvPr/>
                </p:nvCxnSpPr>
                <p:spPr>
                  <a:xfrm rot="10800000" flipV="1">
                    <a:off x="4639537" y="3572201"/>
                    <a:ext cx="2452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10800000" flipV="1">
                    <a:off x="5072248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10800000" flipV="1">
                    <a:off x="5283088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 rot="10800000" flipV="1">
                    <a:off x="6142379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Прямая соединительная линия 53"/>
                  <p:cNvCxnSpPr/>
                  <p:nvPr/>
                </p:nvCxnSpPr>
                <p:spPr>
                  <a:xfrm rot="10800000" flipV="1">
                    <a:off x="5712121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Прямая соединительная линия 54"/>
                  <p:cNvCxnSpPr/>
                  <p:nvPr/>
                </p:nvCxnSpPr>
                <p:spPr>
                  <a:xfrm rot="10800000" flipV="1">
                    <a:off x="5925411" y="3572201"/>
                    <a:ext cx="2452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Прямая соединительная линия 55"/>
                  <p:cNvCxnSpPr/>
                  <p:nvPr/>
                </p:nvCxnSpPr>
                <p:spPr>
                  <a:xfrm rot="10800000" flipV="1">
                    <a:off x="6358122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Прямая соединительная линия 56"/>
                  <p:cNvCxnSpPr/>
                  <p:nvPr/>
                </p:nvCxnSpPr>
                <p:spPr>
                  <a:xfrm rot="10800000" flipV="1">
                    <a:off x="6568961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Прямая соединительная линия 57"/>
                  <p:cNvCxnSpPr/>
                  <p:nvPr/>
                </p:nvCxnSpPr>
                <p:spPr>
                  <a:xfrm rot="10800000" flipV="1">
                    <a:off x="7428253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 rot="10800000" flipV="1">
                    <a:off x="6784703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Прямая соединительная линия 59"/>
                  <p:cNvCxnSpPr/>
                  <p:nvPr/>
                </p:nvCxnSpPr>
                <p:spPr>
                  <a:xfrm rot="10800000" flipV="1">
                    <a:off x="6997994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Прямая соединительная линия 60"/>
                  <p:cNvCxnSpPr/>
                  <p:nvPr/>
                </p:nvCxnSpPr>
                <p:spPr>
                  <a:xfrm rot="10800000" flipV="1">
                    <a:off x="7212511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 rot="10800000" flipV="1">
                    <a:off x="7643996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Прямая соединительная линия 62"/>
                  <p:cNvCxnSpPr/>
                  <p:nvPr/>
                </p:nvCxnSpPr>
                <p:spPr>
                  <a:xfrm rot="10800000" flipV="1">
                    <a:off x="7854835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Прямая соединительная линия 63"/>
                  <p:cNvCxnSpPr/>
                  <p:nvPr/>
                </p:nvCxnSpPr>
                <p:spPr>
                  <a:xfrm rot="10800000" flipV="1">
                    <a:off x="8714126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 rot="10800000" flipV="1">
                    <a:off x="8070577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65"/>
                  <p:cNvCxnSpPr/>
                  <p:nvPr/>
                </p:nvCxnSpPr>
                <p:spPr>
                  <a:xfrm rot="10800000" flipV="1">
                    <a:off x="8283868" y="3572201"/>
                    <a:ext cx="1225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Прямая соединительная линия 66"/>
                  <p:cNvCxnSpPr/>
                  <p:nvPr/>
                </p:nvCxnSpPr>
                <p:spPr>
                  <a:xfrm rot="10800000" flipV="1">
                    <a:off x="8498384" y="3572201"/>
                    <a:ext cx="1226" cy="21316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12" name="Text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15404" y="3643314"/>
                    <a:ext cx="31130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>
                        <a:latin typeface="Calibri" pitchFamily="34" charset="0"/>
                      </a:rPr>
                      <a:t>X</a:t>
                    </a:r>
                    <a:endParaRPr lang="ru-RU" altLang="ru-RU" b="1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3357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857884" y="3643314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5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6286512" y="3643314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59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6715140" y="3643314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60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7143768" y="3643314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61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7572396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62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8001024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63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8429652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64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4786314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65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4429124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66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000496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67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8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68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143240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69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2714612" y="3643314"/>
                  <a:ext cx="42862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70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214942" y="3071810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71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214942" y="1785926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72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5143504" y="928670"/>
                  <a:ext cx="50006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73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5214942" y="2643182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74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5214942" y="2214554"/>
                  <a:ext cx="27603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75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5143504" y="1357298"/>
                  <a:ext cx="50006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76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5143504" y="3929066"/>
                  <a:ext cx="34747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7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5143504" y="4357694"/>
                  <a:ext cx="34747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-4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78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5143504" y="4786322"/>
                  <a:ext cx="34747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-6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79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5143504" y="5214950"/>
                  <a:ext cx="41891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-8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80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072066" y="5643578"/>
                  <a:ext cx="41891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-10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13381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072066" y="6072206"/>
                  <a:ext cx="41891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ru-RU" sz="1400" b="1">
                      <a:latin typeface="Calibri" pitchFamily="34" charset="0"/>
                    </a:rPr>
                    <a:t>-12</a:t>
                  </a:r>
                  <a:endParaRPr lang="ru-RU" altLang="ru-RU" sz="1400" b="1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3350" name="TextBox 5"/>
            <p:cNvSpPr txBox="1">
              <a:spLocks noChangeArrowheads="1"/>
            </p:cNvSpPr>
            <p:nvPr/>
          </p:nvSpPr>
          <p:spPr bwMode="auto">
            <a:xfrm>
              <a:off x="2285984" y="3643314"/>
              <a:ext cx="428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1400" b="1">
                  <a:latin typeface="Calibri" pitchFamily="34" charset="0"/>
                </a:rPr>
                <a:t>-14</a:t>
              </a:r>
              <a:endParaRPr lang="ru-RU" altLang="ru-RU" sz="1400" b="1">
                <a:latin typeface="Calibri" pitchFamily="34" charset="0"/>
              </a:endParaRPr>
            </a:p>
          </p:txBody>
        </p:sp>
      </p:grpSp>
      <p:cxnSp>
        <p:nvCxnSpPr>
          <p:cNvPr id="941" name="Прямая соединительная линия 940"/>
          <p:cNvCxnSpPr/>
          <p:nvPr/>
        </p:nvCxnSpPr>
        <p:spPr>
          <a:xfrm flipV="1">
            <a:off x="3500438" y="3357563"/>
            <a:ext cx="357187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6" name="Прямая соединительная линия 945"/>
          <p:cNvCxnSpPr/>
          <p:nvPr/>
        </p:nvCxnSpPr>
        <p:spPr>
          <a:xfrm flipV="1">
            <a:off x="3857625" y="3357563"/>
            <a:ext cx="1357313" cy="17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9" name="Прямая соединительная линия 948"/>
          <p:cNvCxnSpPr/>
          <p:nvPr/>
        </p:nvCxnSpPr>
        <p:spPr>
          <a:xfrm rot="5400000">
            <a:off x="5107781" y="3250407"/>
            <a:ext cx="2143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3" name="Прямая соединительная линия 952"/>
          <p:cNvCxnSpPr/>
          <p:nvPr/>
        </p:nvCxnSpPr>
        <p:spPr>
          <a:xfrm rot="10800000" flipH="1">
            <a:off x="5197475" y="2357438"/>
            <a:ext cx="555625" cy="763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Прямая соединительная линия 954"/>
          <p:cNvCxnSpPr/>
          <p:nvPr/>
        </p:nvCxnSpPr>
        <p:spPr>
          <a:xfrm rot="5400000">
            <a:off x="5535613" y="2606675"/>
            <a:ext cx="50006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8" name="Прямая соединительная линия 957"/>
          <p:cNvCxnSpPr/>
          <p:nvPr/>
        </p:nvCxnSpPr>
        <p:spPr>
          <a:xfrm rot="16200000" flipH="1">
            <a:off x="5755481" y="2897982"/>
            <a:ext cx="276225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" name="Прямая соединительная линия 961"/>
          <p:cNvCxnSpPr/>
          <p:nvPr/>
        </p:nvCxnSpPr>
        <p:spPr>
          <a:xfrm rot="10800000" flipH="1">
            <a:off x="6030913" y="3143250"/>
            <a:ext cx="2778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Прямая соединительная линия 963"/>
          <p:cNvCxnSpPr>
            <a:stCxn id="496" idx="1"/>
            <a:endCxn id="496" idx="1"/>
          </p:cNvCxnSpPr>
          <p:nvPr/>
        </p:nvCxnSpPr>
        <p:spPr>
          <a:xfrm rot="10800000">
            <a:off x="6308725" y="324802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Прямая соединительная линия 965"/>
          <p:cNvCxnSpPr>
            <a:endCxn id="496" idx="1"/>
          </p:cNvCxnSpPr>
          <p:nvPr/>
        </p:nvCxnSpPr>
        <p:spPr>
          <a:xfrm rot="5400000">
            <a:off x="6254750" y="3195638"/>
            <a:ext cx="10636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5" name="Прямая соединительная линия 974"/>
          <p:cNvCxnSpPr>
            <a:stCxn id="496" idx="1"/>
          </p:cNvCxnSpPr>
          <p:nvPr/>
        </p:nvCxnSpPr>
        <p:spPr>
          <a:xfrm rot="10800000" flipV="1">
            <a:off x="5715000" y="3248025"/>
            <a:ext cx="593725" cy="395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8" name="Прямая соединительная линия 977"/>
          <p:cNvCxnSpPr>
            <a:endCxn id="13358" idx="0"/>
          </p:cNvCxnSpPr>
          <p:nvPr/>
        </p:nvCxnSpPr>
        <p:spPr>
          <a:xfrm rot="10800000">
            <a:off x="5559425" y="3624263"/>
            <a:ext cx="15557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2" name="Прямая соединительная линия 981"/>
          <p:cNvCxnSpPr>
            <a:endCxn id="586" idx="1"/>
          </p:cNvCxnSpPr>
          <p:nvPr/>
        </p:nvCxnSpPr>
        <p:spPr>
          <a:xfrm rot="5400000">
            <a:off x="5295107" y="3804444"/>
            <a:ext cx="385762" cy="2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6" name="Прямая соединительная линия 985"/>
          <p:cNvCxnSpPr>
            <a:stCxn id="586" idx="1"/>
          </p:cNvCxnSpPr>
          <p:nvPr/>
        </p:nvCxnSpPr>
        <p:spPr>
          <a:xfrm rot="10800000">
            <a:off x="5214938" y="3857625"/>
            <a:ext cx="26035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0" name="Прямая соединительная линия 989"/>
          <p:cNvCxnSpPr>
            <a:endCxn id="585" idx="1"/>
          </p:cNvCxnSpPr>
          <p:nvPr/>
        </p:nvCxnSpPr>
        <p:spPr>
          <a:xfrm rot="5400000">
            <a:off x="5130007" y="3925093"/>
            <a:ext cx="152400" cy="17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" name="Прямая соединительная линия 992"/>
          <p:cNvCxnSpPr>
            <a:stCxn id="585" idx="1"/>
            <a:endCxn id="617" idx="1"/>
          </p:cNvCxnSpPr>
          <p:nvPr/>
        </p:nvCxnSpPr>
        <p:spPr>
          <a:xfrm rot="10800000" flipH="1" flipV="1">
            <a:off x="5197475" y="4010025"/>
            <a:ext cx="277813" cy="25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Прямая соединительная линия 995"/>
          <p:cNvCxnSpPr>
            <a:stCxn id="617" idx="1"/>
          </p:cNvCxnSpPr>
          <p:nvPr/>
        </p:nvCxnSpPr>
        <p:spPr>
          <a:xfrm rot="10800000" flipH="1" flipV="1">
            <a:off x="5475288" y="4264025"/>
            <a:ext cx="168275" cy="22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0" name="Прямая соединительная линия 999"/>
          <p:cNvCxnSpPr>
            <a:endCxn id="648" idx="0"/>
          </p:cNvCxnSpPr>
          <p:nvPr/>
        </p:nvCxnSpPr>
        <p:spPr>
          <a:xfrm rot="5400000">
            <a:off x="5563394" y="4337844"/>
            <a:ext cx="1031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6" name="Прямая соединительная линия 1005"/>
          <p:cNvCxnSpPr>
            <a:stCxn id="648" idx="0"/>
            <a:endCxn id="647" idx="0"/>
          </p:cNvCxnSpPr>
          <p:nvPr/>
        </p:nvCxnSpPr>
        <p:spPr>
          <a:xfrm rot="16200000" flipV="1">
            <a:off x="5476875" y="4251326"/>
            <a:ext cx="1587" cy="2778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8" name="Прямая соединительная линия 1007"/>
          <p:cNvCxnSpPr>
            <a:stCxn id="647" idx="0"/>
            <a:endCxn id="584" idx="1"/>
          </p:cNvCxnSpPr>
          <p:nvPr/>
        </p:nvCxnSpPr>
        <p:spPr>
          <a:xfrm rot="16200000" flipV="1">
            <a:off x="4940300" y="3990975"/>
            <a:ext cx="379413" cy="417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0" name="Прямая соединительная линия 1009"/>
          <p:cNvCxnSpPr>
            <a:stCxn id="584" idx="1"/>
          </p:cNvCxnSpPr>
          <p:nvPr/>
        </p:nvCxnSpPr>
        <p:spPr>
          <a:xfrm rot="10800000" flipH="1">
            <a:off x="4921250" y="3857625"/>
            <a:ext cx="793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5" name="Прямая соединительная линия 1014"/>
          <p:cNvCxnSpPr/>
          <p:nvPr/>
        </p:nvCxnSpPr>
        <p:spPr>
          <a:xfrm rot="10800000" flipV="1">
            <a:off x="3786188" y="3857625"/>
            <a:ext cx="114300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9" name="Прямая соединительная линия 1018"/>
          <p:cNvCxnSpPr/>
          <p:nvPr/>
        </p:nvCxnSpPr>
        <p:spPr>
          <a:xfrm rot="16200000" flipH="1">
            <a:off x="3737769" y="4214019"/>
            <a:ext cx="120650" cy="238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2" name="Прямая соединительная линия 1021"/>
          <p:cNvCxnSpPr>
            <a:endCxn id="611" idx="3"/>
          </p:cNvCxnSpPr>
          <p:nvPr/>
        </p:nvCxnSpPr>
        <p:spPr>
          <a:xfrm flipV="1">
            <a:off x="3810000" y="4264025"/>
            <a:ext cx="279400" cy="30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 rot="5400000">
            <a:off x="4069556" y="4337845"/>
            <a:ext cx="22225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единительная линия 1030"/>
          <p:cNvCxnSpPr/>
          <p:nvPr/>
        </p:nvCxnSpPr>
        <p:spPr>
          <a:xfrm rot="5400000" flipH="1" flipV="1">
            <a:off x="4001294" y="4356894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/>
          <p:nvPr/>
        </p:nvCxnSpPr>
        <p:spPr>
          <a:xfrm flipH="1">
            <a:off x="3532188" y="4429125"/>
            <a:ext cx="5572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 rot="10800000">
            <a:off x="3532188" y="4143375"/>
            <a:ext cx="1587" cy="25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Прямая соединительная линия 966"/>
          <p:cNvCxnSpPr/>
          <p:nvPr/>
        </p:nvCxnSpPr>
        <p:spPr>
          <a:xfrm flipV="1">
            <a:off x="3500438" y="3857625"/>
            <a:ext cx="357187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6" name="Прямая соединительная линия 975"/>
          <p:cNvCxnSpPr/>
          <p:nvPr/>
        </p:nvCxnSpPr>
        <p:spPr>
          <a:xfrm rot="10800000" flipV="1">
            <a:off x="3571875" y="3878263"/>
            <a:ext cx="238125" cy="50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1" name="Прямая соединительная линия 1000"/>
          <p:cNvCxnSpPr/>
          <p:nvPr/>
        </p:nvCxnSpPr>
        <p:spPr>
          <a:xfrm rot="10800000" flipV="1">
            <a:off x="3286125" y="3929063"/>
            <a:ext cx="285750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3" name="Прямая соединительная линия 1012"/>
          <p:cNvCxnSpPr>
            <a:stCxn id="609" idx="0"/>
          </p:cNvCxnSpPr>
          <p:nvPr/>
        </p:nvCxnSpPr>
        <p:spPr>
          <a:xfrm rot="16200000" flipH="1" flipV="1">
            <a:off x="2840038" y="3721100"/>
            <a:ext cx="7938" cy="865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7" name="Прямая соединительная линия 1016"/>
          <p:cNvCxnSpPr/>
          <p:nvPr/>
        </p:nvCxnSpPr>
        <p:spPr>
          <a:xfrm rot="10800000" flipH="1" flipV="1">
            <a:off x="2144713" y="3857625"/>
            <a:ext cx="277812" cy="25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1" name="Прямая соединительная линия 1020"/>
          <p:cNvCxnSpPr/>
          <p:nvPr/>
        </p:nvCxnSpPr>
        <p:spPr>
          <a:xfrm rot="10800000" flipH="1">
            <a:off x="2144713" y="3603625"/>
            <a:ext cx="277812" cy="25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Овал 1025"/>
          <p:cNvSpPr/>
          <p:nvPr/>
        </p:nvSpPr>
        <p:spPr>
          <a:xfrm flipH="1">
            <a:off x="5715000" y="3143250"/>
            <a:ext cx="71438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en-US" altLang="ru-RU" dirty="0" err="1" smtClean="0"/>
              <a:t>Ինքնուրույն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աշխատանք</a:t>
            </a:r>
            <a:r>
              <a:rPr lang="en-US" altLang="ru-RU" dirty="0" smtClean="0"/>
              <a:t> </a:t>
            </a:r>
            <a:endParaRPr lang="ru-RU" altLang="ru-RU" dirty="0" smtClean="0"/>
          </a:p>
        </p:txBody>
      </p:sp>
      <p:pic>
        <p:nvPicPr>
          <p:cNvPr id="14339" name="Рисунок 6" descr="Image result for животные по координатной плоск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6613"/>
            <a:ext cx="8305799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Գտնե՛լ</a:t>
            </a:r>
            <a:r>
              <a:rPr lang="en-US" dirty="0" smtClean="0"/>
              <a:t> </a:t>
            </a:r>
            <a:r>
              <a:rPr lang="en-US" dirty="0" err="1" smtClean="0"/>
              <a:t>կետի</a:t>
            </a:r>
            <a:r>
              <a:rPr lang="en-US" dirty="0" smtClean="0"/>
              <a:t> </a:t>
            </a:r>
            <a:r>
              <a:rPr lang="en-US" dirty="0" err="1" smtClean="0"/>
              <a:t>կոորդինատները</a:t>
            </a:r>
            <a:r>
              <a:rPr lang="en-US" dirty="0" smtClean="0"/>
              <a:t> </a:t>
            </a:r>
            <a:r>
              <a:rPr lang="en-US" dirty="0" err="1" smtClean="0"/>
              <a:t>կոորդինատային</a:t>
            </a:r>
            <a:r>
              <a:rPr lang="en-US" dirty="0" smtClean="0"/>
              <a:t> </a:t>
            </a:r>
            <a:r>
              <a:rPr lang="en-US" dirty="0" err="1" smtClean="0"/>
              <a:t>ուղղու</a:t>
            </a:r>
            <a:r>
              <a:rPr lang="en-US" dirty="0" smtClean="0"/>
              <a:t> </a:t>
            </a:r>
            <a:r>
              <a:rPr lang="en-US" dirty="0" err="1" smtClean="0"/>
              <a:t>վրա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38" y="2743104"/>
            <a:ext cx="8333147" cy="2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916894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048000"/>
            <a:ext cx="7114401" cy="1947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1508614"/>
            <a:ext cx="1905000" cy="472134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Կոորդինատային</a:t>
            </a:r>
            <a:r>
              <a:rPr lang="en-US" dirty="0" smtClean="0"/>
              <a:t> </a:t>
            </a:r>
            <a:r>
              <a:rPr lang="en-US" dirty="0" err="1" smtClean="0"/>
              <a:t>հարթություն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8293662"/>
      </p:ext>
    </p:extLst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9191E-6 L -0.5125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Կոորդինատային</a:t>
            </a:r>
            <a:r>
              <a:rPr lang="en-US" dirty="0" smtClean="0"/>
              <a:t> </a:t>
            </a:r>
            <a:r>
              <a:rPr lang="en-US" dirty="0" err="1" smtClean="0"/>
              <a:t>հարթություն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280934"/>
            <a:ext cx="5334000" cy="53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93659"/>
      </p:ext>
    </p:extLst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Կետի</a:t>
            </a:r>
            <a:r>
              <a:rPr lang="en-US" dirty="0" smtClean="0"/>
              <a:t> </a:t>
            </a:r>
            <a:r>
              <a:rPr lang="en-US" dirty="0" err="1" smtClean="0"/>
              <a:t>կոորդինատները</a:t>
            </a:r>
            <a:r>
              <a:rPr lang="en-US" dirty="0" smtClean="0"/>
              <a:t> </a:t>
            </a:r>
            <a:r>
              <a:rPr lang="en-US" dirty="0" err="1" smtClean="0"/>
              <a:t>կոորդինատային</a:t>
            </a:r>
            <a:r>
              <a:rPr lang="en-US" dirty="0" smtClean="0"/>
              <a:t> </a:t>
            </a:r>
            <a:r>
              <a:rPr lang="en-US" dirty="0" err="1" smtClean="0"/>
              <a:t>հարթության</a:t>
            </a:r>
            <a:r>
              <a:rPr lang="en-US" dirty="0" smtClean="0"/>
              <a:t> </a:t>
            </a:r>
            <a:r>
              <a:rPr lang="en-US" dirty="0" err="1" smtClean="0"/>
              <a:t>վրա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385661"/>
            <a:ext cx="6449518" cy="54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055540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524324"/>
            <a:ext cx="6629400" cy="60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842607"/>
      </p:ext>
    </p:extLst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-13741"/>
            <a:ext cx="685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05729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Прямая соединительная линия 85"/>
          <p:cNvCxnSpPr/>
          <p:nvPr/>
        </p:nvCxnSpPr>
        <p:spPr>
          <a:xfrm rot="10800000">
            <a:off x="4286250" y="2071688"/>
            <a:ext cx="3228975" cy="142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6273800" y="2808288"/>
            <a:ext cx="2071687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5EB5A-4977-443E-8B9D-E09803BADEA0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7173" name="Line 2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>
            <a:off x="3886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381000" y="4114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Line 6"/>
          <p:cNvSpPr>
            <a:spLocks noChangeShapeType="1"/>
          </p:cNvSpPr>
          <p:nvPr/>
        </p:nvSpPr>
        <p:spPr bwMode="auto">
          <a:xfrm>
            <a:off x="5257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8" name="Line 7"/>
          <p:cNvSpPr>
            <a:spLocks noChangeShapeType="1"/>
          </p:cNvSpPr>
          <p:nvPr/>
        </p:nvSpPr>
        <p:spPr bwMode="auto">
          <a:xfrm>
            <a:off x="5943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8"/>
          <p:cNvSpPr>
            <a:spLocks noChangeShapeType="1"/>
          </p:cNvSpPr>
          <p:nvPr/>
        </p:nvSpPr>
        <p:spPr bwMode="auto">
          <a:xfrm>
            <a:off x="6629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0" name="Line 9"/>
          <p:cNvSpPr>
            <a:spLocks noChangeShapeType="1"/>
          </p:cNvSpPr>
          <p:nvPr/>
        </p:nvSpPr>
        <p:spPr bwMode="auto">
          <a:xfrm>
            <a:off x="7315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1" name="Line 11"/>
          <p:cNvSpPr>
            <a:spLocks noChangeShapeType="1"/>
          </p:cNvSpPr>
          <p:nvPr/>
        </p:nvSpPr>
        <p:spPr bwMode="auto">
          <a:xfrm>
            <a:off x="8686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2" name="Line 12"/>
          <p:cNvSpPr>
            <a:spLocks noChangeShapeType="1"/>
          </p:cNvSpPr>
          <p:nvPr/>
        </p:nvSpPr>
        <p:spPr bwMode="auto">
          <a:xfrm>
            <a:off x="3200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3" name="Line 13"/>
          <p:cNvSpPr>
            <a:spLocks noChangeShapeType="1"/>
          </p:cNvSpPr>
          <p:nvPr/>
        </p:nvSpPr>
        <p:spPr bwMode="auto">
          <a:xfrm>
            <a:off x="2514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4" name="Line 14"/>
          <p:cNvSpPr>
            <a:spLocks noChangeShapeType="1"/>
          </p:cNvSpPr>
          <p:nvPr/>
        </p:nvSpPr>
        <p:spPr bwMode="auto">
          <a:xfrm>
            <a:off x="1828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5" name="Line 15"/>
          <p:cNvSpPr>
            <a:spLocks noChangeShapeType="1"/>
          </p:cNvSpPr>
          <p:nvPr/>
        </p:nvSpPr>
        <p:spPr bwMode="auto">
          <a:xfrm>
            <a:off x="1143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6" name="Line 16"/>
          <p:cNvSpPr>
            <a:spLocks noChangeShapeType="1"/>
          </p:cNvSpPr>
          <p:nvPr/>
        </p:nvSpPr>
        <p:spPr bwMode="auto">
          <a:xfrm>
            <a:off x="468313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7" name="Line 17"/>
          <p:cNvSpPr>
            <a:spLocks noChangeShapeType="1"/>
          </p:cNvSpPr>
          <p:nvPr/>
        </p:nvSpPr>
        <p:spPr bwMode="auto">
          <a:xfrm>
            <a:off x="381000" y="617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8" name="Line 18"/>
          <p:cNvSpPr>
            <a:spLocks noChangeShapeType="1"/>
          </p:cNvSpPr>
          <p:nvPr/>
        </p:nvSpPr>
        <p:spPr bwMode="auto">
          <a:xfrm>
            <a:off x="457200" y="5486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9" name="Line 19"/>
          <p:cNvSpPr>
            <a:spLocks noChangeShapeType="1"/>
          </p:cNvSpPr>
          <p:nvPr/>
        </p:nvSpPr>
        <p:spPr bwMode="auto">
          <a:xfrm>
            <a:off x="457200" y="4800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Line 20"/>
          <p:cNvSpPr>
            <a:spLocks noChangeShapeType="1"/>
          </p:cNvSpPr>
          <p:nvPr/>
        </p:nvSpPr>
        <p:spPr bwMode="auto">
          <a:xfrm>
            <a:off x="457200" y="2743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1" name="Line 21"/>
          <p:cNvSpPr>
            <a:spLocks noChangeShapeType="1"/>
          </p:cNvSpPr>
          <p:nvPr/>
        </p:nvSpPr>
        <p:spPr bwMode="auto">
          <a:xfrm>
            <a:off x="457200" y="2057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2" name="Line 22"/>
          <p:cNvSpPr>
            <a:spLocks noChangeShapeType="1"/>
          </p:cNvSpPr>
          <p:nvPr/>
        </p:nvSpPr>
        <p:spPr bwMode="auto">
          <a:xfrm>
            <a:off x="395288" y="1341438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3" name="Line 23"/>
          <p:cNvSpPr>
            <a:spLocks noChangeShapeType="1"/>
          </p:cNvSpPr>
          <p:nvPr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4" name="Line 24"/>
          <p:cNvSpPr>
            <a:spLocks noChangeShapeType="1"/>
          </p:cNvSpPr>
          <p:nvPr/>
        </p:nvSpPr>
        <p:spPr bwMode="auto">
          <a:xfrm>
            <a:off x="4572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5" name="Line 25"/>
          <p:cNvSpPr>
            <a:spLocks noChangeShapeType="1"/>
          </p:cNvSpPr>
          <p:nvPr/>
        </p:nvSpPr>
        <p:spPr bwMode="auto">
          <a:xfrm>
            <a:off x="457200" y="3429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0" y="3429000"/>
            <a:ext cx="7620000" cy="396875"/>
            <a:chOff x="480" y="2160"/>
            <a:chExt cx="4800" cy="250"/>
          </a:xfrm>
        </p:grpSpPr>
        <p:sp>
          <p:nvSpPr>
            <p:cNvPr id="7244" name="Text Box 27"/>
            <p:cNvSpPr txBox="1">
              <a:spLocks noChangeArrowheads="1"/>
            </p:cNvSpPr>
            <p:nvPr/>
          </p:nvSpPr>
          <p:spPr bwMode="auto">
            <a:xfrm>
              <a:off x="283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245" name="Text Box 28"/>
            <p:cNvSpPr txBox="1">
              <a:spLocks noChangeArrowheads="1"/>
            </p:cNvSpPr>
            <p:nvPr/>
          </p:nvSpPr>
          <p:spPr bwMode="auto">
            <a:xfrm>
              <a:off x="326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246" name="Text Box 29"/>
            <p:cNvSpPr txBox="1">
              <a:spLocks noChangeArrowheads="1"/>
            </p:cNvSpPr>
            <p:nvPr/>
          </p:nvSpPr>
          <p:spPr bwMode="auto">
            <a:xfrm>
              <a:off x="369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247" name="Text Box 30"/>
            <p:cNvSpPr txBox="1">
              <a:spLocks noChangeArrowheads="1"/>
            </p:cNvSpPr>
            <p:nvPr/>
          </p:nvSpPr>
          <p:spPr bwMode="auto">
            <a:xfrm>
              <a:off x="412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248" name="Text Box 31"/>
            <p:cNvSpPr txBox="1">
              <a:spLocks noChangeArrowheads="1"/>
            </p:cNvSpPr>
            <p:nvPr/>
          </p:nvSpPr>
          <p:spPr bwMode="auto">
            <a:xfrm>
              <a:off x="456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249" name="Text Box 32"/>
            <p:cNvSpPr txBox="1">
              <a:spLocks noChangeArrowheads="1"/>
            </p:cNvSpPr>
            <p:nvPr/>
          </p:nvSpPr>
          <p:spPr bwMode="auto">
            <a:xfrm>
              <a:off x="499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7250" name="Text Box 33"/>
            <p:cNvSpPr txBox="1">
              <a:spLocks noChangeArrowheads="1"/>
            </p:cNvSpPr>
            <p:nvPr/>
          </p:nvSpPr>
          <p:spPr bwMode="auto">
            <a:xfrm>
              <a:off x="48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7251" name="Text Box 34"/>
            <p:cNvSpPr txBox="1">
              <a:spLocks noChangeArrowheads="1"/>
            </p:cNvSpPr>
            <p:nvPr/>
          </p:nvSpPr>
          <p:spPr bwMode="auto">
            <a:xfrm>
              <a:off x="91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7252" name="Text Box 35"/>
            <p:cNvSpPr txBox="1">
              <a:spLocks noChangeArrowheads="1"/>
            </p:cNvSpPr>
            <p:nvPr/>
          </p:nvSpPr>
          <p:spPr bwMode="auto">
            <a:xfrm>
              <a:off x="134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7253" name="Text Box 36"/>
            <p:cNvSpPr txBox="1">
              <a:spLocks noChangeArrowheads="1"/>
            </p:cNvSpPr>
            <p:nvPr/>
          </p:nvSpPr>
          <p:spPr bwMode="auto">
            <a:xfrm>
              <a:off x="177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7254" name="Text Box 37"/>
            <p:cNvSpPr txBox="1">
              <a:spLocks noChangeArrowheads="1"/>
            </p:cNvSpPr>
            <p:nvPr/>
          </p:nvSpPr>
          <p:spPr bwMode="auto">
            <a:xfrm>
              <a:off x="220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-1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57200" y="3352800"/>
            <a:ext cx="8229600" cy="228600"/>
            <a:chOff x="288" y="2064"/>
            <a:chExt cx="5184" cy="144"/>
          </a:xfrm>
        </p:grpSpPr>
        <p:sp>
          <p:nvSpPr>
            <p:cNvPr id="143399" name="Line 39"/>
            <p:cNvSpPr>
              <a:spLocks noChangeShapeType="1"/>
            </p:cNvSpPr>
            <p:nvPr/>
          </p:nvSpPr>
          <p:spPr bwMode="auto">
            <a:xfrm>
              <a:off x="28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0" name="Line 40"/>
            <p:cNvSpPr>
              <a:spLocks noChangeShapeType="1"/>
            </p:cNvSpPr>
            <p:nvPr/>
          </p:nvSpPr>
          <p:spPr bwMode="auto">
            <a:xfrm>
              <a:off x="72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1" name="Line 41"/>
            <p:cNvSpPr>
              <a:spLocks noChangeShapeType="1"/>
            </p:cNvSpPr>
            <p:nvPr/>
          </p:nvSpPr>
          <p:spPr bwMode="auto">
            <a:xfrm>
              <a:off x="115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>
              <a:off x="158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01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4" name="Line 44"/>
            <p:cNvSpPr>
              <a:spLocks noChangeShapeType="1"/>
            </p:cNvSpPr>
            <p:nvPr/>
          </p:nvSpPr>
          <p:spPr bwMode="auto">
            <a:xfrm>
              <a:off x="244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5" name="Line 45"/>
            <p:cNvSpPr>
              <a:spLocks noChangeShapeType="1"/>
            </p:cNvSpPr>
            <p:nvPr/>
          </p:nvSpPr>
          <p:spPr bwMode="auto">
            <a:xfrm>
              <a:off x="331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6" name="Line 46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7" name="Line 47"/>
            <p:cNvSpPr>
              <a:spLocks noChangeShapeType="1"/>
            </p:cNvSpPr>
            <p:nvPr/>
          </p:nvSpPr>
          <p:spPr bwMode="auto">
            <a:xfrm>
              <a:off x="417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8" name="Line 48"/>
            <p:cNvSpPr>
              <a:spLocks noChangeShapeType="1"/>
            </p:cNvSpPr>
            <p:nvPr/>
          </p:nvSpPr>
          <p:spPr bwMode="auto">
            <a:xfrm>
              <a:off x="460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9" name="Line 49"/>
            <p:cNvSpPr>
              <a:spLocks noChangeShapeType="1"/>
            </p:cNvSpPr>
            <p:nvPr/>
          </p:nvSpPr>
          <p:spPr bwMode="auto">
            <a:xfrm>
              <a:off x="504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10" name="Line 50"/>
            <p:cNvSpPr>
              <a:spLocks noChangeShapeType="1"/>
            </p:cNvSpPr>
            <p:nvPr/>
          </p:nvSpPr>
          <p:spPr bwMode="auto">
            <a:xfrm>
              <a:off x="547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495800" y="685800"/>
            <a:ext cx="152400" cy="5486400"/>
            <a:chOff x="2832" y="432"/>
            <a:chExt cx="96" cy="3456"/>
          </a:xfrm>
        </p:grpSpPr>
        <p:sp>
          <p:nvSpPr>
            <p:cNvPr id="7224" name="Line 52"/>
            <p:cNvSpPr>
              <a:spLocks noChangeShapeType="1"/>
            </p:cNvSpPr>
            <p:nvPr/>
          </p:nvSpPr>
          <p:spPr bwMode="auto">
            <a:xfrm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Line 53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Line 54"/>
            <p:cNvSpPr>
              <a:spLocks noChangeShapeType="1"/>
            </p:cNvSpPr>
            <p:nvPr/>
          </p:nvSpPr>
          <p:spPr bwMode="auto">
            <a:xfrm>
              <a:off x="2832" y="30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Line 55"/>
            <p:cNvSpPr>
              <a:spLocks noChangeShapeType="1"/>
            </p:cNvSpPr>
            <p:nvPr/>
          </p:nvSpPr>
          <p:spPr bwMode="auto">
            <a:xfrm>
              <a:off x="2832" y="259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Line 56"/>
            <p:cNvSpPr>
              <a:spLocks noChangeShapeType="1"/>
            </p:cNvSpPr>
            <p:nvPr/>
          </p:nvSpPr>
          <p:spPr bwMode="auto">
            <a:xfrm>
              <a:off x="2832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Line 57"/>
            <p:cNvSpPr>
              <a:spLocks noChangeShapeType="1"/>
            </p:cNvSpPr>
            <p:nvPr/>
          </p:nvSpPr>
          <p:spPr bwMode="auto">
            <a:xfrm>
              <a:off x="2832" y="12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Line 58"/>
            <p:cNvSpPr>
              <a:spLocks noChangeShapeType="1"/>
            </p:cNvSpPr>
            <p:nvPr/>
          </p:nvSpPr>
          <p:spPr bwMode="auto">
            <a:xfrm>
              <a:off x="2832" y="8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Line 59"/>
            <p:cNvSpPr>
              <a:spLocks noChangeShapeType="1"/>
            </p:cNvSpPr>
            <p:nvPr/>
          </p:nvSpPr>
          <p:spPr bwMode="auto">
            <a:xfrm>
              <a:off x="2832" y="4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4114800" y="3810000"/>
            <a:ext cx="457200" cy="2378075"/>
            <a:chOff x="2592" y="2400"/>
            <a:chExt cx="288" cy="1498"/>
          </a:xfrm>
        </p:grpSpPr>
        <p:sp>
          <p:nvSpPr>
            <p:cNvPr id="7220" name="Text Box 63"/>
            <p:cNvSpPr txBox="1">
              <a:spLocks noChangeArrowheads="1"/>
            </p:cNvSpPr>
            <p:nvPr/>
          </p:nvSpPr>
          <p:spPr bwMode="auto">
            <a:xfrm>
              <a:off x="259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7221" name="Text Box 64"/>
            <p:cNvSpPr txBox="1">
              <a:spLocks noChangeArrowheads="1"/>
            </p:cNvSpPr>
            <p:nvPr/>
          </p:nvSpPr>
          <p:spPr bwMode="auto">
            <a:xfrm>
              <a:off x="2592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7222" name="Text Box 65"/>
            <p:cNvSpPr txBox="1">
              <a:spLocks noChangeArrowheads="1"/>
            </p:cNvSpPr>
            <p:nvPr/>
          </p:nvSpPr>
          <p:spPr bwMode="auto">
            <a:xfrm>
              <a:off x="2592" y="321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7223" name="Text Box 66"/>
            <p:cNvSpPr txBox="1">
              <a:spLocks noChangeArrowheads="1"/>
            </p:cNvSpPr>
            <p:nvPr/>
          </p:nvSpPr>
          <p:spPr bwMode="auto">
            <a:xfrm>
              <a:off x="2592" y="36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-4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114800" y="685800"/>
            <a:ext cx="457200" cy="2362200"/>
            <a:chOff x="2592" y="432"/>
            <a:chExt cx="288" cy="1488"/>
          </a:xfrm>
        </p:grpSpPr>
        <p:sp>
          <p:nvSpPr>
            <p:cNvPr id="7216" name="Text Box 68"/>
            <p:cNvSpPr txBox="1">
              <a:spLocks noChangeArrowheads="1"/>
            </p:cNvSpPr>
            <p:nvPr/>
          </p:nvSpPr>
          <p:spPr bwMode="auto">
            <a:xfrm>
              <a:off x="2592" y="167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217" name="Text Box 69"/>
            <p:cNvSpPr txBox="1">
              <a:spLocks noChangeArrowheads="1"/>
            </p:cNvSpPr>
            <p:nvPr/>
          </p:nvSpPr>
          <p:spPr bwMode="auto">
            <a:xfrm>
              <a:off x="2592" y="12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218" name="Text Box 70"/>
            <p:cNvSpPr txBox="1">
              <a:spLocks noChangeArrowheads="1"/>
            </p:cNvSpPr>
            <p:nvPr/>
          </p:nvSpPr>
          <p:spPr bwMode="auto">
            <a:xfrm>
              <a:off x="2592" y="8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219" name="Text Box 71"/>
            <p:cNvSpPr txBox="1">
              <a:spLocks noChangeArrowheads="1"/>
            </p:cNvSpPr>
            <p:nvPr/>
          </p:nvSpPr>
          <p:spPr bwMode="auto">
            <a:xfrm>
              <a:off x="2592" y="43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7201" name="Text Box 72"/>
          <p:cNvSpPr txBox="1">
            <a:spLocks noChangeArrowheads="1"/>
          </p:cNvSpPr>
          <p:nvPr/>
        </p:nvSpPr>
        <p:spPr bwMode="auto">
          <a:xfrm>
            <a:off x="3962400" y="152400"/>
            <a:ext cx="457200" cy="51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 b="1"/>
              <a:t>Y</a:t>
            </a:r>
            <a:endParaRPr lang="ru-RU" altLang="ru-RU" sz="2800" b="1"/>
          </a:p>
        </p:txBody>
      </p:sp>
      <p:sp>
        <p:nvSpPr>
          <p:cNvPr id="7202" name="Text Box 102"/>
          <p:cNvSpPr txBox="1">
            <a:spLocks noChangeArrowheads="1"/>
          </p:cNvSpPr>
          <p:nvPr/>
        </p:nvSpPr>
        <p:spPr bwMode="auto">
          <a:xfrm>
            <a:off x="8686800" y="36576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 b="1"/>
              <a:t>X</a:t>
            </a:r>
            <a:endParaRPr lang="ru-RU" altLang="ru-RU" sz="2800" b="1"/>
          </a:p>
        </p:txBody>
      </p:sp>
      <p:sp>
        <p:nvSpPr>
          <p:cNvPr id="79" name="Овал 78"/>
          <p:cNvSpPr/>
          <p:nvPr/>
        </p:nvSpPr>
        <p:spPr>
          <a:xfrm>
            <a:off x="7286625" y="200025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7286625" y="1643063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7500938" y="1643063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  <a:latin typeface="Tahoma" pitchFamily="34" charset="0"/>
              </a:rPr>
              <a:t>(4;2)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5400000">
            <a:off x="1822450" y="3821113"/>
            <a:ext cx="1357313" cy="15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0800000">
            <a:off x="2268538" y="4149725"/>
            <a:ext cx="2643187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486025" y="4130675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2700338" y="4130675"/>
            <a:ext cx="97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  <a:latin typeface="Tahoma" pitchFamily="34" charset="0"/>
              </a:rPr>
              <a:t>(-3;</a:t>
            </a:r>
            <a:r>
              <a:rPr lang="en-US" altLang="ru-RU" b="1">
                <a:solidFill>
                  <a:srgbClr val="0070C0"/>
                </a:solidFill>
                <a:latin typeface="Tahoma" pitchFamily="34" charset="0"/>
              </a:rPr>
              <a:t>-</a:t>
            </a:r>
            <a:r>
              <a:rPr lang="ru-RU" altLang="ru-RU" b="1">
                <a:solidFill>
                  <a:srgbClr val="0070C0"/>
                </a:solidFill>
                <a:latin typeface="Tahoma" pitchFamily="34" charset="0"/>
              </a:rPr>
              <a:t>1)</a:t>
            </a:r>
          </a:p>
        </p:txBody>
      </p:sp>
      <p:sp>
        <p:nvSpPr>
          <p:cNvPr id="105" name="Выноска 1 104"/>
          <p:cNvSpPr/>
          <p:nvPr/>
        </p:nvSpPr>
        <p:spPr>
          <a:xfrm>
            <a:off x="1428750" y="5286375"/>
            <a:ext cx="1285875" cy="612775"/>
          </a:xfrm>
          <a:prstGeom prst="borderCallout1">
            <a:avLst>
              <a:gd name="adj1" fmla="val -4349"/>
              <a:gd name="adj2" fmla="val 47540"/>
              <a:gd name="adj3" fmla="val -141587"/>
              <a:gd name="adj4" fmla="val 1255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 err="1" smtClean="0">
                <a:latin typeface="Tahoma" pitchFamily="34" charset="0"/>
              </a:rPr>
              <a:t>աբսցից</a:t>
            </a:r>
            <a:endParaRPr lang="ru-RU" altLang="ru-RU" b="1" dirty="0" smtClean="0">
              <a:latin typeface="Tahoma" pitchFamily="34" charset="0"/>
            </a:endParaRPr>
          </a:p>
        </p:txBody>
      </p:sp>
      <p:sp>
        <p:nvSpPr>
          <p:cNvPr id="107" name="Выноска 1 106"/>
          <p:cNvSpPr/>
          <p:nvPr/>
        </p:nvSpPr>
        <p:spPr>
          <a:xfrm>
            <a:off x="3143250" y="5286375"/>
            <a:ext cx="1428750" cy="612775"/>
          </a:xfrm>
          <a:prstGeom prst="borderCallout1">
            <a:avLst>
              <a:gd name="adj1" fmla="val 982"/>
              <a:gd name="adj2" fmla="val 47619"/>
              <a:gd name="adj3" fmla="val -143364"/>
              <a:gd name="adj4" fmla="val 152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 err="1" smtClean="0">
                <a:latin typeface="Tahoma" pitchFamily="34" charset="0"/>
              </a:rPr>
              <a:t>օրդինատ</a:t>
            </a:r>
            <a:endParaRPr lang="ru-RU" altLang="ru-RU" b="1" dirty="0" smtClean="0">
              <a:latin typeface="Tahoma" pitchFamily="34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7143750" y="3857625"/>
            <a:ext cx="67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ahoma" pitchFamily="34" charset="0"/>
              </a:rPr>
              <a:t>Х=4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3429000" y="1857375"/>
            <a:ext cx="67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ahoma" pitchFamily="34" charset="0"/>
              </a:rPr>
              <a:t>У=2</a:t>
            </a:r>
          </a:p>
        </p:txBody>
      </p:sp>
      <p:sp>
        <p:nvSpPr>
          <p:cNvPr id="97" name="Овал 96"/>
          <p:cNvSpPr/>
          <p:nvPr/>
        </p:nvSpPr>
        <p:spPr>
          <a:xfrm>
            <a:off x="2500313" y="407193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15" name="Line 16"/>
          <p:cNvSpPr>
            <a:spLocks noChangeShapeType="1"/>
          </p:cNvSpPr>
          <p:nvPr/>
        </p:nvSpPr>
        <p:spPr bwMode="auto">
          <a:xfrm>
            <a:off x="80279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5" grpId="0"/>
      <p:bldP spid="96" grpId="0"/>
      <p:bldP spid="102" grpId="0"/>
      <p:bldP spid="103" grpId="0"/>
      <p:bldP spid="105" grpId="0" animBg="1"/>
      <p:bldP spid="107" grpId="0" animBg="1"/>
      <p:bldP spid="108" grpId="0"/>
      <p:bldP spid="109" grpId="0"/>
      <p:bldP spid="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369</Words>
  <Application>Microsoft Office PowerPoint</Application>
  <PresentationFormat>Экран (4:3)</PresentationFormat>
  <Paragraphs>209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Կոորդինատային հարթություն</vt:lpstr>
      <vt:lpstr>Կոորդինատային ուղիղ</vt:lpstr>
      <vt:lpstr>Գտնե՛լ կետի կոորդինատները կոորդինատային ուղղու վրա:</vt:lpstr>
      <vt:lpstr>Слайд 4</vt:lpstr>
      <vt:lpstr>Կոորդինատային հարթություն</vt:lpstr>
      <vt:lpstr>Կետի կոորդինատները կոորդինատային հարթության վրա</vt:lpstr>
      <vt:lpstr>Слайд 7</vt:lpstr>
      <vt:lpstr>Слайд 8</vt:lpstr>
      <vt:lpstr>Слайд 9</vt:lpstr>
      <vt:lpstr>Որոշի՛ր կետերի կոորդինատները:</vt:lpstr>
      <vt:lpstr>Слайд 11</vt:lpstr>
      <vt:lpstr>Կառուցե՛լ պատկերը</vt:lpstr>
      <vt:lpstr>Կառուցի’ր ինքդ. Գործնական աշխատանք </vt:lpstr>
      <vt:lpstr>Слайд 14</vt:lpstr>
      <vt:lpstr>Слайд 15</vt:lpstr>
      <vt:lpstr>Հերթականությամբ միացնել կետերը և ստանալ…</vt:lpstr>
      <vt:lpstr> Խումբ 1 </vt:lpstr>
      <vt:lpstr>Խումբ 2</vt:lpstr>
      <vt:lpstr>Слайд 19</vt:lpstr>
      <vt:lpstr>Слайд 20</vt:lpstr>
      <vt:lpstr>Ինքնուրույն աշխատանք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Կոորդինատային հարթություն</dc:title>
  <dc:creator>Shogher</dc:creator>
  <cp:lastModifiedBy>Comp</cp:lastModifiedBy>
  <cp:revision>30</cp:revision>
  <dcterms:created xsi:type="dcterms:W3CDTF">2006-08-16T00:00:00Z</dcterms:created>
  <dcterms:modified xsi:type="dcterms:W3CDTF">2023-03-13T19:52:42Z</dcterms:modified>
</cp:coreProperties>
</file>