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7.xml" ContentType="application/vnd.openxmlformats-officedocument.presentationml.notesSlide+xml"/>
  <Override PartName="/ppt/media/image37.jpg" ContentType="image/png"/>
  <Override PartName="/ppt/theme/themeOverride9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27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28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31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32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33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34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35.xml" ContentType="application/vnd.openxmlformats-officedocument.presentationml.notesSlide+xml"/>
  <Override PartName="/ppt/theme/themeOverride25.xml" ContentType="application/vnd.openxmlformats-officedocument.themeOverride+xml"/>
  <Override PartName="/ppt/notesSlides/notesSlide36.xml" ContentType="application/vnd.openxmlformats-officedocument.presentationml.notesSlide+xml"/>
  <Override PartName="/ppt/theme/themeOverride26.xml" ContentType="application/vnd.openxmlformats-officedocument.themeOverride+xml"/>
  <Override PartName="/ppt/notesSlides/notesSlide37.xml" ContentType="application/vnd.openxmlformats-officedocument.presentationml.notesSlide+xml"/>
  <Override PartName="/ppt/theme/themeOverride27.xml" ContentType="application/vnd.openxmlformats-officedocument.themeOverride+xml"/>
  <Override PartName="/ppt/notesSlides/notesSlide38.xml" ContentType="application/vnd.openxmlformats-officedocument.presentationml.notesSlide+xml"/>
  <Override PartName="/ppt/theme/themeOverride28.xml" ContentType="application/vnd.openxmlformats-officedocument.themeOverride+xml"/>
  <Override PartName="/ppt/notesSlides/notesSlide39.xml" ContentType="application/vnd.openxmlformats-officedocument.presentationml.notesSlide+xml"/>
  <Override PartName="/ppt/theme/themeOverride29.xml" ContentType="application/vnd.openxmlformats-officedocument.themeOverride+xml"/>
  <Override PartName="/ppt/notesSlides/notesSlide40.xml" ContentType="application/vnd.openxmlformats-officedocument.presentationml.notesSlide+xml"/>
  <Override PartName="/ppt/theme/themeOverride30.xml" ContentType="application/vnd.openxmlformats-officedocument.themeOverride+xml"/>
  <Override PartName="/ppt/notesSlides/notesSlide41.xml" ContentType="application/vnd.openxmlformats-officedocument.presentationml.notesSlide+xml"/>
  <Override PartName="/ppt/theme/themeOverride31.xml" ContentType="application/vnd.openxmlformats-officedocument.themeOverride+xml"/>
  <Override PartName="/ppt/notesSlides/notesSlide42.xml" ContentType="application/vnd.openxmlformats-officedocument.presentationml.notesSlide+xml"/>
  <Override PartName="/ppt/theme/themeOverride32.xml" ContentType="application/vnd.openxmlformats-officedocument.themeOverr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heme/themeOverride33.xml" ContentType="application/vnd.openxmlformats-officedocument.themeOverride+xml"/>
  <Override PartName="/ppt/notesSlides/notesSlide45.xml" ContentType="application/vnd.openxmlformats-officedocument.presentationml.notesSlide+xml"/>
  <Override PartName="/ppt/theme/themeOverride34.xml" ContentType="application/vnd.openxmlformats-officedocument.themeOverride+xml"/>
  <Override PartName="/ppt/notesSlides/notesSlide46.xml" ContentType="application/vnd.openxmlformats-officedocument.presentationml.notesSlide+xml"/>
  <Override PartName="/ppt/theme/themeOverride35.xml" ContentType="application/vnd.openxmlformats-officedocument.themeOverride+xml"/>
  <Override PartName="/ppt/notesSlides/notesSlide47.xml" ContentType="application/vnd.openxmlformats-officedocument.presentationml.notesSlide+xml"/>
  <Override PartName="/ppt/theme/themeOverride36.xml" ContentType="application/vnd.openxmlformats-officedocument.themeOverride+xml"/>
  <Override PartName="/ppt/notesSlides/notesSlide48.xml" ContentType="application/vnd.openxmlformats-officedocument.presentationml.notesSlide+xml"/>
  <Override PartName="/ppt/theme/themeOverride37.xml" ContentType="application/vnd.openxmlformats-officedocument.themeOverr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heme/themeOverride38.xml" ContentType="application/vnd.openxmlformats-officedocument.themeOverr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308" r:id="rId2"/>
    <p:sldId id="256" r:id="rId3"/>
    <p:sldId id="260" r:id="rId4"/>
    <p:sldId id="259" r:id="rId5"/>
    <p:sldId id="302" r:id="rId6"/>
    <p:sldId id="303" r:id="rId7"/>
    <p:sldId id="300" r:id="rId8"/>
    <p:sldId id="318" r:id="rId9"/>
    <p:sldId id="295" r:id="rId10"/>
    <p:sldId id="301" r:id="rId11"/>
    <p:sldId id="297" r:id="rId12"/>
    <p:sldId id="298" r:id="rId13"/>
    <p:sldId id="267" r:id="rId14"/>
    <p:sldId id="311" r:id="rId15"/>
    <p:sldId id="312" r:id="rId16"/>
    <p:sldId id="314" r:id="rId17"/>
    <p:sldId id="319" r:id="rId18"/>
    <p:sldId id="320" r:id="rId19"/>
    <p:sldId id="321" r:id="rId20"/>
    <p:sldId id="315" r:id="rId21"/>
    <p:sldId id="316" r:id="rId22"/>
    <p:sldId id="313" r:id="rId23"/>
    <p:sldId id="272" r:id="rId24"/>
    <p:sldId id="324" r:id="rId25"/>
    <p:sldId id="325" r:id="rId26"/>
    <p:sldId id="323" r:id="rId27"/>
    <p:sldId id="326" r:id="rId28"/>
    <p:sldId id="327" r:id="rId29"/>
    <p:sldId id="322" r:id="rId30"/>
    <p:sldId id="328" r:id="rId31"/>
    <p:sldId id="329" r:id="rId32"/>
    <p:sldId id="330" r:id="rId33"/>
    <p:sldId id="310" r:id="rId34"/>
    <p:sldId id="331" r:id="rId35"/>
    <p:sldId id="332" r:id="rId36"/>
    <p:sldId id="333" r:id="rId37"/>
    <p:sldId id="334" r:id="rId38"/>
    <p:sldId id="341" r:id="rId39"/>
    <p:sldId id="336" r:id="rId40"/>
    <p:sldId id="337" r:id="rId41"/>
    <p:sldId id="338" r:id="rId42"/>
    <p:sldId id="339" r:id="rId43"/>
    <p:sldId id="335" r:id="rId44"/>
    <p:sldId id="285" r:id="rId45"/>
    <p:sldId id="345" r:id="rId46"/>
    <p:sldId id="346" r:id="rId47"/>
    <p:sldId id="348" r:id="rId48"/>
    <p:sldId id="349" r:id="rId49"/>
    <p:sldId id="350" r:id="rId50"/>
    <p:sldId id="351" r:id="rId51"/>
    <p:sldId id="344" r:id="rId52"/>
    <p:sldId id="352" r:id="rId53"/>
    <p:sldId id="355" r:id="rId54"/>
    <p:sldId id="354" r:id="rId55"/>
    <p:sldId id="347" r:id="rId56"/>
    <p:sldId id="353" r:id="rId57"/>
    <p:sldId id="356" r:id="rId58"/>
    <p:sldId id="357" r:id="rId59"/>
    <p:sldId id="358" r:id="rId60"/>
    <p:sldId id="309" r:id="rId61"/>
  </p:sldIdLst>
  <p:sldSz cx="12192000" cy="6858000"/>
  <p:notesSz cx="6858000" cy="9144000"/>
  <p:custDataLst>
    <p:tags r:id="rId6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0" clrIdx="0">
    <p:extLst>
      <p:ext uri="{19B8F6BF-5375-455C-9EA6-DF929625EA0E}">
        <p15:presenceInfo xmlns:p15="http://schemas.microsoft.com/office/powerpoint/2012/main" userId="a41ffb07e370d69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DD"/>
    <a:srgbClr val="FFFF37"/>
    <a:srgbClr val="FFFF9B"/>
    <a:srgbClr val="FFFF85"/>
    <a:srgbClr val="FFE7FF"/>
    <a:srgbClr val="FFCCFF"/>
    <a:srgbClr val="A66BD3"/>
    <a:srgbClr val="CFAFE7"/>
    <a:srgbClr val="934BC9"/>
    <a:srgbClr val="CEFF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26" autoAdjust="0"/>
  </p:normalViewPr>
  <p:slideViewPr>
    <p:cSldViewPr snapToGrid="0">
      <p:cViewPr varScale="1">
        <p:scale>
          <a:sx n="83" d="100"/>
          <a:sy n="83" d="100"/>
        </p:scale>
        <p:origin x="686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gs" Target="tags/tag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135EB-A87F-445C-8F45-6A070E21BA82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77F41-E331-4245-85F8-8CB53CD9C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119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951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9882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5997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91231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2765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51343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12203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68519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15370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68679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6160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0721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4680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5116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8645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4730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5896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3689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050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4875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6408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835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5947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5933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2574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0216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6054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9091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665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8632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5500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57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752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6970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6790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4788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5571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5865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7714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1835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1177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68640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9321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797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31990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94424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8288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11050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5097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75162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589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019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777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706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99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37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72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57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98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25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54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54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34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23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31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69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9AF2A-1DFE-4284-9BA0-38E327E9BDA1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56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" Target="slide60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jpe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1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11" Type="http://schemas.openxmlformats.org/officeDocument/2006/relationships/image" Target="../media/image29.png"/><Relationship Id="rId10" Type="http://schemas.openxmlformats.org/officeDocument/2006/relationships/image" Target="../media/image4.png"/><Relationship Id="rId4" Type="http://schemas.openxmlformats.org/officeDocument/2006/relationships/image" Target="../media/image27.png"/><Relationship Id="rId9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slide" Target="slide2.xml"/><Relationship Id="rId5" Type="http://schemas.openxmlformats.org/officeDocument/2006/relationships/image" Target="../media/image27.png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5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27.png"/><Relationship Id="rId9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" Target="slide13.xml"/><Relationship Id="rId18" Type="http://schemas.openxmlformats.org/officeDocument/2006/relationships/slide" Target="slide18.xml"/><Relationship Id="rId26" Type="http://schemas.openxmlformats.org/officeDocument/2006/relationships/slide" Target="slide26.xml"/><Relationship Id="rId39" Type="http://schemas.openxmlformats.org/officeDocument/2006/relationships/slide" Target="slide39.xml"/><Relationship Id="rId3" Type="http://schemas.openxmlformats.org/officeDocument/2006/relationships/slide" Target="slide3.xml"/><Relationship Id="rId21" Type="http://schemas.openxmlformats.org/officeDocument/2006/relationships/slide" Target="slide21.xml"/><Relationship Id="rId34" Type="http://schemas.openxmlformats.org/officeDocument/2006/relationships/slide" Target="slide34.xml"/><Relationship Id="rId42" Type="http://schemas.openxmlformats.org/officeDocument/2006/relationships/slide" Target="slide42.xml"/><Relationship Id="rId47" Type="http://schemas.openxmlformats.org/officeDocument/2006/relationships/slide" Target="slide48.xml"/><Relationship Id="rId50" Type="http://schemas.openxmlformats.org/officeDocument/2006/relationships/slide" Target="slide51.xml"/><Relationship Id="rId7" Type="http://schemas.openxmlformats.org/officeDocument/2006/relationships/slide" Target="slide7.xml"/><Relationship Id="rId12" Type="http://schemas.openxmlformats.org/officeDocument/2006/relationships/slide" Target="slide12.xml"/><Relationship Id="rId17" Type="http://schemas.openxmlformats.org/officeDocument/2006/relationships/slide" Target="slide17.xml"/><Relationship Id="rId25" Type="http://schemas.openxmlformats.org/officeDocument/2006/relationships/slide" Target="slide25.xml"/><Relationship Id="rId33" Type="http://schemas.openxmlformats.org/officeDocument/2006/relationships/slide" Target="slide33.xml"/><Relationship Id="rId38" Type="http://schemas.openxmlformats.org/officeDocument/2006/relationships/slide" Target="slide38.xml"/><Relationship Id="rId46" Type="http://schemas.openxmlformats.org/officeDocument/2006/relationships/slide" Target="slide47.xml"/><Relationship Id="rId2" Type="http://schemas.openxmlformats.org/officeDocument/2006/relationships/notesSlide" Target="../notesSlides/notesSlide1.xml"/><Relationship Id="rId16" Type="http://schemas.openxmlformats.org/officeDocument/2006/relationships/slide" Target="slide16.xml"/><Relationship Id="rId20" Type="http://schemas.openxmlformats.org/officeDocument/2006/relationships/slide" Target="slide20.xml"/><Relationship Id="rId29" Type="http://schemas.openxmlformats.org/officeDocument/2006/relationships/slide" Target="slide29.xml"/><Relationship Id="rId41" Type="http://schemas.openxmlformats.org/officeDocument/2006/relationships/slide" Target="slide4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slide" Target="slide11.xml"/><Relationship Id="rId24" Type="http://schemas.openxmlformats.org/officeDocument/2006/relationships/slide" Target="slide24.xml"/><Relationship Id="rId32" Type="http://schemas.openxmlformats.org/officeDocument/2006/relationships/slide" Target="slide32.xml"/><Relationship Id="rId37" Type="http://schemas.openxmlformats.org/officeDocument/2006/relationships/slide" Target="slide37.xml"/><Relationship Id="rId40" Type="http://schemas.openxmlformats.org/officeDocument/2006/relationships/slide" Target="slide40.xml"/><Relationship Id="rId45" Type="http://schemas.openxmlformats.org/officeDocument/2006/relationships/slide" Target="slide46.xml"/><Relationship Id="rId53" Type="http://schemas.openxmlformats.org/officeDocument/2006/relationships/slide" Target="slide54.xml"/><Relationship Id="rId5" Type="http://schemas.openxmlformats.org/officeDocument/2006/relationships/slide" Target="slide5.xml"/><Relationship Id="rId15" Type="http://schemas.openxmlformats.org/officeDocument/2006/relationships/slide" Target="slide15.xml"/><Relationship Id="rId23" Type="http://schemas.openxmlformats.org/officeDocument/2006/relationships/slide" Target="slide23.xml"/><Relationship Id="rId28" Type="http://schemas.openxmlformats.org/officeDocument/2006/relationships/slide" Target="slide28.xml"/><Relationship Id="rId36" Type="http://schemas.openxmlformats.org/officeDocument/2006/relationships/slide" Target="slide36.xml"/><Relationship Id="rId49" Type="http://schemas.openxmlformats.org/officeDocument/2006/relationships/slide" Target="slide50.xml"/><Relationship Id="rId10" Type="http://schemas.openxmlformats.org/officeDocument/2006/relationships/slide" Target="slide10.xml"/><Relationship Id="rId19" Type="http://schemas.openxmlformats.org/officeDocument/2006/relationships/slide" Target="slide19.xml"/><Relationship Id="rId31" Type="http://schemas.openxmlformats.org/officeDocument/2006/relationships/slide" Target="slide31.xml"/><Relationship Id="rId44" Type="http://schemas.openxmlformats.org/officeDocument/2006/relationships/slide" Target="slide45.xml"/><Relationship Id="rId52" Type="http://schemas.openxmlformats.org/officeDocument/2006/relationships/slide" Target="slide53.xml"/><Relationship Id="rId4" Type="http://schemas.openxmlformats.org/officeDocument/2006/relationships/slide" Target="slide4.xml"/><Relationship Id="rId9" Type="http://schemas.openxmlformats.org/officeDocument/2006/relationships/slide" Target="slide9.xml"/><Relationship Id="rId14" Type="http://schemas.openxmlformats.org/officeDocument/2006/relationships/slide" Target="slide14.xml"/><Relationship Id="rId22" Type="http://schemas.openxmlformats.org/officeDocument/2006/relationships/slide" Target="slide22.xml"/><Relationship Id="rId27" Type="http://schemas.openxmlformats.org/officeDocument/2006/relationships/slide" Target="slide27.xml"/><Relationship Id="rId30" Type="http://schemas.openxmlformats.org/officeDocument/2006/relationships/slide" Target="slide30.xml"/><Relationship Id="rId35" Type="http://schemas.openxmlformats.org/officeDocument/2006/relationships/slide" Target="slide35.xml"/><Relationship Id="rId43" Type="http://schemas.openxmlformats.org/officeDocument/2006/relationships/slide" Target="slide44.xml"/><Relationship Id="rId48" Type="http://schemas.openxmlformats.org/officeDocument/2006/relationships/slide" Target="slide49.xml"/><Relationship Id="rId8" Type="http://schemas.openxmlformats.org/officeDocument/2006/relationships/slide" Target="slide8.xml"/><Relationship Id="rId51" Type="http://schemas.openxmlformats.org/officeDocument/2006/relationships/slide" Target="slide5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slide" Target="slide2.xml"/><Relationship Id="rId5" Type="http://schemas.openxmlformats.org/officeDocument/2006/relationships/image" Target="../media/image27.png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8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9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11" Type="http://schemas.openxmlformats.org/officeDocument/2006/relationships/image" Target="../media/image42.png"/><Relationship Id="rId10" Type="http://schemas.openxmlformats.org/officeDocument/2006/relationships/image" Target="../media/image41.png"/><Relationship Id="rId4" Type="http://schemas.openxmlformats.org/officeDocument/2006/relationships/image" Target="../media/image43.jpg"/><Relationship Id="rId9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5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41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46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8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41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2.jpe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50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2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3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4.xml"/><Relationship Id="rId6" Type="http://schemas.openxmlformats.org/officeDocument/2006/relationships/slide" Target="slide2.xml"/><Relationship Id="rId5" Type="http://schemas.openxmlformats.org/officeDocument/2006/relationships/image" Target="../media/image52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5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6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7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8.xml"/><Relationship Id="rId6" Type="http://schemas.openxmlformats.org/officeDocument/2006/relationships/slide" Target="slide2.xml"/><Relationship Id="rId5" Type="http://schemas.openxmlformats.org/officeDocument/2006/relationships/image" Target="../media/image52.png"/><Relationship Id="rId4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9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0.xml"/><Relationship Id="rId6" Type="http://schemas.openxmlformats.org/officeDocument/2006/relationships/slide" Target="slide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media1.mp3"/><Relationship Id="rId7" Type="http://schemas.openxmlformats.org/officeDocument/2006/relationships/image" Target="../media/image68.png"/><Relationship Id="rId12" Type="http://schemas.openxmlformats.org/officeDocument/2006/relationships/audio" Target="../media/audio1.wav"/><Relationship Id="rId2" Type="http://schemas.microsoft.com/office/2007/relationships/media" Target="../media/media1.mp3"/><Relationship Id="rId1" Type="http://schemas.openxmlformats.org/officeDocument/2006/relationships/themeOverride" Target="../theme/themeOverride31.xml"/><Relationship Id="rId6" Type="http://schemas.openxmlformats.org/officeDocument/2006/relationships/audio" Target="../media/audio1.wav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42.xml"/><Relationship Id="rId10" Type="http://schemas.openxmlformats.org/officeDocument/2006/relationships/slide" Target="slide2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2.xml"/><Relationship Id="rId6" Type="http://schemas.openxmlformats.org/officeDocument/2006/relationships/slide" Target="slide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3.xml"/><Relationship Id="rId6" Type="http://schemas.openxmlformats.org/officeDocument/2006/relationships/slide" Target="slide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4.xml"/><Relationship Id="rId6" Type="http://schemas.openxmlformats.org/officeDocument/2006/relationships/slide" Target="slide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5.xml"/><Relationship Id="rId6" Type="http://schemas.openxmlformats.org/officeDocument/2006/relationships/slide" Target="slide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media2.mp3"/><Relationship Id="rId7" Type="http://schemas.openxmlformats.org/officeDocument/2006/relationships/image" Target="../media/image69.png"/><Relationship Id="rId2" Type="http://schemas.microsoft.com/office/2007/relationships/media" Target="../media/media2.mp3"/><Relationship Id="rId1" Type="http://schemas.openxmlformats.org/officeDocument/2006/relationships/themeOverride" Target="../theme/themeOverride36.xml"/><Relationship Id="rId6" Type="http://schemas.openxmlformats.org/officeDocument/2006/relationships/image" Target="../media/image68.png"/><Relationship Id="rId5" Type="http://schemas.openxmlformats.org/officeDocument/2006/relationships/notesSlide" Target="../notesSlides/notesSlide48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slide" Target="slide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7.xml"/><Relationship Id="rId6" Type="http://schemas.openxmlformats.org/officeDocument/2006/relationships/slide" Target="slide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3.png"/><Relationship Id="rId10" Type="http://schemas.openxmlformats.org/officeDocument/2006/relationships/slide" Target="slide55.xml"/><Relationship Id="rId4" Type="http://schemas.openxmlformats.org/officeDocument/2006/relationships/image" Target="../media/image69.png"/><Relationship Id="rId9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8.xml"/><Relationship Id="rId6" Type="http://schemas.openxmlformats.org/officeDocument/2006/relationships/slide" Target="slide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slide" Target="slide57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6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13" Type="http://schemas.openxmlformats.org/officeDocument/2006/relationships/image" Target="../media/image73.png"/><Relationship Id="rId3" Type="http://schemas.openxmlformats.org/officeDocument/2006/relationships/image" Target="../media/image74.png"/><Relationship Id="rId12" Type="http://schemas.openxmlformats.org/officeDocument/2006/relationships/slide" Target="slide58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.png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slide" Target="slide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3.png"/><Relationship Id="rId7" Type="http://schemas.openxmlformats.org/officeDocument/2006/relationships/slide" Target="slide59.xml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60.xml"/><Relationship Id="rId3" Type="http://schemas.openxmlformats.org/officeDocument/2006/relationships/image" Target="../media/image76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1.png"/><Relationship Id="rId9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slide" Target="slide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rgbClr val="FFFFBC"/>
            </a:gs>
            <a:gs pos="0">
              <a:schemeClr val="bg1"/>
            </a:gs>
            <a:gs pos="100000">
              <a:srgbClr val="9AD35B"/>
            </a:gs>
            <a:gs pos="65000">
              <a:srgbClr val="FFFF8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425" y="387573"/>
            <a:ext cx="11532524" cy="523220"/>
          </a:xfrm>
          <a:prstGeom prst="rect">
            <a:avLst/>
          </a:prstGeom>
          <a:solidFill>
            <a:srgbClr val="7ABB3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 fontAlgn="base"/>
            <a:r>
              <a:rPr lang="hy-AM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ԵՐԵՎԱՆԻ ՍՈՍ ՀՈՎՍԵՓՅԱՆԻ </a:t>
            </a:r>
            <a:r>
              <a:rPr lang="hy-AM" sz="2800" b="1" dirty="0" smtClean="0">
                <a:solidFill>
                  <a:schemeClr val="bg1"/>
                </a:solidFill>
                <a:latin typeface="Sylfaen" panose="010A0502050306030303" pitchFamily="18" charset="0"/>
              </a:rPr>
              <a:t>ԱՆՎԱՆ</a:t>
            </a:r>
            <a:r>
              <a:rPr lang="ru-RU" sz="2800" b="1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hy-AM" sz="2800" b="1" dirty="0" smtClean="0">
                <a:solidFill>
                  <a:schemeClr val="bg1"/>
                </a:solidFill>
                <a:latin typeface="Sylfaen" panose="010A0502050306030303" pitchFamily="18" charset="0"/>
              </a:rPr>
              <a:t>ԹԻՎ </a:t>
            </a:r>
            <a:r>
              <a:rPr lang="hy-AM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115 ԱՎԱԳ </a:t>
            </a:r>
            <a:r>
              <a:rPr lang="hy-AM" sz="2800" b="1" dirty="0" smtClean="0">
                <a:solidFill>
                  <a:schemeClr val="bg1"/>
                </a:solidFill>
                <a:latin typeface="Sylfaen" panose="010A0502050306030303" pitchFamily="18" charset="0"/>
              </a:rPr>
              <a:t>ԴՊՐՈՑ</a:t>
            </a:r>
            <a:endParaRPr lang="hy-AM" sz="2800" b="1" i="0" dirty="0">
              <a:solidFill>
                <a:schemeClr val="bg1"/>
              </a:solidFill>
              <a:effectLst/>
              <a:latin typeface="Sylfaen" panose="010A050205030603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00519" y="5695008"/>
            <a:ext cx="2834430" cy="101566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err="1" smtClean="0">
                <a:solidFill>
                  <a:srgbClr val="4D762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ylfaen" panose="010A0502050306030303" pitchFamily="18" charset="0"/>
              </a:rPr>
              <a:t>Ուս</a:t>
            </a:r>
            <a:r>
              <a:rPr lang="en-US" sz="2000" b="1" dirty="0" smtClean="0">
                <a:solidFill>
                  <a:srgbClr val="4D762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ylfaen" panose="010A0502050306030303" pitchFamily="18" charset="0"/>
              </a:rPr>
              <a:t>.</a:t>
            </a:r>
            <a:r>
              <a:rPr lang="ru-RU" sz="2000" b="1" dirty="0" smtClean="0">
                <a:solidFill>
                  <a:srgbClr val="4D762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ylfaen" panose="010A0502050306030303" pitchFamily="18" charset="0"/>
              </a:rPr>
              <a:t>՝ Լ</a:t>
            </a:r>
            <a:r>
              <a:rPr lang="hy-AM" sz="2000" b="1" dirty="0" smtClean="0">
                <a:solidFill>
                  <a:srgbClr val="4D762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ylfaen" panose="010A0502050306030303" pitchFamily="18" charset="0"/>
              </a:rPr>
              <a:t>իանա</a:t>
            </a:r>
            <a:r>
              <a:rPr lang="ru-RU" sz="2000" b="1" dirty="0" smtClean="0">
                <a:solidFill>
                  <a:srgbClr val="4D762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ylfaen" panose="010A0502050306030303" pitchFamily="18" charset="0"/>
              </a:rPr>
              <a:t> </a:t>
            </a:r>
            <a:r>
              <a:rPr lang="ru-RU" sz="2000" b="1" dirty="0" err="1" smtClean="0">
                <a:solidFill>
                  <a:srgbClr val="4D762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ylfaen" panose="010A0502050306030303" pitchFamily="18" charset="0"/>
              </a:rPr>
              <a:t>Բաբայան</a:t>
            </a:r>
            <a:endParaRPr lang="en-US" sz="2000" b="1" dirty="0" smtClean="0">
              <a:solidFill>
                <a:srgbClr val="4D762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ylfaen" panose="010A0502050306030303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4D762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ylfaen" panose="010A0502050306030303" pitchFamily="18" charset="0"/>
              </a:rPr>
              <a:t>2023թ.</a:t>
            </a:r>
            <a:endParaRPr lang="ru-RU" sz="2000" dirty="0">
              <a:solidFill>
                <a:srgbClr val="4D7620"/>
              </a:solidFill>
              <a:latin typeface="Sylfaen" panose="010A0502050306030303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644530" y="1756602"/>
            <a:ext cx="108863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y-AM" sz="9600" b="1" dirty="0" smtClean="0">
                <a:effectLst>
                  <a:glow rad="228600">
                    <a:srgbClr val="81DEFF"/>
                  </a:glow>
                </a:effectLst>
                <a:latin typeface="Sylfaen" panose="010A0502050306030303" pitchFamily="18" charset="0"/>
              </a:rPr>
              <a:t>ԽԱՂ</a:t>
            </a:r>
            <a:r>
              <a:rPr lang="en-US" sz="9600" b="1" dirty="0" smtClean="0">
                <a:effectLst>
                  <a:glow rad="228600">
                    <a:srgbClr val="81DEFF"/>
                  </a:glow>
                </a:effectLst>
                <a:latin typeface="Sylfaen" panose="010A0502050306030303" pitchFamily="18" charset="0"/>
              </a:rPr>
              <a:t>-</a:t>
            </a:r>
            <a:r>
              <a:rPr lang="hy-AM" sz="9600" b="1" dirty="0" smtClean="0">
                <a:effectLst>
                  <a:glow rad="228600">
                    <a:srgbClr val="81DEFF"/>
                  </a:glow>
                </a:effectLst>
                <a:latin typeface="Sylfaen" panose="010A0502050306030303" pitchFamily="18" charset="0"/>
              </a:rPr>
              <a:t>ՎԻԿՏՈՐԻՆԱ</a:t>
            </a:r>
            <a:endParaRPr lang="ru-RU" sz="9600" b="1" dirty="0">
              <a:effectLst>
                <a:glow rad="228600">
                  <a:srgbClr val="81DEFF"/>
                </a:glow>
              </a:effectLst>
              <a:latin typeface="Sylfaen" panose="010A050205030603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3647" y="3787350"/>
            <a:ext cx="106394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y-AM" sz="4400" b="1" dirty="0" smtClean="0">
                <a:effectLst>
                  <a:glow rad="228600">
                    <a:srgbClr val="81DEFF"/>
                  </a:glow>
                </a:effectLst>
                <a:latin typeface="Sylfaen" panose="010A0502050306030303" pitchFamily="18" charset="0"/>
              </a:rPr>
              <a:t>Բնագիտական առարկաների թեմաներով</a:t>
            </a:r>
            <a:endParaRPr lang="ru-RU" sz="4400" b="1" dirty="0">
              <a:effectLst>
                <a:glow rad="228600">
                  <a:srgbClr val="81DEFF"/>
                </a:glow>
              </a:effectLst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39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0">
              <a:srgbClr val="DDF6FF"/>
            </a:gs>
            <a:gs pos="0">
              <a:schemeClr val="bg1"/>
            </a:gs>
            <a:gs pos="100000">
              <a:srgbClr val="8FE2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394" y="1786792"/>
            <a:ext cx="7177468" cy="3720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65" y="1568746"/>
            <a:ext cx="1451011" cy="24230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2220" y="2808711"/>
            <a:ext cx="1512627" cy="584775"/>
          </a:xfrm>
          <a:custGeom>
            <a:avLst/>
            <a:gdLst>
              <a:gd name="connsiteX0" fmla="*/ 0 w 1512627"/>
              <a:gd name="connsiteY0" fmla="*/ 0 h 584775"/>
              <a:gd name="connsiteX1" fmla="*/ 1512627 w 1512627"/>
              <a:gd name="connsiteY1" fmla="*/ 0 h 584775"/>
              <a:gd name="connsiteX2" fmla="*/ 1512627 w 1512627"/>
              <a:gd name="connsiteY2" fmla="*/ 584775 h 584775"/>
              <a:gd name="connsiteX3" fmla="*/ 0 w 1512627"/>
              <a:gd name="connsiteY3" fmla="*/ 584775 h 584775"/>
              <a:gd name="connsiteX4" fmla="*/ 0 w 1512627"/>
              <a:gd name="connsiteY4" fmla="*/ 0 h 584775"/>
              <a:gd name="connsiteX0" fmla="*/ 0 w 1512627"/>
              <a:gd name="connsiteY0" fmla="*/ 0 h 584775"/>
              <a:gd name="connsiteX1" fmla="*/ 1512627 w 1512627"/>
              <a:gd name="connsiteY1" fmla="*/ 0 h 584775"/>
              <a:gd name="connsiteX2" fmla="*/ 1512627 w 1512627"/>
              <a:gd name="connsiteY2" fmla="*/ 584775 h 584775"/>
              <a:gd name="connsiteX3" fmla="*/ 1449625 w 1512627"/>
              <a:gd name="connsiteY3" fmla="*/ 546203 h 584775"/>
              <a:gd name="connsiteX4" fmla="*/ 0 w 1512627"/>
              <a:gd name="connsiteY4" fmla="*/ 584775 h 584775"/>
              <a:gd name="connsiteX5" fmla="*/ 0 w 1512627"/>
              <a:gd name="connsiteY5" fmla="*/ 0 h 584775"/>
              <a:gd name="connsiteX0" fmla="*/ 0 w 1512627"/>
              <a:gd name="connsiteY0" fmla="*/ 0 h 584775"/>
              <a:gd name="connsiteX1" fmla="*/ 1512627 w 1512627"/>
              <a:gd name="connsiteY1" fmla="*/ 0 h 584775"/>
              <a:gd name="connsiteX2" fmla="*/ 1512627 w 1512627"/>
              <a:gd name="connsiteY2" fmla="*/ 584775 h 584775"/>
              <a:gd name="connsiteX3" fmla="*/ 482974 w 1512627"/>
              <a:gd name="connsiteY3" fmla="*/ 546203 h 584775"/>
              <a:gd name="connsiteX4" fmla="*/ 0 w 1512627"/>
              <a:gd name="connsiteY4" fmla="*/ 584775 h 584775"/>
              <a:gd name="connsiteX5" fmla="*/ 0 w 1512627"/>
              <a:gd name="connsiteY5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2627" h="584775">
                <a:moveTo>
                  <a:pt x="0" y="0"/>
                </a:moveTo>
                <a:lnTo>
                  <a:pt x="1512627" y="0"/>
                </a:lnTo>
                <a:lnTo>
                  <a:pt x="1512627" y="584775"/>
                </a:lnTo>
                <a:lnTo>
                  <a:pt x="482974" y="546203"/>
                </a:lnTo>
                <a:lnTo>
                  <a:pt x="0" y="584775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92565" y="5416221"/>
            <a:ext cx="1105836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spcBef>
                <a:spcPts val="1200"/>
              </a:spcBef>
            </a:pPr>
            <a:r>
              <a:rPr lang="hy-AM" b="1" dirty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hy-AM" b="1" dirty="0" smtClean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Գիտնականները </a:t>
            </a:r>
            <a:r>
              <a:rPr lang="hy-AM" b="1" dirty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տվել են այս հրաշքի բացատրությունը այսպես. Չխառնվելու պատճառը գոյություն ունեցող </a:t>
            </a:r>
            <a:r>
              <a:rPr lang="hy-AM" b="1" dirty="0" smtClean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մակերևույթային </a:t>
            </a:r>
            <a:r>
              <a:rPr lang="hy-AM" b="1" dirty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լարվածությունն է, որը ստեղծում է այսպես ասած մի վարագույր, որի պատճառով ջրերը չեն խառնվում:</a:t>
            </a:r>
            <a:endParaRPr lang="en-US" b="1" dirty="0">
              <a:solidFill>
                <a:srgbClr val="202122"/>
              </a:solidFill>
              <a:latin typeface="Sylfaen" panose="010A05020503060303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14" y="2935439"/>
            <a:ext cx="984069" cy="104803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76072" y="203552"/>
            <a:ext cx="1129611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y-AM" b="1" dirty="0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hy-AM" b="1" dirty="0" smtClean="0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Երկրագնդի </a:t>
            </a:r>
            <a:r>
              <a:rPr lang="hy-AM" b="1" dirty="0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վրա կան մի քանի վայրեր, որտեղ հանդիպում են 2 տարբեր ծովերի ջրեր, սակայն դրանք միմյանց չեն խառնվում, այլ ձևավորում են հստակ տեսանելի սահման՝ պահպանելով իրենց գույնը, աղիությունը, ջերմաստիճանը, խտությունը, կենդանական և բուսական աշխարհը: Ո՞րն է պատճառը: </a:t>
            </a:r>
            <a:endParaRPr lang="en-US" b="1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847" y="1135749"/>
            <a:ext cx="2111008" cy="17591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61090" y="1049538"/>
            <a:ext cx="2110541" cy="175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3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0">
              <a:srgbClr val="DDF6FF"/>
            </a:gs>
            <a:gs pos="0">
              <a:schemeClr val="bg1"/>
            </a:gs>
            <a:gs pos="100000">
              <a:srgbClr val="8FE2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535" y="891717"/>
            <a:ext cx="5753100" cy="4314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65" y="1418465"/>
            <a:ext cx="1451011" cy="24230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2220" y="2658430"/>
            <a:ext cx="1512627" cy="584775"/>
          </a:xfrm>
          <a:custGeom>
            <a:avLst/>
            <a:gdLst>
              <a:gd name="connsiteX0" fmla="*/ 0 w 1512627"/>
              <a:gd name="connsiteY0" fmla="*/ 0 h 584775"/>
              <a:gd name="connsiteX1" fmla="*/ 1512627 w 1512627"/>
              <a:gd name="connsiteY1" fmla="*/ 0 h 584775"/>
              <a:gd name="connsiteX2" fmla="*/ 1512627 w 1512627"/>
              <a:gd name="connsiteY2" fmla="*/ 584775 h 584775"/>
              <a:gd name="connsiteX3" fmla="*/ 0 w 1512627"/>
              <a:gd name="connsiteY3" fmla="*/ 584775 h 584775"/>
              <a:gd name="connsiteX4" fmla="*/ 0 w 1512627"/>
              <a:gd name="connsiteY4" fmla="*/ 0 h 584775"/>
              <a:gd name="connsiteX0" fmla="*/ 0 w 1512627"/>
              <a:gd name="connsiteY0" fmla="*/ 0 h 584775"/>
              <a:gd name="connsiteX1" fmla="*/ 1512627 w 1512627"/>
              <a:gd name="connsiteY1" fmla="*/ 0 h 584775"/>
              <a:gd name="connsiteX2" fmla="*/ 1512627 w 1512627"/>
              <a:gd name="connsiteY2" fmla="*/ 584775 h 584775"/>
              <a:gd name="connsiteX3" fmla="*/ 1449625 w 1512627"/>
              <a:gd name="connsiteY3" fmla="*/ 546203 h 584775"/>
              <a:gd name="connsiteX4" fmla="*/ 0 w 1512627"/>
              <a:gd name="connsiteY4" fmla="*/ 584775 h 584775"/>
              <a:gd name="connsiteX5" fmla="*/ 0 w 1512627"/>
              <a:gd name="connsiteY5" fmla="*/ 0 h 584775"/>
              <a:gd name="connsiteX0" fmla="*/ 0 w 1512627"/>
              <a:gd name="connsiteY0" fmla="*/ 0 h 584775"/>
              <a:gd name="connsiteX1" fmla="*/ 1512627 w 1512627"/>
              <a:gd name="connsiteY1" fmla="*/ 0 h 584775"/>
              <a:gd name="connsiteX2" fmla="*/ 1512627 w 1512627"/>
              <a:gd name="connsiteY2" fmla="*/ 584775 h 584775"/>
              <a:gd name="connsiteX3" fmla="*/ 482974 w 1512627"/>
              <a:gd name="connsiteY3" fmla="*/ 546203 h 584775"/>
              <a:gd name="connsiteX4" fmla="*/ 0 w 1512627"/>
              <a:gd name="connsiteY4" fmla="*/ 584775 h 584775"/>
              <a:gd name="connsiteX5" fmla="*/ 0 w 1512627"/>
              <a:gd name="connsiteY5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2627" h="584775">
                <a:moveTo>
                  <a:pt x="0" y="0"/>
                </a:moveTo>
                <a:lnTo>
                  <a:pt x="1512627" y="0"/>
                </a:lnTo>
                <a:lnTo>
                  <a:pt x="1512627" y="584775"/>
                </a:lnTo>
                <a:lnTo>
                  <a:pt x="482974" y="546203"/>
                </a:lnTo>
                <a:lnTo>
                  <a:pt x="0" y="584775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94684" y="5061189"/>
            <a:ext cx="11749699" cy="170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hy-AM" sz="2400" b="1" dirty="0"/>
              <a:t>	</a:t>
            </a:r>
            <a:r>
              <a:rPr lang="hy-AM" sz="2400" b="1" dirty="0" smtClean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Երբ </a:t>
            </a:r>
            <a:r>
              <a:rPr lang="hy-AM" sz="2400" b="1" dirty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հարկադրական տատանումների հաճախությունը համընկնի կամրջի սեփական տատանումների հաճախության հետ կարող է կամուրջը շատ ուժգին տատանվել, որի պատճառով </a:t>
            </a:r>
            <a:r>
              <a:rPr lang="hy-AM" sz="2400" b="1" dirty="0" smtClean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այն </a:t>
            </a:r>
            <a:r>
              <a:rPr lang="hy-AM" sz="2400" b="1" dirty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կփլվի։ Այս երևույթը </a:t>
            </a:r>
            <a:r>
              <a:rPr lang="hy-AM" sz="2400" b="1" dirty="0" smtClean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կոչվում </a:t>
            </a:r>
            <a:r>
              <a:rPr lang="hy-AM" sz="2400" b="1" dirty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է ռեզոնանսի երևույթ</a:t>
            </a:r>
            <a:r>
              <a:rPr lang="hy-AM" sz="2400" b="1" dirty="0" smtClean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։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14" y="2935439"/>
            <a:ext cx="984069" cy="10480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662" y="852124"/>
            <a:ext cx="882995" cy="88299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88513" y="852124"/>
            <a:ext cx="875679" cy="88299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4684" y="169544"/>
            <a:ext cx="112942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2400" b="1" dirty="0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hy-AM" sz="2400" b="1" dirty="0" smtClean="0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Ինչի</a:t>
            </a:r>
            <a:r>
              <a:rPr lang="hy-AM" sz="2400" b="1" dirty="0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՞ համար է հրամանատարը </a:t>
            </a:r>
            <a:r>
              <a:rPr lang="hy-AM" sz="2400" b="1" dirty="0" smtClean="0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կամրջի </a:t>
            </a:r>
            <a:r>
              <a:rPr lang="hy-AM" sz="2400" b="1" dirty="0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վրա զինվորներին հրամայում ազատ քայլք: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522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4000">
              <a:srgbClr val="CDF2FF"/>
            </a:gs>
            <a:gs pos="44000">
              <a:schemeClr val="bg1"/>
            </a:gs>
            <a:gs pos="6000">
              <a:schemeClr val="accent1">
                <a:lumMod val="5000"/>
                <a:lumOff val="95000"/>
              </a:schemeClr>
            </a:gs>
            <a:gs pos="100000">
              <a:srgbClr val="71DA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31" y="1560378"/>
            <a:ext cx="1451011" cy="24230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0686" y="2800343"/>
            <a:ext cx="1512627" cy="584775"/>
          </a:xfrm>
          <a:custGeom>
            <a:avLst/>
            <a:gdLst>
              <a:gd name="connsiteX0" fmla="*/ 0 w 1512627"/>
              <a:gd name="connsiteY0" fmla="*/ 0 h 584775"/>
              <a:gd name="connsiteX1" fmla="*/ 1512627 w 1512627"/>
              <a:gd name="connsiteY1" fmla="*/ 0 h 584775"/>
              <a:gd name="connsiteX2" fmla="*/ 1512627 w 1512627"/>
              <a:gd name="connsiteY2" fmla="*/ 584775 h 584775"/>
              <a:gd name="connsiteX3" fmla="*/ 0 w 1512627"/>
              <a:gd name="connsiteY3" fmla="*/ 584775 h 584775"/>
              <a:gd name="connsiteX4" fmla="*/ 0 w 1512627"/>
              <a:gd name="connsiteY4" fmla="*/ 0 h 584775"/>
              <a:gd name="connsiteX0" fmla="*/ 0 w 1512627"/>
              <a:gd name="connsiteY0" fmla="*/ 0 h 584775"/>
              <a:gd name="connsiteX1" fmla="*/ 1512627 w 1512627"/>
              <a:gd name="connsiteY1" fmla="*/ 0 h 584775"/>
              <a:gd name="connsiteX2" fmla="*/ 1512627 w 1512627"/>
              <a:gd name="connsiteY2" fmla="*/ 584775 h 584775"/>
              <a:gd name="connsiteX3" fmla="*/ 1449625 w 1512627"/>
              <a:gd name="connsiteY3" fmla="*/ 546203 h 584775"/>
              <a:gd name="connsiteX4" fmla="*/ 0 w 1512627"/>
              <a:gd name="connsiteY4" fmla="*/ 584775 h 584775"/>
              <a:gd name="connsiteX5" fmla="*/ 0 w 1512627"/>
              <a:gd name="connsiteY5" fmla="*/ 0 h 584775"/>
              <a:gd name="connsiteX0" fmla="*/ 0 w 1512627"/>
              <a:gd name="connsiteY0" fmla="*/ 0 h 584775"/>
              <a:gd name="connsiteX1" fmla="*/ 1512627 w 1512627"/>
              <a:gd name="connsiteY1" fmla="*/ 0 h 584775"/>
              <a:gd name="connsiteX2" fmla="*/ 1512627 w 1512627"/>
              <a:gd name="connsiteY2" fmla="*/ 584775 h 584775"/>
              <a:gd name="connsiteX3" fmla="*/ 482974 w 1512627"/>
              <a:gd name="connsiteY3" fmla="*/ 546203 h 584775"/>
              <a:gd name="connsiteX4" fmla="*/ 0 w 1512627"/>
              <a:gd name="connsiteY4" fmla="*/ 584775 h 584775"/>
              <a:gd name="connsiteX5" fmla="*/ 0 w 1512627"/>
              <a:gd name="connsiteY5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2627" h="584775">
                <a:moveTo>
                  <a:pt x="0" y="0"/>
                </a:moveTo>
                <a:lnTo>
                  <a:pt x="1512627" y="0"/>
                </a:lnTo>
                <a:lnTo>
                  <a:pt x="1512627" y="584775"/>
                </a:lnTo>
                <a:lnTo>
                  <a:pt x="482974" y="546203"/>
                </a:lnTo>
                <a:lnTo>
                  <a:pt x="0" y="584775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938" y="1175208"/>
            <a:ext cx="8768845" cy="43624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0594" y="5493893"/>
            <a:ext cx="1129186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hy-AM" b="1" dirty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hy-AM" b="1" dirty="0" smtClean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Քանի </a:t>
            </a:r>
            <a:r>
              <a:rPr lang="hy-AM" b="1" dirty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որ մարդը կարողանում է լսել </a:t>
            </a:r>
            <a:r>
              <a:rPr lang="hy-AM" b="1" dirty="0" smtClean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16 Հց - 20 000 Հց </a:t>
            </a:r>
            <a:r>
              <a:rPr lang="hy-AM" b="1" dirty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հաճախությամբ ալիքները, իսկ թռչուններն ու կենդանիները ընդունակ են որսալու անգամ </a:t>
            </a:r>
            <a:r>
              <a:rPr lang="hy-AM" b="1" dirty="0" smtClean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8-13 Հց </a:t>
            </a:r>
            <a:r>
              <a:rPr lang="hy-AM" b="1" dirty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հաճախության ենթաձայնային ալիքները: Այդ ալիքներն էլ տեղեկացնում են սպասվող արհավիրքի մասին</a:t>
            </a:r>
            <a:r>
              <a:rPr lang="hy-AM" b="1" dirty="0" smtClean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dirty="0">
              <a:solidFill>
                <a:srgbClr val="202122"/>
              </a:solidFill>
              <a:latin typeface="Sylfaen" panose="010A05020503060303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14" y="2935439"/>
            <a:ext cx="984069" cy="10480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488" y="1274057"/>
            <a:ext cx="882995" cy="88299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7037" y="1244367"/>
            <a:ext cx="910407" cy="88299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99542" y="6174"/>
            <a:ext cx="11192915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y-AM" sz="2300" b="1" dirty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hy-AM" sz="2300" b="1" dirty="0" smtClean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Պարզվել </a:t>
            </a:r>
            <a:r>
              <a:rPr lang="hy-AM" sz="2300" b="1" dirty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է, որ թռչուններն ու կենդանիները սպասվող փոթորիկը կամ երկրաշարժը զգում են մարդկանցից շուտ: Ինչպե՞ս է դա նրանց հաջողվում:</a:t>
            </a:r>
            <a:endParaRPr lang="en-US" sz="2300" b="1" dirty="0">
              <a:solidFill>
                <a:srgbClr val="202122"/>
              </a:solidFill>
              <a:latin typeface="Sylfaen" panose="010A05020503060303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93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2000">
              <a:schemeClr val="bg1"/>
            </a:gs>
            <a:gs pos="85000">
              <a:srgbClr val="E5FF9B"/>
            </a:gs>
            <a:gs pos="100000">
              <a:srgbClr val="CEFF4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472" y="1468833"/>
            <a:ext cx="7251359" cy="4532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1600"/>
            <a:ext cx="2440661" cy="24422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170" y="132526"/>
            <a:ext cx="117070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b="1" dirty="0" smtClean="0">
                <a:latin typeface="Sylfaen" panose="010A0502050306030303" pitchFamily="18" charset="0"/>
              </a:rPr>
              <a:t>	</a:t>
            </a:r>
            <a:r>
              <a:rPr lang="hy-AM" sz="3200" b="1" dirty="0" smtClean="0">
                <a:latin typeface="Sylfaen" panose="010A0502050306030303" pitchFamily="18" charset="0"/>
              </a:rPr>
              <a:t>Ո՞ր հանքանյութի անունն է ծագել հունարեն </a:t>
            </a:r>
            <a:r>
              <a:rPr lang="en-US" sz="3200" b="1" dirty="0">
                <a:latin typeface="Sylfaen" panose="010A0502050306030303" pitchFamily="18" charset="0"/>
              </a:rPr>
              <a:t>«</a:t>
            </a:r>
            <a:r>
              <a:rPr lang="en-US" sz="3200" b="1" dirty="0" err="1">
                <a:latin typeface="Sylfaen" panose="010A0502050306030303" pitchFamily="18" charset="0"/>
              </a:rPr>
              <a:t>գրում</a:t>
            </a:r>
            <a:r>
              <a:rPr lang="en-US" sz="3200" b="1" dirty="0">
                <a:latin typeface="Sylfaen" panose="010A0502050306030303" pitchFamily="18" charset="0"/>
              </a:rPr>
              <a:t> </a:t>
            </a:r>
            <a:r>
              <a:rPr lang="en-US" sz="3200" b="1" dirty="0" err="1">
                <a:latin typeface="Sylfaen" panose="010A0502050306030303" pitchFamily="18" charset="0"/>
              </a:rPr>
              <a:t>եմ</a:t>
            </a:r>
            <a:r>
              <a:rPr lang="en-US" sz="3200" b="1" dirty="0">
                <a:latin typeface="Sylfaen" panose="010A0502050306030303" pitchFamily="18" charset="0"/>
              </a:rPr>
              <a:t> » </a:t>
            </a:r>
            <a:r>
              <a:rPr lang="en-US" sz="3200" b="1" dirty="0" err="1" smtClean="0">
                <a:latin typeface="Sylfaen" panose="010A0502050306030303" pitchFamily="18" charset="0"/>
              </a:rPr>
              <a:t>բառից</a:t>
            </a:r>
            <a:r>
              <a:rPr lang="ru-RU" sz="3200" b="1" dirty="0" smtClean="0">
                <a:latin typeface="Sylfaen" panose="010A0502050306030303" pitchFamily="18" charset="0"/>
              </a:rPr>
              <a:t>:</a:t>
            </a:r>
            <a:endParaRPr lang="ru-RU" sz="3200" b="1" dirty="0">
              <a:latin typeface="Sylfaen" panose="010A050205030603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6630" y="3570356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020425" y="6071031"/>
            <a:ext cx="6576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Sylfaen" panose="010A0502050306030303" pitchFamily="18" charset="0"/>
              </a:rPr>
              <a:t>Գրաֆիտ</a:t>
            </a:r>
            <a:endParaRPr lang="ru-RU" sz="4000" b="1" dirty="0">
              <a:latin typeface="Sylfaen" panose="010A0502050306030303" pitchFamily="18" charset="0"/>
            </a:endParaRPr>
          </a:p>
        </p:txBody>
      </p:sp>
      <p:pic>
        <p:nvPicPr>
          <p:cNvPr id="10" name="Рисунок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475" y="3017674"/>
            <a:ext cx="984069" cy="10480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590" y="3949043"/>
            <a:ext cx="2706112" cy="198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715" y="1157496"/>
            <a:ext cx="1816612" cy="163982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7269" y="1193609"/>
            <a:ext cx="1776318" cy="16398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02801" y="4327122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2973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2000">
              <a:schemeClr val="bg1"/>
            </a:gs>
            <a:gs pos="85000">
              <a:srgbClr val="E5FF9B"/>
            </a:gs>
            <a:gs pos="100000">
              <a:srgbClr val="CEFF4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1600"/>
            <a:ext cx="2440661" cy="24422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6630" y="-29836"/>
            <a:ext cx="111283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b="1" dirty="0" smtClean="0">
                <a:latin typeface="Sylfaen" panose="010A0502050306030303" pitchFamily="18" charset="0"/>
              </a:rPr>
              <a:t>	</a:t>
            </a:r>
            <a:r>
              <a:rPr lang="ru-RU" sz="3200" b="1" dirty="0" err="1" smtClean="0">
                <a:latin typeface="Sylfaen" panose="010A0502050306030303" pitchFamily="18" charset="0"/>
              </a:rPr>
              <a:t>Այդ</a:t>
            </a:r>
            <a:r>
              <a:rPr lang="ru-RU" sz="3200" b="1" dirty="0" smtClean="0">
                <a:latin typeface="Sylfaen" panose="010A0502050306030303" pitchFamily="18" charset="0"/>
              </a:rPr>
              <a:t> </a:t>
            </a:r>
            <a:r>
              <a:rPr lang="ru-RU" sz="3200" b="1" dirty="0" err="1">
                <a:latin typeface="Sylfaen" panose="010A0502050306030303" pitchFamily="18" charset="0"/>
              </a:rPr>
              <a:t>բարդ</a:t>
            </a:r>
            <a:r>
              <a:rPr lang="ru-RU" sz="3200" b="1" dirty="0">
                <a:latin typeface="Sylfaen" panose="010A0502050306030303" pitchFamily="18" charset="0"/>
              </a:rPr>
              <a:t> </a:t>
            </a:r>
            <a:r>
              <a:rPr lang="ru-RU" sz="3200" b="1" dirty="0" err="1">
                <a:latin typeface="Sylfaen" panose="010A0502050306030303" pitchFamily="18" charset="0"/>
              </a:rPr>
              <a:t>նյութին</a:t>
            </a:r>
            <a:r>
              <a:rPr lang="ru-RU" sz="3200" b="1" dirty="0">
                <a:latin typeface="Sylfaen" panose="010A0502050306030303" pitchFamily="18" charset="0"/>
              </a:rPr>
              <a:t> </a:t>
            </a:r>
            <a:r>
              <a:rPr lang="ru-RU" sz="3200" b="1" dirty="0" err="1">
                <a:latin typeface="Sylfaen" panose="010A0502050306030303" pitchFamily="18" charset="0"/>
              </a:rPr>
              <a:t>հնում</a:t>
            </a:r>
            <a:r>
              <a:rPr lang="ru-RU" sz="3200" b="1" dirty="0">
                <a:latin typeface="Sylfaen" panose="010A0502050306030303" pitchFamily="18" charset="0"/>
              </a:rPr>
              <a:t> </a:t>
            </a:r>
            <a:r>
              <a:rPr lang="ru-RU" sz="3200" b="1" dirty="0" err="1">
                <a:latin typeface="Sylfaen" panose="010A0502050306030303" pitchFamily="18" charset="0"/>
              </a:rPr>
              <a:t>անվանում</a:t>
            </a:r>
            <a:r>
              <a:rPr lang="ru-RU" sz="3200" b="1" dirty="0">
                <a:latin typeface="Sylfaen" panose="010A0502050306030303" pitchFamily="18" charset="0"/>
              </a:rPr>
              <a:t> </a:t>
            </a:r>
            <a:r>
              <a:rPr lang="ru-RU" sz="3200" b="1" dirty="0" err="1">
                <a:latin typeface="Sylfaen" panose="010A0502050306030303" pitchFamily="18" charset="0"/>
              </a:rPr>
              <a:t>էին</a:t>
            </a:r>
            <a:r>
              <a:rPr lang="ru-RU" sz="3200" b="1" dirty="0">
                <a:latin typeface="Sylfaen" panose="010A0502050306030303" pitchFamily="18" charset="0"/>
              </a:rPr>
              <a:t> </a:t>
            </a:r>
            <a:r>
              <a:rPr lang="ru-RU" sz="3200" b="1" dirty="0" err="1">
                <a:latin typeface="Sylfaen" panose="010A0502050306030303" pitchFamily="18" charset="0"/>
              </a:rPr>
              <a:t>կյանքի</a:t>
            </a:r>
            <a:r>
              <a:rPr lang="ru-RU" sz="3200" b="1" dirty="0">
                <a:latin typeface="Sylfaen" panose="010A0502050306030303" pitchFamily="18" charset="0"/>
              </a:rPr>
              <a:t> և </a:t>
            </a:r>
            <a:r>
              <a:rPr lang="ru-RU" sz="3200" b="1" dirty="0" err="1">
                <a:latin typeface="Sylfaen" panose="010A0502050306030303" pitchFamily="18" charset="0"/>
              </a:rPr>
              <a:t>մահվան</a:t>
            </a:r>
            <a:r>
              <a:rPr lang="ru-RU" sz="3200" b="1" dirty="0">
                <a:latin typeface="Sylfaen" panose="010A0502050306030303" pitchFamily="18" charset="0"/>
              </a:rPr>
              <a:t> </a:t>
            </a:r>
            <a:r>
              <a:rPr lang="ru-RU" sz="3200" b="1" dirty="0" err="1">
                <a:latin typeface="Sylfaen" panose="010A0502050306030303" pitchFamily="18" charset="0"/>
              </a:rPr>
              <a:t>տիրակալ</a:t>
            </a:r>
            <a:r>
              <a:rPr lang="ru-RU" sz="3200" b="1" dirty="0">
                <a:latin typeface="Sylfaen" panose="010A0502050306030303" pitchFamily="18" charset="0"/>
              </a:rPr>
              <a:t>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45558" y="1999494"/>
            <a:ext cx="6878472" cy="3084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МЕСТО ДЛЯ ВСТАВКИ ИЗОБРАЖЕНИЯ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6630" y="3570356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96649" y="5660857"/>
                <a:ext cx="657629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000" b="1" dirty="0" smtClean="0">
                    <a:latin typeface="Sylfaen" panose="010A0502050306030303" pitchFamily="18" charset="0"/>
                  </a:rPr>
                  <a:t>Նատրիումի</a:t>
                </a:r>
                <a:r>
                  <a:rPr lang="ru-RU" sz="4000" b="1" dirty="0">
                    <a:latin typeface="Sylfaen" panose="010A0502050306030303" pitchFamily="18" charset="0"/>
                  </a:rPr>
                  <a:t> </a:t>
                </a:r>
                <a:r>
                  <a:rPr lang="ru-RU" sz="4000" b="1" dirty="0" err="1" smtClean="0">
                    <a:latin typeface="Sylfaen" panose="010A0502050306030303" pitchFamily="18" charset="0"/>
                  </a:rPr>
                  <a:t>քլորիդ</a:t>
                </a:r>
                <a:r>
                  <a:rPr lang="en-US" sz="4000" b="1" dirty="0" smtClean="0">
                    <a:latin typeface="Sylfaen" panose="010A0502050306030303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𝑵𝒂𝑪𝒍</m:t>
                    </m:r>
                  </m:oMath>
                </a14:m>
                <a:endParaRPr lang="ru-RU" sz="4000" b="1" dirty="0">
                  <a:latin typeface="Sylfaen" panose="010A0502050306030303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649" y="5660857"/>
                <a:ext cx="6576290" cy="707886"/>
              </a:xfrm>
              <a:prstGeom prst="rect">
                <a:avLst/>
              </a:prstGeom>
              <a:blipFill>
                <a:blip r:embed="rId7"/>
                <a:stretch>
                  <a:fillRect l="-3340" t="-14655" b="-37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9303" y="1636690"/>
            <a:ext cx="7070982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475" y="3017674"/>
            <a:ext cx="984069" cy="104803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642" y="1329414"/>
            <a:ext cx="1816612" cy="163982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7334" y="1374486"/>
            <a:ext cx="1776318" cy="16398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4596" y="3702916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9789799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2000">
              <a:schemeClr val="bg1"/>
            </a:gs>
            <a:gs pos="85000">
              <a:srgbClr val="E5FF9B"/>
            </a:gs>
            <a:gs pos="100000">
              <a:srgbClr val="CEFF4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1600"/>
            <a:ext cx="2440661" cy="24422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4596" y="118689"/>
            <a:ext cx="10326067" cy="929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000" b="1" dirty="0" smtClean="0">
                <a:latin typeface="Sylfaen" panose="010A0502050306030303" pitchFamily="18" charset="0"/>
              </a:rPr>
              <a:t>	</a:t>
            </a:r>
            <a:r>
              <a:rPr lang="en-US" sz="4000" b="1" dirty="0" err="1" smtClean="0">
                <a:latin typeface="Sylfaen" panose="010A0502050306030303" pitchFamily="18" charset="0"/>
              </a:rPr>
              <a:t>Ո՞ր</a:t>
            </a:r>
            <a:r>
              <a:rPr lang="en-US" sz="4000" b="1" dirty="0" smtClean="0">
                <a:latin typeface="Sylfaen" panose="010A0502050306030303" pitchFamily="18" charset="0"/>
              </a:rPr>
              <a:t> </a:t>
            </a:r>
            <a:r>
              <a:rPr lang="en-US" sz="4000" b="1" dirty="0" err="1" smtClean="0">
                <a:latin typeface="Sylfaen" panose="010A0502050306030303" pitchFamily="18" charset="0"/>
              </a:rPr>
              <a:t>ապարի</a:t>
            </a:r>
            <a:r>
              <a:rPr lang="en-US" sz="4000" b="1" dirty="0" smtClean="0">
                <a:latin typeface="Sylfaen" panose="010A0502050306030303" pitchFamily="18" charset="0"/>
              </a:rPr>
              <a:t> </a:t>
            </a:r>
            <a:r>
              <a:rPr lang="en-US" sz="4000" b="1" dirty="0" err="1" smtClean="0">
                <a:latin typeface="Sylfaen" panose="010A0502050306030303" pitchFamily="18" charset="0"/>
              </a:rPr>
              <a:t>անունն</a:t>
            </a:r>
            <a:r>
              <a:rPr lang="en-US" sz="4000" b="1" dirty="0" smtClean="0">
                <a:latin typeface="Sylfaen" panose="010A0502050306030303" pitchFamily="18" charset="0"/>
              </a:rPr>
              <a:t> է </a:t>
            </a:r>
            <a:r>
              <a:rPr lang="en-US" sz="4000" b="1" dirty="0" err="1" smtClean="0">
                <a:latin typeface="Sylfaen" panose="010A0502050306030303" pitchFamily="18" charset="0"/>
              </a:rPr>
              <a:t>աղքատի</a:t>
            </a:r>
            <a:r>
              <a:rPr lang="en-US" sz="4000" b="1" dirty="0" smtClean="0">
                <a:latin typeface="Sylfaen" panose="010A0502050306030303" pitchFamily="18" charset="0"/>
              </a:rPr>
              <a:t> </a:t>
            </a:r>
            <a:r>
              <a:rPr lang="en-US" sz="4000" b="1" dirty="0" err="1" smtClean="0">
                <a:latin typeface="Sylfaen" panose="010A0502050306030303" pitchFamily="18" charset="0"/>
              </a:rPr>
              <a:t>ոսկի</a:t>
            </a:r>
            <a:r>
              <a:rPr lang="ru-RU" sz="4000" b="1" dirty="0" smtClean="0">
                <a:latin typeface="Sylfaen" panose="010A0502050306030303" pitchFamily="18" charset="0"/>
              </a:rPr>
              <a:t>:</a:t>
            </a:r>
            <a:endParaRPr lang="ru-RU" sz="4000" b="1" dirty="0">
              <a:latin typeface="Sylfaen" panose="010A050205030603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6630" y="3570356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996649" y="5660857"/>
            <a:ext cx="6576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Sylfaen" panose="010A0502050306030303" pitchFamily="18" charset="0"/>
              </a:rPr>
              <a:t>Պիրիտ</a:t>
            </a:r>
            <a:endParaRPr lang="ru-RU" sz="4000" b="1" dirty="0">
              <a:latin typeface="Sylfaen" panose="010A0502050306030303" pitchFamily="18" charset="0"/>
            </a:endParaRPr>
          </a:p>
        </p:txBody>
      </p:sp>
      <p:pic>
        <p:nvPicPr>
          <p:cNvPr id="10" name="Рисунок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475" y="3017674"/>
            <a:ext cx="984069" cy="10480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695" y="1253531"/>
            <a:ext cx="7492454" cy="4407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939" y="863436"/>
            <a:ext cx="1816612" cy="163982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7313" y="863437"/>
            <a:ext cx="1776318" cy="16398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4596" y="3702916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6277777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2000">
              <a:schemeClr val="bg1"/>
            </a:gs>
            <a:gs pos="85000">
              <a:srgbClr val="E5FF9B"/>
            </a:gs>
            <a:gs pos="100000">
              <a:srgbClr val="CEFF4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1600"/>
            <a:ext cx="2440661" cy="24422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7355" y="149313"/>
            <a:ext cx="10623913" cy="762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b="1" dirty="0" smtClean="0">
                <a:latin typeface="Sylfaen" panose="010A0502050306030303" pitchFamily="18" charset="0"/>
              </a:rPr>
              <a:t>	</a:t>
            </a:r>
            <a:r>
              <a:rPr lang="hy-AM" sz="3200" b="1" dirty="0" smtClean="0">
                <a:latin typeface="Sylfaen" panose="010A0502050306030303" pitchFamily="18" charset="0"/>
              </a:rPr>
              <a:t>Օդի</a:t>
            </a:r>
            <a:r>
              <a:rPr lang="en-US" sz="3200" b="1" dirty="0" smtClean="0">
                <a:latin typeface="Sylfaen" panose="010A0502050306030303" pitchFamily="18" charset="0"/>
              </a:rPr>
              <a:t> </a:t>
            </a:r>
            <a:r>
              <a:rPr lang="en-US" sz="3200" b="1" dirty="0" err="1" smtClean="0">
                <a:latin typeface="Sylfaen" panose="010A0502050306030303" pitchFamily="18" charset="0"/>
              </a:rPr>
              <a:t>բաղադրության</a:t>
            </a:r>
            <a:r>
              <a:rPr lang="en-US" sz="3200" b="1" dirty="0" smtClean="0">
                <a:latin typeface="Sylfaen" panose="010A0502050306030303" pitchFamily="18" charset="0"/>
              </a:rPr>
              <a:t> </a:t>
            </a:r>
            <a:r>
              <a:rPr lang="en-US" sz="3200" b="1" dirty="0" err="1" smtClean="0">
                <a:latin typeface="Sylfaen" panose="010A0502050306030303" pitchFamily="18" charset="0"/>
              </a:rPr>
              <a:t>քանի</a:t>
            </a:r>
            <a:r>
              <a:rPr lang="en-US" sz="3200" b="1" dirty="0" smtClean="0">
                <a:latin typeface="Sylfaen" panose="010A0502050306030303" pitchFamily="18" charset="0"/>
              </a:rPr>
              <a:t>՞ </a:t>
            </a:r>
            <a:r>
              <a:rPr lang="en-US" sz="3200" b="1" dirty="0" err="1" smtClean="0">
                <a:latin typeface="Sylfaen" panose="010A0502050306030303" pitchFamily="18" charset="0"/>
              </a:rPr>
              <a:t>տոկոսն</a:t>
            </a:r>
            <a:r>
              <a:rPr lang="en-US" sz="3200" b="1" dirty="0" smtClean="0">
                <a:latin typeface="Sylfaen" panose="010A0502050306030303" pitchFamily="18" charset="0"/>
              </a:rPr>
              <a:t> է </a:t>
            </a:r>
            <a:r>
              <a:rPr lang="en-US" sz="3200" b="1" dirty="0" err="1" smtClean="0">
                <a:latin typeface="Sylfaen" panose="010A0502050306030303" pitchFamily="18" charset="0"/>
              </a:rPr>
              <a:t>թթվածին</a:t>
            </a:r>
            <a:r>
              <a:rPr lang="ru-RU" sz="3200" b="1" dirty="0" smtClean="0">
                <a:latin typeface="Sylfaen" panose="010A0502050306030303" pitchFamily="18" charset="0"/>
              </a:rPr>
              <a:t>:</a:t>
            </a:r>
            <a:endParaRPr lang="ru-RU" sz="3200" b="1" dirty="0">
              <a:latin typeface="Sylfaen" panose="010A050205030603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6630" y="3570356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792671" y="5926371"/>
            <a:ext cx="10407762" cy="762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Sylfaen" panose="010A0502050306030303" pitchFamily="18" charset="0"/>
              </a:rPr>
              <a:t>	</a:t>
            </a:r>
            <a:r>
              <a:rPr lang="hy-AM" sz="3200" b="1" dirty="0">
                <a:latin typeface="Sylfaen" panose="010A0502050306030303" pitchFamily="18" charset="0"/>
              </a:rPr>
              <a:t> Օդի</a:t>
            </a:r>
            <a:r>
              <a:rPr lang="en-US" sz="3200" b="1" dirty="0">
                <a:latin typeface="Sylfaen" panose="010A0502050306030303" pitchFamily="18" charset="0"/>
              </a:rPr>
              <a:t> </a:t>
            </a:r>
            <a:r>
              <a:rPr lang="en-US" sz="3200" b="1" dirty="0" err="1">
                <a:latin typeface="Sylfaen" panose="010A0502050306030303" pitchFamily="18" charset="0"/>
              </a:rPr>
              <a:t>բաղադրության</a:t>
            </a:r>
            <a:r>
              <a:rPr lang="en-US" sz="3200" b="1" dirty="0">
                <a:latin typeface="Sylfaen" panose="010A0502050306030303" pitchFamily="18" charset="0"/>
              </a:rPr>
              <a:t> 21</a:t>
            </a:r>
            <a:r>
              <a:rPr lang="hy-AM" sz="3200" b="1" dirty="0" smtClean="0">
                <a:latin typeface="Sylfaen" panose="010A0502050306030303" pitchFamily="18" charset="0"/>
              </a:rPr>
              <a:t>%-</a:t>
            </a:r>
            <a:r>
              <a:rPr lang="en-US" sz="3200" b="1" dirty="0" smtClean="0">
                <a:latin typeface="Sylfaen" panose="010A0502050306030303" pitchFamily="18" charset="0"/>
              </a:rPr>
              <a:t>ը </a:t>
            </a:r>
            <a:r>
              <a:rPr lang="en-US" sz="3200" b="1" dirty="0" err="1" smtClean="0">
                <a:latin typeface="Sylfaen" panose="010A0502050306030303" pitchFamily="18" charset="0"/>
              </a:rPr>
              <a:t>թթվածին</a:t>
            </a:r>
            <a:r>
              <a:rPr lang="en-US" sz="3200" b="1" dirty="0" smtClean="0">
                <a:latin typeface="Sylfaen" panose="010A0502050306030303" pitchFamily="18" charset="0"/>
              </a:rPr>
              <a:t> է: </a:t>
            </a:r>
            <a:endParaRPr lang="ru-RU" sz="3200" b="1" dirty="0">
              <a:latin typeface="Sylfaen" panose="010A0502050306030303" pitchFamily="18" charset="0"/>
            </a:endParaRPr>
          </a:p>
        </p:txBody>
      </p:sp>
      <p:pic>
        <p:nvPicPr>
          <p:cNvPr id="10" name="Рисунок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475" y="3017674"/>
            <a:ext cx="984069" cy="10480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775" y="1552786"/>
            <a:ext cx="7814548" cy="4399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656" y="1264871"/>
            <a:ext cx="1816612" cy="163982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4398" y="1326835"/>
            <a:ext cx="1776318" cy="16398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4596" y="3702916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2749719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2000">
              <a:schemeClr val="bg1"/>
            </a:gs>
            <a:gs pos="85000">
              <a:srgbClr val="E5FF9B"/>
            </a:gs>
            <a:gs pos="100000">
              <a:srgbClr val="CEFF4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1600"/>
            <a:ext cx="2440661" cy="24422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4596" y="55905"/>
            <a:ext cx="10879331" cy="1324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b="1" dirty="0" smtClean="0">
                <a:latin typeface="Sylfaen" panose="010A0502050306030303" pitchFamily="18" charset="0"/>
              </a:rPr>
              <a:t>	</a:t>
            </a:r>
            <a:r>
              <a:rPr lang="ru-RU" sz="2800" b="1" dirty="0">
                <a:latin typeface="Sylfaen" panose="010A0502050306030303" pitchFamily="18" charset="0"/>
              </a:rPr>
              <a:t>1669թ. Հ. </a:t>
            </a:r>
            <a:r>
              <a:rPr lang="ru-RU" sz="2800" b="1" dirty="0" err="1">
                <a:latin typeface="Sylfaen" panose="010A0502050306030303" pitchFamily="18" charset="0"/>
              </a:rPr>
              <a:t>Բրանդտը</a:t>
            </a:r>
            <a:r>
              <a:rPr lang="ru-RU" sz="2800" b="1" dirty="0">
                <a:latin typeface="Sylfaen" panose="010A0502050306030303" pitchFamily="18" charset="0"/>
              </a:rPr>
              <a:t> </a:t>
            </a:r>
            <a:r>
              <a:rPr lang="ru-RU" sz="2800" b="1" dirty="0" err="1">
                <a:latin typeface="Sylfaen" panose="010A0502050306030303" pitchFamily="18" charset="0"/>
              </a:rPr>
              <a:t>հայտնաբերեց</a:t>
            </a:r>
            <a:r>
              <a:rPr lang="ru-RU" sz="2800" b="1" dirty="0">
                <a:latin typeface="Sylfaen" panose="010A0502050306030303" pitchFamily="18" charset="0"/>
              </a:rPr>
              <a:t> </a:t>
            </a:r>
            <a:r>
              <a:rPr lang="ru-RU" sz="2800" b="1" dirty="0" err="1">
                <a:latin typeface="Sylfaen" panose="010A0502050306030303" pitchFamily="18" charset="0"/>
              </a:rPr>
              <a:t>մի</a:t>
            </a:r>
            <a:r>
              <a:rPr lang="ru-RU" sz="2800" b="1" dirty="0">
                <a:latin typeface="Sylfaen" panose="010A0502050306030303" pitchFamily="18" charset="0"/>
              </a:rPr>
              <a:t> </a:t>
            </a:r>
            <a:r>
              <a:rPr lang="ru-RU" sz="2800" b="1" dirty="0" err="1">
                <a:latin typeface="Sylfaen" panose="010A0502050306030303" pitchFamily="18" charset="0"/>
              </a:rPr>
              <a:t>նյութ</a:t>
            </a:r>
            <a:r>
              <a:rPr lang="ru-RU" sz="2800" b="1" dirty="0">
                <a:latin typeface="Sylfaen" panose="010A0502050306030303" pitchFamily="18" charset="0"/>
              </a:rPr>
              <a:t>, </a:t>
            </a:r>
            <a:r>
              <a:rPr lang="ru-RU" sz="2800" b="1" dirty="0" err="1">
                <a:latin typeface="Sylfaen" panose="010A0502050306030303" pitchFamily="18" charset="0"/>
              </a:rPr>
              <a:t>որին</a:t>
            </a:r>
            <a:r>
              <a:rPr lang="ru-RU" sz="2800" b="1" dirty="0">
                <a:latin typeface="Sylfaen" panose="010A0502050306030303" pitchFamily="18" charset="0"/>
              </a:rPr>
              <a:t> </a:t>
            </a:r>
            <a:r>
              <a:rPr lang="ru-RU" sz="2800" b="1" dirty="0" err="1">
                <a:latin typeface="Sylfaen" panose="010A0502050306030303" pitchFamily="18" charset="0"/>
              </a:rPr>
              <a:t>անվանեց</a:t>
            </a:r>
            <a:r>
              <a:rPr lang="ru-RU" sz="2800" b="1" dirty="0">
                <a:latin typeface="Sylfaen" panose="010A0502050306030303" pitchFamily="18" charset="0"/>
              </a:rPr>
              <a:t> </a:t>
            </a:r>
            <a:r>
              <a:rPr lang="ru-RU" sz="2800" b="1" dirty="0" err="1">
                <a:latin typeface="Sylfaen" panose="010A0502050306030303" pitchFamily="18" charset="0"/>
              </a:rPr>
              <a:t>փիլիսոփայական</a:t>
            </a:r>
            <a:r>
              <a:rPr lang="ru-RU" sz="2800" b="1" dirty="0">
                <a:latin typeface="Sylfaen" panose="010A0502050306030303" pitchFamily="18" charset="0"/>
              </a:rPr>
              <a:t> </a:t>
            </a:r>
            <a:r>
              <a:rPr lang="ru-RU" sz="2800" b="1" dirty="0" err="1">
                <a:latin typeface="Sylfaen" panose="010A0502050306030303" pitchFamily="18" charset="0"/>
              </a:rPr>
              <a:t>քար</a:t>
            </a:r>
            <a:r>
              <a:rPr lang="ru-RU" sz="2800" b="1" dirty="0">
                <a:latin typeface="Sylfaen" panose="010A0502050306030303" pitchFamily="18" charset="0"/>
              </a:rPr>
              <a:t>: </a:t>
            </a:r>
            <a:r>
              <a:rPr lang="ru-RU" sz="2800" b="1" dirty="0" err="1">
                <a:latin typeface="Sylfaen" panose="010A0502050306030303" pitchFamily="18" charset="0"/>
              </a:rPr>
              <a:t>Ո՞ր</a:t>
            </a:r>
            <a:r>
              <a:rPr lang="ru-RU" sz="2800" b="1" dirty="0">
                <a:latin typeface="Sylfaen" panose="010A0502050306030303" pitchFamily="18" charset="0"/>
              </a:rPr>
              <a:t> </a:t>
            </a:r>
            <a:r>
              <a:rPr lang="ru-RU" sz="2800" b="1" dirty="0" err="1">
                <a:latin typeface="Sylfaen" panose="010A0502050306030303" pitchFamily="18" charset="0"/>
              </a:rPr>
              <a:t>նյութն</a:t>
            </a:r>
            <a:r>
              <a:rPr lang="ru-RU" sz="2800" b="1" dirty="0">
                <a:latin typeface="Sylfaen" panose="010A0502050306030303" pitchFamily="18" charset="0"/>
              </a:rPr>
              <a:t> է </a:t>
            </a:r>
            <a:r>
              <a:rPr lang="ru-RU" sz="2800" b="1" dirty="0" err="1">
                <a:latin typeface="Sylfaen" panose="010A0502050306030303" pitchFamily="18" charset="0"/>
              </a:rPr>
              <a:t>այդ</a:t>
            </a:r>
            <a:r>
              <a:rPr lang="ru-RU" sz="2800" b="1" dirty="0">
                <a:latin typeface="Sylfaen" panose="010A0502050306030303" pitchFamily="18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6630" y="3570356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154009" y="5782097"/>
            <a:ext cx="4756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sz="3600" b="1" dirty="0" smtClean="0">
                <a:latin typeface="Sylfaen" panose="010A0502050306030303" pitchFamily="18" charset="0"/>
              </a:rPr>
              <a:t>	</a:t>
            </a:r>
            <a:r>
              <a:rPr lang="ru-RU" sz="3600" b="1" dirty="0" err="1">
                <a:latin typeface="Sylfaen" panose="010A0502050306030303" pitchFamily="18" charset="0"/>
              </a:rPr>
              <a:t>Ֆոսֆոր</a:t>
            </a:r>
            <a:endParaRPr lang="ru-RU" sz="3600" b="1" dirty="0">
              <a:latin typeface="Sylfaen" panose="010A0502050306030303" pitchFamily="18" charset="0"/>
            </a:endParaRPr>
          </a:p>
        </p:txBody>
      </p:sp>
      <p:pic>
        <p:nvPicPr>
          <p:cNvPr id="10" name="Рисунок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475" y="3017674"/>
            <a:ext cx="984069" cy="10480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770" y="1683850"/>
            <a:ext cx="5783582" cy="4023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736" y="1372264"/>
            <a:ext cx="1816612" cy="163982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64057" y="1372264"/>
            <a:ext cx="1776318" cy="16398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4596" y="3702916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441823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2000">
              <a:schemeClr val="bg1"/>
            </a:gs>
            <a:gs pos="85000">
              <a:srgbClr val="E5FF9B"/>
            </a:gs>
            <a:gs pos="100000">
              <a:srgbClr val="CEFF4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695" y="1252959"/>
            <a:ext cx="7331761" cy="4227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1600"/>
            <a:ext cx="2440661" cy="24422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5709" y="257411"/>
            <a:ext cx="10913503" cy="678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latin typeface="Sylfaen" panose="010A0502050306030303" pitchFamily="18" charset="0"/>
              </a:rPr>
              <a:t>	</a:t>
            </a:r>
            <a:r>
              <a:rPr lang="en-US" sz="2800" b="1" dirty="0" err="1" smtClean="0">
                <a:latin typeface="Sylfaen" panose="010A0502050306030303" pitchFamily="18" charset="0"/>
              </a:rPr>
              <a:t>Ո՞ր</a:t>
            </a:r>
            <a:r>
              <a:rPr lang="en-US" sz="2800" b="1" dirty="0" smtClean="0">
                <a:latin typeface="Sylfaen" panose="010A0502050306030303" pitchFamily="18" charset="0"/>
              </a:rPr>
              <a:t> </a:t>
            </a:r>
            <a:r>
              <a:rPr lang="en-US" sz="2800" b="1" dirty="0" err="1" smtClean="0">
                <a:latin typeface="Sylfaen" panose="010A0502050306030303" pitchFamily="18" charset="0"/>
              </a:rPr>
              <a:t>քիմիական</a:t>
            </a:r>
            <a:r>
              <a:rPr lang="en-US" sz="2800" b="1" dirty="0" smtClean="0">
                <a:latin typeface="Sylfaen" panose="010A0502050306030303" pitchFamily="18" charset="0"/>
              </a:rPr>
              <a:t> </a:t>
            </a:r>
            <a:r>
              <a:rPr lang="en-US" sz="2800" b="1" dirty="0" err="1" smtClean="0">
                <a:latin typeface="Sylfaen" panose="010A0502050306030303" pitchFamily="18" charset="0"/>
              </a:rPr>
              <a:t>տարրն</a:t>
            </a:r>
            <a:r>
              <a:rPr lang="en-US" sz="2800" b="1" dirty="0" smtClean="0">
                <a:latin typeface="Sylfaen" panose="010A0502050306030303" pitchFamily="18" charset="0"/>
              </a:rPr>
              <a:t> է </a:t>
            </a:r>
            <a:r>
              <a:rPr lang="en-US" sz="2800" b="1" dirty="0" err="1" smtClean="0">
                <a:latin typeface="Sylfaen" panose="010A0502050306030303" pitchFamily="18" charset="0"/>
              </a:rPr>
              <a:t>առաջացրել</a:t>
            </a:r>
            <a:r>
              <a:rPr lang="en-US" sz="2800" b="1" dirty="0" smtClean="0">
                <a:latin typeface="Sylfaen" panose="010A0502050306030303" pitchFamily="18" charset="0"/>
              </a:rPr>
              <a:t> </a:t>
            </a:r>
            <a:r>
              <a:rPr lang="en-US" sz="2800" b="1" dirty="0" err="1" smtClean="0">
                <a:latin typeface="Sylfaen" panose="010A0502050306030303" pitchFamily="18" charset="0"/>
              </a:rPr>
              <a:t>Նապոլիոնի</a:t>
            </a:r>
            <a:r>
              <a:rPr lang="en-US" sz="2800" b="1" dirty="0" smtClean="0">
                <a:latin typeface="Sylfaen" panose="010A0502050306030303" pitchFamily="18" charset="0"/>
              </a:rPr>
              <a:t> </a:t>
            </a:r>
            <a:r>
              <a:rPr lang="en-US" sz="2800" b="1" dirty="0" err="1" smtClean="0">
                <a:latin typeface="Sylfaen" panose="010A0502050306030303" pitchFamily="18" charset="0"/>
              </a:rPr>
              <a:t>մահը</a:t>
            </a:r>
            <a:r>
              <a:rPr lang="ru-RU" sz="2800" b="1" dirty="0" smtClean="0">
                <a:latin typeface="Sylfaen" panose="010A0502050306030303" pitchFamily="18" charset="0"/>
              </a:rPr>
              <a:t>:</a:t>
            </a:r>
            <a:endParaRPr lang="ru-RU" sz="2800" b="1" dirty="0">
              <a:latin typeface="Sylfaen" panose="010A050205030603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6630" y="3570356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84596" y="5715255"/>
            <a:ext cx="11028218" cy="846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y-AM" sz="3600" b="1" dirty="0" smtClean="0">
                <a:latin typeface="Sylfaen" panose="010A0502050306030303" pitchFamily="18" charset="0"/>
              </a:rPr>
              <a:t>	</a:t>
            </a:r>
            <a:r>
              <a:rPr lang="en-US" sz="3600" b="1" dirty="0" err="1" smtClean="0">
                <a:latin typeface="Sylfaen" panose="010A0502050306030303" pitchFamily="18" charset="0"/>
              </a:rPr>
              <a:t>Արսեն</a:t>
            </a:r>
            <a:r>
              <a:rPr lang="en-US" sz="3600" b="1" dirty="0" smtClean="0">
                <a:latin typeface="Sylfaen" panose="010A0502050306030303" pitchFamily="18" charset="0"/>
              </a:rPr>
              <a:t> </a:t>
            </a:r>
            <a:r>
              <a:rPr lang="hy-AM" sz="3600" b="1" dirty="0" smtClean="0">
                <a:latin typeface="Sylfaen" panose="010A0502050306030303" pitchFamily="18" charset="0"/>
              </a:rPr>
              <a:t>(</a:t>
            </a:r>
            <a:r>
              <a:rPr lang="en-US" sz="3600" b="1" dirty="0" err="1" smtClean="0">
                <a:latin typeface="Sylfaen" panose="010A0502050306030303" pitchFamily="18" charset="0"/>
              </a:rPr>
              <a:t>մկնդեղ</a:t>
            </a:r>
            <a:r>
              <a:rPr lang="hy-AM" sz="3600" b="1" dirty="0">
                <a:latin typeface="Sylfaen" panose="010A0502050306030303" pitchFamily="18" charset="0"/>
              </a:rPr>
              <a:t>)</a:t>
            </a:r>
            <a:r>
              <a:rPr lang="en-US" sz="3600" b="1" dirty="0" smtClean="0">
                <a:latin typeface="Sylfaen" panose="010A0502050306030303" pitchFamily="18" charset="0"/>
              </a:rPr>
              <a:t>: </a:t>
            </a:r>
            <a:endParaRPr lang="ru-RU" sz="3600" b="1" dirty="0">
              <a:latin typeface="Sylfaen" panose="010A0502050306030303" pitchFamily="18" charset="0"/>
            </a:endParaRPr>
          </a:p>
        </p:txBody>
      </p:sp>
      <p:pic>
        <p:nvPicPr>
          <p:cNvPr id="10" name="Рисунок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475" y="3017674"/>
            <a:ext cx="984069" cy="104803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951" y="876415"/>
            <a:ext cx="1816612" cy="163982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0330" y="816899"/>
            <a:ext cx="1776318" cy="16398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4596" y="3702916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056331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2000">
              <a:schemeClr val="bg1"/>
            </a:gs>
            <a:gs pos="85000">
              <a:srgbClr val="E5FF9B"/>
            </a:gs>
            <a:gs pos="100000">
              <a:srgbClr val="CEFF4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1600"/>
            <a:ext cx="2440661" cy="24422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4535" y="176889"/>
            <a:ext cx="11750565" cy="1324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smtClean="0">
                <a:latin typeface="Sylfaen" panose="010A0502050306030303" pitchFamily="18" charset="0"/>
              </a:rPr>
              <a:t>	</a:t>
            </a:r>
            <a:r>
              <a:rPr lang="en-US" sz="2800" b="1" dirty="0" err="1" smtClean="0">
                <a:latin typeface="Sylfaen" panose="010A0502050306030303" pitchFamily="18" charset="0"/>
              </a:rPr>
              <a:t>Եթե</a:t>
            </a:r>
            <a:r>
              <a:rPr lang="en-US" sz="2800" b="1" dirty="0" smtClean="0">
                <a:latin typeface="Sylfaen" panose="010A0502050306030303" pitchFamily="18" charset="0"/>
              </a:rPr>
              <a:t> </a:t>
            </a:r>
            <a:r>
              <a:rPr lang="en-US" sz="2800" b="1" dirty="0" err="1" smtClean="0">
                <a:latin typeface="Sylfaen" panose="010A0502050306030303" pitchFamily="18" charset="0"/>
              </a:rPr>
              <a:t>այդ</a:t>
            </a:r>
            <a:r>
              <a:rPr lang="en-US" sz="2800" b="1" dirty="0" smtClean="0">
                <a:latin typeface="Sylfaen" panose="010A0502050306030303" pitchFamily="18" charset="0"/>
              </a:rPr>
              <a:t> </a:t>
            </a:r>
            <a:r>
              <a:rPr lang="en-US" sz="2800" b="1" dirty="0" err="1" smtClean="0">
                <a:latin typeface="Sylfaen" panose="010A0502050306030303" pitchFamily="18" charset="0"/>
              </a:rPr>
              <a:t>մետաղով</a:t>
            </a:r>
            <a:r>
              <a:rPr lang="en-US" sz="2800" b="1" dirty="0" smtClean="0">
                <a:latin typeface="Sylfaen" panose="010A0502050306030303" pitchFamily="18" charset="0"/>
              </a:rPr>
              <a:t> </a:t>
            </a:r>
            <a:r>
              <a:rPr lang="en-US" sz="2800" b="1" dirty="0" err="1" smtClean="0">
                <a:latin typeface="Sylfaen" panose="010A0502050306030303" pitchFamily="18" charset="0"/>
              </a:rPr>
              <a:t>լցնենք</a:t>
            </a:r>
            <a:r>
              <a:rPr lang="en-US" sz="2800" b="1" dirty="0" smtClean="0">
                <a:latin typeface="Sylfaen" panose="010A0502050306030303" pitchFamily="18" charset="0"/>
              </a:rPr>
              <a:t> 2կգ-ոց </a:t>
            </a:r>
            <a:r>
              <a:rPr lang="en-US" sz="2800" b="1" dirty="0" err="1" smtClean="0">
                <a:latin typeface="Sylfaen" panose="010A0502050306030303" pitchFamily="18" charset="0"/>
              </a:rPr>
              <a:t>բանկան</a:t>
            </a:r>
            <a:r>
              <a:rPr lang="en-US" sz="2800" b="1" dirty="0" smtClean="0">
                <a:latin typeface="Sylfaen" panose="010A0502050306030303" pitchFamily="18" charset="0"/>
              </a:rPr>
              <a:t>, </a:t>
            </a:r>
            <a:r>
              <a:rPr lang="en-US" sz="2800" b="1" dirty="0" err="1" smtClean="0">
                <a:latin typeface="Sylfaen" panose="010A0502050306030303" pitchFamily="18" charset="0"/>
              </a:rPr>
              <a:t>ապա</a:t>
            </a:r>
            <a:r>
              <a:rPr lang="en-US" sz="2800" b="1" dirty="0" smtClean="0">
                <a:latin typeface="Sylfaen" panose="010A0502050306030303" pitchFamily="18" charset="0"/>
              </a:rPr>
              <a:t> </a:t>
            </a:r>
            <a:r>
              <a:rPr lang="en-US" sz="2800" b="1" dirty="0" err="1" smtClean="0">
                <a:latin typeface="Sylfaen" panose="010A0502050306030303" pitchFamily="18" charset="0"/>
              </a:rPr>
              <a:t>այն</a:t>
            </a:r>
            <a:r>
              <a:rPr lang="en-US" sz="2800" b="1" dirty="0" smtClean="0">
                <a:latin typeface="Sylfaen" panose="010A0502050306030303" pitchFamily="18" charset="0"/>
              </a:rPr>
              <a:t> </a:t>
            </a:r>
            <a:r>
              <a:rPr lang="en-US" sz="2800" b="1" dirty="0" err="1" smtClean="0">
                <a:latin typeface="Sylfaen" panose="010A0502050306030303" pitchFamily="18" charset="0"/>
              </a:rPr>
              <a:t>կկշռի</a:t>
            </a:r>
            <a:r>
              <a:rPr lang="en-US" sz="2800" b="1" dirty="0" smtClean="0">
                <a:latin typeface="Sylfaen" panose="010A0502050306030303" pitchFamily="18" charset="0"/>
              </a:rPr>
              <a:t> </a:t>
            </a:r>
            <a:r>
              <a:rPr lang="en-US" sz="2800" b="1" dirty="0" err="1" smtClean="0">
                <a:latin typeface="Sylfaen" panose="010A0502050306030303" pitchFamily="18" charset="0"/>
              </a:rPr>
              <a:t>մոտ</a:t>
            </a:r>
            <a:r>
              <a:rPr lang="en-US" sz="2800" b="1" dirty="0" smtClean="0">
                <a:latin typeface="Sylfaen" panose="010A0502050306030303" pitchFamily="18" charset="0"/>
              </a:rPr>
              <a:t> 200կգ</a:t>
            </a:r>
            <a:r>
              <a:rPr lang="ru-RU" sz="2800" b="1" dirty="0" smtClean="0">
                <a:latin typeface="Sylfaen" panose="010A0502050306030303" pitchFamily="18" charset="0"/>
              </a:rPr>
              <a:t>:</a:t>
            </a:r>
            <a:r>
              <a:rPr lang="en-US" sz="2800" b="1" dirty="0" smtClean="0">
                <a:latin typeface="Sylfaen" panose="010A0502050306030303" pitchFamily="18" charset="0"/>
              </a:rPr>
              <a:t> </a:t>
            </a:r>
            <a:r>
              <a:rPr lang="en-US" sz="2800" b="1" dirty="0" err="1" smtClean="0">
                <a:latin typeface="Sylfaen" panose="010A0502050306030303" pitchFamily="18" charset="0"/>
              </a:rPr>
              <a:t>Ո՞ր</a:t>
            </a:r>
            <a:r>
              <a:rPr lang="en-US" sz="2800" b="1" dirty="0" smtClean="0">
                <a:latin typeface="Sylfaen" panose="010A0502050306030303" pitchFamily="18" charset="0"/>
              </a:rPr>
              <a:t> </a:t>
            </a:r>
            <a:r>
              <a:rPr lang="en-US" sz="2800" b="1" dirty="0" err="1" smtClean="0">
                <a:latin typeface="Sylfaen" panose="010A0502050306030303" pitchFamily="18" charset="0"/>
              </a:rPr>
              <a:t>մետաղի</a:t>
            </a:r>
            <a:r>
              <a:rPr lang="en-US" sz="2800" b="1" dirty="0" smtClean="0">
                <a:latin typeface="Sylfaen" panose="010A0502050306030303" pitchFamily="18" charset="0"/>
              </a:rPr>
              <a:t> </a:t>
            </a:r>
            <a:r>
              <a:rPr lang="en-US" sz="2800" b="1" dirty="0" err="1" smtClean="0">
                <a:latin typeface="Sylfaen" panose="010A0502050306030303" pitchFamily="18" charset="0"/>
              </a:rPr>
              <a:t>մասին</a:t>
            </a:r>
            <a:r>
              <a:rPr lang="en-US" sz="2800" b="1" dirty="0" smtClean="0">
                <a:latin typeface="Sylfaen" panose="010A0502050306030303" pitchFamily="18" charset="0"/>
              </a:rPr>
              <a:t> է </a:t>
            </a:r>
            <a:r>
              <a:rPr lang="en-US" sz="2800" b="1" dirty="0" err="1" smtClean="0">
                <a:latin typeface="Sylfaen" panose="010A0502050306030303" pitchFamily="18" charset="0"/>
              </a:rPr>
              <a:t>խոսքը</a:t>
            </a:r>
            <a:r>
              <a:rPr lang="en-US" sz="2800" b="1" dirty="0" smtClean="0">
                <a:latin typeface="Sylfaen" panose="010A0502050306030303" pitchFamily="18" charset="0"/>
              </a:rPr>
              <a:t>:</a:t>
            </a:r>
            <a:endParaRPr lang="ru-RU" sz="2800" b="1" dirty="0">
              <a:latin typeface="Sylfaen" panose="010A050205030603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6630" y="3570356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7998690" y="5581642"/>
            <a:ext cx="3435927" cy="846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y-AM" sz="3600" b="1" dirty="0" smtClean="0">
                <a:latin typeface="Sylfaen" panose="010A0502050306030303" pitchFamily="18" charset="0"/>
              </a:rPr>
              <a:t>	</a:t>
            </a:r>
            <a:r>
              <a:rPr lang="en-US" sz="3600" b="1" dirty="0" err="1" smtClean="0">
                <a:latin typeface="Sylfaen" panose="010A0502050306030303" pitchFamily="18" charset="0"/>
              </a:rPr>
              <a:t>Օսմիում</a:t>
            </a:r>
            <a:r>
              <a:rPr lang="en-US" sz="3600" b="1" dirty="0" smtClean="0">
                <a:latin typeface="Sylfaen" panose="010A0502050306030303" pitchFamily="18" charset="0"/>
              </a:rPr>
              <a:t> </a:t>
            </a:r>
            <a:endParaRPr lang="ru-RU" sz="3600" b="1" dirty="0">
              <a:latin typeface="Sylfaen" panose="010A0502050306030303" pitchFamily="18" charset="0"/>
            </a:endParaRPr>
          </a:p>
        </p:txBody>
      </p:sp>
      <p:pic>
        <p:nvPicPr>
          <p:cNvPr id="10" name="Рисунок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475" y="3017674"/>
            <a:ext cx="984069" cy="10480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343" y="1497244"/>
            <a:ext cx="5417802" cy="4974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573" y="1194487"/>
            <a:ext cx="1816612" cy="163982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2273" y="1194487"/>
            <a:ext cx="1776318" cy="16398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916" y="4451254"/>
            <a:ext cx="1648094" cy="1922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684596" y="3702916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227682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105520" y="583435"/>
            <a:ext cx="3725258" cy="778488"/>
          </a:xfrm>
          <a:prstGeom prst="round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glow rad="101600">
                    <a:srgbClr val="0070C0">
                      <a:alpha val="60000"/>
                    </a:srgbClr>
                  </a:glow>
                </a:effectLst>
                <a:latin typeface="Sylfaen" panose="010A0502050306030303" pitchFamily="18" charset="0"/>
              </a:rPr>
              <a:t>ՖԻԶԻԿԱ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5520" y="1573507"/>
            <a:ext cx="3725258" cy="778488"/>
          </a:xfrm>
          <a:prstGeom prst="round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/>
                <a:latin typeface="Sylfaen" panose="010A0502050306030303" pitchFamily="18" charset="0"/>
              </a:rPr>
              <a:t>ՔԻՄԻԱ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5520" y="2547303"/>
            <a:ext cx="3725258" cy="778488"/>
          </a:xfrm>
          <a:prstGeom prst="round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/>
                <a:latin typeface="Sylfaen" panose="010A0502050306030303" pitchFamily="18" charset="0"/>
              </a:rPr>
              <a:t>ԿԵՆՍԱԲԱՆՈՒԹՅՈՒՆ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5520" y="3509940"/>
            <a:ext cx="3725258" cy="778488"/>
          </a:xfrm>
          <a:prstGeom prst="round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>
                <a:solidFill>
                  <a:schemeClr val="bg1"/>
                </a:solidFill>
                <a:effectLst/>
                <a:latin typeface="Sylfaen" panose="010A0502050306030303" pitchFamily="18" charset="0"/>
              </a:rPr>
              <a:t>ԱՇԽԱՐՀԱԳՐՈՒԹՅՈՒՆ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5520" y="4472578"/>
            <a:ext cx="3725259" cy="901345"/>
          </a:xfrm>
          <a:prstGeom prst="round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3600" b="1" dirty="0" smtClean="0">
                <a:solidFill>
                  <a:schemeClr val="bg1"/>
                </a:solidFill>
                <a:effectLst/>
                <a:latin typeface="Sylfaen" panose="010A0502050306030303" pitchFamily="18" charset="0"/>
              </a:rPr>
              <a:t>Սև ԱՐԿՂ</a:t>
            </a:r>
            <a:endParaRPr lang="ru-RU" sz="3600" b="1" dirty="0">
              <a:solidFill>
                <a:schemeClr val="bg1"/>
              </a:solidFill>
              <a:effectLst/>
              <a:latin typeface="Sylfaen" panose="010A0502050306030303" pitchFamily="18" charset="0"/>
            </a:endParaRPr>
          </a:p>
        </p:txBody>
      </p:sp>
      <p:sp>
        <p:nvSpPr>
          <p:cNvPr id="12" name="Скругленный прямоугольник 11">
            <a:hlinkClick r:id="rId3" action="ppaction://hlinksldjump"/>
          </p:cNvPr>
          <p:cNvSpPr/>
          <p:nvPr/>
        </p:nvSpPr>
        <p:spPr>
          <a:xfrm>
            <a:off x="3958236" y="622813"/>
            <a:ext cx="756161" cy="739110"/>
          </a:xfrm>
          <a:prstGeom prst="roundRect">
            <a:avLst/>
          </a:prstGeom>
          <a:solidFill>
            <a:srgbClr val="7ABB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chemeClr val="bg1"/>
                </a:solidFill>
              </a:rPr>
              <a:t>1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179" name="Скругленный прямоугольник 178">
            <a:hlinkClick r:id="rId4" action="ppaction://hlinksldjump"/>
          </p:cNvPr>
          <p:cNvSpPr/>
          <p:nvPr/>
        </p:nvSpPr>
        <p:spPr>
          <a:xfrm>
            <a:off x="4769244" y="622813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5400" dirty="0" smtClean="0"/>
              <a:t>2</a:t>
            </a:r>
            <a:endParaRPr lang="ru-RU" sz="8000" b="1" dirty="0">
              <a:solidFill>
                <a:srgbClr val="FF0000"/>
              </a:solidFill>
            </a:endParaRPr>
          </a:p>
        </p:txBody>
      </p:sp>
      <p:sp>
        <p:nvSpPr>
          <p:cNvPr id="180" name="Скругленный прямоугольник 179">
            <a:hlinkClick r:id="rId5" action="ppaction://hlinksldjump"/>
          </p:cNvPr>
          <p:cNvSpPr/>
          <p:nvPr/>
        </p:nvSpPr>
        <p:spPr>
          <a:xfrm>
            <a:off x="5580252" y="627545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5400" dirty="0"/>
              <a:t>3</a:t>
            </a:r>
            <a:endParaRPr lang="ru-RU" sz="5400" dirty="0"/>
          </a:p>
        </p:txBody>
      </p:sp>
      <p:sp>
        <p:nvSpPr>
          <p:cNvPr id="214" name="Скругленный прямоугольник 213">
            <a:hlinkClick r:id="rId6" action="ppaction://hlinksldjump"/>
          </p:cNvPr>
          <p:cNvSpPr/>
          <p:nvPr/>
        </p:nvSpPr>
        <p:spPr>
          <a:xfrm>
            <a:off x="6391260" y="630140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5400" dirty="0"/>
              <a:t>4</a:t>
            </a:r>
            <a:endParaRPr lang="ru-RU" sz="5400" dirty="0"/>
          </a:p>
        </p:txBody>
      </p:sp>
      <p:sp>
        <p:nvSpPr>
          <p:cNvPr id="215" name="Скругленный прямоугольник 214">
            <a:hlinkClick r:id="rId7" action="ppaction://hlinksldjump"/>
          </p:cNvPr>
          <p:cNvSpPr/>
          <p:nvPr/>
        </p:nvSpPr>
        <p:spPr>
          <a:xfrm>
            <a:off x="7202268" y="630140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5400" dirty="0"/>
              <a:t>5</a:t>
            </a:r>
            <a:endParaRPr lang="ru-RU" sz="5400" dirty="0"/>
          </a:p>
        </p:txBody>
      </p:sp>
      <p:sp>
        <p:nvSpPr>
          <p:cNvPr id="216" name="Скругленный прямоугольник 215">
            <a:hlinkClick r:id="rId8" action="ppaction://hlinksldjump"/>
          </p:cNvPr>
          <p:cNvSpPr/>
          <p:nvPr/>
        </p:nvSpPr>
        <p:spPr>
          <a:xfrm>
            <a:off x="8013276" y="634872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5400" dirty="0" smtClean="0"/>
              <a:t>6</a:t>
            </a:r>
            <a:endParaRPr lang="ru-RU" sz="5400" dirty="0"/>
          </a:p>
        </p:txBody>
      </p:sp>
      <p:sp>
        <p:nvSpPr>
          <p:cNvPr id="217" name="Скругленный прямоугольник 216">
            <a:hlinkClick r:id="rId9" action="ppaction://hlinksldjump"/>
          </p:cNvPr>
          <p:cNvSpPr/>
          <p:nvPr/>
        </p:nvSpPr>
        <p:spPr>
          <a:xfrm>
            <a:off x="8833779" y="627545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5400" dirty="0"/>
              <a:t>7</a:t>
            </a:r>
            <a:endParaRPr lang="ru-RU" sz="5400" dirty="0"/>
          </a:p>
        </p:txBody>
      </p:sp>
      <p:sp>
        <p:nvSpPr>
          <p:cNvPr id="218" name="Скругленный прямоугольник 217">
            <a:hlinkClick r:id="rId10" action="ppaction://hlinksldjump"/>
          </p:cNvPr>
          <p:cNvSpPr/>
          <p:nvPr/>
        </p:nvSpPr>
        <p:spPr>
          <a:xfrm>
            <a:off x="9644787" y="627545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5400" dirty="0"/>
              <a:t>8</a:t>
            </a:r>
            <a:endParaRPr lang="ru-RU" sz="5400" dirty="0"/>
          </a:p>
        </p:txBody>
      </p:sp>
      <p:sp>
        <p:nvSpPr>
          <p:cNvPr id="219" name="Скругленный прямоугольник 218">
            <a:hlinkClick r:id="rId11" action="ppaction://hlinksldjump"/>
          </p:cNvPr>
          <p:cNvSpPr/>
          <p:nvPr/>
        </p:nvSpPr>
        <p:spPr>
          <a:xfrm>
            <a:off x="10455795" y="632277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5400" dirty="0" smtClean="0"/>
              <a:t>9</a:t>
            </a:r>
            <a:endParaRPr lang="ru-RU" sz="5400" dirty="0"/>
          </a:p>
        </p:txBody>
      </p:sp>
      <p:sp>
        <p:nvSpPr>
          <p:cNvPr id="220" name="Скругленный прямоугольник 219">
            <a:hlinkClick r:id="rId12" action="ppaction://hlinksldjump"/>
          </p:cNvPr>
          <p:cNvSpPr/>
          <p:nvPr/>
        </p:nvSpPr>
        <p:spPr>
          <a:xfrm>
            <a:off x="11266803" y="630140"/>
            <a:ext cx="852870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</a:t>
            </a:r>
            <a:r>
              <a:rPr lang="hy-AM" sz="4400" dirty="0" smtClean="0"/>
              <a:t>0</a:t>
            </a:r>
            <a:endParaRPr lang="ru-RU" sz="4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846661" y="-119613"/>
            <a:ext cx="58945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y-AM" sz="4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ԽԱՂ-ՎԻԿՏՈՐԻՆԱ</a:t>
            </a:r>
            <a:endParaRPr lang="ru-RU" sz="48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6" name="Скругленный прямоугольник 235">
            <a:hlinkClick r:id="rId13" action="ppaction://hlinksldjump"/>
          </p:cNvPr>
          <p:cNvSpPr/>
          <p:nvPr/>
        </p:nvSpPr>
        <p:spPr>
          <a:xfrm>
            <a:off x="3958236" y="1582815"/>
            <a:ext cx="756161" cy="739110"/>
          </a:xfrm>
          <a:prstGeom prst="roundRect">
            <a:avLst/>
          </a:prstGeom>
          <a:solidFill>
            <a:srgbClr val="7ABB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37" name="Скругленный прямоугольник 236">
            <a:hlinkClick r:id="rId14" action="ppaction://hlinksldjump"/>
          </p:cNvPr>
          <p:cNvSpPr/>
          <p:nvPr/>
        </p:nvSpPr>
        <p:spPr>
          <a:xfrm>
            <a:off x="4769244" y="1582815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5400" dirty="0"/>
              <a:t>2</a:t>
            </a:r>
            <a:endParaRPr lang="ru-RU" sz="5400" dirty="0"/>
          </a:p>
        </p:txBody>
      </p:sp>
      <p:sp>
        <p:nvSpPr>
          <p:cNvPr id="238" name="Скругленный прямоугольник 237">
            <a:hlinkClick r:id="rId15" action="ppaction://hlinksldjump"/>
          </p:cNvPr>
          <p:cNvSpPr/>
          <p:nvPr/>
        </p:nvSpPr>
        <p:spPr>
          <a:xfrm>
            <a:off x="5580252" y="1587547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5400" dirty="0"/>
              <a:t>3</a:t>
            </a:r>
            <a:endParaRPr lang="ru-RU" sz="5400" dirty="0"/>
          </a:p>
        </p:txBody>
      </p:sp>
      <p:sp>
        <p:nvSpPr>
          <p:cNvPr id="239" name="Скругленный прямоугольник 238">
            <a:hlinkClick r:id="rId16" action="ppaction://hlinksldjump"/>
          </p:cNvPr>
          <p:cNvSpPr/>
          <p:nvPr/>
        </p:nvSpPr>
        <p:spPr>
          <a:xfrm>
            <a:off x="6391260" y="1590142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5400" dirty="0"/>
              <a:t>4</a:t>
            </a:r>
            <a:endParaRPr lang="ru-RU" sz="5400" dirty="0"/>
          </a:p>
        </p:txBody>
      </p:sp>
      <p:sp>
        <p:nvSpPr>
          <p:cNvPr id="240" name="Скругленный прямоугольник 239">
            <a:hlinkClick r:id="rId17" action="ppaction://hlinksldjump"/>
          </p:cNvPr>
          <p:cNvSpPr/>
          <p:nvPr/>
        </p:nvSpPr>
        <p:spPr>
          <a:xfrm>
            <a:off x="7202268" y="1590142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5400" dirty="0"/>
              <a:t>5</a:t>
            </a:r>
            <a:endParaRPr lang="ru-RU" sz="5400" dirty="0"/>
          </a:p>
        </p:txBody>
      </p:sp>
      <p:sp>
        <p:nvSpPr>
          <p:cNvPr id="241" name="Скругленный прямоугольник 240">
            <a:hlinkClick r:id="rId18" action="ppaction://hlinksldjump"/>
          </p:cNvPr>
          <p:cNvSpPr/>
          <p:nvPr/>
        </p:nvSpPr>
        <p:spPr>
          <a:xfrm>
            <a:off x="8013276" y="1594874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5400" dirty="0"/>
              <a:t>6</a:t>
            </a:r>
            <a:endParaRPr lang="ru-RU" sz="5400" dirty="0"/>
          </a:p>
        </p:txBody>
      </p:sp>
      <p:sp>
        <p:nvSpPr>
          <p:cNvPr id="242" name="Скругленный прямоугольник 241">
            <a:hlinkClick r:id="rId19" action="ppaction://hlinksldjump"/>
          </p:cNvPr>
          <p:cNvSpPr/>
          <p:nvPr/>
        </p:nvSpPr>
        <p:spPr>
          <a:xfrm>
            <a:off x="8833779" y="1587547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5400" dirty="0"/>
              <a:t>7</a:t>
            </a:r>
            <a:endParaRPr lang="ru-RU" sz="5400" dirty="0"/>
          </a:p>
        </p:txBody>
      </p:sp>
      <p:sp>
        <p:nvSpPr>
          <p:cNvPr id="243" name="Скругленный прямоугольник 242">
            <a:hlinkClick r:id="rId20" action="ppaction://hlinksldjump"/>
          </p:cNvPr>
          <p:cNvSpPr/>
          <p:nvPr/>
        </p:nvSpPr>
        <p:spPr>
          <a:xfrm>
            <a:off x="9644787" y="1587547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5400" dirty="0"/>
              <a:t>8</a:t>
            </a:r>
            <a:endParaRPr lang="ru-RU" sz="5400" dirty="0"/>
          </a:p>
        </p:txBody>
      </p:sp>
      <p:sp>
        <p:nvSpPr>
          <p:cNvPr id="244" name="Скругленный прямоугольник 243">
            <a:hlinkClick r:id="rId21" action="ppaction://hlinksldjump"/>
          </p:cNvPr>
          <p:cNvSpPr/>
          <p:nvPr/>
        </p:nvSpPr>
        <p:spPr>
          <a:xfrm>
            <a:off x="10455795" y="1592279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5400" dirty="0"/>
              <a:t>9</a:t>
            </a:r>
            <a:endParaRPr lang="ru-RU" sz="5400" dirty="0"/>
          </a:p>
        </p:txBody>
      </p:sp>
      <p:sp>
        <p:nvSpPr>
          <p:cNvPr id="245" name="Скругленный прямоугольник 244">
            <a:hlinkClick r:id="rId22" action="ppaction://hlinksldjump"/>
          </p:cNvPr>
          <p:cNvSpPr/>
          <p:nvPr/>
        </p:nvSpPr>
        <p:spPr>
          <a:xfrm>
            <a:off x="11266803" y="1590142"/>
            <a:ext cx="852870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</a:t>
            </a:r>
            <a:r>
              <a:rPr lang="hy-AM" sz="4400" dirty="0" smtClean="0"/>
              <a:t>0</a:t>
            </a:r>
            <a:endParaRPr lang="ru-RU" sz="4400" dirty="0"/>
          </a:p>
        </p:txBody>
      </p:sp>
      <p:sp>
        <p:nvSpPr>
          <p:cNvPr id="246" name="Скругленный прямоугольник 245">
            <a:hlinkClick r:id="rId23" action="ppaction://hlinksldjump"/>
          </p:cNvPr>
          <p:cNvSpPr/>
          <p:nvPr/>
        </p:nvSpPr>
        <p:spPr>
          <a:xfrm>
            <a:off x="3958236" y="2559665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1</a:t>
            </a:r>
          </a:p>
        </p:txBody>
      </p:sp>
      <p:sp>
        <p:nvSpPr>
          <p:cNvPr id="247" name="Скругленный прямоугольник 246">
            <a:hlinkClick r:id="rId24" action="ppaction://hlinksldjump"/>
          </p:cNvPr>
          <p:cNvSpPr/>
          <p:nvPr/>
        </p:nvSpPr>
        <p:spPr>
          <a:xfrm>
            <a:off x="4769244" y="2559665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5400" dirty="0"/>
              <a:t>2</a:t>
            </a:r>
            <a:endParaRPr lang="ru-RU" sz="5400" dirty="0"/>
          </a:p>
        </p:txBody>
      </p:sp>
      <p:sp>
        <p:nvSpPr>
          <p:cNvPr id="248" name="Скругленный прямоугольник 247">
            <a:hlinkClick r:id="rId25" action="ppaction://hlinksldjump"/>
          </p:cNvPr>
          <p:cNvSpPr/>
          <p:nvPr/>
        </p:nvSpPr>
        <p:spPr>
          <a:xfrm>
            <a:off x="5580252" y="2564397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5400" dirty="0"/>
              <a:t>3</a:t>
            </a:r>
            <a:endParaRPr lang="ru-RU" sz="5400" dirty="0"/>
          </a:p>
        </p:txBody>
      </p:sp>
      <p:sp>
        <p:nvSpPr>
          <p:cNvPr id="249" name="Скругленный прямоугольник 248">
            <a:hlinkClick r:id="rId26" action="ppaction://hlinksldjump"/>
          </p:cNvPr>
          <p:cNvSpPr/>
          <p:nvPr/>
        </p:nvSpPr>
        <p:spPr>
          <a:xfrm>
            <a:off x="6391260" y="2566992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5400" dirty="0"/>
              <a:t>4</a:t>
            </a:r>
            <a:endParaRPr lang="ru-RU" sz="5400" dirty="0"/>
          </a:p>
        </p:txBody>
      </p:sp>
      <p:sp>
        <p:nvSpPr>
          <p:cNvPr id="250" name="Скругленный прямоугольник 249">
            <a:hlinkClick r:id="rId27" action="ppaction://hlinksldjump"/>
          </p:cNvPr>
          <p:cNvSpPr/>
          <p:nvPr/>
        </p:nvSpPr>
        <p:spPr>
          <a:xfrm>
            <a:off x="7202268" y="2566992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5400" dirty="0"/>
              <a:t>5</a:t>
            </a:r>
            <a:endParaRPr lang="ru-RU" sz="5400" dirty="0"/>
          </a:p>
        </p:txBody>
      </p:sp>
      <p:sp>
        <p:nvSpPr>
          <p:cNvPr id="251" name="Скругленный прямоугольник 250">
            <a:hlinkClick r:id="rId28" action="ppaction://hlinksldjump"/>
          </p:cNvPr>
          <p:cNvSpPr/>
          <p:nvPr/>
        </p:nvSpPr>
        <p:spPr>
          <a:xfrm>
            <a:off x="8013276" y="2571724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5400" dirty="0"/>
              <a:t>6</a:t>
            </a:r>
            <a:endParaRPr lang="ru-RU" sz="5400" dirty="0"/>
          </a:p>
        </p:txBody>
      </p:sp>
      <p:sp>
        <p:nvSpPr>
          <p:cNvPr id="252" name="Скругленный прямоугольник 251">
            <a:hlinkClick r:id="rId29" action="ppaction://hlinksldjump"/>
          </p:cNvPr>
          <p:cNvSpPr/>
          <p:nvPr/>
        </p:nvSpPr>
        <p:spPr>
          <a:xfrm>
            <a:off x="8833779" y="2564397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5400" dirty="0"/>
              <a:t>7</a:t>
            </a:r>
            <a:endParaRPr lang="ru-RU" sz="5400" dirty="0"/>
          </a:p>
        </p:txBody>
      </p:sp>
      <p:sp>
        <p:nvSpPr>
          <p:cNvPr id="253" name="Скругленный прямоугольник 252">
            <a:hlinkClick r:id="rId30" action="ppaction://hlinksldjump"/>
          </p:cNvPr>
          <p:cNvSpPr/>
          <p:nvPr/>
        </p:nvSpPr>
        <p:spPr>
          <a:xfrm>
            <a:off x="9644787" y="2564397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5400" dirty="0"/>
              <a:t>8</a:t>
            </a:r>
            <a:endParaRPr lang="ru-RU" sz="5400" dirty="0"/>
          </a:p>
        </p:txBody>
      </p:sp>
      <p:sp>
        <p:nvSpPr>
          <p:cNvPr id="254" name="Скругленный прямоугольник 253">
            <a:hlinkClick r:id="rId31" action="ppaction://hlinksldjump"/>
          </p:cNvPr>
          <p:cNvSpPr/>
          <p:nvPr/>
        </p:nvSpPr>
        <p:spPr>
          <a:xfrm>
            <a:off x="10455795" y="2569129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5400" dirty="0"/>
              <a:t>9</a:t>
            </a:r>
            <a:endParaRPr lang="ru-RU" sz="5400" dirty="0"/>
          </a:p>
        </p:txBody>
      </p:sp>
      <p:sp>
        <p:nvSpPr>
          <p:cNvPr id="255" name="Скругленный прямоугольник 254">
            <a:hlinkClick r:id="rId32" action="ppaction://hlinksldjump"/>
          </p:cNvPr>
          <p:cNvSpPr/>
          <p:nvPr/>
        </p:nvSpPr>
        <p:spPr>
          <a:xfrm>
            <a:off x="11266803" y="2566992"/>
            <a:ext cx="852870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4400" dirty="0" smtClean="0"/>
              <a:t>10</a:t>
            </a:r>
            <a:endParaRPr lang="ru-RU" sz="4400" dirty="0"/>
          </a:p>
        </p:txBody>
      </p:sp>
      <p:sp>
        <p:nvSpPr>
          <p:cNvPr id="256" name="Скругленный прямоугольник 255">
            <a:hlinkClick r:id="rId33" action="ppaction://hlinksldjump"/>
          </p:cNvPr>
          <p:cNvSpPr/>
          <p:nvPr/>
        </p:nvSpPr>
        <p:spPr>
          <a:xfrm>
            <a:off x="3958236" y="3540158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1</a:t>
            </a:r>
          </a:p>
        </p:txBody>
      </p:sp>
      <p:sp>
        <p:nvSpPr>
          <p:cNvPr id="257" name="Скругленный прямоугольник 256">
            <a:hlinkClick r:id="rId34" action="ppaction://hlinksldjump"/>
          </p:cNvPr>
          <p:cNvSpPr/>
          <p:nvPr/>
        </p:nvSpPr>
        <p:spPr>
          <a:xfrm>
            <a:off x="4769244" y="3540158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5400" dirty="0"/>
              <a:t>2</a:t>
            </a:r>
            <a:endParaRPr lang="ru-RU" sz="5400" dirty="0"/>
          </a:p>
        </p:txBody>
      </p:sp>
      <p:sp>
        <p:nvSpPr>
          <p:cNvPr id="258" name="Скругленный прямоугольник 257">
            <a:hlinkClick r:id="rId35" action="ppaction://hlinksldjump"/>
          </p:cNvPr>
          <p:cNvSpPr/>
          <p:nvPr/>
        </p:nvSpPr>
        <p:spPr>
          <a:xfrm>
            <a:off x="5580252" y="3544890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5400" dirty="0"/>
              <a:t>3</a:t>
            </a:r>
            <a:endParaRPr lang="ru-RU" sz="5400" dirty="0"/>
          </a:p>
        </p:txBody>
      </p:sp>
      <p:sp>
        <p:nvSpPr>
          <p:cNvPr id="259" name="Скругленный прямоугольник 258">
            <a:hlinkClick r:id="rId36" action="ppaction://hlinksldjump"/>
          </p:cNvPr>
          <p:cNvSpPr/>
          <p:nvPr/>
        </p:nvSpPr>
        <p:spPr>
          <a:xfrm>
            <a:off x="6391260" y="3547485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5400" dirty="0"/>
              <a:t>4</a:t>
            </a:r>
            <a:endParaRPr lang="ru-RU" sz="5400" dirty="0"/>
          </a:p>
        </p:txBody>
      </p:sp>
      <p:sp>
        <p:nvSpPr>
          <p:cNvPr id="260" name="Скругленный прямоугольник 259">
            <a:hlinkClick r:id="rId37" action="ppaction://hlinksldjump"/>
          </p:cNvPr>
          <p:cNvSpPr/>
          <p:nvPr/>
        </p:nvSpPr>
        <p:spPr>
          <a:xfrm>
            <a:off x="7202268" y="3547485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5400" dirty="0" smtClean="0"/>
              <a:t>5</a:t>
            </a:r>
            <a:endParaRPr lang="ru-RU" sz="5400" dirty="0"/>
          </a:p>
        </p:txBody>
      </p:sp>
      <p:sp>
        <p:nvSpPr>
          <p:cNvPr id="261" name="Скругленный прямоугольник 260">
            <a:hlinkClick r:id="rId38" action="ppaction://hlinksldjump"/>
          </p:cNvPr>
          <p:cNvSpPr/>
          <p:nvPr/>
        </p:nvSpPr>
        <p:spPr>
          <a:xfrm>
            <a:off x="8013276" y="3552217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5400" dirty="0"/>
              <a:t>6</a:t>
            </a:r>
            <a:endParaRPr lang="ru-RU" sz="5400" dirty="0"/>
          </a:p>
        </p:txBody>
      </p:sp>
      <p:sp>
        <p:nvSpPr>
          <p:cNvPr id="262" name="Скругленный прямоугольник 261">
            <a:hlinkClick r:id="rId39" action="ppaction://hlinksldjump"/>
          </p:cNvPr>
          <p:cNvSpPr/>
          <p:nvPr/>
        </p:nvSpPr>
        <p:spPr>
          <a:xfrm>
            <a:off x="8833779" y="3544890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5400" dirty="0"/>
              <a:t>7</a:t>
            </a:r>
            <a:endParaRPr lang="ru-RU" sz="5400" dirty="0"/>
          </a:p>
        </p:txBody>
      </p:sp>
      <p:sp>
        <p:nvSpPr>
          <p:cNvPr id="263" name="Скругленный прямоугольник 262">
            <a:hlinkClick r:id="rId40" action="ppaction://hlinksldjump"/>
          </p:cNvPr>
          <p:cNvSpPr/>
          <p:nvPr/>
        </p:nvSpPr>
        <p:spPr>
          <a:xfrm>
            <a:off x="9644787" y="3544890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5400" dirty="0"/>
              <a:t>8</a:t>
            </a:r>
            <a:endParaRPr lang="ru-RU" sz="5400" dirty="0"/>
          </a:p>
        </p:txBody>
      </p:sp>
      <p:sp>
        <p:nvSpPr>
          <p:cNvPr id="264" name="Скругленный прямоугольник 263">
            <a:hlinkClick r:id="rId41" action="ppaction://hlinksldjump"/>
          </p:cNvPr>
          <p:cNvSpPr/>
          <p:nvPr/>
        </p:nvSpPr>
        <p:spPr>
          <a:xfrm>
            <a:off x="10455795" y="3549622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5400" dirty="0"/>
              <a:t>9</a:t>
            </a:r>
            <a:endParaRPr lang="ru-RU" sz="5400" dirty="0"/>
          </a:p>
        </p:txBody>
      </p:sp>
      <p:sp>
        <p:nvSpPr>
          <p:cNvPr id="265" name="Скругленный прямоугольник 264">
            <a:hlinkClick r:id="rId42" action="ppaction://hlinksldjump"/>
          </p:cNvPr>
          <p:cNvSpPr/>
          <p:nvPr/>
        </p:nvSpPr>
        <p:spPr>
          <a:xfrm>
            <a:off x="11266803" y="3547485"/>
            <a:ext cx="852870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4400" dirty="0" smtClean="0"/>
              <a:t>10</a:t>
            </a:r>
            <a:endParaRPr lang="ru-RU" sz="4400" dirty="0"/>
          </a:p>
        </p:txBody>
      </p:sp>
      <p:sp>
        <p:nvSpPr>
          <p:cNvPr id="266" name="Скругленный прямоугольник 265">
            <a:hlinkClick r:id="rId43" action="ppaction://hlinksldjump"/>
          </p:cNvPr>
          <p:cNvSpPr/>
          <p:nvPr/>
        </p:nvSpPr>
        <p:spPr>
          <a:xfrm>
            <a:off x="3958236" y="4517008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1</a:t>
            </a:r>
          </a:p>
        </p:txBody>
      </p:sp>
      <p:sp>
        <p:nvSpPr>
          <p:cNvPr id="267" name="Скругленный прямоугольник 266">
            <a:hlinkClick r:id="rId44" action="ppaction://hlinksldjump"/>
          </p:cNvPr>
          <p:cNvSpPr/>
          <p:nvPr/>
        </p:nvSpPr>
        <p:spPr>
          <a:xfrm>
            <a:off x="4769244" y="4517008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5400" dirty="0"/>
              <a:t>2</a:t>
            </a:r>
            <a:endParaRPr lang="ru-RU" sz="5400" dirty="0"/>
          </a:p>
        </p:txBody>
      </p:sp>
      <p:sp>
        <p:nvSpPr>
          <p:cNvPr id="268" name="Скругленный прямоугольник 267">
            <a:hlinkClick r:id="rId45" action="ppaction://hlinksldjump"/>
          </p:cNvPr>
          <p:cNvSpPr/>
          <p:nvPr/>
        </p:nvSpPr>
        <p:spPr>
          <a:xfrm>
            <a:off x="5580252" y="4521740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5400" dirty="0"/>
              <a:t>3</a:t>
            </a:r>
            <a:endParaRPr lang="ru-RU" sz="5400" dirty="0"/>
          </a:p>
        </p:txBody>
      </p:sp>
      <p:sp>
        <p:nvSpPr>
          <p:cNvPr id="269" name="Скругленный прямоугольник 268">
            <a:hlinkClick r:id="rId46" action="ppaction://hlinksldjump"/>
          </p:cNvPr>
          <p:cNvSpPr/>
          <p:nvPr/>
        </p:nvSpPr>
        <p:spPr>
          <a:xfrm>
            <a:off x="6391260" y="4524335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5400" dirty="0"/>
              <a:t>4</a:t>
            </a:r>
            <a:endParaRPr lang="ru-RU" sz="5400" dirty="0"/>
          </a:p>
        </p:txBody>
      </p:sp>
      <p:sp>
        <p:nvSpPr>
          <p:cNvPr id="270" name="Скругленный прямоугольник 269">
            <a:hlinkClick r:id="rId47" action="ppaction://hlinksldjump"/>
          </p:cNvPr>
          <p:cNvSpPr/>
          <p:nvPr/>
        </p:nvSpPr>
        <p:spPr>
          <a:xfrm>
            <a:off x="7202268" y="4524335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5400" dirty="0"/>
              <a:t>5</a:t>
            </a:r>
            <a:endParaRPr lang="ru-RU" sz="5400" dirty="0"/>
          </a:p>
        </p:txBody>
      </p:sp>
      <p:sp>
        <p:nvSpPr>
          <p:cNvPr id="271" name="Скругленный прямоугольник 270">
            <a:hlinkClick r:id="rId48" action="ppaction://hlinksldjump"/>
          </p:cNvPr>
          <p:cNvSpPr/>
          <p:nvPr/>
        </p:nvSpPr>
        <p:spPr>
          <a:xfrm>
            <a:off x="8013276" y="4529067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5400" dirty="0"/>
              <a:t>6</a:t>
            </a:r>
            <a:endParaRPr lang="ru-RU" sz="5400" dirty="0"/>
          </a:p>
        </p:txBody>
      </p:sp>
      <p:sp>
        <p:nvSpPr>
          <p:cNvPr id="272" name="Скругленный прямоугольник 271">
            <a:hlinkClick r:id="rId49" action="ppaction://hlinksldjump"/>
          </p:cNvPr>
          <p:cNvSpPr/>
          <p:nvPr/>
        </p:nvSpPr>
        <p:spPr>
          <a:xfrm>
            <a:off x="8833779" y="4521740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5400" dirty="0"/>
              <a:t>7</a:t>
            </a:r>
            <a:endParaRPr lang="ru-RU" sz="5400" dirty="0"/>
          </a:p>
        </p:txBody>
      </p:sp>
      <p:sp>
        <p:nvSpPr>
          <p:cNvPr id="273" name="Скругленный прямоугольник 272">
            <a:hlinkClick r:id="rId50" action="ppaction://hlinksldjump"/>
          </p:cNvPr>
          <p:cNvSpPr/>
          <p:nvPr/>
        </p:nvSpPr>
        <p:spPr>
          <a:xfrm>
            <a:off x="9644787" y="4521740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5400" dirty="0"/>
              <a:t>8</a:t>
            </a:r>
            <a:endParaRPr lang="ru-RU" sz="5400" dirty="0"/>
          </a:p>
        </p:txBody>
      </p:sp>
      <p:sp>
        <p:nvSpPr>
          <p:cNvPr id="274" name="Скругленный прямоугольник 273">
            <a:hlinkClick r:id="rId51" action="ppaction://hlinksldjump"/>
          </p:cNvPr>
          <p:cNvSpPr/>
          <p:nvPr/>
        </p:nvSpPr>
        <p:spPr>
          <a:xfrm>
            <a:off x="10455795" y="4526472"/>
            <a:ext cx="756161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5400" dirty="0"/>
              <a:t>9</a:t>
            </a:r>
            <a:endParaRPr lang="ru-RU" sz="5400" dirty="0"/>
          </a:p>
        </p:txBody>
      </p:sp>
      <p:sp>
        <p:nvSpPr>
          <p:cNvPr id="275" name="Скругленный прямоугольник 274">
            <a:hlinkClick r:id="rId52" action="ppaction://hlinksldjump"/>
          </p:cNvPr>
          <p:cNvSpPr/>
          <p:nvPr/>
        </p:nvSpPr>
        <p:spPr>
          <a:xfrm>
            <a:off x="11266803" y="4524335"/>
            <a:ext cx="852870" cy="739110"/>
          </a:xfrm>
          <a:prstGeom prst="roundRect">
            <a:avLst/>
          </a:prstGeom>
          <a:solidFill>
            <a:srgbClr val="7ABC3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4400" dirty="0" smtClean="0"/>
              <a:t>10</a:t>
            </a:r>
            <a:endParaRPr lang="ru-RU" sz="4400" dirty="0"/>
          </a:p>
        </p:txBody>
      </p:sp>
      <p:sp>
        <p:nvSpPr>
          <p:cNvPr id="2" name="Овал 1"/>
          <p:cNvSpPr/>
          <p:nvPr/>
        </p:nvSpPr>
        <p:spPr>
          <a:xfrm>
            <a:off x="4235923" y="1256145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1</a:t>
            </a:r>
          </a:p>
        </p:txBody>
      </p:sp>
      <p:sp>
        <p:nvSpPr>
          <p:cNvPr id="276" name="Прямоугольник 275"/>
          <p:cNvSpPr/>
          <p:nvPr/>
        </p:nvSpPr>
        <p:spPr>
          <a:xfrm>
            <a:off x="3956769" y="5373923"/>
            <a:ext cx="1515256" cy="633336"/>
          </a:xfrm>
          <a:prstGeom prst="rect">
            <a:avLst/>
          </a:prstGeom>
          <a:solidFill>
            <a:srgbClr val="6B90D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800" b="1" dirty="0" smtClean="0">
                <a:solidFill>
                  <a:schemeClr val="tx1"/>
                </a:solidFill>
              </a:rPr>
              <a:t>10-1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77" name="Овал 276"/>
          <p:cNvSpPr>
            <a:spLocks/>
          </p:cNvSpPr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8" name="Овал 277"/>
          <p:cNvSpPr>
            <a:spLocks/>
          </p:cNvSpPr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0</a:t>
            </a:r>
            <a:r>
              <a:rPr lang="en-US" sz="2400" b="1" dirty="0" smtClean="0"/>
              <a:t>.5</a:t>
            </a:r>
            <a:endParaRPr lang="ru-RU" sz="2400" b="1" dirty="0"/>
          </a:p>
        </p:txBody>
      </p:sp>
      <p:sp>
        <p:nvSpPr>
          <p:cNvPr id="279" name="Овал 278"/>
          <p:cNvSpPr>
            <a:spLocks/>
          </p:cNvSpPr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endParaRPr lang="ru-RU" sz="2400" b="1" dirty="0"/>
          </a:p>
        </p:txBody>
      </p:sp>
      <p:sp>
        <p:nvSpPr>
          <p:cNvPr id="280" name="Овал 279"/>
          <p:cNvSpPr>
            <a:spLocks/>
          </p:cNvSpPr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1.5</a:t>
            </a:r>
            <a:endParaRPr lang="ru-RU" sz="2400" b="1" dirty="0"/>
          </a:p>
        </p:txBody>
      </p:sp>
      <p:sp>
        <p:nvSpPr>
          <p:cNvPr id="281" name="Овал 280"/>
          <p:cNvSpPr>
            <a:spLocks/>
          </p:cNvSpPr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endParaRPr lang="ru-RU" sz="2400" b="1" dirty="0"/>
          </a:p>
        </p:txBody>
      </p:sp>
      <p:sp>
        <p:nvSpPr>
          <p:cNvPr id="282" name="Овал 281"/>
          <p:cNvSpPr>
            <a:spLocks/>
          </p:cNvSpPr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2.5</a:t>
            </a:r>
            <a:endParaRPr lang="ru-RU" sz="2400" b="1" dirty="0"/>
          </a:p>
        </p:txBody>
      </p:sp>
      <p:sp>
        <p:nvSpPr>
          <p:cNvPr id="283" name="Овал 282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3</a:t>
            </a:r>
            <a:endParaRPr lang="ru-RU" sz="2400" b="1" dirty="0"/>
          </a:p>
        </p:txBody>
      </p:sp>
      <p:sp>
        <p:nvSpPr>
          <p:cNvPr id="284" name="Овал 283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3.5</a:t>
            </a:r>
            <a:endParaRPr lang="ru-RU" sz="2400" b="1" dirty="0"/>
          </a:p>
        </p:txBody>
      </p:sp>
      <p:sp>
        <p:nvSpPr>
          <p:cNvPr id="285" name="Овал 284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4</a:t>
            </a:r>
            <a:endParaRPr lang="ru-RU" sz="2400" b="1" dirty="0"/>
          </a:p>
        </p:txBody>
      </p:sp>
      <p:sp>
        <p:nvSpPr>
          <p:cNvPr id="286" name="Овал 285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4.5</a:t>
            </a:r>
            <a:endParaRPr lang="ru-RU" sz="2400" b="1" dirty="0"/>
          </a:p>
        </p:txBody>
      </p:sp>
      <p:sp>
        <p:nvSpPr>
          <p:cNvPr id="287" name="Овал 286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5</a:t>
            </a:r>
            <a:endParaRPr lang="ru-RU" sz="2400" b="1" dirty="0"/>
          </a:p>
        </p:txBody>
      </p:sp>
      <p:sp>
        <p:nvSpPr>
          <p:cNvPr id="288" name="Овал 287"/>
          <p:cNvSpPr>
            <a:spLocks/>
          </p:cNvSpPr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5.5</a:t>
            </a:r>
            <a:endParaRPr lang="ru-RU" sz="2400" b="1" dirty="0"/>
          </a:p>
        </p:txBody>
      </p:sp>
      <p:sp>
        <p:nvSpPr>
          <p:cNvPr id="289" name="Овал 288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6</a:t>
            </a:r>
            <a:endParaRPr lang="ru-RU" sz="2400" b="1" dirty="0"/>
          </a:p>
        </p:txBody>
      </p:sp>
      <p:sp>
        <p:nvSpPr>
          <p:cNvPr id="290" name="Овал 289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6.5</a:t>
            </a:r>
            <a:endParaRPr lang="ru-RU" sz="2400" b="1" dirty="0"/>
          </a:p>
        </p:txBody>
      </p:sp>
      <p:sp>
        <p:nvSpPr>
          <p:cNvPr id="291" name="Овал 290"/>
          <p:cNvSpPr>
            <a:spLocks/>
          </p:cNvSpPr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7</a:t>
            </a:r>
            <a:endParaRPr lang="ru-RU" sz="2400" b="1" dirty="0"/>
          </a:p>
        </p:txBody>
      </p:sp>
      <p:sp>
        <p:nvSpPr>
          <p:cNvPr id="292" name="Овал 291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7.5</a:t>
            </a:r>
            <a:endParaRPr lang="ru-RU" sz="2400" b="1" dirty="0"/>
          </a:p>
        </p:txBody>
      </p:sp>
      <p:sp>
        <p:nvSpPr>
          <p:cNvPr id="293" name="Овал 292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8</a:t>
            </a:r>
            <a:endParaRPr lang="ru-RU" sz="2400" b="1" dirty="0"/>
          </a:p>
        </p:txBody>
      </p:sp>
      <p:sp>
        <p:nvSpPr>
          <p:cNvPr id="294" name="Овал 293"/>
          <p:cNvSpPr>
            <a:spLocks/>
          </p:cNvSpPr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8.5</a:t>
            </a:r>
            <a:endParaRPr lang="ru-RU" sz="2400" b="1" dirty="0"/>
          </a:p>
        </p:txBody>
      </p:sp>
      <p:sp>
        <p:nvSpPr>
          <p:cNvPr id="295" name="Овал 294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9</a:t>
            </a:r>
            <a:endParaRPr lang="ru-RU" sz="2400" b="1" dirty="0"/>
          </a:p>
        </p:txBody>
      </p:sp>
      <p:sp>
        <p:nvSpPr>
          <p:cNvPr id="296" name="Овал 295"/>
          <p:cNvSpPr>
            <a:spLocks/>
          </p:cNvSpPr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9.5</a:t>
            </a:r>
            <a:endParaRPr lang="ru-RU" sz="2400" b="1" dirty="0"/>
          </a:p>
        </p:txBody>
      </p:sp>
      <p:sp>
        <p:nvSpPr>
          <p:cNvPr id="297" name="Овал 296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10</a:t>
            </a:r>
            <a:endParaRPr lang="ru-RU" sz="2400" b="1" dirty="0"/>
          </a:p>
        </p:txBody>
      </p:sp>
      <p:sp>
        <p:nvSpPr>
          <p:cNvPr id="298" name="Овал 297"/>
          <p:cNvSpPr>
            <a:spLocks/>
          </p:cNvSpPr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10.5</a:t>
            </a:r>
            <a:endParaRPr lang="ru-RU" sz="2400" b="1" dirty="0"/>
          </a:p>
        </p:txBody>
      </p:sp>
      <p:sp>
        <p:nvSpPr>
          <p:cNvPr id="299" name="Овал 298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11</a:t>
            </a:r>
            <a:endParaRPr lang="ru-RU" sz="2400" b="1" dirty="0"/>
          </a:p>
        </p:txBody>
      </p:sp>
      <p:sp>
        <p:nvSpPr>
          <p:cNvPr id="300" name="Овал 299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r>
              <a:rPr lang="en-US" sz="2400" b="1" dirty="0" smtClean="0"/>
              <a:t>1.5</a:t>
            </a:r>
            <a:endParaRPr lang="ru-RU" sz="2400" b="1" dirty="0"/>
          </a:p>
        </p:txBody>
      </p:sp>
      <p:sp>
        <p:nvSpPr>
          <p:cNvPr id="301" name="Овал 300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12</a:t>
            </a:r>
            <a:endParaRPr lang="ru-RU" sz="2400" b="1" dirty="0"/>
          </a:p>
        </p:txBody>
      </p:sp>
      <p:sp>
        <p:nvSpPr>
          <p:cNvPr id="302" name="Овал 301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r>
              <a:rPr lang="en-US" sz="2400" b="1" dirty="0" smtClean="0"/>
              <a:t>2.5</a:t>
            </a:r>
            <a:endParaRPr lang="ru-RU" sz="2400" b="1" dirty="0"/>
          </a:p>
        </p:txBody>
      </p:sp>
      <p:sp>
        <p:nvSpPr>
          <p:cNvPr id="303" name="Овал 302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13</a:t>
            </a:r>
            <a:endParaRPr lang="ru-RU" sz="2400" b="1" dirty="0"/>
          </a:p>
        </p:txBody>
      </p:sp>
      <p:sp>
        <p:nvSpPr>
          <p:cNvPr id="304" name="Овал 303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r>
              <a:rPr lang="en-US" sz="2400" b="1" dirty="0" smtClean="0"/>
              <a:t>3.5</a:t>
            </a:r>
            <a:endParaRPr lang="ru-RU" sz="2400" b="1" dirty="0"/>
          </a:p>
        </p:txBody>
      </p:sp>
      <p:sp>
        <p:nvSpPr>
          <p:cNvPr id="305" name="Овал 304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14</a:t>
            </a:r>
            <a:endParaRPr lang="ru-RU" sz="2400" b="1" dirty="0"/>
          </a:p>
        </p:txBody>
      </p:sp>
      <p:sp>
        <p:nvSpPr>
          <p:cNvPr id="306" name="Овал 305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r>
              <a:rPr lang="en-US" sz="2400" b="1" dirty="0" smtClean="0"/>
              <a:t>4.5</a:t>
            </a:r>
            <a:endParaRPr lang="ru-RU" sz="2400" b="1" dirty="0"/>
          </a:p>
        </p:txBody>
      </p:sp>
      <p:sp>
        <p:nvSpPr>
          <p:cNvPr id="307" name="Овал 306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15</a:t>
            </a:r>
            <a:endParaRPr lang="ru-RU" sz="2400" b="1" dirty="0"/>
          </a:p>
        </p:txBody>
      </p:sp>
      <p:sp>
        <p:nvSpPr>
          <p:cNvPr id="308" name="Овал 307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r>
              <a:rPr lang="en-US" sz="2400" b="1" dirty="0" smtClean="0"/>
              <a:t>5.5</a:t>
            </a:r>
            <a:endParaRPr lang="ru-RU" sz="2400" b="1" dirty="0"/>
          </a:p>
        </p:txBody>
      </p:sp>
      <p:sp>
        <p:nvSpPr>
          <p:cNvPr id="309" name="Овал 308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16</a:t>
            </a:r>
            <a:endParaRPr lang="ru-RU" sz="2400" b="1" dirty="0"/>
          </a:p>
        </p:txBody>
      </p:sp>
      <p:sp>
        <p:nvSpPr>
          <p:cNvPr id="310" name="Овал 309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r>
              <a:rPr lang="en-US" sz="2400" b="1" dirty="0" smtClean="0"/>
              <a:t>6.5</a:t>
            </a:r>
            <a:endParaRPr lang="ru-RU" sz="2400" b="1" dirty="0"/>
          </a:p>
        </p:txBody>
      </p:sp>
      <p:sp>
        <p:nvSpPr>
          <p:cNvPr id="311" name="Овал 310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17</a:t>
            </a:r>
            <a:endParaRPr lang="ru-RU" sz="2400" b="1" dirty="0"/>
          </a:p>
        </p:txBody>
      </p:sp>
      <p:sp>
        <p:nvSpPr>
          <p:cNvPr id="312" name="Овал 311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r>
              <a:rPr lang="en-US" sz="2400" b="1" dirty="0" smtClean="0"/>
              <a:t>7.5</a:t>
            </a:r>
            <a:endParaRPr lang="ru-RU" sz="2400" b="1" dirty="0"/>
          </a:p>
        </p:txBody>
      </p:sp>
      <p:sp>
        <p:nvSpPr>
          <p:cNvPr id="313" name="Овал 312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18</a:t>
            </a:r>
            <a:endParaRPr lang="ru-RU" sz="2400" b="1" dirty="0"/>
          </a:p>
        </p:txBody>
      </p:sp>
      <p:sp>
        <p:nvSpPr>
          <p:cNvPr id="314" name="Овал 313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r>
              <a:rPr lang="en-US" sz="2400" b="1" dirty="0" smtClean="0"/>
              <a:t>8.5</a:t>
            </a:r>
            <a:endParaRPr lang="ru-RU" sz="2400" b="1" dirty="0"/>
          </a:p>
        </p:txBody>
      </p:sp>
      <p:sp>
        <p:nvSpPr>
          <p:cNvPr id="315" name="Овал 314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19</a:t>
            </a:r>
            <a:endParaRPr lang="ru-RU" sz="2400" b="1" dirty="0"/>
          </a:p>
        </p:txBody>
      </p:sp>
      <p:sp>
        <p:nvSpPr>
          <p:cNvPr id="316" name="Овал 315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19.5</a:t>
            </a:r>
            <a:endParaRPr lang="ru-RU" sz="2400" b="1" dirty="0"/>
          </a:p>
        </p:txBody>
      </p:sp>
      <p:sp>
        <p:nvSpPr>
          <p:cNvPr id="317" name="Овал 316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20</a:t>
            </a:r>
            <a:endParaRPr lang="ru-RU" sz="2400" b="1" dirty="0"/>
          </a:p>
        </p:txBody>
      </p:sp>
      <p:sp>
        <p:nvSpPr>
          <p:cNvPr id="318" name="Овал 317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0.5</a:t>
            </a:r>
            <a:endParaRPr lang="ru-RU" sz="2400" b="1" dirty="0"/>
          </a:p>
        </p:txBody>
      </p:sp>
      <p:sp>
        <p:nvSpPr>
          <p:cNvPr id="319" name="Овал 318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21</a:t>
            </a:r>
            <a:endParaRPr lang="ru-RU" sz="2400" b="1" dirty="0"/>
          </a:p>
        </p:txBody>
      </p:sp>
      <p:sp>
        <p:nvSpPr>
          <p:cNvPr id="320" name="Овал 319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1.5</a:t>
            </a:r>
            <a:endParaRPr lang="ru-RU" sz="2400" b="1" dirty="0"/>
          </a:p>
        </p:txBody>
      </p:sp>
      <p:sp>
        <p:nvSpPr>
          <p:cNvPr id="321" name="Овал 320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22</a:t>
            </a:r>
            <a:endParaRPr lang="ru-RU" sz="2400" b="1" dirty="0"/>
          </a:p>
        </p:txBody>
      </p:sp>
      <p:sp>
        <p:nvSpPr>
          <p:cNvPr id="322" name="Овал 321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2.5</a:t>
            </a:r>
            <a:endParaRPr lang="ru-RU" sz="2400" b="1" dirty="0"/>
          </a:p>
        </p:txBody>
      </p:sp>
      <p:sp>
        <p:nvSpPr>
          <p:cNvPr id="323" name="Овал 322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23</a:t>
            </a:r>
            <a:endParaRPr lang="ru-RU" sz="2400" b="1" dirty="0"/>
          </a:p>
        </p:txBody>
      </p:sp>
      <p:sp>
        <p:nvSpPr>
          <p:cNvPr id="324" name="Овал 323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3.5</a:t>
            </a:r>
            <a:endParaRPr lang="ru-RU" sz="2400" b="1" dirty="0"/>
          </a:p>
        </p:txBody>
      </p:sp>
      <p:sp>
        <p:nvSpPr>
          <p:cNvPr id="325" name="Овал 324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24</a:t>
            </a:r>
            <a:endParaRPr lang="ru-RU" sz="2400" b="1" dirty="0"/>
          </a:p>
        </p:txBody>
      </p:sp>
      <p:sp>
        <p:nvSpPr>
          <p:cNvPr id="326" name="Овал 325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4.5</a:t>
            </a:r>
            <a:endParaRPr lang="ru-RU" sz="2400" b="1" dirty="0"/>
          </a:p>
        </p:txBody>
      </p:sp>
      <p:sp>
        <p:nvSpPr>
          <p:cNvPr id="327" name="Овал 326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25</a:t>
            </a:r>
            <a:endParaRPr lang="ru-RU" sz="2400" b="1" dirty="0"/>
          </a:p>
        </p:txBody>
      </p:sp>
      <p:sp>
        <p:nvSpPr>
          <p:cNvPr id="328" name="Овал 327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5.5</a:t>
            </a:r>
            <a:endParaRPr lang="ru-RU" sz="2400" b="1" dirty="0"/>
          </a:p>
        </p:txBody>
      </p:sp>
      <p:sp>
        <p:nvSpPr>
          <p:cNvPr id="329" name="Овал 328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26</a:t>
            </a:r>
            <a:endParaRPr lang="ru-RU" sz="2400" b="1" dirty="0"/>
          </a:p>
        </p:txBody>
      </p:sp>
      <p:sp>
        <p:nvSpPr>
          <p:cNvPr id="330" name="Овал 329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6.5</a:t>
            </a:r>
            <a:endParaRPr lang="ru-RU" sz="2400" b="1" dirty="0"/>
          </a:p>
        </p:txBody>
      </p:sp>
      <p:sp>
        <p:nvSpPr>
          <p:cNvPr id="331" name="Овал 330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27</a:t>
            </a:r>
            <a:endParaRPr lang="ru-RU" sz="2400" b="1" dirty="0"/>
          </a:p>
        </p:txBody>
      </p:sp>
      <p:sp>
        <p:nvSpPr>
          <p:cNvPr id="332" name="Овал 331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7.5</a:t>
            </a:r>
            <a:endParaRPr lang="ru-RU" sz="2400" b="1" dirty="0"/>
          </a:p>
        </p:txBody>
      </p:sp>
      <p:sp>
        <p:nvSpPr>
          <p:cNvPr id="333" name="Овал 332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28</a:t>
            </a:r>
            <a:endParaRPr lang="ru-RU" sz="2400" b="1" dirty="0"/>
          </a:p>
        </p:txBody>
      </p:sp>
      <p:sp>
        <p:nvSpPr>
          <p:cNvPr id="334" name="Овал 333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8.5</a:t>
            </a:r>
            <a:endParaRPr lang="ru-RU" sz="2400" b="1" dirty="0"/>
          </a:p>
        </p:txBody>
      </p:sp>
      <p:sp>
        <p:nvSpPr>
          <p:cNvPr id="335" name="Овал 334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29</a:t>
            </a:r>
            <a:endParaRPr lang="ru-RU" sz="2400" b="1" dirty="0"/>
          </a:p>
        </p:txBody>
      </p:sp>
      <p:sp>
        <p:nvSpPr>
          <p:cNvPr id="336" name="Овал 335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29.5</a:t>
            </a:r>
            <a:endParaRPr lang="ru-RU" sz="2400" b="1" dirty="0"/>
          </a:p>
        </p:txBody>
      </p:sp>
      <p:sp>
        <p:nvSpPr>
          <p:cNvPr id="459" name="Овал 458"/>
          <p:cNvSpPr/>
          <p:nvPr/>
        </p:nvSpPr>
        <p:spPr>
          <a:xfrm>
            <a:off x="5068205" y="1260323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1</a:t>
            </a:r>
            <a:endParaRPr lang="en-US" sz="1200" b="1" dirty="0"/>
          </a:p>
        </p:txBody>
      </p:sp>
      <p:sp>
        <p:nvSpPr>
          <p:cNvPr id="460" name="Овал 459"/>
          <p:cNvSpPr/>
          <p:nvPr/>
        </p:nvSpPr>
        <p:spPr>
          <a:xfrm>
            <a:off x="5857939" y="1251937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1</a:t>
            </a:r>
            <a:endParaRPr lang="en-US" sz="1200" b="1" dirty="0"/>
          </a:p>
        </p:txBody>
      </p:sp>
      <p:sp>
        <p:nvSpPr>
          <p:cNvPr id="461" name="Овал 460"/>
          <p:cNvSpPr/>
          <p:nvPr/>
        </p:nvSpPr>
        <p:spPr>
          <a:xfrm>
            <a:off x="6680726" y="1256115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1</a:t>
            </a:r>
            <a:endParaRPr lang="en-US" sz="1200" b="1" dirty="0"/>
          </a:p>
        </p:txBody>
      </p:sp>
      <p:sp>
        <p:nvSpPr>
          <p:cNvPr id="462" name="Овал 461"/>
          <p:cNvSpPr/>
          <p:nvPr/>
        </p:nvSpPr>
        <p:spPr>
          <a:xfrm>
            <a:off x="7498124" y="1249565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1</a:t>
            </a:r>
            <a:endParaRPr lang="en-US" sz="1200" b="1" dirty="0"/>
          </a:p>
        </p:txBody>
      </p:sp>
      <p:sp>
        <p:nvSpPr>
          <p:cNvPr id="463" name="Овал 462"/>
          <p:cNvSpPr/>
          <p:nvPr/>
        </p:nvSpPr>
        <p:spPr>
          <a:xfrm>
            <a:off x="8320911" y="1253743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1</a:t>
            </a:r>
            <a:endParaRPr lang="en-US" sz="1200" b="1" dirty="0"/>
          </a:p>
        </p:txBody>
      </p:sp>
      <p:sp>
        <p:nvSpPr>
          <p:cNvPr id="464" name="Овал 463"/>
          <p:cNvSpPr/>
          <p:nvPr/>
        </p:nvSpPr>
        <p:spPr>
          <a:xfrm>
            <a:off x="9120140" y="1245357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2</a:t>
            </a:r>
            <a:endParaRPr lang="en-US" sz="1200" b="1" dirty="0"/>
          </a:p>
        </p:txBody>
      </p:sp>
      <p:sp>
        <p:nvSpPr>
          <p:cNvPr id="465" name="Овал 464"/>
          <p:cNvSpPr/>
          <p:nvPr/>
        </p:nvSpPr>
        <p:spPr>
          <a:xfrm>
            <a:off x="9942927" y="1249535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2</a:t>
            </a:r>
            <a:endParaRPr lang="en-US" sz="1200" b="1" dirty="0"/>
          </a:p>
        </p:txBody>
      </p:sp>
      <p:sp>
        <p:nvSpPr>
          <p:cNvPr id="466" name="Овал 465"/>
          <p:cNvSpPr/>
          <p:nvPr/>
        </p:nvSpPr>
        <p:spPr>
          <a:xfrm>
            <a:off x="10716971" y="1256145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2</a:t>
            </a:r>
            <a:endParaRPr lang="en-US" sz="1200" b="1" dirty="0"/>
          </a:p>
        </p:txBody>
      </p:sp>
      <p:sp>
        <p:nvSpPr>
          <p:cNvPr id="467" name="Овал 466"/>
          <p:cNvSpPr/>
          <p:nvPr/>
        </p:nvSpPr>
        <p:spPr>
          <a:xfrm>
            <a:off x="11613646" y="1260323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2</a:t>
            </a:r>
          </a:p>
        </p:txBody>
      </p:sp>
      <p:sp>
        <p:nvSpPr>
          <p:cNvPr id="498" name="Овал 497"/>
          <p:cNvSpPr/>
          <p:nvPr/>
        </p:nvSpPr>
        <p:spPr>
          <a:xfrm>
            <a:off x="4235923" y="5159039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3</a:t>
            </a:r>
          </a:p>
        </p:txBody>
      </p:sp>
      <p:sp>
        <p:nvSpPr>
          <p:cNvPr id="499" name="Овал 498"/>
          <p:cNvSpPr/>
          <p:nvPr/>
        </p:nvSpPr>
        <p:spPr>
          <a:xfrm>
            <a:off x="5058710" y="5163217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3</a:t>
            </a:r>
          </a:p>
        </p:txBody>
      </p:sp>
      <p:sp>
        <p:nvSpPr>
          <p:cNvPr id="500" name="Овал 499"/>
          <p:cNvSpPr/>
          <p:nvPr/>
        </p:nvSpPr>
        <p:spPr>
          <a:xfrm>
            <a:off x="5857939" y="5154831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3</a:t>
            </a:r>
          </a:p>
        </p:txBody>
      </p:sp>
      <p:sp>
        <p:nvSpPr>
          <p:cNvPr id="501" name="Овал 500"/>
          <p:cNvSpPr/>
          <p:nvPr/>
        </p:nvSpPr>
        <p:spPr>
          <a:xfrm>
            <a:off x="6680726" y="5159009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3</a:t>
            </a:r>
          </a:p>
        </p:txBody>
      </p:sp>
      <p:sp>
        <p:nvSpPr>
          <p:cNvPr id="502" name="Овал 501"/>
          <p:cNvSpPr/>
          <p:nvPr/>
        </p:nvSpPr>
        <p:spPr>
          <a:xfrm>
            <a:off x="7498124" y="5152459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3</a:t>
            </a:r>
            <a:endParaRPr lang="en-US" sz="1200" b="1" dirty="0"/>
          </a:p>
        </p:txBody>
      </p:sp>
      <p:sp>
        <p:nvSpPr>
          <p:cNvPr id="503" name="Овал 502"/>
          <p:cNvSpPr/>
          <p:nvPr/>
        </p:nvSpPr>
        <p:spPr>
          <a:xfrm>
            <a:off x="8320911" y="5156637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3</a:t>
            </a:r>
          </a:p>
        </p:txBody>
      </p:sp>
      <p:sp>
        <p:nvSpPr>
          <p:cNvPr id="504" name="Овал 503"/>
          <p:cNvSpPr/>
          <p:nvPr/>
        </p:nvSpPr>
        <p:spPr>
          <a:xfrm>
            <a:off x="9120140" y="5148251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3</a:t>
            </a:r>
            <a:endParaRPr lang="en-US" sz="1200" b="1" dirty="0"/>
          </a:p>
        </p:txBody>
      </p:sp>
      <p:sp>
        <p:nvSpPr>
          <p:cNvPr id="505" name="Овал 504"/>
          <p:cNvSpPr/>
          <p:nvPr/>
        </p:nvSpPr>
        <p:spPr>
          <a:xfrm>
            <a:off x="9942927" y="5152429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3</a:t>
            </a:r>
            <a:endParaRPr lang="en-US" sz="1200" b="1" dirty="0"/>
          </a:p>
        </p:txBody>
      </p:sp>
      <p:sp>
        <p:nvSpPr>
          <p:cNvPr id="506" name="Овал 505"/>
          <p:cNvSpPr/>
          <p:nvPr/>
        </p:nvSpPr>
        <p:spPr>
          <a:xfrm>
            <a:off x="10716971" y="5159039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3</a:t>
            </a:r>
            <a:endParaRPr lang="en-US" sz="1200" b="1" dirty="0"/>
          </a:p>
        </p:txBody>
      </p:sp>
      <p:sp>
        <p:nvSpPr>
          <p:cNvPr id="507" name="Овал 506"/>
          <p:cNvSpPr/>
          <p:nvPr/>
        </p:nvSpPr>
        <p:spPr>
          <a:xfrm>
            <a:off x="11613646" y="5163217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3</a:t>
            </a:r>
            <a:endParaRPr lang="en-US" sz="1200" b="1" dirty="0"/>
          </a:p>
        </p:txBody>
      </p:sp>
      <p:sp>
        <p:nvSpPr>
          <p:cNvPr id="4" name="Прямоугольник 3">
            <a:hlinkClick r:id="rId53" action="ppaction://hlinksldjump"/>
          </p:cNvPr>
          <p:cNvSpPr/>
          <p:nvPr/>
        </p:nvSpPr>
        <p:spPr>
          <a:xfrm>
            <a:off x="442510" y="5917619"/>
            <a:ext cx="2390191" cy="4732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b="1" dirty="0" smtClean="0">
                <a:solidFill>
                  <a:srgbClr val="FF0000"/>
                </a:solidFill>
                <a:latin typeface="Sylfaen" panose="010A0502050306030303" pitchFamily="18" charset="0"/>
              </a:rPr>
              <a:t>Լրացուցիչ հարցեր</a:t>
            </a:r>
            <a:endParaRPr lang="en-US" b="1" dirty="0">
              <a:solidFill>
                <a:srgbClr val="FF0000"/>
              </a:solidFill>
              <a:latin typeface="Sylfaen" panose="010A0502050306030303" pitchFamily="18" charset="0"/>
            </a:endParaRPr>
          </a:p>
        </p:txBody>
      </p:sp>
      <p:sp>
        <p:nvSpPr>
          <p:cNvPr id="508" name="Овал 507"/>
          <p:cNvSpPr/>
          <p:nvPr/>
        </p:nvSpPr>
        <p:spPr>
          <a:xfrm>
            <a:off x="4074317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30</a:t>
            </a:r>
            <a:endParaRPr lang="ru-RU" sz="2400" b="1" dirty="0"/>
          </a:p>
        </p:txBody>
      </p:sp>
      <p:sp>
        <p:nvSpPr>
          <p:cNvPr id="509" name="Прямоугольник 508"/>
          <p:cNvSpPr/>
          <p:nvPr/>
        </p:nvSpPr>
        <p:spPr>
          <a:xfrm>
            <a:off x="5588214" y="5373923"/>
            <a:ext cx="1515256" cy="633336"/>
          </a:xfrm>
          <a:prstGeom prst="rect">
            <a:avLst/>
          </a:prstGeom>
          <a:solidFill>
            <a:srgbClr val="6B90D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800" b="1" dirty="0" smtClean="0">
                <a:solidFill>
                  <a:schemeClr val="tx1"/>
                </a:solidFill>
              </a:rPr>
              <a:t>10-</a:t>
            </a:r>
            <a:r>
              <a:rPr lang="en-US" sz="2800" b="1" dirty="0" smtClean="0">
                <a:solidFill>
                  <a:schemeClr val="tx1"/>
                </a:solidFill>
              </a:rPr>
              <a:t>2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510" name="Овал 509"/>
          <p:cNvSpPr>
            <a:spLocks/>
          </p:cNvSpPr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1" name="Овал 510"/>
          <p:cNvSpPr>
            <a:spLocks/>
          </p:cNvSpPr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0</a:t>
            </a:r>
            <a:r>
              <a:rPr lang="en-US" sz="2400" b="1" dirty="0" smtClean="0"/>
              <a:t>.5</a:t>
            </a:r>
            <a:endParaRPr lang="ru-RU" sz="2400" b="1" dirty="0"/>
          </a:p>
        </p:txBody>
      </p:sp>
      <p:sp>
        <p:nvSpPr>
          <p:cNvPr id="512" name="Овал 511"/>
          <p:cNvSpPr>
            <a:spLocks/>
          </p:cNvSpPr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endParaRPr lang="ru-RU" sz="2400" b="1" dirty="0"/>
          </a:p>
        </p:txBody>
      </p:sp>
      <p:sp>
        <p:nvSpPr>
          <p:cNvPr id="513" name="Овал 512"/>
          <p:cNvSpPr>
            <a:spLocks/>
          </p:cNvSpPr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1.5</a:t>
            </a:r>
            <a:endParaRPr lang="ru-RU" sz="2400" b="1" dirty="0"/>
          </a:p>
        </p:txBody>
      </p:sp>
      <p:sp>
        <p:nvSpPr>
          <p:cNvPr id="514" name="Овал 513"/>
          <p:cNvSpPr>
            <a:spLocks/>
          </p:cNvSpPr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endParaRPr lang="ru-RU" sz="2400" b="1" dirty="0"/>
          </a:p>
        </p:txBody>
      </p:sp>
      <p:sp>
        <p:nvSpPr>
          <p:cNvPr id="515" name="Овал 514"/>
          <p:cNvSpPr>
            <a:spLocks/>
          </p:cNvSpPr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2.5</a:t>
            </a:r>
            <a:endParaRPr lang="ru-RU" sz="2400" b="1" dirty="0"/>
          </a:p>
        </p:txBody>
      </p:sp>
      <p:sp>
        <p:nvSpPr>
          <p:cNvPr id="516" name="Овал 515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3</a:t>
            </a:r>
            <a:endParaRPr lang="ru-RU" sz="2400" b="1" dirty="0"/>
          </a:p>
        </p:txBody>
      </p:sp>
      <p:sp>
        <p:nvSpPr>
          <p:cNvPr id="517" name="Овал 516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3.5</a:t>
            </a:r>
            <a:endParaRPr lang="ru-RU" sz="2400" b="1" dirty="0"/>
          </a:p>
        </p:txBody>
      </p:sp>
      <p:sp>
        <p:nvSpPr>
          <p:cNvPr id="518" name="Овал 517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4</a:t>
            </a:r>
            <a:endParaRPr lang="ru-RU" sz="2400" b="1" dirty="0"/>
          </a:p>
        </p:txBody>
      </p:sp>
      <p:sp>
        <p:nvSpPr>
          <p:cNvPr id="519" name="Овал 518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4.5</a:t>
            </a:r>
            <a:endParaRPr lang="ru-RU" sz="2400" b="1" dirty="0"/>
          </a:p>
        </p:txBody>
      </p:sp>
      <p:sp>
        <p:nvSpPr>
          <p:cNvPr id="520" name="Овал 519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5</a:t>
            </a:r>
            <a:endParaRPr lang="ru-RU" sz="2400" b="1" dirty="0"/>
          </a:p>
        </p:txBody>
      </p:sp>
      <p:sp>
        <p:nvSpPr>
          <p:cNvPr id="521" name="Овал 520"/>
          <p:cNvSpPr>
            <a:spLocks/>
          </p:cNvSpPr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5.5</a:t>
            </a:r>
            <a:endParaRPr lang="ru-RU" sz="2400" b="1" dirty="0"/>
          </a:p>
        </p:txBody>
      </p:sp>
      <p:sp>
        <p:nvSpPr>
          <p:cNvPr id="522" name="Овал 521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6</a:t>
            </a:r>
            <a:endParaRPr lang="ru-RU" sz="2400" b="1" dirty="0"/>
          </a:p>
        </p:txBody>
      </p:sp>
      <p:sp>
        <p:nvSpPr>
          <p:cNvPr id="523" name="Овал 522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6.5</a:t>
            </a:r>
            <a:endParaRPr lang="ru-RU" sz="2400" b="1" dirty="0"/>
          </a:p>
        </p:txBody>
      </p:sp>
      <p:sp>
        <p:nvSpPr>
          <p:cNvPr id="524" name="Овал 523"/>
          <p:cNvSpPr>
            <a:spLocks/>
          </p:cNvSpPr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7</a:t>
            </a:r>
            <a:endParaRPr lang="ru-RU" sz="2400" b="1" dirty="0"/>
          </a:p>
        </p:txBody>
      </p:sp>
      <p:sp>
        <p:nvSpPr>
          <p:cNvPr id="525" name="Овал 524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7.5</a:t>
            </a:r>
            <a:endParaRPr lang="ru-RU" sz="2400" b="1" dirty="0"/>
          </a:p>
        </p:txBody>
      </p:sp>
      <p:sp>
        <p:nvSpPr>
          <p:cNvPr id="526" name="Овал 525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8</a:t>
            </a:r>
            <a:endParaRPr lang="ru-RU" sz="2400" b="1" dirty="0"/>
          </a:p>
        </p:txBody>
      </p:sp>
      <p:sp>
        <p:nvSpPr>
          <p:cNvPr id="527" name="Овал 526"/>
          <p:cNvSpPr>
            <a:spLocks/>
          </p:cNvSpPr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8.5</a:t>
            </a:r>
            <a:endParaRPr lang="ru-RU" sz="2400" b="1" dirty="0"/>
          </a:p>
        </p:txBody>
      </p:sp>
      <p:sp>
        <p:nvSpPr>
          <p:cNvPr id="528" name="Овал 527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9</a:t>
            </a:r>
            <a:endParaRPr lang="ru-RU" sz="2400" b="1" dirty="0"/>
          </a:p>
        </p:txBody>
      </p:sp>
      <p:sp>
        <p:nvSpPr>
          <p:cNvPr id="529" name="Овал 528"/>
          <p:cNvSpPr>
            <a:spLocks/>
          </p:cNvSpPr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9.5</a:t>
            </a:r>
            <a:endParaRPr lang="ru-RU" sz="2400" b="1" dirty="0"/>
          </a:p>
        </p:txBody>
      </p:sp>
      <p:sp>
        <p:nvSpPr>
          <p:cNvPr id="530" name="Овал 529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10</a:t>
            </a:r>
            <a:endParaRPr lang="ru-RU" sz="2400" b="1" dirty="0"/>
          </a:p>
        </p:txBody>
      </p:sp>
      <p:sp>
        <p:nvSpPr>
          <p:cNvPr id="531" name="Овал 530"/>
          <p:cNvSpPr>
            <a:spLocks/>
          </p:cNvSpPr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10.5</a:t>
            </a:r>
            <a:endParaRPr lang="ru-RU" sz="2400" b="1" dirty="0"/>
          </a:p>
        </p:txBody>
      </p:sp>
      <p:sp>
        <p:nvSpPr>
          <p:cNvPr id="532" name="Овал 531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11</a:t>
            </a:r>
            <a:endParaRPr lang="ru-RU" sz="2400" b="1" dirty="0"/>
          </a:p>
        </p:txBody>
      </p:sp>
      <p:sp>
        <p:nvSpPr>
          <p:cNvPr id="533" name="Овал 532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r>
              <a:rPr lang="en-US" sz="2400" b="1" dirty="0" smtClean="0"/>
              <a:t>1.5</a:t>
            </a:r>
            <a:endParaRPr lang="ru-RU" sz="2400" b="1" dirty="0"/>
          </a:p>
        </p:txBody>
      </p:sp>
      <p:sp>
        <p:nvSpPr>
          <p:cNvPr id="534" name="Овал 533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12</a:t>
            </a:r>
            <a:endParaRPr lang="ru-RU" sz="2400" b="1" dirty="0"/>
          </a:p>
        </p:txBody>
      </p:sp>
      <p:sp>
        <p:nvSpPr>
          <p:cNvPr id="535" name="Овал 534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r>
              <a:rPr lang="en-US" sz="2400" b="1" dirty="0" smtClean="0"/>
              <a:t>2.5</a:t>
            </a:r>
            <a:endParaRPr lang="ru-RU" sz="2400" b="1" dirty="0"/>
          </a:p>
        </p:txBody>
      </p:sp>
      <p:sp>
        <p:nvSpPr>
          <p:cNvPr id="536" name="Овал 535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13</a:t>
            </a:r>
            <a:endParaRPr lang="ru-RU" sz="2400" b="1" dirty="0"/>
          </a:p>
        </p:txBody>
      </p:sp>
      <p:sp>
        <p:nvSpPr>
          <p:cNvPr id="537" name="Овал 536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r>
              <a:rPr lang="en-US" sz="2400" b="1" dirty="0" smtClean="0"/>
              <a:t>3.5</a:t>
            </a:r>
            <a:endParaRPr lang="ru-RU" sz="2400" b="1" dirty="0"/>
          </a:p>
        </p:txBody>
      </p:sp>
      <p:sp>
        <p:nvSpPr>
          <p:cNvPr id="538" name="Овал 537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14</a:t>
            </a:r>
            <a:endParaRPr lang="ru-RU" sz="2400" b="1" dirty="0"/>
          </a:p>
        </p:txBody>
      </p:sp>
      <p:sp>
        <p:nvSpPr>
          <p:cNvPr id="539" name="Овал 538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r>
              <a:rPr lang="en-US" sz="2400" b="1" dirty="0" smtClean="0"/>
              <a:t>4.5</a:t>
            </a:r>
            <a:endParaRPr lang="ru-RU" sz="2400" b="1" dirty="0"/>
          </a:p>
        </p:txBody>
      </p:sp>
      <p:sp>
        <p:nvSpPr>
          <p:cNvPr id="540" name="Овал 539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15</a:t>
            </a:r>
            <a:endParaRPr lang="ru-RU" sz="2400" b="1" dirty="0"/>
          </a:p>
        </p:txBody>
      </p:sp>
      <p:sp>
        <p:nvSpPr>
          <p:cNvPr id="541" name="Овал 540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r>
              <a:rPr lang="en-US" sz="2400" b="1" dirty="0" smtClean="0"/>
              <a:t>5.5</a:t>
            </a:r>
            <a:endParaRPr lang="ru-RU" sz="2400" b="1" dirty="0"/>
          </a:p>
        </p:txBody>
      </p:sp>
      <p:sp>
        <p:nvSpPr>
          <p:cNvPr id="542" name="Овал 541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16</a:t>
            </a:r>
            <a:endParaRPr lang="ru-RU" sz="2400" b="1" dirty="0"/>
          </a:p>
        </p:txBody>
      </p:sp>
      <p:sp>
        <p:nvSpPr>
          <p:cNvPr id="543" name="Овал 542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r>
              <a:rPr lang="en-US" sz="2400" b="1" dirty="0" smtClean="0"/>
              <a:t>6.5</a:t>
            </a:r>
            <a:endParaRPr lang="ru-RU" sz="2400" b="1" dirty="0"/>
          </a:p>
        </p:txBody>
      </p:sp>
      <p:sp>
        <p:nvSpPr>
          <p:cNvPr id="544" name="Овал 543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17</a:t>
            </a:r>
            <a:endParaRPr lang="ru-RU" sz="2400" b="1" dirty="0"/>
          </a:p>
        </p:txBody>
      </p:sp>
      <p:sp>
        <p:nvSpPr>
          <p:cNvPr id="545" name="Овал 544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r>
              <a:rPr lang="en-US" sz="2400" b="1" dirty="0" smtClean="0"/>
              <a:t>7.5</a:t>
            </a:r>
            <a:endParaRPr lang="ru-RU" sz="2400" b="1" dirty="0"/>
          </a:p>
        </p:txBody>
      </p:sp>
      <p:sp>
        <p:nvSpPr>
          <p:cNvPr id="546" name="Овал 545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18</a:t>
            </a:r>
            <a:endParaRPr lang="ru-RU" sz="2400" b="1" dirty="0"/>
          </a:p>
        </p:txBody>
      </p:sp>
      <p:sp>
        <p:nvSpPr>
          <p:cNvPr id="547" name="Овал 546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r>
              <a:rPr lang="en-US" sz="2400" b="1" dirty="0" smtClean="0"/>
              <a:t>8.5</a:t>
            </a:r>
            <a:endParaRPr lang="ru-RU" sz="2400" b="1" dirty="0"/>
          </a:p>
        </p:txBody>
      </p:sp>
      <p:sp>
        <p:nvSpPr>
          <p:cNvPr id="548" name="Овал 547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19</a:t>
            </a:r>
            <a:endParaRPr lang="ru-RU" sz="2400" b="1" dirty="0"/>
          </a:p>
        </p:txBody>
      </p:sp>
      <p:sp>
        <p:nvSpPr>
          <p:cNvPr id="549" name="Овал 548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19.5</a:t>
            </a:r>
            <a:endParaRPr lang="ru-RU" sz="2400" b="1" dirty="0"/>
          </a:p>
        </p:txBody>
      </p:sp>
      <p:sp>
        <p:nvSpPr>
          <p:cNvPr id="550" name="Овал 549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20</a:t>
            </a:r>
            <a:endParaRPr lang="ru-RU" sz="2400" b="1" dirty="0"/>
          </a:p>
        </p:txBody>
      </p:sp>
      <p:sp>
        <p:nvSpPr>
          <p:cNvPr id="551" name="Овал 550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0.5</a:t>
            </a:r>
            <a:endParaRPr lang="ru-RU" sz="2400" b="1" dirty="0"/>
          </a:p>
        </p:txBody>
      </p:sp>
      <p:sp>
        <p:nvSpPr>
          <p:cNvPr id="552" name="Овал 551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21</a:t>
            </a:r>
            <a:endParaRPr lang="ru-RU" sz="2400" b="1" dirty="0"/>
          </a:p>
        </p:txBody>
      </p:sp>
      <p:sp>
        <p:nvSpPr>
          <p:cNvPr id="553" name="Овал 552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1.5</a:t>
            </a:r>
            <a:endParaRPr lang="ru-RU" sz="2400" b="1" dirty="0"/>
          </a:p>
        </p:txBody>
      </p:sp>
      <p:sp>
        <p:nvSpPr>
          <p:cNvPr id="554" name="Овал 553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22</a:t>
            </a:r>
            <a:endParaRPr lang="ru-RU" sz="2400" b="1" dirty="0"/>
          </a:p>
        </p:txBody>
      </p:sp>
      <p:sp>
        <p:nvSpPr>
          <p:cNvPr id="555" name="Овал 554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2.5</a:t>
            </a:r>
            <a:endParaRPr lang="ru-RU" sz="2400" b="1" dirty="0"/>
          </a:p>
        </p:txBody>
      </p:sp>
      <p:sp>
        <p:nvSpPr>
          <p:cNvPr id="556" name="Овал 555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23</a:t>
            </a:r>
            <a:endParaRPr lang="ru-RU" sz="2400" b="1" dirty="0"/>
          </a:p>
        </p:txBody>
      </p:sp>
      <p:sp>
        <p:nvSpPr>
          <p:cNvPr id="557" name="Овал 556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3.5</a:t>
            </a:r>
            <a:endParaRPr lang="ru-RU" sz="2400" b="1" dirty="0"/>
          </a:p>
        </p:txBody>
      </p:sp>
      <p:sp>
        <p:nvSpPr>
          <p:cNvPr id="558" name="Овал 557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24</a:t>
            </a:r>
            <a:endParaRPr lang="ru-RU" sz="2400" b="1" dirty="0"/>
          </a:p>
        </p:txBody>
      </p:sp>
      <p:sp>
        <p:nvSpPr>
          <p:cNvPr id="681" name="Овал 680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4.5</a:t>
            </a:r>
            <a:endParaRPr lang="ru-RU" sz="2400" b="1" dirty="0"/>
          </a:p>
        </p:txBody>
      </p:sp>
      <p:sp>
        <p:nvSpPr>
          <p:cNvPr id="682" name="Овал 681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25</a:t>
            </a:r>
            <a:endParaRPr lang="ru-RU" sz="2400" b="1" dirty="0"/>
          </a:p>
        </p:txBody>
      </p:sp>
      <p:sp>
        <p:nvSpPr>
          <p:cNvPr id="683" name="Овал 682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5.5</a:t>
            </a:r>
            <a:endParaRPr lang="ru-RU" sz="2400" b="1" dirty="0"/>
          </a:p>
        </p:txBody>
      </p:sp>
      <p:sp>
        <p:nvSpPr>
          <p:cNvPr id="684" name="Овал 683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26</a:t>
            </a:r>
            <a:endParaRPr lang="ru-RU" sz="2400" b="1" dirty="0"/>
          </a:p>
        </p:txBody>
      </p:sp>
      <p:sp>
        <p:nvSpPr>
          <p:cNvPr id="685" name="Овал 684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6.5</a:t>
            </a:r>
            <a:endParaRPr lang="ru-RU" sz="2400" b="1" dirty="0"/>
          </a:p>
        </p:txBody>
      </p:sp>
      <p:sp>
        <p:nvSpPr>
          <p:cNvPr id="686" name="Овал 685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27</a:t>
            </a:r>
            <a:endParaRPr lang="ru-RU" sz="2400" b="1" dirty="0"/>
          </a:p>
        </p:txBody>
      </p:sp>
      <p:sp>
        <p:nvSpPr>
          <p:cNvPr id="687" name="Овал 686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7.5</a:t>
            </a:r>
            <a:endParaRPr lang="ru-RU" sz="2400" b="1" dirty="0"/>
          </a:p>
        </p:txBody>
      </p:sp>
      <p:sp>
        <p:nvSpPr>
          <p:cNvPr id="688" name="Овал 687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28</a:t>
            </a:r>
            <a:endParaRPr lang="ru-RU" sz="2400" b="1" dirty="0"/>
          </a:p>
        </p:txBody>
      </p:sp>
      <p:sp>
        <p:nvSpPr>
          <p:cNvPr id="689" name="Овал 688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8.5</a:t>
            </a:r>
            <a:endParaRPr lang="ru-RU" sz="2400" b="1" dirty="0"/>
          </a:p>
        </p:txBody>
      </p:sp>
      <p:sp>
        <p:nvSpPr>
          <p:cNvPr id="690" name="Овал 689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29</a:t>
            </a:r>
            <a:endParaRPr lang="ru-RU" sz="2400" b="1" dirty="0"/>
          </a:p>
        </p:txBody>
      </p:sp>
      <p:sp>
        <p:nvSpPr>
          <p:cNvPr id="691" name="Овал 690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29.5</a:t>
            </a:r>
            <a:endParaRPr lang="ru-RU" sz="2400" b="1" dirty="0"/>
          </a:p>
        </p:txBody>
      </p:sp>
      <p:sp>
        <p:nvSpPr>
          <p:cNvPr id="692" name="Овал 691"/>
          <p:cNvSpPr/>
          <p:nvPr/>
        </p:nvSpPr>
        <p:spPr>
          <a:xfrm>
            <a:off x="5705762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30</a:t>
            </a:r>
            <a:endParaRPr lang="ru-RU" sz="2400" b="1" dirty="0"/>
          </a:p>
        </p:txBody>
      </p:sp>
      <p:sp>
        <p:nvSpPr>
          <p:cNvPr id="693" name="Прямоугольник 692"/>
          <p:cNvSpPr/>
          <p:nvPr/>
        </p:nvSpPr>
        <p:spPr>
          <a:xfrm>
            <a:off x="7217856" y="5373923"/>
            <a:ext cx="1515256" cy="633336"/>
          </a:xfrm>
          <a:prstGeom prst="rect">
            <a:avLst/>
          </a:prstGeom>
          <a:solidFill>
            <a:srgbClr val="6B90D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800" b="1" dirty="0" smtClean="0">
                <a:solidFill>
                  <a:schemeClr val="tx1"/>
                </a:solidFill>
              </a:rPr>
              <a:t>10-</a:t>
            </a:r>
            <a:r>
              <a:rPr lang="en-US" sz="2800" b="1" dirty="0" smtClean="0">
                <a:solidFill>
                  <a:schemeClr val="tx1"/>
                </a:solidFill>
              </a:rPr>
              <a:t>3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694" name="Овал 693"/>
          <p:cNvSpPr>
            <a:spLocks/>
          </p:cNvSpPr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5" name="Овал 694"/>
          <p:cNvSpPr>
            <a:spLocks/>
          </p:cNvSpPr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0</a:t>
            </a:r>
            <a:r>
              <a:rPr lang="en-US" sz="2400" b="1" dirty="0" smtClean="0"/>
              <a:t>.5</a:t>
            </a:r>
            <a:endParaRPr lang="ru-RU" sz="2400" b="1" dirty="0"/>
          </a:p>
        </p:txBody>
      </p:sp>
      <p:sp>
        <p:nvSpPr>
          <p:cNvPr id="696" name="Овал 695"/>
          <p:cNvSpPr>
            <a:spLocks/>
          </p:cNvSpPr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endParaRPr lang="ru-RU" sz="2400" b="1" dirty="0"/>
          </a:p>
        </p:txBody>
      </p:sp>
      <p:sp>
        <p:nvSpPr>
          <p:cNvPr id="697" name="Овал 696"/>
          <p:cNvSpPr>
            <a:spLocks/>
          </p:cNvSpPr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1.5</a:t>
            </a:r>
            <a:endParaRPr lang="ru-RU" sz="2400" b="1" dirty="0"/>
          </a:p>
        </p:txBody>
      </p:sp>
      <p:sp>
        <p:nvSpPr>
          <p:cNvPr id="698" name="Овал 697"/>
          <p:cNvSpPr>
            <a:spLocks/>
          </p:cNvSpPr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endParaRPr lang="ru-RU" sz="2400" b="1" dirty="0"/>
          </a:p>
        </p:txBody>
      </p:sp>
      <p:sp>
        <p:nvSpPr>
          <p:cNvPr id="699" name="Овал 698"/>
          <p:cNvSpPr>
            <a:spLocks/>
          </p:cNvSpPr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2.5</a:t>
            </a:r>
            <a:endParaRPr lang="ru-RU" sz="2400" b="1" dirty="0"/>
          </a:p>
        </p:txBody>
      </p:sp>
      <p:sp>
        <p:nvSpPr>
          <p:cNvPr id="700" name="Овал 699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3</a:t>
            </a:r>
            <a:endParaRPr lang="ru-RU" sz="2400" b="1" dirty="0"/>
          </a:p>
        </p:txBody>
      </p:sp>
      <p:sp>
        <p:nvSpPr>
          <p:cNvPr id="701" name="Овал 700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3.5</a:t>
            </a:r>
            <a:endParaRPr lang="ru-RU" sz="2400" b="1" dirty="0"/>
          </a:p>
        </p:txBody>
      </p:sp>
      <p:sp>
        <p:nvSpPr>
          <p:cNvPr id="702" name="Овал 701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4</a:t>
            </a:r>
            <a:endParaRPr lang="ru-RU" sz="2400" b="1" dirty="0"/>
          </a:p>
        </p:txBody>
      </p:sp>
      <p:sp>
        <p:nvSpPr>
          <p:cNvPr id="703" name="Овал 702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4.5</a:t>
            </a:r>
            <a:endParaRPr lang="ru-RU" sz="2400" b="1" dirty="0"/>
          </a:p>
        </p:txBody>
      </p:sp>
      <p:sp>
        <p:nvSpPr>
          <p:cNvPr id="704" name="Овал 703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5</a:t>
            </a:r>
            <a:endParaRPr lang="ru-RU" sz="2400" b="1" dirty="0"/>
          </a:p>
        </p:txBody>
      </p:sp>
      <p:sp>
        <p:nvSpPr>
          <p:cNvPr id="705" name="Овал 704"/>
          <p:cNvSpPr>
            <a:spLocks/>
          </p:cNvSpPr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5.5</a:t>
            </a:r>
            <a:endParaRPr lang="ru-RU" sz="2400" b="1" dirty="0"/>
          </a:p>
        </p:txBody>
      </p:sp>
      <p:sp>
        <p:nvSpPr>
          <p:cNvPr id="706" name="Овал 705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6</a:t>
            </a:r>
            <a:endParaRPr lang="ru-RU" sz="2400" b="1" dirty="0"/>
          </a:p>
        </p:txBody>
      </p:sp>
      <p:sp>
        <p:nvSpPr>
          <p:cNvPr id="707" name="Овал 706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6.5</a:t>
            </a:r>
            <a:endParaRPr lang="ru-RU" sz="2400" b="1" dirty="0"/>
          </a:p>
        </p:txBody>
      </p:sp>
      <p:sp>
        <p:nvSpPr>
          <p:cNvPr id="708" name="Овал 707"/>
          <p:cNvSpPr>
            <a:spLocks/>
          </p:cNvSpPr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7</a:t>
            </a:r>
            <a:endParaRPr lang="ru-RU" sz="2400" b="1" dirty="0"/>
          </a:p>
        </p:txBody>
      </p:sp>
      <p:sp>
        <p:nvSpPr>
          <p:cNvPr id="709" name="Овал 708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7.5</a:t>
            </a:r>
            <a:endParaRPr lang="ru-RU" sz="2400" b="1" dirty="0"/>
          </a:p>
        </p:txBody>
      </p:sp>
      <p:sp>
        <p:nvSpPr>
          <p:cNvPr id="710" name="Овал 709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8</a:t>
            </a:r>
            <a:endParaRPr lang="ru-RU" sz="2400" b="1" dirty="0"/>
          </a:p>
        </p:txBody>
      </p:sp>
      <p:sp>
        <p:nvSpPr>
          <p:cNvPr id="711" name="Овал 710"/>
          <p:cNvSpPr>
            <a:spLocks/>
          </p:cNvSpPr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8.5</a:t>
            </a:r>
            <a:endParaRPr lang="ru-RU" sz="2400" b="1" dirty="0"/>
          </a:p>
        </p:txBody>
      </p:sp>
      <p:sp>
        <p:nvSpPr>
          <p:cNvPr id="712" name="Овал 711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9</a:t>
            </a:r>
            <a:endParaRPr lang="ru-RU" sz="2400" b="1" dirty="0"/>
          </a:p>
        </p:txBody>
      </p:sp>
      <p:sp>
        <p:nvSpPr>
          <p:cNvPr id="713" name="Овал 712"/>
          <p:cNvSpPr>
            <a:spLocks/>
          </p:cNvSpPr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9.5</a:t>
            </a:r>
            <a:endParaRPr lang="ru-RU" sz="2400" b="1" dirty="0"/>
          </a:p>
        </p:txBody>
      </p:sp>
      <p:sp>
        <p:nvSpPr>
          <p:cNvPr id="714" name="Овал 713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10</a:t>
            </a:r>
            <a:endParaRPr lang="ru-RU" sz="2400" b="1" dirty="0"/>
          </a:p>
        </p:txBody>
      </p:sp>
      <p:sp>
        <p:nvSpPr>
          <p:cNvPr id="715" name="Овал 714"/>
          <p:cNvSpPr>
            <a:spLocks/>
          </p:cNvSpPr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10.5</a:t>
            </a:r>
            <a:endParaRPr lang="ru-RU" sz="2400" b="1" dirty="0"/>
          </a:p>
        </p:txBody>
      </p:sp>
      <p:sp>
        <p:nvSpPr>
          <p:cNvPr id="716" name="Овал 715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11</a:t>
            </a:r>
            <a:endParaRPr lang="ru-RU" sz="2400" b="1" dirty="0"/>
          </a:p>
        </p:txBody>
      </p:sp>
      <p:sp>
        <p:nvSpPr>
          <p:cNvPr id="717" name="Овал 716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r>
              <a:rPr lang="en-US" sz="2400" b="1" dirty="0" smtClean="0"/>
              <a:t>1.5</a:t>
            </a:r>
            <a:endParaRPr lang="ru-RU" sz="2400" b="1" dirty="0"/>
          </a:p>
        </p:txBody>
      </p:sp>
      <p:sp>
        <p:nvSpPr>
          <p:cNvPr id="718" name="Овал 717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12</a:t>
            </a:r>
            <a:endParaRPr lang="ru-RU" sz="2400" b="1" dirty="0"/>
          </a:p>
        </p:txBody>
      </p:sp>
      <p:sp>
        <p:nvSpPr>
          <p:cNvPr id="719" name="Овал 718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r>
              <a:rPr lang="en-US" sz="2400" b="1" dirty="0" smtClean="0"/>
              <a:t>2.5</a:t>
            </a:r>
            <a:endParaRPr lang="ru-RU" sz="2400" b="1" dirty="0"/>
          </a:p>
        </p:txBody>
      </p:sp>
      <p:sp>
        <p:nvSpPr>
          <p:cNvPr id="720" name="Овал 719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13</a:t>
            </a:r>
            <a:endParaRPr lang="ru-RU" sz="2400" b="1" dirty="0"/>
          </a:p>
        </p:txBody>
      </p:sp>
      <p:sp>
        <p:nvSpPr>
          <p:cNvPr id="721" name="Овал 720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r>
              <a:rPr lang="en-US" sz="2400" b="1" dirty="0" smtClean="0"/>
              <a:t>3.5</a:t>
            </a:r>
            <a:endParaRPr lang="ru-RU" sz="2400" b="1" dirty="0"/>
          </a:p>
        </p:txBody>
      </p:sp>
      <p:sp>
        <p:nvSpPr>
          <p:cNvPr id="722" name="Овал 721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14</a:t>
            </a:r>
            <a:endParaRPr lang="ru-RU" sz="2400" b="1" dirty="0"/>
          </a:p>
        </p:txBody>
      </p:sp>
      <p:sp>
        <p:nvSpPr>
          <p:cNvPr id="723" name="Овал 722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r>
              <a:rPr lang="en-US" sz="2400" b="1" dirty="0" smtClean="0"/>
              <a:t>4.5</a:t>
            </a:r>
            <a:endParaRPr lang="ru-RU" sz="2400" b="1" dirty="0"/>
          </a:p>
        </p:txBody>
      </p:sp>
      <p:sp>
        <p:nvSpPr>
          <p:cNvPr id="724" name="Овал 723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15</a:t>
            </a:r>
            <a:endParaRPr lang="ru-RU" sz="2400" b="1" dirty="0"/>
          </a:p>
        </p:txBody>
      </p:sp>
      <p:sp>
        <p:nvSpPr>
          <p:cNvPr id="725" name="Овал 724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r>
              <a:rPr lang="en-US" sz="2400" b="1" dirty="0" smtClean="0"/>
              <a:t>5.5</a:t>
            </a:r>
            <a:endParaRPr lang="ru-RU" sz="2400" b="1" dirty="0"/>
          </a:p>
        </p:txBody>
      </p:sp>
      <p:sp>
        <p:nvSpPr>
          <p:cNvPr id="726" name="Овал 725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16</a:t>
            </a:r>
            <a:endParaRPr lang="ru-RU" sz="2400" b="1" dirty="0"/>
          </a:p>
        </p:txBody>
      </p:sp>
      <p:sp>
        <p:nvSpPr>
          <p:cNvPr id="727" name="Овал 726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r>
              <a:rPr lang="en-US" sz="2400" b="1" dirty="0" smtClean="0"/>
              <a:t>6.5</a:t>
            </a:r>
            <a:endParaRPr lang="ru-RU" sz="2400" b="1" dirty="0"/>
          </a:p>
        </p:txBody>
      </p:sp>
      <p:sp>
        <p:nvSpPr>
          <p:cNvPr id="728" name="Овал 727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17</a:t>
            </a:r>
            <a:endParaRPr lang="ru-RU" sz="2400" b="1" dirty="0"/>
          </a:p>
        </p:txBody>
      </p:sp>
      <p:sp>
        <p:nvSpPr>
          <p:cNvPr id="729" name="Овал 728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r>
              <a:rPr lang="en-US" sz="2400" b="1" dirty="0" smtClean="0"/>
              <a:t>7.5</a:t>
            </a:r>
            <a:endParaRPr lang="ru-RU" sz="2400" b="1" dirty="0"/>
          </a:p>
        </p:txBody>
      </p:sp>
      <p:sp>
        <p:nvSpPr>
          <p:cNvPr id="730" name="Овал 729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18</a:t>
            </a:r>
            <a:endParaRPr lang="ru-RU" sz="2400" b="1" dirty="0"/>
          </a:p>
        </p:txBody>
      </p:sp>
      <p:sp>
        <p:nvSpPr>
          <p:cNvPr id="731" name="Овал 730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r>
              <a:rPr lang="en-US" sz="2400" b="1" dirty="0" smtClean="0"/>
              <a:t>8.5</a:t>
            </a:r>
            <a:endParaRPr lang="ru-RU" sz="2400" b="1" dirty="0"/>
          </a:p>
        </p:txBody>
      </p:sp>
      <p:sp>
        <p:nvSpPr>
          <p:cNvPr id="732" name="Овал 731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19</a:t>
            </a:r>
            <a:endParaRPr lang="ru-RU" sz="2400" b="1" dirty="0"/>
          </a:p>
        </p:txBody>
      </p:sp>
      <p:sp>
        <p:nvSpPr>
          <p:cNvPr id="733" name="Овал 732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19.5</a:t>
            </a:r>
            <a:endParaRPr lang="ru-RU" sz="2400" b="1" dirty="0"/>
          </a:p>
        </p:txBody>
      </p:sp>
      <p:sp>
        <p:nvSpPr>
          <p:cNvPr id="734" name="Овал 733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20</a:t>
            </a:r>
            <a:endParaRPr lang="ru-RU" sz="2400" b="1" dirty="0"/>
          </a:p>
        </p:txBody>
      </p:sp>
      <p:sp>
        <p:nvSpPr>
          <p:cNvPr id="735" name="Овал 734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0.5</a:t>
            </a:r>
            <a:endParaRPr lang="ru-RU" sz="2400" b="1" dirty="0"/>
          </a:p>
        </p:txBody>
      </p:sp>
      <p:sp>
        <p:nvSpPr>
          <p:cNvPr id="736" name="Овал 735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21</a:t>
            </a:r>
            <a:endParaRPr lang="ru-RU" sz="2400" b="1" dirty="0"/>
          </a:p>
        </p:txBody>
      </p:sp>
      <p:sp>
        <p:nvSpPr>
          <p:cNvPr id="737" name="Овал 736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1.5</a:t>
            </a:r>
            <a:endParaRPr lang="ru-RU" sz="2400" b="1" dirty="0"/>
          </a:p>
        </p:txBody>
      </p:sp>
      <p:sp>
        <p:nvSpPr>
          <p:cNvPr id="738" name="Овал 737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22</a:t>
            </a:r>
            <a:endParaRPr lang="ru-RU" sz="2400" b="1" dirty="0"/>
          </a:p>
        </p:txBody>
      </p:sp>
      <p:sp>
        <p:nvSpPr>
          <p:cNvPr id="739" name="Овал 738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2.5</a:t>
            </a:r>
            <a:endParaRPr lang="ru-RU" sz="2400" b="1" dirty="0"/>
          </a:p>
        </p:txBody>
      </p:sp>
      <p:sp>
        <p:nvSpPr>
          <p:cNvPr id="740" name="Овал 739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23</a:t>
            </a:r>
            <a:endParaRPr lang="ru-RU" sz="2400" b="1" dirty="0"/>
          </a:p>
        </p:txBody>
      </p:sp>
      <p:sp>
        <p:nvSpPr>
          <p:cNvPr id="741" name="Овал 740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3.5</a:t>
            </a:r>
            <a:endParaRPr lang="ru-RU" sz="2400" b="1" dirty="0"/>
          </a:p>
        </p:txBody>
      </p:sp>
      <p:sp>
        <p:nvSpPr>
          <p:cNvPr id="742" name="Овал 741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24</a:t>
            </a:r>
            <a:endParaRPr lang="ru-RU" sz="2400" b="1" dirty="0"/>
          </a:p>
        </p:txBody>
      </p:sp>
      <p:sp>
        <p:nvSpPr>
          <p:cNvPr id="743" name="Овал 742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4.5</a:t>
            </a:r>
            <a:endParaRPr lang="ru-RU" sz="2400" b="1" dirty="0"/>
          </a:p>
        </p:txBody>
      </p:sp>
      <p:sp>
        <p:nvSpPr>
          <p:cNvPr id="744" name="Овал 743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25</a:t>
            </a:r>
            <a:endParaRPr lang="ru-RU" sz="2400" b="1" dirty="0"/>
          </a:p>
        </p:txBody>
      </p:sp>
      <p:sp>
        <p:nvSpPr>
          <p:cNvPr id="745" name="Овал 744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5.5</a:t>
            </a:r>
            <a:endParaRPr lang="ru-RU" sz="2400" b="1" dirty="0"/>
          </a:p>
        </p:txBody>
      </p:sp>
      <p:sp>
        <p:nvSpPr>
          <p:cNvPr id="746" name="Овал 745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26</a:t>
            </a:r>
            <a:endParaRPr lang="ru-RU" sz="2400" b="1" dirty="0"/>
          </a:p>
        </p:txBody>
      </p:sp>
      <p:sp>
        <p:nvSpPr>
          <p:cNvPr id="747" name="Овал 746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6.5</a:t>
            </a:r>
            <a:endParaRPr lang="ru-RU" sz="2400" b="1" dirty="0"/>
          </a:p>
        </p:txBody>
      </p:sp>
      <p:sp>
        <p:nvSpPr>
          <p:cNvPr id="748" name="Овал 747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27</a:t>
            </a:r>
            <a:endParaRPr lang="ru-RU" sz="2400" b="1" dirty="0"/>
          </a:p>
        </p:txBody>
      </p:sp>
      <p:sp>
        <p:nvSpPr>
          <p:cNvPr id="749" name="Овал 748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7.5</a:t>
            </a:r>
            <a:endParaRPr lang="ru-RU" sz="2400" b="1" dirty="0"/>
          </a:p>
        </p:txBody>
      </p:sp>
      <p:sp>
        <p:nvSpPr>
          <p:cNvPr id="750" name="Овал 749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28</a:t>
            </a:r>
            <a:endParaRPr lang="ru-RU" sz="2400" b="1" dirty="0"/>
          </a:p>
        </p:txBody>
      </p:sp>
      <p:sp>
        <p:nvSpPr>
          <p:cNvPr id="751" name="Овал 750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8.5</a:t>
            </a:r>
            <a:endParaRPr lang="ru-RU" sz="2400" b="1" dirty="0"/>
          </a:p>
        </p:txBody>
      </p:sp>
      <p:sp>
        <p:nvSpPr>
          <p:cNvPr id="752" name="Овал 751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29</a:t>
            </a:r>
            <a:endParaRPr lang="ru-RU" sz="2400" b="1" dirty="0"/>
          </a:p>
        </p:txBody>
      </p:sp>
      <p:sp>
        <p:nvSpPr>
          <p:cNvPr id="753" name="Овал 752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29.5</a:t>
            </a:r>
            <a:endParaRPr lang="ru-RU" sz="2400" b="1" dirty="0"/>
          </a:p>
        </p:txBody>
      </p:sp>
      <p:sp>
        <p:nvSpPr>
          <p:cNvPr id="754" name="Овал 753"/>
          <p:cNvSpPr/>
          <p:nvPr/>
        </p:nvSpPr>
        <p:spPr>
          <a:xfrm>
            <a:off x="7335404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30</a:t>
            </a:r>
            <a:endParaRPr lang="ru-RU" sz="2400" b="1" dirty="0"/>
          </a:p>
        </p:txBody>
      </p:sp>
      <p:sp>
        <p:nvSpPr>
          <p:cNvPr id="337" name="Прямоугольник 336"/>
          <p:cNvSpPr/>
          <p:nvPr/>
        </p:nvSpPr>
        <p:spPr>
          <a:xfrm>
            <a:off x="8847498" y="5373923"/>
            <a:ext cx="1515256" cy="633336"/>
          </a:xfrm>
          <a:prstGeom prst="rect">
            <a:avLst/>
          </a:prstGeom>
          <a:solidFill>
            <a:srgbClr val="6B90D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ԹԻՄ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38" name="Овал 337"/>
          <p:cNvSpPr>
            <a:spLocks/>
          </p:cNvSpPr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9" name="Овал 338"/>
          <p:cNvSpPr>
            <a:spLocks/>
          </p:cNvSpPr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0</a:t>
            </a:r>
            <a:r>
              <a:rPr lang="en-US" sz="2400" b="1" dirty="0" smtClean="0"/>
              <a:t>.5</a:t>
            </a:r>
            <a:endParaRPr lang="ru-RU" sz="2400" b="1" dirty="0"/>
          </a:p>
        </p:txBody>
      </p:sp>
      <p:sp>
        <p:nvSpPr>
          <p:cNvPr id="340" name="Овал 339"/>
          <p:cNvSpPr>
            <a:spLocks/>
          </p:cNvSpPr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endParaRPr lang="ru-RU" sz="2400" b="1" dirty="0"/>
          </a:p>
        </p:txBody>
      </p:sp>
      <p:sp>
        <p:nvSpPr>
          <p:cNvPr id="341" name="Овал 340"/>
          <p:cNvSpPr>
            <a:spLocks/>
          </p:cNvSpPr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1.5</a:t>
            </a:r>
            <a:endParaRPr lang="ru-RU" sz="2400" b="1" dirty="0"/>
          </a:p>
        </p:txBody>
      </p:sp>
      <p:sp>
        <p:nvSpPr>
          <p:cNvPr id="342" name="Овал 341"/>
          <p:cNvSpPr>
            <a:spLocks/>
          </p:cNvSpPr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endParaRPr lang="ru-RU" sz="2400" b="1" dirty="0"/>
          </a:p>
        </p:txBody>
      </p:sp>
      <p:sp>
        <p:nvSpPr>
          <p:cNvPr id="343" name="Овал 342"/>
          <p:cNvSpPr>
            <a:spLocks/>
          </p:cNvSpPr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2.5</a:t>
            </a:r>
            <a:endParaRPr lang="ru-RU" sz="2400" b="1" dirty="0"/>
          </a:p>
        </p:txBody>
      </p:sp>
      <p:sp>
        <p:nvSpPr>
          <p:cNvPr id="344" name="Овал 343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3</a:t>
            </a:r>
            <a:endParaRPr lang="ru-RU" sz="2400" b="1" dirty="0"/>
          </a:p>
        </p:txBody>
      </p:sp>
      <p:sp>
        <p:nvSpPr>
          <p:cNvPr id="345" name="Овал 344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3.5</a:t>
            </a:r>
            <a:endParaRPr lang="ru-RU" sz="2400" b="1" dirty="0"/>
          </a:p>
        </p:txBody>
      </p:sp>
      <p:sp>
        <p:nvSpPr>
          <p:cNvPr id="346" name="Овал 345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4</a:t>
            </a:r>
            <a:endParaRPr lang="ru-RU" sz="2400" b="1" dirty="0"/>
          </a:p>
        </p:txBody>
      </p:sp>
      <p:sp>
        <p:nvSpPr>
          <p:cNvPr id="347" name="Овал 346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4.5</a:t>
            </a:r>
            <a:endParaRPr lang="ru-RU" sz="2400" b="1" dirty="0"/>
          </a:p>
        </p:txBody>
      </p:sp>
      <p:sp>
        <p:nvSpPr>
          <p:cNvPr id="348" name="Овал 347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5</a:t>
            </a:r>
            <a:endParaRPr lang="ru-RU" sz="2400" b="1" dirty="0"/>
          </a:p>
        </p:txBody>
      </p:sp>
      <p:sp>
        <p:nvSpPr>
          <p:cNvPr id="349" name="Овал 348"/>
          <p:cNvSpPr>
            <a:spLocks/>
          </p:cNvSpPr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5.5</a:t>
            </a:r>
            <a:endParaRPr lang="ru-RU" sz="2400" b="1" dirty="0"/>
          </a:p>
        </p:txBody>
      </p:sp>
      <p:sp>
        <p:nvSpPr>
          <p:cNvPr id="350" name="Овал 349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6</a:t>
            </a:r>
            <a:endParaRPr lang="ru-RU" sz="2400" b="1" dirty="0"/>
          </a:p>
        </p:txBody>
      </p:sp>
      <p:sp>
        <p:nvSpPr>
          <p:cNvPr id="351" name="Овал 350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6.5</a:t>
            </a:r>
            <a:endParaRPr lang="ru-RU" sz="2400" b="1" dirty="0"/>
          </a:p>
        </p:txBody>
      </p:sp>
      <p:sp>
        <p:nvSpPr>
          <p:cNvPr id="352" name="Овал 351"/>
          <p:cNvSpPr>
            <a:spLocks/>
          </p:cNvSpPr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7</a:t>
            </a:r>
            <a:endParaRPr lang="ru-RU" sz="2400" b="1" dirty="0"/>
          </a:p>
        </p:txBody>
      </p:sp>
      <p:sp>
        <p:nvSpPr>
          <p:cNvPr id="353" name="Овал 352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7.5</a:t>
            </a:r>
            <a:endParaRPr lang="ru-RU" sz="2400" b="1" dirty="0"/>
          </a:p>
        </p:txBody>
      </p:sp>
      <p:sp>
        <p:nvSpPr>
          <p:cNvPr id="354" name="Овал 353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8</a:t>
            </a:r>
            <a:endParaRPr lang="ru-RU" sz="2400" b="1" dirty="0"/>
          </a:p>
        </p:txBody>
      </p:sp>
      <p:sp>
        <p:nvSpPr>
          <p:cNvPr id="355" name="Овал 354"/>
          <p:cNvSpPr>
            <a:spLocks/>
          </p:cNvSpPr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8.5</a:t>
            </a:r>
            <a:endParaRPr lang="ru-RU" sz="2400" b="1" dirty="0"/>
          </a:p>
        </p:txBody>
      </p:sp>
      <p:sp>
        <p:nvSpPr>
          <p:cNvPr id="356" name="Овал 355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9</a:t>
            </a:r>
            <a:endParaRPr lang="ru-RU" sz="2400" b="1" dirty="0"/>
          </a:p>
        </p:txBody>
      </p:sp>
      <p:sp>
        <p:nvSpPr>
          <p:cNvPr id="357" name="Овал 356"/>
          <p:cNvSpPr>
            <a:spLocks/>
          </p:cNvSpPr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9.5</a:t>
            </a:r>
            <a:endParaRPr lang="ru-RU" sz="2400" b="1" dirty="0"/>
          </a:p>
        </p:txBody>
      </p:sp>
      <p:sp>
        <p:nvSpPr>
          <p:cNvPr id="358" name="Овал 357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10</a:t>
            </a:r>
            <a:endParaRPr lang="ru-RU" sz="2400" b="1" dirty="0"/>
          </a:p>
        </p:txBody>
      </p:sp>
      <p:sp>
        <p:nvSpPr>
          <p:cNvPr id="359" name="Овал 358"/>
          <p:cNvSpPr>
            <a:spLocks/>
          </p:cNvSpPr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10.5</a:t>
            </a:r>
            <a:endParaRPr lang="ru-RU" sz="2400" b="1" dirty="0"/>
          </a:p>
        </p:txBody>
      </p:sp>
      <p:sp>
        <p:nvSpPr>
          <p:cNvPr id="360" name="Овал 359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11</a:t>
            </a:r>
            <a:endParaRPr lang="ru-RU" sz="2400" b="1" dirty="0"/>
          </a:p>
        </p:txBody>
      </p:sp>
      <p:sp>
        <p:nvSpPr>
          <p:cNvPr id="361" name="Овал 360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r>
              <a:rPr lang="en-US" sz="2400" b="1" dirty="0" smtClean="0"/>
              <a:t>1.5</a:t>
            </a:r>
            <a:endParaRPr lang="ru-RU" sz="2400" b="1" dirty="0"/>
          </a:p>
        </p:txBody>
      </p:sp>
      <p:sp>
        <p:nvSpPr>
          <p:cNvPr id="362" name="Овал 361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12</a:t>
            </a:r>
            <a:endParaRPr lang="ru-RU" sz="2400" b="1" dirty="0"/>
          </a:p>
        </p:txBody>
      </p:sp>
      <p:sp>
        <p:nvSpPr>
          <p:cNvPr id="363" name="Овал 362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r>
              <a:rPr lang="en-US" sz="2400" b="1" dirty="0" smtClean="0"/>
              <a:t>2.5</a:t>
            </a:r>
            <a:endParaRPr lang="ru-RU" sz="2400" b="1" dirty="0"/>
          </a:p>
        </p:txBody>
      </p:sp>
      <p:sp>
        <p:nvSpPr>
          <p:cNvPr id="364" name="Овал 363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13</a:t>
            </a:r>
            <a:endParaRPr lang="ru-RU" sz="2400" b="1" dirty="0"/>
          </a:p>
        </p:txBody>
      </p:sp>
      <p:sp>
        <p:nvSpPr>
          <p:cNvPr id="365" name="Овал 364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r>
              <a:rPr lang="en-US" sz="2400" b="1" dirty="0" smtClean="0"/>
              <a:t>3.5</a:t>
            </a:r>
            <a:endParaRPr lang="ru-RU" sz="2400" b="1" dirty="0"/>
          </a:p>
        </p:txBody>
      </p:sp>
      <p:sp>
        <p:nvSpPr>
          <p:cNvPr id="366" name="Овал 365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14</a:t>
            </a:r>
            <a:endParaRPr lang="ru-RU" sz="2400" b="1" dirty="0"/>
          </a:p>
        </p:txBody>
      </p:sp>
      <p:sp>
        <p:nvSpPr>
          <p:cNvPr id="367" name="Овал 366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r>
              <a:rPr lang="en-US" sz="2400" b="1" dirty="0" smtClean="0"/>
              <a:t>4.5</a:t>
            </a:r>
            <a:endParaRPr lang="ru-RU" sz="2400" b="1" dirty="0"/>
          </a:p>
        </p:txBody>
      </p:sp>
      <p:sp>
        <p:nvSpPr>
          <p:cNvPr id="368" name="Овал 367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15</a:t>
            </a:r>
            <a:endParaRPr lang="ru-RU" sz="2400" b="1" dirty="0"/>
          </a:p>
        </p:txBody>
      </p:sp>
      <p:sp>
        <p:nvSpPr>
          <p:cNvPr id="369" name="Овал 368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r>
              <a:rPr lang="en-US" sz="2400" b="1" dirty="0" smtClean="0"/>
              <a:t>5.5</a:t>
            </a:r>
            <a:endParaRPr lang="ru-RU" sz="2400" b="1" dirty="0"/>
          </a:p>
        </p:txBody>
      </p:sp>
      <p:sp>
        <p:nvSpPr>
          <p:cNvPr id="370" name="Овал 369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16</a:t>
            </a:r>
            <a:endParaRPr lang="ru-RU" sz="2400" b="1" dirty="0"/>
          </a:p>
        </p:txBody>
      </p:sp>
      <p:sp>
        <p:nvSpPr>
          <p:cNvPr id="371" name="Овал 370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r>
              <a:rPr lang="en-US" sz="2400" b="1" dirty="0" smtClean="0"/>
              <a:t>6.5</a:t>
            </a:r>
            <a:endParaRPr lang="ru-RU" sz="2400" b="1" dirty="0"/>
          </a:p>
        </p:txBody>
      </p:sp>
      <p:sp>
        <p:nvSpPr>
          <p:cNvPr id="372" name="Овал 371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17</a:t>
            </a:r>
            <a:endParaRPr lang="ru-RU" sz="2400" b="1" dirty="0"/>
          </a:p>
        </p:txBody>
      </p:sp>
      <p:sp>
        <p:nvSpPr>
          <p:cNvPr id="373" name="Овал 372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r>
              <a:rPr lang="en-US" sz="2400" b="1" dirty="0" smtClean="0"/>
              <a:t>7.5</a:t>
            </a:r>
            <a:endParaRPr lang="ru-RU" sz="2400" b="1" dirty="0"/>
          </a:p>
        </p:txBody>
      </p:sp>
      <p:sp>
        <p:nvSpPr>
          <p:cNvPr id="374" name="Овал 373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18</a:t>
            </a:r>
            <a:endParaRPr lang="ru-RU" sz="2400" b="1" dirty="0"/>
          </a:p>
        </p:txBody>
      </p:sp>
      <p:sp>
        <p:nvSpPr>
          <p:cNvPr id="375" name="Овал 374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r>
              <a:rPr lang="en-US" sz="2400" b="1" dirty="0" smtClean="0"/>
              <a:t>8.5</a:t>
            </a:r>
            <a:endParaRPr lang="ru-RU" sz="2400" b="1" dirty="0"/>
          </a:p>
        </p:txBody>
      </p:sp>
      <p:sp>
        <p:nvSpPr>
          <p:cNvPr id="376" name="Овал 375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19</a:t>
            </a:r>
            <a:endParaRPr lang="ru-RU" sz="2400" b="1" dirty="0"/>
          </a:p>
        </p:txBody>
      </p:sp>
      <p:sp>
        <p:nvSpPr>
          <p:cNvPr id="377" name="Овал 376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19.5</a:t>
            </a:r>
            <a:endParaRPr lang="ru-RU" sz="2400" b="1" dirty="0"/>
          </a:p>
        </p:txBody>
      </p:sp>
      <p:sp>
        <p:nvSpPr>
          <p:cNvPr id="378" name="Овал 377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20</a:t>
            </a:r>
            <a:endParaRPr lang="ru-RU" sz="2400" b="1" dirty="0"/>
          </a:p>
        </p:txBody>
      </p:sp>
      <p:sp>
        <p:nvSpPr>
          <p:cNvPr id="379" name="Овал 378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0.5</a:t>
            </a:r>
            <a:endParaRPr lang="ru-RU" sz="2400" b="1" dirty="0"/>
          </a:p>
        </p:txBody>
      </p:sp>
      <p:sp>
        <p:nvSpPr>
          <p:cNvPr id="380" name="Овал 379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21</a:t>
            </a:r>
            <a:endParaRPr lang="ru-RU" sz="2400" b="1" dirty="0"/>
          </a:p>
        </p:txBody>
      </p:sp>
      <p:sp>
        <p:nvSpPr>
          <p:cNvPr id="381" name="Овал 380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1.5</a:t>
            </a:r>
            <a:endParaRPr lang="ru-RU" sz="2400" b="1" dirty="0"/>
          </a:p>
        </p:txBody>
      </p:sp>
      <p:sp>
        <p:nvSpPr>
          <p:cNvPr id="382" name="Овал 381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22</a:t>
            </a:r>
            <a:endParaRPr lang="ru-RU" sz="2400" b="1" dirty="0"/>
          </a:p>
        </p:txBody>
      </p:sp>
      <p:sp>
        <p:nvSpPr>
          <p:cNvPr id="383" name="Овал 382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2.5</a:t>
            </a:r>
            <a:endParaRPr lang="ru-RU" sz="2400" b="1" dirty="0"/>
          </a:p>
        </p:txBody>
      </p:sp>
      <p:sp>
        <p:nvSpPr>
          <p:cNvPr id="384" name="Овал 383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23</a:t>
            </a:r>
            <a:endParaRPr lang="ru-RU" sz="2400" b="1" dirty="0"/>
          </a:p>
        </p:txBody>
      </p:sp>
      <p:sp>
        <p:nvSpPr>
          <p:cNvPr id="385" name="Овал 384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3.5</a:t>
            </a:r>
            <a:endParaRPr lang="ru-RU" sz="2400" b="1" dirty="0"/>
          </a:p>
        </p:txBody>
      </p:sp>
      <p:sp>
        <p:nvSpPr>
          <p:cNvPr id="386" name="Овал 385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24</a:t>
            </a:r>
            <a:endParaRPr lang="ru-RU" sz="2400" b="1" dirty="0"/>
          </a:p>
        </p:txBody>
      </p:sp>
      <p:sp>
        <p:nvSpPr>
          <p:cNvPr id="387" name="Овал 386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4.5</a:t>
            </a:r>
            <a:endParaRPr lang="ru-RU" sz="2400" b="1" dirty="0"/>
          </a:p>
        </p:txBody>
      </p:sp>
      <p:sp>
        <p:nvSpPr>
          <p:cNvPr id="388" name="Овал 387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25</a:t>
            </a:r>
            <a:endParaRPr lang="ru-RU" sz="2400" b="1" dirty="0"/>
          </a:p>
        </p:txBody>
      </p:sp>
      <p:sp>
        <p:nvSpPr>
          <p:cNvPr id="389" name="Овал 388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5.5</a:t>
            </a:r>
            <a:endParaRPr lang="ru-RU" sz="2400" b="1" dirty="0"/>
          </a:p>
        </p:txBody>
      </p:sp>
      <p:sp>
        <p:nvSpPr>
          <p:cNvPr id="390" name="Овал 389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26</a:t>
            </a:r>
            <a:endParaRPr lang="ru-RU" sz="2400" b="1" dirty="0"/>
          </a:p>
        </p:txBody>
      </p:sp>
      <p:sp>
        <p:nvSpPr>
          <p:cNvPr id="391" name="Овал 390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6.5</a:t>
            </a:r>
            <a:endParaRPr lang="ru-RU" sz="2400" b="1" dirty="0"/>
          </a:p>
        </p:txBody>
      </p:sp>
      <p:sp>
        <p:nvSpPr>
          <p:cNvPr id="392" name="Овал 391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27</a:t>
            </a:r>
            <a:endParaRPr lang="ru-RU" sz="2400" b="1" dirty="0"/>
          </a:p>
        </p:txBody>
      </p:sp>
      <p:sp>
        <p:nvSpPr>
          <p:cNvPr id="393" name="Овал 392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7.5</a:t>
            </a:r>
            <a:endParaRPr lang="ru-RU" sz="2400" b="1" dirty="0"/>
          </a:p>
        </p:txBody>
      </p:sp>
      <p:sp>
        <p:nvSpPr>
          <p:cNvPr id="394" name="Овал 393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28</a:t>
            </a:r>
            <a:endParaRPr lang="ru-RU" sz="2400" b="1" dirty="0"/>
          </a:p>
        </p:txBody>
      </p:sp>
      <p:sp>
        <p:nvSpPr>
          <p:cNvPr id="395" name="Овал 394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8.5</a:t>
            </a:r>
            <a:endParaRPr lang="ru-RU" sz="2400" b="1" dirty="0"/>
          </a:p>
        </p:txBody>
      </p:sp>
      <p:sp>
        <p:nvSpPr>
          <p:cNvPr id="396" name="Овал 395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29</a:t>
            </a:r>
            <a:endParaRPr lang="ru-RU" sz="2400" b="1" dirty="0"/>
          </a:p>
        </p:txBody>
      </p:sp>
      <p:sp>
        <p:nvSpPr>
          <p:cNvPr id="397" name="Овал 396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29.5</a:t>
            </a:r>
            <a:endParaRPr lang="ru-RU" sz="2400" b="1" dirty="0"/>
          </a:p>
        </p:txBody>
      </p:sp>
      <p:sp>
        <p:nvSpPr>
          <p:cNvPr id="398" name="Овал 397"/>
          <p:cNvSpPr/>
          <p:nvPr/>
        </p:nvSpPr>
        <p:spPr>
          <a:xfrm>
            <a:off x="8965046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30</a:t>
            </a:r>
            <a:endParaRPr lang="ru-RU" sz="2400" b="1" dirty="0"/>
          </a:p>
        </p:txBody>
      </p:sp>
      <p:sp>
        <p:nvSpPr>
          <p:cNvPr id="399" name="Прямоугольник 398"/>
          <p:cNvSpPr/>
          <p:nvPr/>
        </p:nvSpPr>
        <p:spPr>
          <a:xfrm>
            <a:off x="10455795" y="5373923"/>
            <a:ext cx="1515256" cy="633336"/>
          </a:xfrm>
          <a:prstGeom prst="rect">
            <a:avLst/>
          </a:prstGeom>
          <a:solidFill>
            <a:srgbClr val="6B90D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ԹԻՄ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400" name="Овал 399"/>
          <p:cNvSpPr>
            <a:spLocks/>
          </p:cNvSpPr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1" name="Овал 400"/>
          <p:cNvSpPr>
            <a:spLocks/>
          </p:cNvSpPr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0</a:t>
            </a:r>
            <a:r>
              <a:rPr lang="en-US" sz="2400" b="1" dirty="0" smtClean="0"/>
              <a:t>.5</a:t>
            </a:r>
            <a:endParaRPr lang="ru-RU" sz="2400" b="1" dirty="0"/>
          </a:p>
        </p:txBody>
      </p:sp>
      <p:sp>
        <p:nvSpPr>
          <p:cNvPr id="402" name="Овал 401"/>
          <p:cNvSpPr>
            <a:spLocks/>
          </p:cNvSpPr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endParaRPr lang="ru-RU" sz="2400" b="1" dirty="0"/>
          </a:p>
        </p:txBody>
      </p:sp>
      <p:sp>
        <p:nvSpPr>
          <p:cNvPr id="403" name="Овал 402"/>
          <p:cNvSpPr>
            <a:spLocks/>
          </p:cNvSpPr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1.5</a:t>
            </a:r>
            <a:endParaRPr lang="ru-RU" sz="2400" b="1" dirty="0"/>
          </a:p>
        </p:txBody>
      </p:sp>
      <p:sp>
        <p:nvSpPr>
          <p:cNvPr id="404" name="Овал 403"/>
          <p:cNvSpPr>
            <a:spLocks/>
          </p:cNvSpPr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endParaRPr lang="ru-RU" sz="2400" b="1" dirty="0"/>
          </a:p>
        </p:txBody>
      </p:sp>
      <p:sp>
        <p:nvSpPr>
          <p:cNvPr id="405" name="Овал 404"/>
          <p:cNvSpPr>
            <a:spLocks/>
          </p:cNvSpPr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2.5</a:t>
            </a:r>
            <a:endParaRPr lang="ru-RU" sz="2400" b="1" dirty="0"/>
          </a:p>
        </p:txBody>
      </p:sp>
      <p:sp>
        <p:nvSpPr>
          <p:cNvPr id="406" name="Овал 405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3</a:t>
            </a:r>
            <a:endParaRPr lang="ru-RU" sz="2400" b="1" dirty="0"/>
          </a:p>
        </p:txBody>
      </p:sp>
      <p:sp>
        <p:nvSpPr>
          <p:cNvPr id="407" name="Овал 406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3.5</a:t>
            </a:r>
            <a:endParaRPr lang="ru-RU" sz="2400" b="1" dirty="0"/>
          </a:p>
        </p:txBody>
      </p:sp>
      <p:sp>
        <p:nvSpPr>
          <p:cNvPr id="408" name="Овал 407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4</a:t>
            </a:r>
            <a:endParaRPr lang="ru-RU" sz="2400" b="1" dirty="0"/>
          </a:p>
        </p:txBody>
      </p:sp>
      <p:sp>
        <p:nvSpPr>
          <p:cNvPr id="409" name="Овал 408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4.5</a:t>
            </a:r>
            <a:endParaRPr lang="ru-RU" sz="2400" b="1" dirty="0"/>
          </a:p>
        </p:txBody>
      </p:sp>
      <p:sp>
        <p:nvSpPr>
          <p:cNvPr id="410" name="Овал 409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5</a:t>
            </a:r>
            <a:endParaRPr lang="ru-RU" sz="2400" b="1" dirty="0"/>
          </a:p>
        </p:txBody>
      </p:sp>
      <p:sp>
        <p:nvSpPr>
          <p:cNvPr id="411" name="Овал 410"/>
          <p:cNvSpPr>
            <a:spLocks/>
          </p:cNvSpPr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5.5</a:t>
            </a:r>
            <a:endParaRPr lang="ru-RU" sz="2400" b="1" dirty="0"/>
          </a:p>
        </p:txBody>
      </p:sp>
      <p:sp>
        <p:nvSpPr>
          <p:cNvPr id="412" name="Овал 411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6</a:t>
            </a:r>
            <a:endParaRPr lang="ru-RU" sz="2400" b="1" dirty="0"/>
          </a:p>
        </p:txBody>
      </p:sp>
      <p:sp>
        <p:nvSpPr>
          <p:cNvPr id="413" name="Овал 412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6.5</a:t>
            </a:r>
            <a:endParaRPr lang="ru-RU" sz="2400" b="1" dirty="0"/>
          </a:p>
        </p:txBody>
      </p:sp>
      <p:sp>
        <p:nvSpPr>
          <p:cNvPr id="414" name="Овал 413"/>
          <p:cNvSpPr>
            <a:spLocks/>
          </p:cNvSpPr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7</a:t>
            </a:r>
            <a:endParaRPr lang="ru-RU" sz="2400" b="1" dirty="0"/>
          </a:p>
        </p:txBody>
      </p:sp>
      <p:sp>
        <p:nvSpPr>
          <p:cNvPr id="415" name="Овал 414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7.5</a:t>
            </a:r>
            <a:endParaRPr lang="ru-RU" sz="2400" b="1" dirty="0"/>
          </a:p>
        </p:txBody>
      </p:sp>
      <p:sp>
        <p:nvSpPr>
          <p:cNvPr id="416" name="Овал 415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8</a:t>
            </a:r>
            <a:endParaRPr lang="ru-RU" sz="2400" b="1" dirty="0"/>
          </a:p>
        </p:txBody>
      </p:sp>
      <p:sp>
        <p:nvSpPr>
          <p:cNvPr id="417" name="Овал 416"/>
          <p:cNvSpPr>
            <a:spLocks/>
          </p:cNvSpPr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8.5</a:t>
            </a:r>
            <a:endParaRPr lang="ru-RU" sz="2400" b="1" dirty="0"/>
          </a:p>
        </p:txBody>
      </p:sp>
      <p:sp>
        <p:nvSpPr>
          <p:cNvPr id="418" name="Овал 417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9</a:t>
            </a:r>
            <a:endParaRPr lang="ru-RU" sz="2400" b="1" dirty="0"/>
          </a:p>
        </p:txBody>
      </p:sp>
      <p:sp>
        <p:nvSpPr>
          <p:cNvPr id="419" name="Овал 418"/>
          <p:cNvSpPr>
            <a:spLocks/>
          </p:cNvSpPr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9.5</a:t>
            </a:r>
            <a:endParaRPr lang="ru-RU" sz="2400" b="1" dirty="0"/>
          </a:p>
        </p:txBody>
      </p:sp>
      <p:sp>
        <p:nvSpPr>
          <p:cNvPr id="420" name="Овал 419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10</a:t>
            </a:r>
            <a:endParaRPr lang="ru-RU" sz="2400" b="1" dirty="0"/>
          </a:p>
        </p:txBody>
      </p:sp>
      <p:sp>
        <p:nvSpPr>
          <p:cNvPr id="421" name="Овал 420"/>
          <p:cNvSpPr>
            <a:spLocks/>
          </p:cNvSpPr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10.5</a:t>
            </a:r>
            <a:endParaRPr lang="ru-RU" sz="2400" b="1" dirty="0"/>
          </a:p>
        </p:txBody>
      </p:sp>
      <p:sp>
        <p:nvSpPr>
          <p:cNvPr id="422" name="Овал 421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11</a:t>
            </a:r>
            <a:endParaRPr lang="ru-RU" sz="2400" b="1" dirty="0"/>
          </a:p>
        </p:txBody>
      </p:sp>
      <p:sp>
        <p:nvSpPr>
          <p:cNvPr id="423" name="Овал 422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r>
              <a:rPr lang="en-US" sz="2400" b="1" dirty="0" smtClean="0"/>
              <a:t>1.5</a:t>
            </a:r>
            <a:endParaRPr lang="ru-RU" sz="2400" b="1" dirty="0"/>
          </a:p>
        </p:txBody>
      </p:sp>
      <p:sp>
        <p:nvSpPr>
          <p:cNvPr id="424" name="Овал 423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12</a:t>
            </a:r>
            <a:endParaRPr lang="ru-RU" sz="2400" b="1" dirty="0"/>
          </a:p>
        </p:txBody>
      </p:sp>
      <p:sp>
        <p:nvSpPr>
          <p:cNvPr id="425" name="Овал 424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r>
              <a:rPr lang="en-US" sz="2400" b="1" dirty="0" smtClean="0"/>
              <a:t>2.5</a:t>
            </a:r>
            <a:endParaRPr lang="ru-RU" sz="2400" b="1" dirty="0"/>
          </a:p>
        </p:txBody>
      </p:sp>
      <p:sp>
        <p:nvSpPr>
          <p:cNvPr id="426" name="Овал 425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13</a:t>
            </a:r>
            <a:endParaRPr lang="ru-RU" sz="2400" b="1" dirty="0"/>
          </a:p>
        </p:txBody>
      </p:sp>
      <p:sp>
        <p:nvSpPr>
          <p:cNvPr id="427" name="Овал 426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r>
              <a:rPr lang="en-US" sz="2400" b="1" dirty="0" smtClean="0"/>
              <a:t>3.5</a:t>
            </a:r>
            <a:endParaRPr lang="ru-RU" sz="2400" b="1" dirty="0"/>
          </a:p>
        </p:txBody>
      </p:sp>
      <p:sp>
        <p:nvSpPr>
          <p:cNvPr id="428" name="Овал 427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14</a:t>
            </a:r>
            <a:endParaRPr lang="ru-RU" sz="2400" b="1" dirty="0"/>
          </a:p>
        </p:txBody>
      </p:sp>
      <p:sp>
        <p:nvSpPr>
          <p:cNvPr id="429" name="Овал 428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r>
              <a:rPr lang="en-US" sz="2400" b="1" dirty="0" smtClean="0"/>
              <a:t>4.5</a:t>
            </a:r>
            <a:endParaRPr lang="ru-RU" sz="2400" b="1" dirty="0"/>
          </a:p>
        </p:txBody>
      </p:sp>
      <p:sp>
        <p:nvSpPr>
          <p:cNvPr id="430" name="Овал 429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15</a:t>
            </a:r>
            <a:endParaRPr lang="ru-RU" sz="2400" b="1" dirty="0"/>
          </a:p>
        </p:txBody>
      </p:sp>
      <p:sp>
        <p:nvSpPr>
          <p:cNvPr id="431" name="Овал 430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r>
              <a:rPr lang="en-US" sz="2400" b="1" dirty="0" smtClean="0"/>
              <a:t>5.5</a:t>
            </a:r>
            <a:endParaRPr lang="ru-RU" sz="2400" b="1" dirty="0"/>
          </a:p>
        </p:txBody>
      </p:sp>
      <p:sp>
        <p:nvSpPr>
          <p:cNvPr id="432" name="Овал 431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16</a:t>
            </a:r>
            <a:endParaRPr lang="ru-RU" sz="2400" b="1" dirty="0"/>
          </a:p>
        </p:txBody>
      </p:sp>
      <p:sp>
        <p:nvSpPr>
          <p:cNvPr id="433" name="Овал 432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r>
              <a:rPr lang="en-US" sz="2400" b="1" dirty="0" smtClean="0"/>
              <a:t>6.5</a:t>
            </a:r>
            <a:endParaRPr lang="ru-RU" sz="2400" b="1" dirty="0"/>
          </a:p>
        </p:txBody>
      </p:sp>
      <p:sp>
        <p:nvSpPr>
          <p:cNvPr id="434" name="Овал 433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17</a:t>
            </a:r>
            <a:endParaRPr lang="ru-RU" sz="2400" b="1" dirty="0"/>
          </a:p>
        </p:txBody>
      </p:sp>
      <p:sp>
        <p:nvSpPr>
          <p:cNvPr id="435" name="Овал 434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r>
              <a:rPr lang="en-US" sz="2400" b="1" dirty="0" smtClean="0"/>
              <a:t>7.5</a:t>
            </a:r>
            <a:endParaRPr lang="ru-RU" sz="2400" b="1" dirty="0"/>
          </a:p>
        </p:txBody>
      </p:sp>
      <p:sp>
        <p:nvSpPr>
          <p:cNvPr id="436" name="Овал 435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18</a:t>
            </a:r>
            <a:endParaRPr lang="ru-RU" sz="2400" b="1" dirty="0"/>
          </a:p>
        </p:txBody>
      </p:sp>
      <p:sp>
        <p:nvSpPr>
          <p:cNvPr id="437" name="Овал 436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</a:t>
            </a:r>
            <a:r>
              <a:rPr lang="en-US" sz="2400" b="1" dirty="0" smtClean="0"/>
              <a:t>8.5</a:t>
            </a:r>
            <a:endParaRPr lang="ru-RU" sz="2400" b="1" dirty="0"/>
          </a:p>
        </p:txBody>
      </p:sp>
      <p:sp>
        <p:nvSpPr>
          <p:cNvPr id="438" name="Овал 437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19</a:t>
            </a:r>
            <a:endParaRPr lang="ru-RU" sz="2400" b="1" dirty="0"/>
          </a:p>
        </p:txBody>
      </p:sp>
      <p:sp>
        <p:nvSpPr>
          <p:cNvPr id="439" name="Овал 438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19.5</a:t>
            </a:r>
            <a:endParaRPr lang="ru-RU" sz="2400" b="1" dirty="0"/>
          </a:p>
        </p:txBody>
      </p:sp>
      <p:sp>
        <p:nvSpPr>
          <p:cNvPr id="440" name="Овал 439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20</a:t>
            </a:r>
            <a:endParaRPr lang="ru-RU" sz="2400" b="1" dirty="0"/>
          </a:p>
        </p:txBody>
      </p:sp>
      <p:sp>
        <p:nvSpPr>
          <p:cNvPr id="441" name="Овал 440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0.5</a:t>
            </a:r>
            <a:endParaRPr lang="ru-RU" sz="2400" b="1" dirty="0"/>
          </a:p>
        </p:txBody>
      </p:sp>
      <p:sp>
        <p:nvSpPr>
          <p:cNvPr id="442" name="Овал 441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21</a:t>
            </a:r>
            <a:endParaRPr lang="ru-RU" sz="2400" b="1" dirty="0"/>
          </a:p>
        </p:txBody>
      </p:sp>
      <p:sp>
        <p:nvSpPr>
          <p:cNvPr id="443" name="Овал 442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1.5</a:t>
            </a:r>
            <a:endParaRPr lang="ru-RU" sz="2400" b="1" dirty="0"/>
          </a:p>
        </p:txBody>
      </p:sp>
      <p:sp>
        <p:nvSpPr>
          <p:cNvPr id="444" name="Овал 443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22</a:t>
            </a:r>
            <a:endParaRPr lang="ru-RU" sz="2400" b="1" dirty="0"/>
          </a:p>
        </p:txBody>
      </p:sp>
      <p:sp>
        <p:nvSpPr>
          <p:cNvPr id="445" name="Овал 444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2.5</a:t>
            </a:r>
            <a:endParaRPr lang="ru-RU" sz="2400" b="1" dirty="0"/>
          </a:p>
        </p:txBody>
      </p:sp>
      <p:sp>
        <p:nvSpPr>
          <p:cNvPr id="446" name="Овал 445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23</a:t>
            </a:r>
            <a:endParaRPr lang="ru-RU" sz="2400" b="1" dirty="0"/>
          </a:p>
        </p:txBody>
      </p:sp>
      <p:sp>
        <p:nvSpPr>
          <p:cNvPr id="447" name="Овал 446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3.5</a:t>
            </a:r>
            <a:endParaRPr lang="ru-RU" sz="2400" b="1" dirty="0"/>
          </a:p>
        </p:txBody>
      </p:sp>
      <p:sp>
        <p:nvSpPr>
          <p:cNvPr id="448" name="Овал 447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24</a:t>
            </a:r>
            <a:endParaRPr lang="ru-RU" sz="2400" b="1" dirty="0"/>
          </a:p>
        </p:txBody>
      </p:sp>
      <p:sp>
        <p:nvSpPr>
          <p:cNvPr id="449" name="Овал 448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4.5</a:t>
            </a:r>
            <a:endParaRPr lang="ru-RU" sz="2400" b="1" dirty="0"/>
          </a:p>
        </p:txBody>
      </p:sp>
      <p:sp>
        <p:nvSpPr>
          <p:cNvPr id="450" name="Овал 449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25</a:t>
            </a:r>
            <a:endParaRPr lang="ru-RU" sz="2400" b="1" dirty="0"/>
          </a:p>
        </p:txBody>
      </p:sp>
      <p:sp>
        <p:nvSpPr>
          <p:cNvPr id="451" name="Овал 450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5.5</a:t>
            </a:r>
            <a:endParaRPr lang="ru-RU" sz="2400" b="1" dirty="0"/>
          </a:p>
        </p:txBody>
      </p:sp>
      <p:sp>
        <p:nvSpPr>
          <p:cNvPr id="452" name="Овал 451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26</a:t>
            </a:r>
            <a:endParaRPr lang="ru-RU" sz="2400" b="1" dirty="0"/>
          </a:p>
        </p:txBody>
      </p:sp>
      <p:sp>
        <p:nvSpPr>
          <p:cNvPr id="453" name="Овал 452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6.5</a:t>
            </a:r>
            <a:endParaRPr lang="ru-RU" sz="2400" b="1" dirty="0"/>
          </a:p>
        </p:txBody>
      </p:sp>
      <p:sp>
        <p:nvSpPr>
          <p:cNvPr id="454" name="Овал 453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27</a:t>
            </a:r>
            <a:endParaRPr lang="ru-RU" sz="2400" b="1" dirty="0"/>
          </a:p>
        </p:txBody>
      </p:sp>
      <p:sp>
        <p:nvSpPr>
          <p:cNvPr id="455" name="Овал 454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7.5</a:t>
            </a:r>
            <a:endParaRPr lang="ru-RU" sz="2400" b="1" dirty="0"/>
          </a:p>
        </p:txBody>
      </p:sp>
      <p:sp>
        <p:nvSpPr>
          <p:cNvPr id="456" name="Овал 455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28</a:t>
            </a:r>
            <a:endParaRPr lang="ru-RU" sz="2400" b="1" dirty="0"/>
          </a:p>
        </p:txBody>
      </p:sp>
      <p:sp>
        <p:nvSpPr>
          <p:cNvPr id="457" name="Овал 456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</a:t>
            </a:r>
            <a:r>
              <a:rPr lang="en-US" sz="2400" b="1" dirty="0" smtClean="0"/>
              <a:t>8.5</a:t>
            </a:r>
            <a:endParaRPr lang="ru-RU" sz="2400" b="1" dirty="0"/>
          </a:p>
        </p:txBody>
      </p:sp>
      <p:sp>
        <p:nvSpPr>
          <p:cNvPr id="458" name="Овал 457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2400" b="1" dirty="0" smtClean="0"/>
              <a:t>29</a:t>
            </a:r>
            <a:endParaRPr lang="ru-RU" sz="2400" b="1" dirty="0"/>
          </a:p>
        </p:txBody>
      </p:sp>
      <p:sp>
        <p:nvSpPr>
          <p:cNvPr id="559" name="Овал 558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29.5</a:t>
            </a:r>
            <a:endParaRPr lang="ru-RU" sz="2400" b="1" dirty="0"/>
          </a:p>
        </p:txBody>
      </p:sp>
      <p:sp>
        <p:nvSpPr>
          <p:cNvPr id="560" name="Овал 559"/>
          <p:cNvSpPr/>
          <p:nvPr/>
        </p:nvSpPr>
        <p:spPr>
          <a:xfrm>
            <a:off x="10573343" y="6116534"/>
            <a:ext cx="1280160" cy="54864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30</a:t>
            </a:r>
            <a:endParaRPr lang="ru-RU" sz="2400" b="1" dirty="0"/>
          </a:p>
        </p:txBody>
      </p:sp>
      <p:sp>
        <p:nvSpPr>
          <p:cNvPr id="561" name="Овал 560"/>
          <p:cNvSpPr/>
          <p:nvPr/>
        </p:nvSpPr>
        <p:spPr>
          <a:xfrm>
            <a:off x="4239203" y="2213387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1</a:t>
            </a:r>
          </a:p>
        </p:txBody>
      </p:sp>
      <p:sp>
        <p:nvSpPr>
          <p:cNvPr id="562" name="Овал 561"/>
          <p:cNvSpPr/>
          <p:nvPr/>
        </p:nvSpPr>
        <p:spPr>
          <a:xfrm>
            <a:off x="5071485" y="2217565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1</a:t>
            </a:r>
            <a:endParaRPr lang="en-US" sz="1200" b="1" dirty="0"/>
          </a:p>
        </p:txBody>
      </p:sp>
      <p:sp>
        <p:nvSpPr>
          <p:cNvPr id="563" name="Овал 562"/>
          <p:cNvSpPr/>
          <p:nvPr/>
        </p:nvSpPr>
        <p:spPr>
          <a:xfrm>
            <a:off x="5861219" y="2209179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1</a:t>
            </a:r>
            <a:endParaRPr lang="en-US" sz="1200" b="1" dirty="0"/>
          </a:p>
        </p:txBody>
      </p:sp>
      <p:sp>
        <p:nvSpPr>
          <p:cNvPr id="564" name="Овал 563"/>
          <p:cNvSpPr/>
          <p:nvPr/>
        </p:nvSpPr>
        <p:spPr>
          <a:xfrm>
            <a:off x="6684006" y="2213357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1</a:t>
            </a:r>
            <a:endParaRPr lang="en-US" sz="1200" b="1" dirty="0"/>
          </a:p>
        </p:txBody>
      </p:sp>
      <p:sp>
        <p:nvSpPr>
          <p:cNvPr id="565" name="Овал 564"/>
          <p:cNvSpPr/>
          <p:nvPr/>
        </p:nvSpPr>
        <p:spPr>
          <a:xfrm>
            <a:off x="7501404" y="2206807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1</a:t>
            </a:r>
            <a:endParaRPr lang="en-US" sz="1200" b="1" dirty="0"/>
          </a:p>
        </p:txBody>
      </p:sp>
      <p:sp>
        <p:nvSpPr>
          <p:cNvPr id="566" name="Овал 565"/>
          <p:cNvSpPr/>
          <p:nvPr/>
        </p:nvSpPr>
        <p:spPr>
          <a:xfrm>
            <a:off x="8324191" y="2210985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1</a:t>
            </a:r>
            <a:endParaRPr lang="en-US" sz="1200" b="1" dirty="0"/>
          </a:p>
        </p:txBody>
      </p:sp>
      <p:sp>
        <p:nvSpPr>
          <p:cNvPr id="567" name="Овал 566"/>
          <p:cNvSpPr/>
          <p:nvPr/>
        </p:nvSpPr>
        <p:spPr>
          <a:xfrm>
            <a:off x="9123420" y="2202599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2</a:t>
            </a:r>
            <a:endParaRPr lang="en-US" sz="1200" b="1" dirty="0"/>
          </a:p>
        </p:txBody>
      </p:sp>
      <p:sp>
        <p:nvSpPr>
          <p:cNvPr id="568" name="Овал 567"/>
          <p:cNvSpPr/>
          <p:nvPr/>
        </p:nvSpPr>
        <p:spPr>
          <a:xfrm>
            <a:off x="9946207" y="2206777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2</a:t>
            </a:r>
            <a:endParaRPr lang="en-US" sz="1200" b="1" dirty="0"/>
          </a:p>
        </p:txBody>
      </p:sp>
      <p:sp>
        <p:nvSpPr>
          <p:cNvPr id="569" name="Овал 568"/>
          <p:cNvSpPr/>
          <p:nvPr/>
        </p:nvSpPr>
        <p:spPr>
          <a:xfrm>
            <a:off x="10720251" y="2213387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2</a:t>
            </a:r>
            <a:endParaRPr lang="en-US" sz="1200" b="1" dirty="0"/>
          </a:p>
        </p:txBody>
      </p:sp>
      <p:sp>
        <p:nvSpPr>
          <p:cNvPr id="570" name="Овал 569"/>
          <p:cNvSpPr/>
          <p:nvPr/>
        </p:nvSpPr>
        <p:spPr>
          <a:xfrm>
            <a:off x="11616926" y="2217565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2</a:t>
            </a:r>
          </a:p>
        </p:txBody>
      </p:sp>
      <p:sp>
        <p:nvSpPr>
          <p:cNvPr id="571" name="Овал 570"/>
          <p:cNvSpPr/>
          <p:nvPr/>
        </p:nvSpPr>
        <p:spPr>
          <a:xfrm>
            <a:off x="4235923" y="3181494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1</a:t>
            </a:r>
          </a:p>
        </p:txBody>
      </p:sp>
      <p:sp>
        <p:nvSpPr>
          <p:cNvPr id="572" name="Овал 571"/>
          <p:cNvSpPr/>
          <p:nvPr/>
        </p:nvSpPr>
        <p:spPr>
          <a:xfrm>
            <a:off x="5068205" y="3185672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1</a:t>
            </a:r>
            <a:endParaRPr lang="en-US" sz="1200" b="1" dirty="0"/>
          </a:p>
        </p:txBody>
      </p:sp>
      <p:sp>
        <p:nvSpPr>
          <p:cNvPr id="573" name="Овал 572"/>
          <p:cNvSpPr/>
          <p:nvPr/>
        </p:nvSpPr>
        <p:spPr>
          <a:xfrm>
            <a:off x="5857939" y="3177286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1</a:t>
            </a:r>
            <a:endParaRPr lang="en-US" sz="1200" b="1" dirty="0"/>
          </a:p>
        </p:txBody>
      </p:sp>
      <p:sp>
        <p:nvSpPr>
          <p:cNvPr id="574" name="Овал 573"/>
          <p:cNvSpPr/>
          <p:nvPr/>
        </p:nvSpPr>
        <p:spPr>
          <a:xfrm>
            <a:off x="6680726" y="3181464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1</a:t>
            </a:r>
            <a:endParaRPr lang="en-US" sz="1200" b="1" dirty="0"/>
          </a:p>
        </p:txBody>
      </p:sp>
      <p:sp>
        <p:nvSpPr>
          <p:cNvPr id="575" name="Овал 574"/>
          <p:cNvSpPr/>
          <p:nvPr/>
        </p:nvSpPr>
        <p:spPr>
          <a:xfrm>
            <a:off x="7498124" y="3174914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1</a:t>
            </a:r>
            <a:endParaRPr lang="en-US" sz="1200" b="1" dirty="0"/>
          </a:p>
        </p:txBody>
      </p:sp>
      <p:sp>
        <p:nvSpPr>
          <p:cNvPr id="576" name="Овал 575"/>
          <p:cNvSpPr/>
          <p:nvPr/>
        </p:nvSpPr>
        <p:spPr>
          <a:xfrm>
            <a:off x="8320911" y="3179092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1</a:t>
            </a:r>
            <a:endParaRPr lang="en-US" sz="1200" b="1" dirty="0"/>
          </a:p>
        </p:txBody>
      </p:sp>
      <p:sp>
        <p:nvSpPr>
          <p:cNvPr id="577" name="Овал 576"/>
          <p:cNvSpPr/>
          <p:nvPr/>
        </p:nvSpPr>
        <p:spPr>
          <a:xfrm>
            <a:off x="9120140" y="3170706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2</a:t>
            </a:r>
            <a:endParaRPr lang="en-US" sz="1200" b="1" dirty="0"/>
          </a:p>
        </p:txBody>
      </p:sp>
      <p:sp>
        <p:nvSpPr>
          <p:cNvPr id="578" name="Овал 577"/>
          <p:cNvSpPr/>
          <p:nvPr/>
        </p:nvSpPr>
        <p:spPr>
          <a:xfrm>
            <a:off x="9942927" y="3174884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2</a:t>
            </a:r>
            <a:endParaRPr lang="en-US" sz="1200" b="1" dirty="0"/>
          </a:p>
        </p:txBody>
      </p:sp>
      <p:sp>
        <p:nvSpPr>
          <p:cNvPr id="579" name="Овал 578"/>
          <p:cNvSpPr/>
          <p:nvPr/>
        </p:nvSpPr>
        <p:spPr>
          <a:xfrm>
            <a:off x="10716971" y="3181494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2</a:t>
            </a:r>
            <a:endParaRPr lang="en-US" sz="1200" b="1" dirty="0"/>
          </a:p>
        </p:txBody>
      </p:sp>
      <p:sp>
        <p:nvSpPr>
          <p:cNvPr id="580" name="Овал 579"/>
          <p:cNvSpPr/>
          <p:nvPr/>
        </p:nvSpPr>
        <p:spPr>
          <a:xfrm>
            <a:off x="11613646" y="3185672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2</a:t>
            </a:r>
          </a:p>
        </p:txBody>
      </p:sp>
      <p:sp>
        <p:nvSpPr>
          <p:cNvPr id="581" name="Овал 580"/>
          <p:cNvSpPr/>
          <p:nvPr/>
        </p:nvSpPr>
        <p:spPr>
          <a:xfrm>
            <a:off x="4235923" y="4161232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1</a:t>
            </a:r>
          </a:p>
        </p:txBody>
      </p:sp>
      <p:sp>
        <p:nvSpPr>
          <p:cNvPr id="582" name="Овал 581"/>
          <p:cNvSpPr/>
          <p:nvPr/>
        </p:nvSpPr>
        <p:spPr>
          <a:xfrm>
            <a:off x="5068205" y="4165410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1</a:t>
            </a:r>
            <a:endParaRPr lang="en-US" sz="1200" b="1" dirty="0"/>
          </a:p>
        </p:txBody>
      </p:sp>
      <p:sp>
        <p:nvSpPr>
          <p:cNvPr id="583" name="Овал 582"/>
          <p:cNvSpPr/>
          <p:nvPr/>
        </p:nvSpPr>
        <p:spPr>
          <a:xfrm>
            <a:off x="5857939" y="4157024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1</a:t>
            </a:r>
            <a:endParaRPr lang="en-US" sz="1200" b="1" dirty="0"/>
          </a:p>
        </p:txBody>
      </p:sp>
      <p:sp>
        <p:nvSpPr>
          <p:cNvPr id="584" name="Овал 583"/>
          <p:cNvSpPr/>
          <p:nvPr/>
        </p:nvSpPr>
        <p:spPr>
          <a:xfrm>
            <a:off x="6680726" y="4161202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1</a:t>
            </a:r>
            <a:endParaRPr lang="en-US" sz="1200" b="1" dirty="0"/>
          </a:p>
        </p:txBody>
      </p:sp>
      <p:sp>
        <p:nvSpPr>
          <p:cNvPr id="585" name="Овал 584"/>
          <p:cNvSpPr/>
          <p:nvPr/>
        </p:nvSpPr>
        <p:spPr>
          <a:xfrm>
            <a:off x="7498124" y="4154652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1</a:t>
            </a:r>
            <a:endParaRPr lang="en-US" sz="1200" b="1" dirty="0"/>
          </a:p>
        </p:txBody>
      </p:sp>
      <p:sp>
        <p:nvSpPr>
          <p:cNvPr id="586" name="Овал 585"/>
          <p:cNvSpPr/>
          <p:nvPr/>
        </p:nvSpPr>
        <p:spPr>
          <a:xfrm>
            <a:off x="8320911" y="4158830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1</a:t>
            </a:r>
            <a:endParaRPr lang="en-US" sz="1200" b="1" dirty="0"/>
          </a:p>
        </p:txBody>
      </p:sp>
      <p:sp>
        <p:nvSpPr>
          <p:cNvPr id="587" name="Овал 586"/>
          <p:cNvSpPr/>
          <p:nvPr/>
        </p:nvSpPr>
        <p:spPr>
          <a:xfrm>
            <a:off x="9120140" y="4150444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2</a:t>
            </a:r>
            <a:endParaRPr lang="en-US" sz="1200" b="1" dirty="0"/>
          </a:p>
        </p:txBody>
      </p:sp>
      <p:sp>
        <p:nvSpPr>
          <p:cNvPr id="588" name="Овал 587"/>
          <p:cNvSpPr/>
          <p:nvPr/>
        </p:nvSpPr>
        <p:spPr>
          <a:xfrm>
            <a:off x="9942927" y="4154622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2</a:t>
            </a:r>
            <a:endParaRPr lang="en-US" sz="1200" b="1" dirty="0"/>
          </a:p>
        </p:txBody>
      </p:sp>
      <p:sp>
        <p:nvSpPr>
          <p:cNvPr id="589" name="Овал 588"/>
          <p:cNvSpPr/>
          <p:nvPr/>
        </p:nvSpPr>
        <p:spPr>
          <a:xfrm>
            <a:off x="10716971" y="4161232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2</a:t>
            </a:r>
            <a:endParaRPr lang="en-US" sz="1200" b="1" dirty="0"/>
          </a:p>
        </p:txBody>
      </p:sp>
      <p:sp>
        <p:nvSpPr>
          <p:cNvPr id="590" name="Овал 589"/>
          <p:cNvSpPr/>
          <p:nvPr/>
        </p:nvSpPr>
        <p:spPr>
          <a:xfrm>
            <a:off x="11613646" y="4165410"/>
            <a:ext cx="45720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8256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26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2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33" dur="2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2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0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2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7" dur="2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2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54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61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68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2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75" dur="2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2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82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8" dur="2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89" dur="2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" dur="2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5" dur="2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96" dur="2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2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" dur="2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03" dur="2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4" dur="2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4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9" dur="2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10" dur="2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1" dur="2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5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2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17" dur="2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2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2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3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24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5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7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0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31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2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8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2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7" dur="2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38" dur="2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9" dur="2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4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45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6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0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1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52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1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8" dur="2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59" dur="2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0" dur="2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2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5" dur="2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66" dur="2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7" dur="2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3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2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73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4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9" dur="2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80" dur="2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1" dur="2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6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87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8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3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94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5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0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01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2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8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7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08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9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9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4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15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6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0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1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22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3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1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8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29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0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2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5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6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7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3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2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43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4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4"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9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50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1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7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2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2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7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2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7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2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7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2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8" fill="hold">
                      <p:stCondLst>
                        <p:cond delay="indefinite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2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7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8" fill="hold">
                      <p:stCondLst>
                        <p:cond delay="indefinite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2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7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8" fill="hold">
                      <p:stCondLst>
                        <p:cond delay="indefinite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2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8" fill="hold">
                      <p:stCondLst>
                        <p:cond delay="indefinite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2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hold">
                      <p:stCondLst>
                        <p:cond delay="indefinite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2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8" fill="hold">
                      <p:stCondLst>
                        <p:cond delay="indefinite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2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7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8" fill="hold">
                      <p:stCondLst>
                        <p:cond delay="indefinite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2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3" fill="hold">
                      <p:stCondLst>
                        <p:cond delay="indefinite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8" fill="hold">
                      <p:stCondLst>
                        <p:cond delay="indefinite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2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2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7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2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2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7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8" fill="hold">
                      <p:stCondLst>
                        <p:cond delay="indefinite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2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7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8" fill="hold">
                      <p:stCondLst>
                        <p:cond delay="indefinite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3" fill="hold">
                      <p:stCondLst>
                        <p:cond delay="indefinite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7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2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7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8" fill="hold">
                      <p:stCondLst>
                        <p:cond delay="indefinite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2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fill="hold">
                      <p:stCondLst>
                        <p:cond delay="indefinite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7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8" fill="hold">
                      <p:stCondLst>
                        <p:cond delay="indefinite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2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7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8" fill="hold">
                      <p:stCondLst>
                        <p:cond delay="indefinite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2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3" fill="hold">
                      <p:stCondLst>
                        <p:cond delay="indefinite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8" fill="hold">
                      <p:stCondLst>
                        <p:cond delay="indefinite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2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8" fill="hold">
                      <p:stCondLst>
                        <p:cond delay="indefinite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2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3" fill="hold">
                      <p:stCondLst>
                        <p:cond delay="indefinite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7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8" fill="hold">
                      <p:stCondLst>
                        <p:cond delay="indefinite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2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8" fill="hold">
                      <p:stCondLst>
                        <p:cond delay="indefinite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2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3" fill="hold">
                      <p:stCondLst>
                        <p:cond delay="indefinite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7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8" fill="hold">
                      <p:stCondLst>
                        <p:cond delay="indefinite"/>
                      </p:stCondLst>
                      <p:childTnLst>
                        <p:par>
                          <p:cTn id="619" fill="hold">
                            <p:stCondLst>
                              <p:cond delay="0"/>
                            </p:stCondLst>
                            <p:childTnLst>
                              <p:par>
                                <p:cTn id="6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2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7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8" fill="hold">
                      <p:stCondLst>
                        <p:cond delay="indefinite"/>
                      </p:stCondLst>
                      <p:childTnLst>
                        <p:par>
                          <p:cTn id="629" fill="hold">
                            <p:stCondLst>
                              <p:cond delay="0"/>
                            </p:stCondLst>
                            <p:childTnLst>
                              <p:par>
                                <p:cTn id="6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2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3" fill="hold">
                      <p:stCondLst>
                        <p:cond delay="indefinite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7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8" fill="hold">
                      <p:stCondLst>
                        <p:cond delay="indefinite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2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8" fill="hold">
                      <p:stCondLst>
                        <p:cond delay="indefinite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2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  <p:seq concurrent="1" nextAc="seek">
              <p:cTn id="653" restart="whenNotActive" fill="hold" evtFilter="cancelBubble" nodeType="interactiveSeq">
                <p:stCondLst>
                  <p:cond evt="onClick" delay="0">
                    <p:tgtEl>
                      <p:spTgt spid="5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4" fill="hold">
                      <p:stCondLst>
                        <p:cond delay="0"/>
                      </p:stCondLst>
                      <p:childTnLst>
                        <p:par>
                          <p:cTn id="655" fill="hold">
                            <p:stCondLst>
                              <p:cond delay="0"/>
                            </p:stCondLst>
                            <p:childTnLst>
                              <p:par>
                                <p:cTn id="6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8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9" fill="hold">
                      <p:stCondLst>
                        <p:cond delay="indefinite"/>
                      </p:stCondLst>
                      <p:childTnLst>
                        <p:par>
                          <p:cTn id="660" fill="hold">
                            <p:stCondLst>
                              <p:cond delay="0"/>
                            </p:stCondLst>
                            <p:childTnLst>
                              <p:par>
                                <p:cTn id="6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3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4" fill="hold">
                      <p:stCondLst>
                        <p:cond delay="indefinite"/>
                      </p:stCondLst>
                      <p:childTnLst>
                        <p:par>
                          <p:cTn id="665" fill="hold">
                            <p:stCondLst>
                              <p:cond delay="0"/>
                            </p:stCondLst>
                            <p:childTnLst>
                              <p:par>
                                <p:cTn id="6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8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9" fill="hold">
                      <p:stCondLst>
                        <p:cond delay="indefinite"/>
                      </p:stCondLst>
                      <p:childTnLst>
                        <p:par>
                          <p:cTn id="670" fill="hold">
                            <p:stCondLst>
                              <p:cond delay="0"/>
                            </p:stCondLst>
                            <p:childTnLst>
                              <p:par>
                                <p:cTn id="6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3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4" fill="hold">
                      <p:stCondLst>
                        <p:cond delay="indefinite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8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9" fill="hold">
                      <p:stCondLst>
                        <p:cond delay="indefinite"/>
                      </p:stCondLst>
                      <p:childTnLst>
                        <p:par>
                          <p:cTn id="680" fill="hold">
                            <p:stCondLst>
                              <p:cond delay="0"/>
                            </p:stCondLst>
                            <p:childTnLst>
                              <p:par>
                                <p:cTn id="6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3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4" fill="hold">
                      <p:stCondLst>
                        <p:cond delay="indefinite"/>
                      </p:stCondLst>
                      <p:childTnLst>
                        <p:par>
                          <p:cTn id="685" fill="hold">
                            <p:stCondLst>
                              <p:cond delay="0"/>
                            </p:stCondLst>
                            <p:childTnLst>
                              <p:par>
                                <p:cTn id="6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8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9" fill="hold">
                      <p:stCondLst>
                        <p:cond delay="indefinite"/>
                      </p:stCondLst>
                      <p:childTnLst>
                        <p:par>
                          <p:cTn id="690" fill="hold">
                            <p:stCondLst>
                              <p:cond delay="0"/>
                            </p:stCondLst>
                            <p:childTnLst>
                              <p:par>
                                <p:cTn id="6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3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4" fill="hold">
                      <p:stCondLst>
                        <p:cond delay="indefinite"/>
                      </p:stCondLst>
                      <p:childTnLst>
                        <p:par>
                          <p:cTn id="695" fill="hold">
                            <p:stCondLst>
                              <p:cond delay="0"/>
                            </p:stCondLst>
                            <p:childTnLst>
                              <p:par>
                                <p:cTn id="6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8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9" fill="hold">
                      <p:stCondLst>
                        <p:cond delay="indefinite"/>
                      </p:stCondLst>
                      <p:childTnLst>
                        <p:par>
                          <p:cTn id="700" fill="hold">
                            <p:stCondLst>
                              <p:cond delay="0"/>
                            </p:stCondLst>
                            <p:childTnLst>
                              <p:par>
                                <p:cTn id="7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3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4" fill="hold">
                      <p:stCondLst>
                        <p:cond delay="indefinite"/>
                      </p:stCondLst>
                      <p:childTnLst>
                        <p:par>
                          <p:cTn id="705" fill="hold">
                            <p:stCondLst>
                              <p:cond delay="0"/>
                            </p:stCondLst>
                            <p:childTnLst>
                              <p:par>
                                <p:cTn id="7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8"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9" fill="hold">
                      <p:stCondLst>
                        <p:cond delay="indefinite"/>
                      </p:stCondLst>
                      <p:childTnLst>
                        <p:par>
                          <p:cTn id="710" fill="hold">
                            <p:stCondLst>
                              <p:cond delay="0"/>
                            </p:stCondLst>
                            <p:childTnLst>
                              <p:par>
                                <p:cTn id="7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3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4" fill="hold">
                      <p:stCondLst>
                        <p:cond delay="indefinite"/>
                      </p:stCondLst>
                      <p:childTnLst>
                        <p:par>
                          <p:cTn id="715" fill="hold">
                            <p:stCondLst>
                              <p:cond delay="0"/>
                            </p:stCondLst>
                            <p:childTnLst>
                              <p:par>
                                <p:cTn id="7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8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9" fill="hold">
                      <p:stCondLst>
                        <p:cond delay="indefinite"/>
                      </p:stCondLst>
                      <p:childTnLst>
                        <p:par>
                          <p:cTn id="720" fill="hold">
                            <p:stCondLst>
                              <p:cond delay="0"/>
                            </p:stCondLst>
                            <p:childTnLst>
                              <p:par>
                                <p:cTn id="7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3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4" fill="hold">
                      <p:stCondLst>
                        <p:cond delay="indefinite"/>
                      </p:stCondLst>
                      <p:childTnLst>
                        <p:par>
                          <p:cTn id="725" fill="hold">
                            <p:stCondLst>
                              <p:cond delay="0"/>
                            </p:stCondLst>
                            <p:childTnLst>
                              <p:par>
                                <p:cTn id="7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8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9" fill="hold">
                      <p:stCondLst>
                        <p:cond delay="indefinite"/>
                      </p:stCondLst>
                      <p:childTnLst>
                        <p:par>
                          <p:cTn id="730" fill="hold">
                            <p:stCondLst>
                              <p:cond delay="0"/>
                            </p:stCondLst>
                            <p:childTnLst>
                              <p:par>
                                <p:cTn id="7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3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4" fill="hold">
                      <p:stCondLst>
                        <p:cond delay="indefinite"/>
                      </p:stCondLst>
                      <p:childTnLst>
                        <p:par>
                          <p:cTn id="735" fill="hold">
                            <p:stCondLst>
                              <p:cond delay="0"/>
                            </p:stCondLst>
                            <p:childTnLst>
                              <p:par>
                                <p:cTn id="7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8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9" fill="hold">
                      <p:stCondLst>
                        <p:cond delay="indefinite"/>
                      </p:stCondLst>
                      <p:childTnLst>
                        <p:par>
                          <p:cTn id="740" fill="hold">
                            <p:stCondLst>
                              <p:cond delay="0"/>
                            </p:stCondLst>
                            <p:childTnLst>
                              <p:par>
                                <p:cTn id="7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3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4" fill="hold">
                      <p:stCondLst>
                        <p:cond delay="indefinite"/>
                      </p:stCondLst>
                      <p:childTnLst>
                        <p:par>
                          <p:cTn id="745" fill="hold">
                            <p:stCondLst>
                              <p:cond delay="0"/>
                            </p:stCondLst>
                            <p:childTnLst>
                              <p:par>
                                <p:cTn id="7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8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9" fill="hold">
                      <p:stCondLst>
                        <p:cond delay="indefinite"/>
                      </p:stCondLst>
                      <p:childTnLst>
                        <p:par>
                          <p:cTn id="750" fill="hold">
                            <p:stCondLst>
                              <p:cond delay="0"/>
                            </p:stCondLst>
                            <p:childTnLst>
                              <p:par>
                                <p:cTn id="7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3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4" fill="hold">
                      <p:stCondLst>
                        <p:cond delay="indefinite"/>
                      </p:stCondLst>
                      <p:childTnLst>
                        <p:par>
                          <p:cTn id="755" fill="hold">
                            <p:stCondLst>
                              <p:cond delay="0"/>
                            </p:stCondLst>
                            <p:childTnLst>
                              <p:par>
                                <p:cTn id="7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8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9" fill="hold">
                      <p:stCondLst>
                        <p:cond delay="indefinite"/>
                      </p:stCondLst>
                      <p:childTnLst>
                        <p:par>
                          <p:cTn id="760" fill="hold">
                            <p:stCondLst>
                              <p:cond delay="0"/>
                            </p:stCondLst>
                            <p:childTnLst>
                              <p:par>
                                <p:cTn id="7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3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4" fill="hold">
                      <p:stCondLst>
                        <p:cond delay="indefinite"/>
                      </p:stCondLst>
                      <p:childTnLst>
                        <p:par>
                          <p:cTn id="765" fill="hold">
                            <p:stCondLst>
                              <p:cond delay="0"/>
                            </p:stCondLst>
                            <p:childTnLst>
                              <p:par>
                                <p:cTn id="7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8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9" fill="hold">
                      <p:stCondLst>
                        <p:cond delay="indefinite"/>
                      </p:stCondLst>
                      <p:childTnLst>
                        <p:par>
                          <p:cTn id="770" fill="hold">
                            <p:stCondLst>
                              <p:cond delay="0"/>
                            </p:stCondLst>
                            <p:childTnLst>
                              <p:par>
                                <p:cTn id="7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3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4" fill="hold">
                      <p:stCondLst>
                        <p:cond delay="indefinite"/>
                      </p:stCondLst>
                      <p:childTnLst>
                        <p:par>
                          <p:cTn id="775" fill="hold">
                            <p:stCondLst>
                              <p:cond delay="0"/>
                            </p:stCondLst>
                            <p:childTnLst>
                              <p:par>
                                <p:cTn id="7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8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9" fill="hold">
                      <p:stCondLst>
                        <p:cond delay="indefinite"/>
                      </p:stCondLst>
                      <p:childTnLst>
                        <p:par>
                          <p:cTn id="780" fill="hold">
                            <p:stCondLst>
                              <p:cond delay="0"/>
                            </p:stCondLst>
                            <p:childTnLst>
                              <p:par>
                                <p:cTn id="7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3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4" fill="hold">
                      <p:stCondLst>
                        <p:cond delay="indefinite"/>
                      </p:stCondLst>
                      <p:childTnLst>
                        <p:par>
                          <p:cTn id="785" fill="hold">
                            <p:stCondLst>
                              <p:cond delay="0"/>
                            </p:stCondLst>
                            <p:childTnLst>
                              <p:par>
                                <p:cTn id="7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8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9" fill="hold">
                      <p:stCondLst>
                        <p:cond delay="indefinite"/>
                      </p:stCondLst>
                      <p:childTnLst>
                        <p:par>
                          <p:cTn id="790" fill="hold">
                            <p:stCondLst>
                              <p:cond delay="0"/>
                            </p:stCondLst>
                            <p:childTnLst>
                              <p:par>
                                <p:cTn id="7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3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4" fill="hold">
                      <p:stCondLst>
                        <p:cond delay="indefinite"/>
                      </p:stCondLst>
                      <p:childTnLst>
                        <p:par>
                          <p:cTn id="795" fill="hold">
                            <p:stCondLst>
                              <p:cond delay="0"/>
                            </p:stCondLst>
                            <p:childTnLst>
                              <p:par>
                                <p:cTn id="7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8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9" fill="hold">
                      <p:stCondLst>
                        <p:cond delay="indefinite"/>
                      </p:stCondLst>
                      <p:childTnLst>
                        <p:par>
                          <p:cTn id="800" fill="hold">
                            <p:stCondLst>
                              <p:cond delay="0"/>
                            </p:stCondLst>
                            <p:childTnLst>
                              <p:par>
                                <p:cTn id="8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3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4" fill="hold">
                      <p:stCondLst>
                        <p:cond delay="indefinite"/>
                      </p:stCondLst>
                      <p:childTnLst>
                        <p:par>
                          <p:cTn id="805" fill="hold">
                            <p:stCondLst>
                              <p:cond delay="0"/>
                            </p:stCondLst>
                            <p:childTnLst>
                              <p:par>
                                <p:cTn id="8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8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9" fill="hold">
                      <p:stCondLst>
                        <p:cond delay="indefinite"/>
                      </p:stCondLst>
                      <p:childTnLst>
                        <p:par>
                          <p:cTn id="810" fill="hold">
                            <p:stCondLst>
                              <p:cond delay="0"/>
                            </p:stCondLst>
                            <p:childTnLst>
                              <p:par>
                                <p:cTn id="8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3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4" fill="hold">
                      <p:stCondLst>
                        <p:cond delay="indefinite"/>
                      </p:stCondLst>
                      <p:childTnLst>
                        <p:par>
                          <p:cTn id="815" fill="hold">
                            <p:stCondLst>
                              <p:cond delay="0"/>
                            </p:stCondLst>
                            <p:childTnLst>
                              <p:par>
                                <p:cTn id="8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8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9" fill="hold">
                      <p:stCondLst>
                        <p:cond delay="indefinite"/>
                      </p:stCondLst>
                      <p:childTnLst>
                        <p:par>
                          <p:cTn id="820" fill="hold">
                            <p:stCondLst>
                              <p:cond delay="0"/>
                            </p:stCondLst>
                            <p:childTnLst>
                              <p:par>
                                <p:cTn id="8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3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4" fill="hold">
                      <p:stCondLst>
                        <p:cond delay="indefinite"/>
                      </p:stCondLst>
                      <p:childTnLst>
                        <p:par>
                          <p:cTn id="825" fill="hold">
                            <p:stCondLst>
                              <p:cond delay="0"/>
                            </p:stCondLst>
                            <p:childTnLst>
                              <p:par>
                                <p:cTn id="8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8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9" fill="hold">
                      <p:stCondLst>
                        <p:cond delay="indefinite"/>
                      </p:stCondLst>
                      <p:childTnLst>
                        <p:par>
                          <p:cTn id="830" fill="hold">
                            <p:stCondLst>
                              <p:cond delay="0"/>
                            </p:stCondLst>
                            <p:childTnLst>
                              <p:par>
                                <p:cTn id="8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3"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4" fill="hold">
                      <p:stCondLst>
                        <p:cond delay="indefinite"/>
                      </p:stCondLst>
                      <p:childTnLst>
                        <p:par>
                          <p:cTn id="835" fill="hold">
                            <p:stCondLst>
                              <p:cond delay="0"/>
                            </p:stCondLst>
                            <p:childTnLst>
                              <p:par>
                                <p:cTn id="8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8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9" fill="hold">
                      <p:stCondLst>
                        <p:cond delay="indefinite"/>
                      </p:stCondLst>
                      <p:childTnLst>
                        <p:par>
                          <p:cTn id="840" fill="hold">
                            <p:stCondLst>
                              <p:cond delay="0"/>
                            </p:stCondLst>
                            <p:childTnLst>
                              <p:par>
                                <p:cTn id="8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3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4" fill="hold">
                      <p:stCondLst>
                        <p:cond delay="indefinite"/>
                      </p:stCondLst>
                      <p:childTnLst>
                        <p:par>
                          <p:cTn id="845" fill="hold">
                            <p:stCondLst>
                              <p:cond delay="0"/>
                            </p:stCondLst>
                            <p:childTnLst>
                              <p:par>
                                <p:cTn id="8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8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9" fill="hold">
                      <p:stCondLst>
                        <p:cond delay="indefinite"/>
                      </p:stCondLst>
                      <p:childTnLst>
                        <p:par>
                          <p:cTn id="850" fill="hold">
                            <p:stCondLst>
                              <p:cond delay="0"/>
                            </p:stCondLst>
                            <p:childTnLst>
                              <p:par>
                                <p:cTn id="8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3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4" fill="hold">
                      <p:stCondLst>
                        <p:cond delay="indefinite"/>
                      </p:stCondLst>
                      <p:childTnLst>
                        <p:par>
                          <p:cTn id="855" fill="hold">
                            <p:stCondLst>
                              <p:cond delay="0"/>
                            </p:stCondLst>
                            <p:childTnLst>
                              <p:par>
                                <p:cTn id="8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8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9" fill="hold">
                      <p:stCondLst>
                        <p:cond delay="indefinite"/>
                      </p:stCondLst>
                      <p:childTnLst>
                        <p:par>
                          <p:cTn id="860" fill="hold">
                            <p:stCondLst>
                              <p:cond delay="0"/>
                            </p:stCondLst>
                            <p:childTnLst>
                              <p:par>
                                <p:cTn id="8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3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4" fill="hold">
                      <p:stCondLst>
                        <p:cond delay="indefinite"/>
                      </p:stCondLst>
                      <p:childTnLst>
                        <p:par>
                          <p:cTn id="865" fill="hold">
                            <p:stCondLst>
                              <p:cond delay="0"/>
                            </p:stCondLst>
                            <p:childTnLst>
                              <p:par>
                                <p:cTn id="8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8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9" fill="hold">
                      <p:stCondLst>
                        <p:cond delay="indefinite"/>
                      </p:stCondLst>
                      <p:childTnLst>
                        <p:par>
                          <p:cTn id="870" fill="hold">
                            <p:stCondLst>
                              <p:cond delay="0"/>
                            </p:stCondLst>
                            <p:childTnLst>
                              <p:par>
                                <p:cTn id="8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3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4" fill="hold">
                      <p:stCondLst>
                        <p:cond delay="indefinite"/>
                      </p:stCondLst>
                      <p:childTnLst>
                        <p:par>
                          <p:cTn id="875" fill="hold">
                            <p:stCondLst>
                              <p:cond delay="0"/>
                            </p:stCondLst>
                            <p:childTnLst>
                              <p:par>
                                <p:cTn id="8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8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9" fill="hold">
                      <p:stCondLst>
                        <p:cond delay="indefinite"/>
                      </p:stCondLst>
                      <p:childTnLst>
                        <p:par>
                          <p:cTn id="880" fill="hold">
                            <p:stCondLst>
                              <p:cond delay="0"/>
                            </p:stCondLst>
                            <p:childTnLst>
                              <p:par>
                                <p:cTn id="8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3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4" fill="hold">
                      <p:stCondLst>
                        <p:cond delay="indefinite"/>
                      </p:stCondLst>
                      <p:childTnLst>
                        <p:par>
                          <p:cTn id="885" fill="hold">
                            <p:stCondLst>
                              <p:cond delay="0"/>
                            </p:stCondLst>
                            <p:childTnLst>
                              <p:par>
                                <p:cTn id="8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8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9" fill="hold">
                      <p:stCondLst>
                        <p:cond delay="indefinite"/>
                      </p:stCondLst>
                      <p:childTnLst>
                        <p:par>
                          <p:cTn id="890" fill="hold">
                            <p:stCondLst>
                              <p:cond delay="0"/>
                            </p:stCondLst>
                            <p:childTnLst>
                              <p:par>
                                <p:cTn id="8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3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4" fill="hold">
                      <p:stCondLst>
                        <p:cond delay="indefinite"/>
                      </p:stCondLst>
                      <p:childTnLst>
                        <p:par>
                          <p:cTn id="895" fill="hold">
                            <p:stCondLst>
                              <p:cond delay="0"/>
                            </p:stCondLst>
                            <p:childTnLst>
                              <p:par>
                                <p:cTn id="8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8" dur="5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9" fill="hold">
                      <p:stCondLst>
                        <p:cond delay="indefinite"/>
                      </p:stCondLst>
                      <p:childTnLst>
                        <p:par>
                          <p:cTn id="900" fill="hold">
                            <p:stCondLst>
                              <p:cond delay="0"/>
                            </p:stCondLst>
                            <p:childTnLst>
                              <p:par>
                                <p:cTn id="9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3" dur="5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4" fill="hold">
                      <p:stCondLst>
                        <p:cond delay="indefinite"/>
                      </p:stCondLst>
                      <p:childTnLst>
                        <p:par>
                          <p:cTn id="905" fill="hold">
                            <p:stCondLst>
                              <p:cond delay="0"/>
                            </p:stCondLst>
                            <p:childTnLst>
                              <p:par>
                                <p:cTn id="9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8" dur="5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9" fill="hold">
                      <p:stCondLst>
                        <p:cond delay="indefinite"/>
                      </p:stCondLst>
                      <p:childTnLst>
                        <p:par>
                          <p:cTn id="910" fill="hold">
                            <p:stCondLst>
                              <p:cond delay="0"/>
                            </p:stCondLst>
                            <p:childTnLst>
                              <p:par>
                                <p:cTn id="9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3" dur="5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4" fill="hold">
                      <p:stCondLst>
                        <p:cond delay="indefinite"/>
                      </p:stCondLst>
                      <p:childTnLst>
                        <p:par>
                          <p:cTn id="915" fill="hold">
                            <p:stCondLst>
                              <p:cond delay="0"/>
                            </p:stCondLst>
                            <p:childTnLst>
                              <p:par>
                                <p:cTn id="9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8" dur="5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9" fill="hold">
                      <p:stCondLst>
                        <p:cond delay="indefinite"/>
                      </p:stCondLst>
                      <p:childTnLst>
                        <p:par>
                          <p:cTn id="920" fill="hold">
                            <p:stCondLst>
                              <p:cond delay="0"/>
                            </p:stCondLst>
                            <p:childTnLst>
                              <p:par>
                                <p:cTn id="9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3" dur="5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4" fill="hold">
                      <p:stCondLst>
                        <p:cond delay="indefinite"/>
                      </p:stCondLst>
                      <p:childTnLst>
                        <p:par>
                          <p:cTn id="925" fill="hold">
                            <p:stCondLst>
                              <p:cond delay="0"/>
                            </p:stCondLst>
                            <p:childTnLst>
                              <p:par>
                                <p:cTn id="9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8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9" fill="hold">
                      <p:stCondLst>
                        <p:cond delay="indefinite"/>
                      </p:stCondLst>
                      <p:childTnLst>
                        <p:par>
                          <p:cTn id="930" fill="hold">
                            <p:stCondLst>
                              <p:cond delay="0"/>
                            </p:stCondLst>
                            <p:childTnLst>
                              <p:par>
                                <p:cTn id="9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3" dur="5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4" fill="hold">
                      <p:stCondLst>
                        <p:cond delay="indefinite"/>
                      </p:stCondLst>
                      <p:childTnLst>
                        <p:par>
                          <p:cTn id="935" fill="hold">
                            <p:stCondLst>
                              <p:cond delay="0"/>
                            </p:stCondLst>
                            <p:childTnLst>
                              <p:par>
                                <p:cTn id="9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8" dur="5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9" fill="hold">
                      <p:stCondLst>
                        <p:cond delay="indefinite"/>
                      </p:stCondLst>
                      <p:childTnLst>
                        <p:par>
                          <p:cTn id="940" fill="hold">
                            <p:stCondLst>
                              <p:cond delay="0"/>
                            </p:stCondLst>
                            <p:childTnLst>
                              <p:par>
                                <p:cTn id="9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3" dur="5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4" fill="hold">
                      <p:stCondLst>
                        <p:cond delay="indefinite"/>
                      </p:stCondLst>
                      <p:childTnLst>
                        <p:par>
                          <p:cTn id="945" fill="hold">
                            <p:stCondLst>
                              <p:cond delay="0"/>
                            </p:stCondLst>
                            <p:childTnLst>
                              <p:par>
                                <p:cTn id="9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8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9" fill="hold">
                      <p:stCondLst>
                        <p:cond delay="indefinite"/>
                      </p:stCondLst>
                      <p:childTnLst>
                        <p:par>
                          <p:cTn id="950" fill="hold">
                            <p:stCondLst>
                              <p:cond delay="0"/>
                            </p:stCondLst>
                            <p:childTnLst>
                              <p:par>
                                <p:cTn id="9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3" dur="5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9"/>
                  </p:tgtEl>
                </p:cond>
              </p:nextCondLst>
            </p:seq>
            <p:seq concurrent="1" nextAc="seek">
              <p:cTn id="954" restart="whenNotActive" fill="hold" evtFilter="cancelBubble" nodeType="interactiveSeq">
                <p:stCondLst>
                  <p:cond evt="onClick" delay="0">
                    <p:tgtEl>
                      <p:spTgt spid="6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5" fill="hold">
                      <p:stCondLst>
                        <p:cond delay="0"/>
                      </p:stCondLst>
                      <p:childTnLst>
                        <p:par>
                          <p:cTn id="956" fill="hold">
                            <p:stCondLst>
                              <p:cond delay="0"/>
                            </p:stCondLst>
                            <p:childTnLst>
                              <p:par>
                                <p:cTn id="9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9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0" fill="hold">
                      <p:stCondLst>
                        <p:cond delay="indefinite"/>
                      </p:stCondLst>
                      <p:childTnLst>
                        <p:par>
                          <p:cTn id="961" fill="hold">
                            <p:stCondLst>
                              <p:cond delay="0"/>
                            </p:stCondLst>
                            <p:childTnLst>
                              <p:par>
                                <p:cTn id="9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4"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5" fill="hold">
                      <p:stCondLst>
                        <p:cond delay="indefinite"/>
                      </p:stCondLst>
                      <p:childTnLst>
                        <p:par>
                          <p:cTn id="966" fill="hold">
                            <p:stCondLst>
                              <p:cond delay="0"/>
                            </p:stCondLst>
                            <p:childTnLst>
                              <p:par>
                                <p:cTn id="9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9"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0" fill="hold">
                      <p:stCondLst>
                        <p:cond delay="indefinite"/>
                      </p:stCondLst>
                      <p:childTnLst>
                        <p:par>
                          <p:cTn id="971" fill="hold">
                            <p:stCondLst>
                              <p:cond delay="0"/>
                            </p:stCondLst>
                            <p:childTnLst>
                              <p:par>
                                <p:cTn id="9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4" dur="5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5" fill="hold">
                      <p:stCondLst>
                        <p:cond delay="indefinite"/>
                      </p:stCondLst>
                      <p:childTnLst>
                        <p:par>
                          <p:cTn id="976" fill="hold">
                            <p:stCondLst>
                              <p:cond delay="0"/>
                            </p:stCondLst>
                            <p:childTnLst>
                              <p:par>
                                <p:cTn id="9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9"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0" fill="hold">
                      <p:stCondLst>
                        <p:cond delay="indefinite"/>
                      </p:stCondLst>
                      <p:childTnLst>
                        <p:par>
                          <p:cTn id="981" fill="hold">
                            <p:stCondLst>
                              <p:cond delay="0"/>
                            </p:stCondLst>
                            <p:childTnLst>
                              <p:par>
                                <p:cTn id="9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4"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5" fill="hold">
                      <p:stCondLst>
                        <p:cond delay="indefinite"/>
                      </p:stCondLst>
                      <p:childTnLst>
                        <p:par>
                          <p:cTn id="986" fill="hold">
                            <p:stCondLst>
                              <p:cond delay="0"/>
                            </p:stCondLst>
                            <p:childTnLst>
                              <p:par>
                                <p:cTn id="9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9" dur="5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0" fill="hold">
                      <p:stCondLst>
                        <p:cond delay="indefinite"/>
                      </p:stCondLst>
                      <p:childTnLst>
                        <p:par>
                          <p:cTn id="991" fill="hold">
                            <p:stCondLst>
                              <p:cond delay="0"/>
                            </p:stCondLst>
                            <p:childTnLst>
                              <p:par>
                                <p:cTn id="9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4" dur="5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5" fill="hold">
                      <p:stCondLst>
                        <p:cond delay="indefinite"/>
                      </p:stCondLst>
                      <p:childTnLst>
                        <p:par>
                          <p:cTn id="996" fill="hold">
                            <p:stCondLst>
                              <p:cond delay="0"/>
                            </p:stCondLst>
                            <p:childTnLst>
                              <p:par>
                                <p:cTn id="9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9" dur="5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0" fill="hold">
                      <p:stCondLst>
                        <p:cond delay="indefinite"/>
                      </p:stCondLst>
                      <p:childTnLst>
                        <p:par>
                          <p:cTn id="1001" fill="hold">
                            <p:stCondLst>
                              <p:cond delay="0"/>
                            </p:stCondLst>
                            <p:childTnLst>
                              <p:par>
                                <p:cTn id="10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4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5" fill="hold">
                      <p:stCondLst>
                        <p:cond delay="indefinite"/>
                      </p:stCondLst>
                      <p:childTnLst>
                        <p:par>
                          <p:cTn id="1006" fill="hold">
                            <p:stCondLst>
                              <p:cond delay="0"/>
                            </p:stCondLst>
                            <p:childTnLst>
                              <p:par>
                                <p:cTn id="10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9" dur="5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0" fill="hold">
                      <p:stCondLst>
                        <p:cond delay="indefinite"/>
                      </p:stCondLst>
                      <p:childTnLst>
                        <p:par>
                          <p:cTn id="1011" fill="hold">
                            <p:stCondLst>
                              <p:cond delay="0"/>
                            </p:stCondLst>
                            <p:childTnLst>
                              <p:par>
                                <p:cTn id="10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4" dur="5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5" fill="hold">
                      <p:stCondLst>
                        <p:cond delay="indefinite"/>
                      </p:stCondLst>
                      <p:childTnLst>
                        <p:par>
                          <p:cTn id="1016" fill="hold">
                            <p:stCondLst>
                              <p:cond delay="0"/>
                            </p:stCondLst>
                            <p:childTnLst>
                              <p:par>
                                <p:cTn id="10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9" dur="5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0" fill="hold">
                      <p:stCondLst>
                        <p:cond delay="indefinite"/>
                      </p:stCondLst>
                      <p:childTnLst>
                        <p:par>
                          <p:cTn id="1021" fill="hold">
                            <p:stCondLst>
                              <p:cond delay="0"/>
                            </p:stCondLst>
                            <p:childTnLst>
                              <p:par>
                                <p:cTn id="10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4" dur="5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5" fill="hold">
                      <p:stCondLst>
                        <p:cond delay="indefinite"/>
                      </p:stCondLst>
                      <p:childTnLst>
                        <p:par>
                          <p:cTn id="1026" fill="hold">
                            <p:stCondLst>
                              <p:cond delay="0"/>
                            </p:stCondLst>
                            <p:childTnLst>
                              <p:par>
                                <p:cTn id="10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9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0" fill="hold">
                      <p:stCondLst>
                        <p:cond delay="indefinite"/>
                      </p:stCondLst>
                      <p:childTnLst>
                        <p:par>
                          <p:cTn id="1031" fill="hold">
                            <p:stCondLst>
                              <p:cond delay="0"/>
                            </p:stCondLst>
                            <p:childTnLst>
                              <p:par>
                                <p:cTn id="10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4" dur="5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5" fill="hold">
                      <p:stCondLst>
                        <p:cond delay="indefinite"/>
                      </p:stCondLst>
                      <p:childTnLst>
                        <p:par>
                          <p:cTn id="1036" fill="hold">
                            <p:stCondLst>
                              <p:cond delay="0"/>
                            </p:stCondLst>
                            <p:childTnLst>
                              <p:par>
                                <p:cTn id="10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9" dur="5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0" fill="hold">
                      <p:stCondLst>
                        <p:cond delay="indefinite"/>
                      </p:stCondLst>
                      <p:childTnLst>
                        <p:par>
                          <p:cTn id="1041" fill="hold">
                            <p:stCondLst>
                              <p:cond delay="0"/>
                            </p:stCondLst>
                            <p:childTnLst>
                              <p:par>
                                <p:cTn id="10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4" dur="5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5" fill="hold">
                      <p:stCondLst>
                        <p:cond delay="indefinite"/>
                      </p:stCondLst>
                      <p:childTnLst>
                        <p:par>
                          <p:cTn id="1046" fill="hold">
                            <p:stCondLst>
                              <p:cond delay="0"/>
                            </p:stCondLst>
                            <p:childTnLst>
                              <p:par>
                                <p:cTn id="10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9" dur="5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0" fill="hold">
                      <p:stCondLst>
                        <p:cond delay="indefinite"/>
                      </p:stCondLst>
                      <p:childTnLst>
                        <p:par>
                          <p:cTn id="1051" fill="hold">
                            <p:stCondLst>
                              <p:cond delay="0"/>
                            </p:stCondLst>
                            <p:childTnLst>
                              <p:par>
                                <p:cTn id="10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4" dur="5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5" fill="hold">
                      <p:stCondLst>
                        <p:cond delay="indefinite"/>
                      </p:stCondLst>
                      <p:childTnLst>
                        <p:par>
                          <p:cTn id="1056" fill="hold">
                            <p:stCondLst>
                              <p:cond delay="0"/>
                            </p:stCondLst>
                            <p:childTnLst>
                              <p:par>
                                <p:cTn id="10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9" dur="5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0" fill="hold">
                      <p:stCondLst>
                        <p:cond delay="indefinite"/>
                      </p:stCondLst>
                      <p:childTnLst>
                        <p:par>
                          <p:cTn id="1061" fill="hold">
                            <p:stCondLst>
                              <p:cond delay="0"/>
                            </p:stCondLst>
                            <p:childTnLst>
                              <p:par>
                                <p:cTn id="10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4" dur="5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5" fill="hold">
                      <p:stCondLst>
                        <p:cond delay="indefinite"/>
                      </p:stCondLst>
                      <p:childTnLst>
                        <p:par>
                          <p:cTn id="1066" fill="hold">
                            <p:stCondLst>
                              <p:cond delay="0"/>
                            </p:stCondLst>
                            <p:childTnLst>
                              <p:par>
                                <p:cTn id="10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9" dur="50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0" fill="hold">
                      <p:stCondLst>
                        <p:cond delay="indefinite"/>
                      </p:stCondLst>
                      <p:childTnLst>
                        <p:par>
                          <p:cTn id="1071" fill="hold">
                            <p:stCondLst>
                              <p:cond delay="0"/>
                            </p:stCondLst>
                            <p:childTnLst>
                              <p:par>
                                <p:cTn id="10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4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5" fill="hold">
                      <p:stCondLst>
                        <p:cond delay="indefinite"/>
                      </p:stCondLst>
                      <p:childTnLst>
                        <p:par>
                          <p:cTn id="1076" fill="hold">
                            <p:stCondLst>
                              <p:cond delay="0"/>
                            </p:stCondLst>
                            <p:childTnLst>
                              <p:par>
                                <p:cTn id="10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9"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0" fill="hold">
                      <p:stCondLst>
                        <p:cond delay="indefinite"/>
                      </p:stCondLst>
                      <p:childTnLst>
                        <p:par>
                          <p:cTn id="1081" fill="hold">
                            <p:stCondLst>
                              <p:cond delay="0"/>
                            </p:stCondLst>
                            <p:childTnLst>
                              <p:par>
                                <p:cTn id="10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4" dur="5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5" fill="hold">
                      <p:stCondLst>
                        <p:cond delay="indefinite"/>
                      </p:stCondLst>
                      <p:childTnLst>
                        <p:par>
                          <p:cTn id="1086" fill="hold">
                            <p:stCondLst>
                              <p:cond delay="0"/>
                            </p:stCondLst>
                            <p:childTnLst>
                              <p:par>
                                <p:cTn id="10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9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0" fill="hold">
                      <p:stCondLst>
                        <p:cond delay="indefinite"/>
                      </p:stCondLst>
                      <p:childTnLst>
                        <p:par>
                          <p:cTn id="1091" fill="hold">
                            <p:stCondLst>
                              <p:cond delay="0"/>
                            </p:stCondLst>
                            <p:childTnLst>
                              <p:par>
                                <p:cTn id="10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4" dur="5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5" fill="hold">
                      <p:stCondLst>
                        <p:cond delay="indefinite"/>
                      </p:stCondLst>
                      <p:childTnLst>
                        <p:par>
                          <p:cTn id="1096" fill="hold">
                            <p:stCondLst>
                              <p:cond delay="0"/>
                            </p:stCondLst>
                            <p:childTnLst>
                              <p:par>
                                <p:cTn id="10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9" dur="5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0" fill="hold">
                      <p:stCondLst>
                        <p:cond delay="indefinite"/>
                      </p:stCondLst>
                      <p:childTnLst>
                        <p:par>
                          <p:cTn id="1101" fill="hold">
                            <p:stCondLst>
                              <p:cond delay="0"/>
                            </p:stCondLst>
                            <p:childTnLst>
                              <p:par>
                                <p:cTn id="1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4" dur="5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5" fill="hold">
                      <p:stCondLst>
                        <p:cond delay="indefinite"/>
                      </p:stCondLst>
                      <p:childTnLst>
                        <p:par>
                          <p:cTn id="1106" fill="hold">
                            <p:stCondLst>
                              <p:cond delay="0"/>
                            </p:stCondLst>
                            <p:childTnLst>
                              <p:par>
                                <p:cTn id="1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9" dur="5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0" fill="hold">
                      <p:stCondLst>
                        <p:cond delay="indefinite"/>
                      </p:stCondLst>
                      <p:childTnLst>
                        <p:par>
                          <p:cTn id="1111" fill="hold">
                            <p:stCondLst>
                              <p:cond delay="0"/>
                            </p:stCondLst>
                            <p:childTnLst>
                              <p:par>
                                <p:cTn id="1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4" dur="5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5" fill="hold">
                      <p:stCondLst>
                        <p:cond delay="indefinite"/>
                      </p:stCondLst>
                      <p:childTnLst>
                        <p:par>
                          <p:cTn id="1116" fill="hold">
                            <p:stCondLst>
                              <p:cond delay="0"/>
                            </p:stCondLst>
                            <p:childTnLst>
                              <p:par>
                                <p:cTn id="1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9" dur="5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0" fill="hold">
                      <p:stCondLst>
                        <p:cond delay="indefinite"/>
                      </p:stCondLst>
                      <p:childTnLst>
                        <p:par>
                          <p:cTn id="1121" fill="hold">
                            <p:stCondLst>
                              <p:cond delay="0"/>
                            </p:stCondLst>
                            <p:childTnLst>
                              <p:par>
                                <p:cTn id="1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4" dur="5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5" fill="hold">
                      <p:stCondLst>
                        <p:cond delay="indefinite"/>
                      </p:stCondLst>
                      <p:childTnLst>
                        <p:par>
                          <p:cTn id="1126" fill="hold">
                            <p:stCondLst>
                              <p:cond delay="0"/>
                            </p:stCondLst>
                            <p:childTnLst>
                              <p:par>
                                <p:cTn id="1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9" dur="5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0" fill="hold">
                      <p:stCondLst>
                        <p:cond delay="indefinite"/>
                      </p:stCondLst>
                      <p:childTnLst>
                        <p:par>
                          <p:cTn id="1131" fill="hold">
                            <p:stCondLst>
                              <p:cond delay="0"/>
                            </p:stCondLst>
                            <p:childTnLst>
                              <p:par>
                                <p:cTn id="1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4" dur="5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5" fill="hold">
                      <p:stCondLst>
                        <p:cond delay="indefinite"/>
                      </p:stCondLst>
                      <p:childTnLst>
                        <p:par>
                          <p:cTn id="1136" fill="hold">
                            <p:stCondLst>
                              <p:cond delay="0"/>
                            </p:stCondLst>
                            <p:childTnLst>
                              <p:par>
                                <p:cTn id="1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9" dur="5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0" fill="hold">
                      <p:stCondLst>
                        <p:cond delay="indefinite"/>
                      </p:stCondLst>
                      <p:childTnLst>
                        <p:par>
                          <p:cTn id="1141" fill="hold">
                            <p:stCondLst>
                              <p:cond delay="0"/>
                            </p:stCondLst>
                            <p:childTnLst>
                              <p:par>
                                <p:cTn id="1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4" dur="5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5" fill="hold">
                      <p:stCondLst>
                        <p:cond delay="indefinite"/>
                      </p:stCondLst>
                      <p:childTnLst>
                        <p:par>
                          <p:cTn id="1146" fill="hold">
                            <p:stCondLst>
                              <p:cond delay="0"/>
                            </p:stCondLst>
                            <p:childTnLst>
                              <p:par>
                                <p:cTn id="1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9"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0" fill="hold">
                      <p:stCondLst>
                        <p:cond delay="indefinite"/>
                      </p:stCondLst>
                      <p:childTnLst>
                        <p:par>
                          <p:cTn id="1151" fill="hold">
                            <p:stCondLst>
                              <p:cond delay="0"/>
                            </p:stCondLst>
                            <p:childTnLst>
                              <p:par>
                                <p:cTn id="1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4" dur="5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5" fill="hold">
                      <p:stCondLst>
                        <p:cond delay="indefinite"/>
                      </p:stCondLst>
                      <p:childTnLst>
                        <p:par>
                          <p:cTn id="1156" fill="hold">
                            <p:stCondLst>
                              <p:cond delay="0"/>
                            </p:stCondLst>
                            <p:childTnLst>
                              <p:par>
                                <p:cTn id="1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9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0" fill="hold">
                      <p:stCondLst>
                        <p:cond delay="indefinite"/>
                      </p:stCondLst>
                      <p:childTnLst>
                        <p:par>
                          <p:cTn id="1161" fill="hold">
                            <p:stCondLst>
                              <p:cond delay="0"/>
                            </p:stCondLst>
                            <p:childTnLst>
                              <p:par>
                                <p:cTn id="11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4" dur="5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5" fill="hold">
                      <p:stCondLst>
                        <p:cond delay="indefinite"/>
                      </p:stCondLst>
                      <p:childTnLst>
                        <p:par>
                          <p:cTn id="1166" fill="hold">
                            <p:stCondLst>
                              <p:cond delay="0"/>
                            </p:stCondLst>
                            <p:childTnLst>
                              <p:par>
                                <p:cTn id="1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9"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0" fill="hold">
                      <p:stCondLst>
                        <p:cond delay="indefinite"/>
                      </p:stCondLst>
                      <p:childTnLst>
                        <p:par>
                          <p:cTn id="1171" fill="hold">
                            <p:stCondLst>
                              <p:cond delay="0"/>
                            </p:stCondLst>
                            <p:childTnLst>
                              <p:par>
                                <p:cTn id="11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4" dur="5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5" fill="hold">
                      <p:stCondLst>
                        <p:cond delay="indefinite"/>
                      </p:stCondLst>
                      <p:childTnLst>
                        <p:par>
                          <p:cTn id="1176" fill="hold">
                            <p:stCondLst>
                              <p:cond delay="0"/>
                            </p:stCondLst>
                            <p:childTnLst>
                              <p:par>
                                <p:cTn id="11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9" dur="5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0" fill="hold">
                      <p:stCondLst>
                        <p:cond delay="indefinite"/>
                      </p:stCondLst>
                      <p:childTnLst>
                        <p:par>
                          <p:cTn id="1181" fill="hold">
                            <p:stCondLst>
                              <p:cond delay="0"/>
                            </p:stCondLst>
                            <p:childTnLst>
                              <p:par>
                                <p:cTn id="11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4" dur="5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5" fill="hold">
                      <p:stCondLst>
                        <p:cond delay="indefinite"/>
                      </p:stCondLst>
                      <p:childTnLst>
                        <p:par>
                          <p:cTn id="1186" fill="hold">
                            <p:stCondLst>
                              <p:cond delay="0"/>
                            </p:stCondLst>
                            <p:childTnLst>
                              <p:par>
                                <p:cTn id="11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9" dur="5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0" fill="hold">
                      <p:stCondLst>
                        <p:cond delay="indefinite"/>
                      </p:stCondLst>
                      <p:childTnLst>
                        <p:par>
                          <p:cTn id="1191" fill="hold">
                            <p:stCondLst>
                              <p:cond delay="0"/>
                            </p:stCondLst>
                            <p:childTnLst>
                              <p:par>
                                <p:cTn id="11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4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5" fill="hold">
                      <p:stCondLst>
                        <p:cond delay="indefinite"/>
                      </p:stCondLst>
                      <p:childTnLst>
                        <p:par>
                          <p:cTn id="1196" fill="hold">
                            <p:stCondLst>
                              <p:cond delay="0"/>
                            </p:stCondLst>
                            <p:childTnLst>
                              <p:par>
                                <p:cTn id="11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9" dur="5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0" fill="hold">
                      <p:stCondLst>
                        <p:cond delay="indefinite"/>
                      </p:stCondLst>
                      <p:childTnLst>
                        <p:par>
                          <p:cTn id="1201" fill="hold">
                            <p:stCondLst>
                              <p:cond delay="0"/>
                            </p:stCondLst>
                            <p:childTnLst>
                              <p:par>
                                <p:cTn id="12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4" dur="5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5" fill="hold">
                      <p:stCondLst>
                        <p:cond delay="indefinite"/>
                      </p:stCondLst>
                      <p:childTnLst>
                        <p:par>
                          <p:cTn id="1206" fill="hold">
                            <p:stCondLst>
                              <p:cond delay="0"/>
                            </p:stCondLst>
                            <p:childTnLst>
                              <p:par>
                                <p:cTn id="12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9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0" fill="hold">
                      <p:stCondLst>
                        <p:cond delay="indefinite"/>
                      </p:stCondLst>
                      <p:childTnLst>
                        <p:par>
                          <p:cTn id="1211" fill="hold">
                            <p:stCondLst>
                              <p:cond delay="0"/>
                            </p:stCondLst>
                            <p:childTnLst>
                              <p:par>
                                <p:cTn id="12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4" dur="5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5" fill="hold">
                      <p:stCondLst>
                        <p:cond delay="indefinite"/>
                      </p:stCondLst>
                      <p:childTnLst>
                        <p:par>
                          <p:cTn id="1216" fill="hold">
                            <p:stCondLst>
                              <p:cond delay="0"/>
                            </p:stCondLst>
                            <p:childTnLst>
                              <p:par>
                                <p:cTn id="12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9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0" fill="hold">
                      <p:stCondLst>
                        <p:cond delay="indefinite"/>
                      </p:stCondLst>
                      <p:childTnLst>
                        <p:par>
                          <p:cTn id="1221" fill="hold">
                            <p:stCondLst>
                              <p:cond delay="0"/>
                            </p:stCondLst>
                            <p:childTnLst>
                              <p:par>
                                <p:cTn id="12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4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5" fill="hold">
                      <p:stCondLst>
                        <p:cond delay="indefinite"/>
                      </p:stCondLst>
                      <p:childTnLst>
                        <p:par>
                          <p:cTn id="1226" fill="hold">
                            <p:stCondLst>
                              <p:cond delay="0"/>
                            </p:stCondLst>
                            <p:childTnLst>
                              <p:par>
                                <p:cTn id="12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9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0" fill="hold">
                      <p:stCondLst>
                        <p:cond delay="indefinite"/>
                      </p:stCondLst>
                      <p:childTnLst>
                        <p:par>
                          <p:cTn id="1231" fill="hold">
                            <p:stCondLst>
                              <p:cond delay="0"/>
                            </p:stCondLst>
                            <p:childTnLst>
                              <p:par>
                                <p:cTn id="12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4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5" fill="hold">
                      <p:stCondLst>
                        <p:cond delay="indefinite"/>
                      </p:stCondLst>
                      <p:childTnLst>
                        <p:par>
                          <p:cTn id="1236" fill="hold">
                            <p:stCondLst>
                              <p:cond delay="0"/>
                            </p:stCondLst>
                            <p:childTnLst>
                              <p:par>
                                <p:cTn id="12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9" dur="5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0" fill="hold">
                      <p:stCondLst>
                        <p:cond delay="indefinite"/>
                      </p:stCondLst>
                      <p:childTnLst>
                        <p:par>
                          <p:cTn id="1241" fill="hold">
                            <p:stCondLst>
                              <p:cond delay="0"/>
                            </p:stCondLst>
                            <p:childTnLst>
                              <p:par>
                                <p:cTn id="12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4" dur="5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5" fill="hold">
                      <p:stCondLst>
                        <p:cond delay="indefinite"/>
                      </p:stCondLst>
                      <p:childTnLst>
                        <p:par>
                          <p:cTn id="1246" fill="hold">
                            <p:stCondLst>
                              <p:cond delay="0"/>
                            </p:stCondLst>
                            <p:childTnLst>
                              <p:par>
                                <p:cTn id="12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9" dur="5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0" fill="hold">
                      <p:stCondLst>
                        <p:cond delay="indefinite"/>
                      </p:stCondLst>
                      <p:childTnLst>
                        <p:par>
                          <p:cTn id="1251" fill="hold">
                            <p:stCondLst>
                              <p:cond delay="0"/>
                            </p:stCondLst>
                            <p:childTnLst>
                              <p:par>
                                <p:cTn id="12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4" dur="5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3"/>
                  </p:tgtEl>
                </p:cond>
              </p:nextCondLst>
            </p:seq>
            <p:seq concurrent="1" nextAc="seek">
              <p:cTn id="1255" restart="whenNotActive" fill="hold" evtFilter="cancelBubble" nodeType="interactiveSeq">
                <p:stCondLst>
                  <p:cond evt="onClick" delay="0">
                    <p:tgtEl>
                      <p:spTgt spid="3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6" fill="hold">
                      <p:stCondLst>
                        <p:cond delay="0"/>
                      </p:stCondLst>
                      <p:childTnLst>
                        <p:par>
                          <p:cTn id="1257" fill="hold">
                            <p:stCondLst>
                              <p:cond delay="0"/>
                            </p:stCondLst>
                            <p:childTnLst>
                              <p:par>
                                <p:cTn id="12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0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1" fill="hold">
                      <p:stCondLst>
                        <p:cond delay="indefinite"/>
                      </p:stCondLst>
                      <p:childTnLst>
                        <p:par>
                          <p:cTn id="1262" fill="hold">
                            <p:stCondLst>
                              <p:cond delay="0"/>
                            </p:stCondLst>
                            <p:childTnLst>
                              <p:par>
                                <p:cTn id="12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5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6" fill="hold">
                      <p:stCondLst>
                        <p:cond delay="indefinite"/>
                      </p:stCondLst>
                      <p:childTnLst>
                        <p:par>
                          <p:cTn id="1267" fill="hold">
                            <p:stCondLst>
                              <p:cond delay="0"/>
                            </p:stCondLst>
                            <p:childTnLst>
                              <p:par>
                                <p:cTn id="12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0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1" fill="hold">
                      <p:stCondLst>
                        <p:cond delay="indefinite"/>
                      </p:stCondLst>
                      <p:childTnLst>
                        <p:par>
                          <p:cTn id="1272" fill="hold">
                            <p:stCondLst>
                              <p:cond delay="0"/>
                            </p:stCondLst>
                            <p:childTnLst>
                              <p:par>
                                <p:cTn id="12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5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6" fill="hold">
                      <p:stCondLst>
                        <p:cond delay="indefinite"/>
                      </p:stCondLst>
                      <p:childTnLst>
                        <p:par>
                          <p:cTn id="1277" fill="hold">
                            <p:stCondLst>
                              <p:cond delay="0"/>
                            </p:stCondLst>
                            <p:childTnLst>
                              <p:par>
                                <p:cTn id="12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0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1" fill="hold">
                      <p:stCondLst>
                        <p:cond delay="indefinite"/>
                      </p:stCondLst>
                      <p:childTnLst>
                        <p:par>
                          <p:cTn id="1282" fill="hold">
                            <p:stCondLst>
                              <p:cond delay="0"/>
                            </p:stCondLst>
                            <p:childTnLst>
                              <p:par>
                                <p:cTn id="12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5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6" fill="hold">
                      <p:stCondLst>
                        <p:cond delay="indefinite"/>
                      </p:stCondLst>
                      <p:childTnLst>
                        <p:par>
                          <p:cTn id="1287" fill="hold">
                            <p:stCondLst>
                              <p:cond delay="0"/>
                            </p:stCondLst>
                            <p:childTnLst>
                              <p:par>
                                <p:cTn id="12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0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1" fill="hold">
                      <p:stCondLst>
                        <p:cond delay="indefinite"/>
                      </p:stCondLst>
                      <p:childTnLst>
                        <p:par>
                          <p:cTn id="1292" fill="hold">
                            <p:stCondLst>
                              <p:cond delay="0"/>
                            </p:stCondLst>
                            <p:childTnLst>
                              <p:par>
                                <p:cTn id="12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5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6" fill="hold">
                      <p:stCondLst>
                        <p:cond delay="indefinite"/>
                      </p:stCondLst>
                      <p:childTnLst>
                        <p:par>
                          <p:cTn id="1297" fill="hold">
                            <p:stCondLst>
                              <p:cond delay="0"/>
                            </p:stCondLst>
                            <p:childTnLst>
                              <p:par>
                                <p:cTn id="12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0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1" fill="hold">
                      <p:stCondLst>
                        <p:cond delay="indefinite"/>
                      </p:stCondLst>
                      <p:childTnLst>
                        <p:par>
                          <p:cTn id="1302" fill="hold">
                            <p:stCondLst>
                              <p:cond delay="0"/>
                            </p:stCondLst>
                            <p:childTnLst>
                              <p:par>
                                <p:cTn id="13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5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6" fill="hold">
                      <p:stCondLst>
                        <p:cond delay="indefinite"/>
                      </p:stCondLst>
                      <p:childTnLst>
                        <p:par>
                          <p:cTn id="1307" fill="hold">
                            <p:stCondLst>
                              <p:cond delay="0"/>
                            </p:stCondLst>
                            <p:childTnLst>
                              <p:par>
                                <p:cTn id="13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0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1" fill="hold">
                      <p:stCondLst>
                        <p:cond delay="indefinite"/>
                      </p:stCondLst>
                      <p:childTnLst>
                        <p:par>
                          <p:cTn id="1312" fill="hold">
                            <p:stCondLst>
                              <p:cond delay="0"/>
                            </p:stCondLst>
                            <p:childTnLst>
                              <p:par>
                                <p:cTn id="13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5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6" fill="hold">
                      <p:stCondLst>
                        <p:cond delay="indefinite"/>
                      </p:stCondLst>
                      <p:childTnLst>
                        <p:par>
                          <p:cTn id="1317" fill="hold">
                            <p:stCondLst>
                              <p:cond delay="0"/>
                            </p:stCondLst>
                            <p:childTnLst>
                              <p:par>
                                <p:cTn id="13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0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1" fill="hold">
                      <p:stCondLst>
                        <p:cond delay="indefinite"/>
                      </p:stCondLst>
                      <p:childTnLst>
                        <p:par>
                          <p:cTn id="1322" fill="hold">
                            <p:stCondLst>
                              <p:cond delay="0"/>
                            </p:stCondLst>
                            <p:childTnLst>
                              <p:par>
                                <p:cTn id="13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5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6" fill="hold">
                      <p:stCondLst>
                        <p:cond delay="indefinite"/>
                      </p:stCondLst>
                      <p:childTnLst>
                        <p:par>
                          <p:cTn id="1327" fill="hold">
                            <p:stCondLst>
                              <p:cond delay="0"/>
                            </p:stCondLst>
                            <p:childTnLst>
                              <p:par>
                                <p:cTn id="13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0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1" fill="hold">
                      <p:stCondLst>
                        <p:cond delay="indefinite"/>
                      </p:stCondLst>
                      <p:childTnLst>
                        <p:par>
                          <p:cTn id="1332" fill="hold">
                            <p:stCondLst>
                              <p:cond delay="0"/>
                            </p:stCondLst>
                            <p:childTnLst>
                              <p:par>
                                <p:cTn id="13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5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6" fill="hold">
                      <p:stCondLst>
                        <p:cond delay="indefinite"/>
                      </p:stCondLst>
                      <p:childTnLst>
                        <p:par>
                          <p:cTn id="1337" fill="hold">
                            <p:stCondLst>
                              <p:cond delay="0"/>
                            </p:stCondLst>
                            <p:childTnLst>
                              <p:par>
                                <p:cTn id="13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0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1" fill="hold">
                      <p:stCondLst>
                        <p:cond delay="indefinite"/>
                      </p:stCondLst>
                      <p:childTnLst>
                        <p:par>
                          <p:cTn id="1342" fill="hold">
                            <p:stCondLst>
                              <p:cond delay="0"/>
                            </p:stCondLst>
                            <p:childTnLst>
                              <p:par>
                                <p:cTn id="13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5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6" fill="hold">
                      <p:stCondLst>
                        <p:cond delay="indefinite"/>
                      </p:stCondLst>
                      <p:childTnLst>
                        <p:par>
                          <p:cTn id="1347" fill="hold">
                            <p:stCondLst>
                              <p:cond delay="0"/>
                            </p:stCondLst>
                            <p:childTnLst>
                              <p:par>
                                <p:cTn id="13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0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1" fill="hold">
                      <p:stCondLst>
                        <p:cond delay="indefinite"/>
                      </p:stCondLst>
                      <p:childTnLst>
                        <p:par>
                          <p:cTn id="1352" fill="hold">
                            <p:stCondLst>
                              <p:cond delay="0"/>
                            </p:stCondLst>
                            <p:childTnLst>
                              <p:par>
                                <p:cTn id="13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5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6" fill="hold">
                      <p:stCondLst>
                        <p:cond delay="indefinite"/>
                      </p:stCondLst>
                      <p:childTnLst>
                        <p:par>
                          <p:cTn id="1357" fill="hold">
                            <p:stCondLst>
                              <p:cond delay="0"/>
                            </p:stCondLst>
                            <p:childTnLst>
                              <p:par>
                                <p:cTn id="13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0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1" fill="hold">
                      <p:stCondLst>
                        <p:cond delay="indefinite"/>
                      </p:stCondLst>
                      <p:childTnLst>
                        <p:par>
                          <p:cTn id="1362" fill="hold">
                            <p:stCondLst>
                              <p:cond delay="0"/>
                            </p:stCondLst>
                            <p:childTnLst>
                              <p:par>
                                <p:cTn id="13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5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6" fill="hold">
                      <p:stCondLst>
                        <p:cond delay="indefinite"/>
                      </p:stCondLst>
                      <p:childTnLst>
                        <p:par>
                          <p:cTn id="1367" fill="hold">
                            <p:stCondLst>
                              <p:cond delay="0"/>
                            </p:stCondLst>
                            <p:childTnLst>
                              <p:par>
                                <p:cTn id="13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0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1" fill="hold">
                      <p:stCondLst>
                        <p:cond delay="indefinite"/>
                      </p:stCondLst>
                      <p:childTnLst>
                        <p:par>
                          <p:cTn id="1372" fill="hold">
                            <p:stCondLst>
                              <p:cond delay="0"/>
                            </p:stCondLst>
                            <p:childTnLst>
                              <p:par>
                                <p:cTn id="13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5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6" fill="hold">
                      <p:stCondLst>
                        <p:cond delay="indefinite"/>
                      </p:stCondLst>
                      <p:childTnLst>
                        <p:par>
                          <p:cTn id="1377" fill="hold">
                            <p:stCondLst>
                              <p:cond delay="0"/>
                            </p:stCondLst>
                            <p:childTnLst>
                              <p:par>
                                <p:cTn id="13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0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1" fill="hold">
                      <p:stCondLst>
                        <p:cond delay="indefinite"/>
                      </p:stCondLst>
                      <p:childTnLst>
                        <p:par>
                          <p:cTn id="1382" fill="hold">
                            <p:stCondLst>
                              <p:cond delay="0"/>
                            </p:stCondLst>
                            <p:childTnLst>
                              <p:par>
                                <p:cTn id="13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5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6" fill="hold">
                      <p:stCondLst>
                        <p:cond delay="indefinite"/>
                      </p:stCondLst>
                      <p:childTnLst>
                        <p:par>
                          <p:cTn id="1387" fill="hold">
                            <p:stCondLst>
                              <p:cond delay="0"/>
                            </p:stCondLst>
                            <p:childTnLst>
                              <p:par>
                                <p:cTn id="13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0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1" fill="hold">
                      <p:stCondLst>
                        <p:cond delay="indefinite"/>
                      </p:stCondLst>
                      <p:childTnLst>
                        <p:par>
                          <p:cTn id="1392" fill="hold">
                            <p:stCondLst>
                              <p:cond delay="0"/>
                            </p:stCondLst>
                            <p:childTnLst>
                              <p:par>
                                <p:cTn id="13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5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6" fill="hold">
                      <p:stCondLst>
                        <p:cond delay="indefinite"/>
                      </p:stCondLst>
                      <p:childTnLst>
                        <p:par>
                          <p:cTn id="1397" fill="hold">
                            <p:stCondLst>
                              <p:cond delay="0"/>
                            </p:stCondLst>
                            <p:childTnLst>
                              <p:par>
                                <p:cTn id="13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0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1" fill="hold">
                      <p:stCondLst>
                        <p:cond delay="indefinite"/>
                      </p:stCondLst>
                      <p:childTnLst>
                        <p:par>
                          <p:cTn id="1402" fill="hold">
                            <p:stCondLst>
                              <p:cond delay="0"/>
                            </p:stCondLst>
                            <p:childTnLst>
                              <p:par>
                                <p:cTn id="14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5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6" fill="hold">
                      <p:stCondLst>
                        <p:cond delay="indefinite"/>
                      </p:stCondLst>
                      <p:childTnLst>
                        <p:par>
                          <p:cTn id="1407" fill="hold">
                            <p:stCondLst>
                              <p:cond delay="0"/>
                            </p:stCondLst>
                            <p:childTnLst>
                              <p:par>
                                <p:cTn id="14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0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1" fill="hold">
                      <p:stCondLst>
                        <p:cond delay="indefinite"/>
                      </p:stCondLst>
                      <p:childTnLst>
                        <p:par>
                          <p:cTn id="1412" fill="hold">
                            <p:stCondLst>
                              <p:cond delay="0"/>
                            </p:stCondLst>
                            <p:childTnLst>
                              <p:par>
                                <p:cTn id="14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5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6" fill="hold">
                      <p:stCondLst>
                        <p:cond delay="indefinite"/>
                      </p:stCondLst>
                      <p:childTnLst>
                        <p:par>
                          <p:cTn id="1417" fill="hold">
                            <p:stCondLst>
                              <p:cond delay="0"/>
                            </p:stCondLst>
                            <p:childTnLst>
                              <p:par>
                                <p:cTn id="14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0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1" fill="hold">
                      <p:stCondLst>
                        <p:cond delay="indefinite"/>
                      </p:stCondLst>
                      <p:childTnLst>
                        <p:par>
                          <p:cTn id="1422" fill="hold">
                            <p:stCondLst>
                              <p:cond delay="0"/>
                            </p:stCondLst>
                            <p:childTnLst>
                              <p:par>
                                <p:cTn id="14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5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6" fill="hold">
                      <p:stCondLst>
                        <p:cond delay="indefinite"/>
                      </p:stCondLst>
                      <p:childTnLst>
                        <p:par>
                          <p:cTn id="1427" fill="hold">
                            <p:stCondLst>
                              <p:cond delay="0"/>
                            </p:stCondLst>
                            <p:childTnLst>
                              <p:par>
                                <p:cTn id="14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0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1" fill="hold">
                      <p:stCondLst>
                        <p:cond delay="indefinite"/>
                      </p:stCondLst>
                      <p:childTnLst>
                        <p:par>
                          <p:cTn id="1432" fill="hold">
                            <p:stCondLst>
                              <p:cond delay="0"/>
                            </p:stCondLst>
                            <p:childTnLst>
                              <p:par>
                                <p:cTn id="14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5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6" fill="hold">
                      <p:stCondLst>
                        <p:cond delay="indefinite"/>
                      </p:stCondLst>
                      <p:childTnLst>
                        <p:par>
                          <p:cTn id="1437" fill="hold">
                            <p:stCondLst>
                              <p:cond delay="0"/>
                            </p:stCondLst>
                            <p:childTnLst>
                              <p:par>
                                <p:cTn id="14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0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1" fill="hold">
                      <p:stCondLst>
                        <p:cond delay="indefinite"/>
                      </p:stCondLst>
                      <p:childTnLst>
                        <p:par>
                          <p:cTn id="1442" fill="hold">
                            <p:stCondLst>
                              <p:cond delay="0"/>
                            </p:stCondLst>
                            <p:childTnLst>
                              <p:par>
                                <p:cTn id="14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5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6" fill="hold">
                      <p:stCondLst>
                        <p:cond delay="indefinite"/>
                      </p:stCondLst>
                      <p:childTnLst>
                        <p:par>
                          <p:cTn id="1447" fill="hold">
                            <p:stCondLst>
                              <p:cond delay="0"/>
                            </p:stCondLst>
                            <p:childTnLst>
                              <p:par>
                                <p:cTn id="14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0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1" fill="hold">
                      <p:stCondLst>
                        <p:cond delay="indefinite"/>
                      </p:stCondLst>
                      <p:childTnLst>
                        <p:par>
                          <p:cTn id="1452" fill="hold">
                            <p:stCondLst>
                              <p:cond delay="0"/>
                            </p:stCondLst>
                            <p:childTnLst>
                              <p:par>
                                <p:cTn id="14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5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6" fill="hold">
                      <p:stCondLst>
                        <p:cond delay="indefinite"/>
                      </p:stCondLst>
                      <p:childTnLst>
                        <p:par>
                          <p:cTn id="1457" fill="hold">
                            <p:stCondLst>
                              <p:cond delay="0"/>
                            </p:stCondLst>
                            <p:childTnLst>
                              <p:par>
                                <p:cTn id="14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0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1" fill="hold">
                      <p:stCondLst>
                        <p:cond delay="indefinite"/>
                      </p:stCondLst>
                      <p:childTnLst>
                        <p:par>
                          <p:cTn id="1462" fill="hold">
                            <p:stCondLst>
                              <p:cond delay="0"/>
                            </p:stCondLst>
                            <p:childTnLst>
                              <p:par>
                                <p:cTn id="14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5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6" fill="hold">
                      <p:stCondLst>
                        <p:cond delay="indefinite"/>
                      </p:stCondLst>
                      <p:childTnLst>
                        <p:par>
                          <p:cTn id="1467" fill="hold">
                            <p:stCondLst>
                              <p:cond delay="0"/>
                            </p:stCondLst>
                            <p:childTnLst>
                              <p:par>
                                <p:cTn id="14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0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1" fill="hold">
                      <p:stCondLst>
                        <p:cond delay="indefinite"/>
                      </p:stCondLst>
                      <p:childTnLst>
                        <p:par>
                          <p:cTn id="1472" fill="hold">
                            <p:stCondLst>
                              <p:cond delay="0"/>
                            </p:stCondLst>
                            <p:childTnLst>
                              <p:par>
                                <p:cTn id="14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5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6" fill="hold">
                      <p:stCondLst>
                        <p:cond delay="indefinite"/>
                      </p:stCondLst>
                      <p:childTnLst>
                        <p:par>
                          <p:cTn id="1477" fill="hold">
                            <p:stCondLst>
                              <p:cond delay="0"/>
                            </p:stCondLst>
                            <p:childTnLst>
                              <p:par>
                                <p:cTn id="14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0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1" fill="hold">
                      <p:stCondLst>
                        <p:cond delay="indefinite"/>
                      </p:stCondLst>
                      <p:childTnLst>
                        <p:par>
                          <p:cTn id="1482" fill="hold">
                            <p:stCondLst>
                              <p:cond delay="0"/>
                            </p:stCondLst>
                            <p:childTnLst>
                              <p:par>
                                <p:cTn id="14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5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6" fill="hold">
                      <p:stCondLst>
                        <p:cond delay="indefinite"/>
                      </p:stCondLst>
                      <p:childTnLst>
                        <p:par>
                          <p:cTn id="1487" fill="hold">
                            <p:stCondLst>
                              <p:cond delay="0"/>
                            </p:stCondLst>
                            <p:childTnLst>
                              <p:par>
                                <p:cTn id="14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0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1" fill="hold">
                      <p:stCondLst>
                        <p:cond delay="indefinite"/>
                      </p:stCondLst>
                      <p:childTnLst>
                        <p:par>
                          <p:cTn id="1492" fill="hold">
                            <p:stCondLst>
                              <p:cond delay="0"/>
                            </p:stCondLst>
                            <p:childTnLst>
                              <p:par>
                                <p:cTn id="14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5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6" fill="hold">
                      <p:stCondLst>
                        <p:cond delay="indefinite"/>
                      </p:stCondLst>
                      <p:childTnLst>
                        <p:par>
                          <p:cTn id="1497" fill="hold">
                            <p:stCondLst>
                              <p:cond delay="0"/>
                            </p:stCondLst>
                            <p:childTnLst>
                              <p:par>
                                <p:cTn id="14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0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1" fill="hold">
                      <p:stCondLst>
                        <p:cond delay="indefinite"/>
                      </p:stCondLst>
                      <p:childTnLst>
                        <p:par>
                          <p:cTn id="1502" fill="hold">
                            <p:stCondLst>
                              <p:cond delay="0"/>
                            </p:stCondLst>
                            <p:childTnLst>
                              <p:par>
                                <p:cTn id="15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5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6" fill="hold">
                      <p:stCondLst>
                        <p:cond delay="indefinite"/>
                      </p:stCondLst>
                      <p:childTnLst>
                        <p:par>
                          <p:cTn id="1507" fill="hold">
                            <p:stCondLst>
                              <p:cond delay="0"/>
                            </p:stCondLst>
                            <p:childTnLst>
                              <p:par>
                                <p:cTn id="15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0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1" fill="hold">
                      <p:stCondLst>
                        <p:cond delay="indefinite"/>
                      </p:stCondLst>
                      <p:childTnLst>
                        <p:par>
                          <p:cTn id="1512" fill="hold">
                            <p:stCondLst>
                              <p:cond delay="0"/>
                            </p:stCondLst>
                            <p:childTnLst>
                              <p:par>
                                <p:cTn id="15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5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6" fill="hold">
                      <p:stCondLst>
                        <p:cond delay="indefinite"/>
                      </p:stCondLst>
                      <p:childTnLst>
                        <p:par>
                          <p:cTn id="1517" fill="hold">
                            <p:stCondLst>
                              <p:cond delay="0"/>
                            </p:stCondLst>
                            <p:childTnLst>
                              <p:par>
                                <p:cTn id="15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0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1" fill="hold">
                      <p:stCondLst>
                        <p:cond delay="indefinite"/>
                      </p:stCondLst>
                      <p:childTnLst>
                        <p:par>
                          <p:cTn id="1522" fill="hold">
                            <p:stCondLst>
                              <p:cond delay="0"/>
                            </p:stCondLst>
                            <p:childTnLst>
                              <p:par>
                                <p:cTn id="15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5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6" fill="hold">
                      <p:stCondLst>
                        <p:cond delay="indefinite"/>
                      </p:stCondLst>
                      <p:childTnLst>
                        <p:par>
                          <p:cTn id="1527" fill="hold">
                            <p:stCondLst>
                              <p:cond delay="0"/>
                            </p:stCondLst>
                            <p:childTnLst>
                              <p:par>
                                <p:cTn id="15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0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1" fill="hold">
                      <p:stCondLst>
                        <p:cond delay="indefinite"/>
                      </p:stCondLst>
                      <p:childTnLst>
                        <p:par>
                          <p:cTn id="1532" fill="hold">
                            <p:stCondLst>
                              <p:cond delay="0"/>
                            </p:stCondLst>
                            <p:childTnLst>
                              <p:par>
                                <p:cTn id="15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5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6" fill="hold">
                      <p:stCondLst>
                        <p:cond delay="indefinite"/>
                      </p:stCondLst>
                      <p:childTnLst>
                        <p:par>
                          <p:cTn id="1537" fill="hold">
                            <p:stCondLst>
                              <p:cond delay="0"/>
                            </p:stCondLst>
                            <p:childTnLst>
                              <p:par>
                                <p:cTn id="15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0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1" fill="hold">
                      <p:stCondLst>
                        <p:cond delay="indefinite"/>
                      </p:stCondLst>
                      <p:childTnLst>
                        <p:par>
                          <p:cTn id="1542" fill="hold">
                            <p:stCondLst>
                              <p:cond delay="0"/>
                            </p:stCondLst>
                            <p:childTnLst>
                              <p:par>
                                <p:cTn id="15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5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6" fill="hold">
                      <p:stCondLst>
                        <p:cond delay="indefinite"/>
                      </p:stCondLst>
                      <p:childTnLst>
                        <p:par>
                          <p:cTn id="1547" fill="hold">
                            <p:stCondLst>
                              <p:cond delay="0"/>
                            </p:stCondLst>
                            <p:childTnLst>
                              <p:par>
                                <p:cTn id="15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0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1" fill="hold">
                      <p:stCondLst>
                        <p:cond delay="indefinite"/>
                      </p:stCondLst>
                      <p:childTnLst>
                        <p:par>
                          <p:cTn id="1552" fill="hold">
                            <p:stCondLst>
                              <p:cond delay="0"/>
                            </p:stCondLst>
                            <p:childTnLst>
                              <p:par>
                                <p:cTn id="15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5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7"/>
                  </p:tgtEl>
                </p:cond>
              </p:nextCondLst>
            </p:seq>
            <p:seq concurrent="1" nextAc="seek">
              <p:cTn id="1556" restart="whenNotActive" fill="hold" evtFilter="cancelBubble" nodeType="interactiveSeq">
                <p:stCondLst>
                  <p:cond evt="onClick" delay="0">
                    <p:tgtEl>
                      <p:spTgt spid="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7" fill="hold">
                      <p:stCondLst>
                        <p:cond delay="0"/>
                      </p:stCondLst>
                      <p:childTnLst>
                        <p:par>
                          <p:cTn id="1558" fill="hold">
                            <p:stCondLst>
                              <p:cond delay="0"/>
                            </p:stCondLst>
                            <p:childTnLst>
                              <p:par>
                                <p:cTn id="15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1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2" fill="hold">
                      <p:stCondLst>
                        <p:cond delay="indefinite"/>
                      </p:stCondLst>
                      <p:childTnLst>
                        <p:par>
                          <p:cTn id="1563" fill="hold">
                            <p:stCondLst>
                              <p:cond delay="0"/>
                            </p:stCondLst>
                            <p:childTnLst>
                              <p:par>
                                <p:cTn id="15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6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7" fill="hold">
                      <p:stCondLst>
                        <p:cond delay="indefinite"/>
                      </p:stCondLst>
                      <p:childTnLst>
                        <p:par>
                          <p:cTn id="1568" fill="hold">
                            <p:stCondLst>
                              <p:cond delay="0"/>
                            </p:stCondLst>
                            <p:childTnLst>
                              <p:par>
                                <p:cTn id="15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1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2" fill="hold">
                      <p:stCondLst>
                        <p:cond delay="indefinite"/>
                      </p:stCondLst>
                      <p:childTnLst>
                        <p:par>
                          <p:cTn id="1573" fill="hold">
                            <p:stCondLst>
                              <p:cond delay="0"/>
                            </p:stCondLst>
                            <p:childTnLst>
                              <p:par>
                                <p:cTn id="15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7" fill="hold">
                      <p:stCondLst>
                        <p:cond delay="indefinite"/>
                      </p:stCondLst>
                      <p:childTnLst>
                        <p:par>
                          <p:cTn id="1578" fill="hold">
                            <p:stCondLst>
                              <p:cond delay="0"/>
                            </p:stCondLst>
                            <p:childTnLst>
                              <p:par>
                                <p:cTn id="15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1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2" fill="hold">
                      <p:stCondLst>
                        <p:cond delay="indefinite"/>
                      </p:stCondLst>
                      <p:childTnLst>
                        <p:par>
                          <p:cTn id="1583" fill="hold">
                            <p:stCondLst>
                              <p:cond delay="0"/>
                            </p:stCondLst>
                            <p:childTnLst>
                              <p:par>
                                <p:cTn id="15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6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7" fill="hold">
                      <p:stCondLst>
                        <p:cond delay="indefinite"/>
                      </p:stCondLst>
                      <p:childTnLst>
                        <p:par>
                          <p:cTn id="1588" fill="hold">
                            <p:stCondLst>
                              <p:cond delay="0"/>
                            </p:stCondLst>
                            <p:childTnLst>
                              <p:par>
                                <p:cTn id="15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1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2" fill="hold">
                      <p:stCondLst>
                        <p:cond delay="indefinite"/>
                      </p:stCondLst>
                      <p:childTnLst>
                        <p:par>
                          <p:cTn id="1593" fill="hold">
                            <p:stCondLst>
                              <p:cond delay="0"/>
                            </p:stCondLst>
                            <p:childTnLst>
                              <p:par>
                                <p:cTn id="15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6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7" fill="hold">
                      <p:stCondLst>
                        <p:cond delay="indefinite"/>
                      </p:stCondLst>
                      <p:childTnLst>
                        <p:par>
                          <p:cTn id="1598" fill="hold">
                            <p:stCondLst>
                              <p:cond delay="0"/>
                            </p:stCondLst>
                            <p:childTnLst>
                              <p:par>
                                <p:cTn id="15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1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2" fill="hold">
                      <p:stCondLst>
                        <p:cond delay="indefinite"/>
                      </p:stCondLst>
                      <p:childTnLst>
                        <p:par>
                          <p:cTn id="1603" fill="hold">
                            <p:stCondLst>
                              <p:cond delay="0"/>
                            </p:stCondLst>
                            <p:childTnLst>
                              <p:par>
                                <p:cTn id="16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6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7" fill="hold">
                      <p:stCondLst>
                        <p:cond delay="indefinite"/>
                      </p:stCondLst>
                      <p:childTnLst>
                        <p:par>
                          <p:cTn id="1608" fill="hold">
                            <p:stCondLst>
                              <p:cond delay="0"/>
                            </p:stCondLst>
                            <p:childTnLst>
                              <p:par>
                                <p:cTn id="16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1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2" fill="hold">
                      <p:stCondLst>
                        <p:cond delay="indefinite"/>
                      </p:stCondLst>
                      <p:childTnLst>
                        <p:par>
                          <p:cTn id="1613" fill="hold">
                            <p:stCondLst>
                              <p:cond delay="0"/>
                            </p:stCondLst>
                            <p:childTnLst>
                              <p:par>
                                <p:cTn id="16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6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7" fill="hold">
                      <p:stCondLst>
                        <p:cond delay="indefinite"/>
                      </p:stCondLst>
                      <p:childTnLst>
                        <p:par>
                          <p:cTn id="1618" fill="hold">
                            <p:stCondLst>
                              <p:cond delay="0"/>
                            </p:stCondLst>
                            <p:childTnLst>
                              <p:par>
                                <p:cTn id="16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1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2" fill="hold">
                      <p:stCondLst>
                        <p:cond delay="indefinite"/>
                      </p:stCondLst>
                      <p:childTnLst>
                        <p:par>
                          <p:cTn id="1623" fill="hold">
                            <p:stCondLst>
                              <p:cond delay="0"/>
                            </p:stCondLst>
                            <p:childTnLst>
                              <p:par>
                                <p:cTn id="16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6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7" fill="hold">
                      <p:stCondLst>
                        <p:cond delay="indefinite"/>
                      </p:stCondLst>
                      <p:childTnLst>
                        <p:par>
                          <p:cTn id="1628" fill="hold">
                            <p:stCondLst>
                              <p:cond delay="0"/>
                            </p:stCondLst>
                            <p:childTnLst>
                              <p:par>
                                <p:cTn id="16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1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2" fill="hold">
                      <p:stCondLst>
                        <p:cond delay="indefinite"/>
                      </p:stCondLst>
                      <p:childTnLst>
                        <p:par>
                          <p:cTn id="1633" fill="hold">
                            <p:stCondLst>
                              <p:cond delay="0"/>
                            </p:stCondLst>
                            <p:childTnLst>
                              <p:par>
                                <p:cTn id="16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6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7" fill="hold">
                      <p:stCondLst>
                        <p:cond delay="indefinite"/>
                      </p:stCondLst>
                      <p:childTnLst>
                        <p:par>
                          <p:cTn id="1638" fill="hold">
                            <p:stCondLst>
                              <p:cond delay="0"/>
                            </p:stCondLst>
                            <p:childTnLst>
                              <p:par>
                                <p:cTn id="16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1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2" fill="hold">
                      <p:stCondLst>
                        <p:cond delay="indefinite"/>
                      </p:stCondLst>
                      <p:childTnLst>
                        <p:par>
                          <p:cTn id="1643" fill="hold">
                            <p:stCondLst>
                              <p:cond delay="0"/>
                            </p:stCondLst>
                            <p:childTnLst>
                              <p:par>
                                <p:cTn id="16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6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7" fill="hold">
                      <p:stCondLst>
                        <p:cond delay="indefinite"/>
                      </p:stCondLst>
                      <p:childTnLst>
                        <p:par>
                          <p:cTn id="1648" fill="hold">
                            <p:stCondLst>
                              <p:cond delay="0"/>
                            </p:stCondLst>
                            <p:childTnLst>
                              <p:par>
                                <p:cTn id="16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1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2" fill="hold">
                      <p:stCondLst>
                        <p:cond delay="indefinite"/>
                      </p:stCondLst>
                      <p:childTnLst>
                        <p:par>
                          <p:cTn id="1653" fill="hold">
                            <p:stCondLst>
                              <p:cond delay="0"/>
                            </p:stCondLst>
                            <p:childTnLst>
                              <p:par>
                                <p:cTn id="16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6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7" fill="hold">
                      <p:stCondLst>
                        <p:cond delay="indefinite"/>
                      </p:stCondLst>
                      <p:childTnLst>
                        <p:par>
                          <p:cTn id="1658" fill="hold">
                            <p:stCondLst>
                              <p:cond delay="0"/>
                            </p:stCondLst>
                            <p:childTnLst>
                              <p:par>
                                <p:cTn id="16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1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2" fill="hold">
                      <p:stCondLst>
                        <p:cond delay="indefinite"/>
                      </p:stCondLst>
                      <p:childTnLst>
                        <p:par>
                          <p:cTn id="1663" fill="hold">
                            <p:stCondLst>
                              <p:cond delay="0"/>
                            </p:stCondLst>
                            <p:childTnLst>
                              <p:par>
                                <p:cTn id="16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6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7" fill="hold">
                      <p:stCondLst>
                        <p:cond delay="indefinite"/>
                      </p:stCondLst>
                      <p:childTnLst>
                        <p:par>
                          <p:cTn id="1668" fill="hold">
                            <p:stCondLst>
                              <p:cond delay="0"/>
                            </p:stCondLst>
                            <p:childTnLst>
                              <p:par>
                                <p:cTn id="16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1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2" fill="hold">
                      <p:stCondLst>
                        <p:cond delay="indefinite"/>
                      </p:stCondLst>
                      <p:childTnLst>
                        <p:par>
                          <p:cTn id="1673" fill="hold">
                            <p:stCondLst>
                              <p:cond delay="0"/>
                            </p:stCondLst>
                            <p:childTnLst>
                              <p:par>
                                <p:cTn id="16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6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7" fill="hold">
                      <p:stCondLst>
                        <p:cond delay="indefinite"/>
                      </p:stCondLst>
                      <p:childTnLst>
                        <p:par>
                          <p:cTn id="1678" fill="hold">
                            <p:stCondLst>
                              <p:cond delay="0"/>
                            </p:stCondLst>
                            <p:childTnLst>
                              <p:par>
                                <p:cTn id="16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1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2" fill="hold">
                      <p:stCondLst>
                        <p:cond delay="indefinite"/>
                      </p:stCondLst>
                      <p:childTnLst>
                        <p:par>
                          <p:cTn id="1683" fill="hold">
                            <p:stCondLst>
                              <p:cond delay="0"/>
                            </p:stCondLst>
                            <p:childTnLst>
                              <p:par>
                                <p:cTn id="16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6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7" fill="hold">
                      <p:stCondLst>
                        <p:cond delay="indefinite"/>
                      </p:stCondLst>
                      <p:childTnLst>
                        <p:par>
                          <p:cTn id="1688" fill="hold">
                            <p:stCondLst>
                              <p:cond delay="0"/>
                            </p:stCondLst>
                            <p:childTnLst>
                              <p:par>
                                <p:cTn id="16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1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2" fill="hold">
                      <p:stCondLst>
                        <p:cond delay="indefinite"/>
                      </p:stCondLst>
                      <p:childTnLst>
                        <p:par>
                          <p:cTn id="1693" fill="hold">
                            <p:stCondLst>
                              <p:cond delay="0"/>
                            </p:stCondLst>
                            <p:childTnLst>
                              <p:par>
                                <p:cTn id="16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6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7" fill="hold">
                      <p:stCondLst>
                        <p:cond delay="indefinite"/>
                      </p:stCondLst>
                      <p:childTnLst>
                        <p:par>
                          <p:cTn id="1698" fill="hold">
                            <p:stCondLst>
                              <p:cond delay="0"/>
                            </p:stCondLst>
                            <p:childTnLst>
                              <p:par>
                                <p:cTn id="16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1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2" fill="hold">
                      <p:stCondLst>
                        <p:cond delay="indefinite"/>
                      </p:stCondLst>
                      <p:childTnLst>
                        <p:par>
                          <p:cTn id="1703" fill="hold">
                            <p:stCondLst>
                              <p:cond delay="0"/>
                            </p:stCondLst>
                            <p:childTnLst>
                              <p:par>
                                <p:cTn id="17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6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7" fill="hold">
                      <p:stCondLst>
                        <p:cond delay="indefinite"/>
                      </p:stCondLst>
                      <p:childTnLst>
                        <p:par>
                          <p:cTn id="1708" fill="hold">
                            <p:stCondLst>
                              <p:cond delay="0"/>
                            </p:stCondLst>
                            <p:childTnLst>
                              <p:par>
                                <p:cTn id="17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1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2" fill="hold">
                      <p:stCondLst>
                        <p:cond delay="indefinite"/>
                      </p:stCondLst>
                      <p:childTnLst>
                        <p:par>
                          <p:cTn id="1713" fill="hold">
                            <p:stCondLst>
                              <p:cond delay="0"/>
                            </p:stCondLst>
                            <p:childTnLst>
                              <p:par>
                                <p:cTn id="17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6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7" fill="hold">
                      <p:stCondLst>
                        <p:cond delay="indefinite"/>
                      </p:stCondLst>
                      <p:childTnLst>
                        <p:par>
                          <p:cTn id="1718" fill="hold">
                            <p:stCondLst>
                              <p:cond delay="0"/>
                            </p:stCondLst>
                            <p:childTnLst>
                              <p:par>
                                <p:cTn id="17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1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2" fill="hold">
                      <p:stCondLst>
                        <p:cond delay="indefinite"/>
                      </p:stCondLst>
                      <p:childTnLst>
                        <p:par>
                          <p:cTn id="1723" fill="hold">
                            <p:stCondLst>
                              <p:cond delay="0"/>
                            </p:stCondLst>
                            <p:childTnLst>
                              <p:par>
                                <p:cTn id="17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6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7" fill="hold">
                      <p:stCondLst>
                        <p:cond delay="indefinite"/>
                      </p:stCondLst>
                      <p:childTnLst>
                        <p:par>
                          <p:cTn id="1728" fill="hold">
                            <p:stCondLst>
                              <p:cond delay="0"/>
                            </p:stCondLst>
                            <p:childTnLst>
                              <p:par>
                                <p:cTn id="17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1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2" fill="hold">
                      <p:stCondLst>
                        <p:cond delay="indefinite"/>
                      </p:stCondLst>
                      <p:childTnLst>
                        <p:par>
                          <p:cTn id="1733" fill="hold">
                            <p:stCondLst>
                              <p:cond delay="0"/>
                            </p:stCondLst>
                            <p:childTnLst>
                              <p:par>
                                <p:cTn id="17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6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7" fill="hold">
                      <p:stCondLst>
                        <p:cond delay="indefinite"/>
                      </p:stCondLst>
                      <p:childTnLst>
                        <p:par>
                          <p:cTn id="1738" fill="hold">
                            <p:stCondLst>
                              <p:cond delay="0"/>
                            </p:stCondLst>
                            <p:childTnLst>
                              <p:par>
                                <p:cTn id="17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1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2" fill="hold">
                      <p:stCondLst>
                        <p:cond delay="indefinite"/>
                      </p:stCondLst>
                      <p:childTnLst>
                        <p:par>
                          <p:cTn id="1743" fill="hold">
                            <p:stCondLst>
                              <p:cond delay="0"/>
                            </p:stCondLst>
                            <p:childTnLst>
                              <p:par>
                                <p:cTn id="17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6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7" fill="hold">
                      <p:stCondLst>
                        <p:cond delay="indefinite"/>
                      </p:stCondLst>
                      <p:childTnLst>
                        <p:par>
                          <p:cTn id="1748" fill="hold">
                            <p:stCondLst>
                              <p:cond delay="0"/>
                            </p:stCondLst>
                            <p:childTnLst>
                              <p:par>
                                <p:cTn id="17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1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2" fill="hold">
                      <p:stCondLst>
                        <p:cond delay="indefinite"/>
                      </p:stCondLst>
                      <p:childTnLst>
                        <p:par>
                          <p:cTn id="1753" fill="hold">
                            <p:stCondLst>
                              <p:cond delay="0"/>
                            </p:stCondLst>
                            <p:childTnLst>
                              <p:par>
                                <p:cTn id="17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6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7" fill="hold">
                      <p:stCondLst>
                        <p:cond delay="indefinite"/>
                      </p:stCondLst>
                      <p:childTnLst>
                        <p:par>
                          <p:cTn id="1758" fill="hold">
                            <p:stCondLst>
                              <p:cond delay="0"/>
                            </p:stCondLst>
                            <p:childTnLst>
                              <p:par>
                                <p:cTn id="17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1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2" fill="hold">
                      <p:stCondLst>
                        <p:cond delay="indefinite"/>
                      </p:stCondLst>
                      <p:childTnLst>
                        <p:par>
                          <p:cTn id="1763" fill="hold">
                            <p:stCondLst>
                              <p:cond delay="0"/>
                            </p:stCondLst>
                            <p:childTnLst>
                              <p:par>
                                <p:cTn id="17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6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7" fill="hold">
                      <p:stCondLst>
                        <p:cond delay="indefinite"/>
                      </p:stCondLst>
                      <p:childTnLst>
                        <p:par>
                          <p:cTn id="1768" fill="hold">
                            <p:stCondLst>
                              <p:cond delay="0"/>
                            </p:stCondLst>
                            <p:childTnLst>
                              <p:par>
                                <p:cTn id="17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1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2" fill="hold">
                      <p:stCondLst>
                        <p:cond delay="indefinite"/>
                      </p:stCondLst>
                      <p:childTnLst>
                        <p:par>
                          <p:cTn id="1773" fill="hold">
                            <p:stCondLst>
                              <p:cond delay="0"/>
                            </p:stCondLst>
                            <p:childTnLst>
                              <p:par>
                                <p:cTn id="17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6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7" fill="hold">
                      <p:stCondLst>
                        <p:cond delay="indefinite"/>
                      </p:stCondLst>
                      <p:childTnLst>
                        <p:par>
                          <p:cTn id="1778" fill="hold">
                            <p:stCondLst>
                              <p:cond delay="0"/>
                            </p:stCondLst>
                            <p:childTnLst>
                              <p:par>
                                <p:cTn id="17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1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2" fill="hold">
                      <p:stCondLst>
                        <p:cond delay="indefinite"/>
                      </p:stCondLst>
                      <p:childTnLst>
                        <p:par>
                          <p:cTn id="1783" fill="hold">
                            <p:stCondLst>
                              <p:cond delay="0"/>
                            </p:stCondLst>
                            <p:childTnLst>
                              <p:par>
                                <p:cTn id="17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6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7" fill="hold">
                      <p:stCondLst>
                        <p:cond delay="indefinite"/>
                      </p:stCondLst>
                      <p:childTnLst>
                        <p:par>
                          <p:cTn id="1788" fill="hold">
                            <p:stCondLst>
                              <p:cond delay="0"/>
                            </p:stCondLst>
                            <p:childTnLst>
                              <p:par>
                                <p:cTn id="17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1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2" fill="hold">
                      <p:stCondLst>
                        <p:cond delay="indefinite"/>
                      </p:stCondLst>
                      <p:childTnLst>
                        <p:par>
                          <p:cTn id="1793" fill="hold">
                            <p:stCondLst>
                              <p:cond delay="0"/>
                            </p:stCondLst>
                            <p:childTnLst>
                              <p:par>
                                <p:cTn id="17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6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7" fill="hold">
                      <p:stCondLst>
                        <p:cond delay="indefinite"/>
                      </p:stCondLst>
                      <p:childTnLst>
                        <p:par>
                          <p:cTn id="1798" fill="hold">
                            <p:stCondLst>
                              <p:cond delay="0"/>
                            </p:stCondLst>
                            <p:childTnLst>
                              <p:par>
                                <p:cTn id="17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1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2" fill="hold">
                      <p:stCondLst>
                        <p:cond delay="indefinite"/>
                      </p:stCondLst>
                      <p:childTnLst>
                        <p:par>
                          <p:cTn id="1803" fill="hold">
                            <p:stCondLst>
                              <p:cond delay="0"/>
                            </p:stCondLst>
                            <p:childTnLst>
                              <p:par>
                                <p:cTn id="18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6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7" fill="hold">
                      <p:stCondLst>
                        <p:cond delay="indefinite"/>
                      </p:stCondLst>
                      <p:childTnLst>
                        <p:par>
                          <p:cTn id="1808" fill="hold">
                            <p:stCondLst>
                              <p:cond delay="0"/>
                            </p:stCondLst>
                            <p:childTnLst>
                              <p:par>
                                <p:cTn id="18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1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2" fill="hold">
                      <p:stCondLst>
                        <p:cond delay="indefinite"/>
                      </p:stCondLst>
                      <p:childTnLst>
                        <p:par>
                          <p:cTn id="1813" fill="hold">
                            <p:stCondLst>
                              <p:cond delay="0"/>
                            </p:stCondLst>
                            <p:childTnLst>
                              <p:par>
                                <p:cTn id="18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6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7" fill="hold">
                      <p:stCondLst>
                        <p:cond delay="indefinite"/>
                      </p:stCondLst>
                      <p:childTnLst>
                        <p:par>
                          <p:cTn id="1818" fill="hold">
                            <p:stCondLst>
                              <p:cond delay="0"/>
                            </p:stCondLst>
                            <p:childTnLst>
                              <p:par>
                                <p:cTn id="18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1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2" fill="hold">
                      <p:stCondLst>
                        <p:cond delay="indefinite"/>
                      </p:stCondLst>
                      <p:childTnLst>
                        <p:par>
                          <p:cTn id="1823" fill="hold">
                            <p:stCondLst>
                              <p:cond delay="0"/>
                            </p:stCondLst>
                            <p:childTnLst>
                              <p:par>
                                <p:cTn id="18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6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7" fill="hold">
                      <p:stCondLst>
                        <p:cond delay="indefinite"/>
                      </p:stCondLst>
                      <p:childTnLst>
                        <p:par>
                          <p:cTn id="1828" fill="hold">
                            <p:stCondLst>
                              <p:cond delay="0"/>
                            </p:stCondLst>
                            <p:childTnLst>
                              <p:par>
                                <p:cTn id="18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1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2" fill="hold">
                      <p:stCondLst>
                        <p:cond delay="indefinite"/>
                      </p:stCondLst>
                      <p:childTnLst>
                        <p:par>
                          <p:cTn id="1833" fill="hold">
                            <p:stCondLst>
                              <p:cond delay="0"/>
                            </p:stCondLst>
                            <p:childTnLst>
                              <p:par>
                                <p:cTn id="18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6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7" fill="hold">
                      <p:stCondLst>
                        <p:cond delay="indefinite"/>
                      </p:stCondLst>
                      <p:childTnLst>
                        <p:par>
                          <p:cTn id="1838" fill="hold">
                            <p:stCondLst>
                              <p:cond delay="0"/>
                            </p:stCondLst>
                            <p:childTnLst>
                              <p:par>
                                <p:cTn id="18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1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2" fill="hold">
                      <p:stCondLst>
                        <p:cond delay="indefinite"/>
                      </p:stCondLst>
                      <p:childTnLst>
                        <p:par>
                          <p:cTn id="1843" fill="hold">
                            <p:stCondLst>
                              <p:cond delay="0"/>
                            </p:stCondLst>
                            <p:childTnLst>
                              <p:par>
                                <p:cTn id="18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6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7" fill="hold">
                      <p:stCondLst>
                        <p:cond delay="indefinite"/>
                      </p:stCondLst>
                      <p:childTnLst>
                        <p:par>
                          <p:cTn id="1848" fill="hold">
                            <p:stCondLst>
                              <p:cond delay="0"/>
                            </p:stCondLst>
                            <p:childTnLst>
                              <p:par>
                                <p:cTn id="18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1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2" fill="hold">
                      <p:stCondLst>
                        <p:cond delay="indefinite"/>
                      </p:stCondLst>
                      <p:childTnLst>
                        <p:par>
                          <p:cTn id="1853" fill="hold">
                            <p:stCondLst>
                              <p:cond delay="0"/>
                            </p:stCondLst>
                            <p:childTnLst>
                              <p:par>
                                <p:cTn id="18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6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"/>
                  </p:tgtEl>
                </p:cond>
              </p:nextCondLst>
            </p:seq>
          </p:childTnLst>
        </p:cTn>
      </p:par>
    </p:tnLst>
    <p:bldLst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508" grpId="0" animBg="1"/>
      <p:bldP spid="511" grpId="0" animBg="1"/>
      <p:bldP spid="512" grpId="0" animBg="1"/>
      <p:bldP spid="513" grpId="0" animBg="1"/>
      <p:bldP spid="514" grpId="0" animBg="1"/>
      <p:bldP spid="515" grpId="0" animBg="1"/>
      <p:bldP spid="516" grpId="0" animBg="1"/>
      <p:bldP spid="517" grpId="0" animBg="1"/>
      <p:bldP spid="518" grpId="0" animBg="1"/>
      <p:bldP spid="519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681" grpId="0" animBg="1"/>
      <p:bldP spid="682" grpId="0" animBg="1"/>
      <p:bldP spid="683" grpId="0" animBg="1"/>
      <p:bldP spid="684" grpId="0" animBg="1"/>
      <p:bldP spid="685" grpId="0" animBg="1"/>
      <p:bldP spid="686" grpId="0" animBg="1"/>
      <p:bldP spid="687" grpId="0" animBg="1"/>
      <p:bldP spid="688" grpId="0" animBg="1"/>
      <p:bldP spid="689" grpId="0" animBg="1"/>
      <p:bldP spid="690" grpId="0" animBg="1"/>
      <p:bldP spid="691" grpId="0" animBg="1"/>
      <p:bldP spid="692" grpId="0" animBg="1"/>
      <p:bldP spid="695" grpId="0" animBg="1"/>
      <p:bldP spid="696" grpId="0" animBg="1"/>
      <p:bldP spid="697" grpId="0" animBg="1"/>
      <p:bldP spid="698" grpId="0" animBg="1"/>
      <p:bldP spid="699" grpId="0" animBg="1"/>
      <p:bldP spid="700" grpId="0" animBg="1"/>
      <p:bldP spid="701" grpId="0" animBg="1"/>
      <p:bldP spid="702" grpId="0" animBg="1"/>
      <p:bldP spid="703" grpId="0" animBg="1"/>
      <p:bldP spid="704" grpId="0" animBg="1"/>
      <p:bldP spid="705" grpId="0" animBg="1"/>
      <p:bldP spid="706" grpId="0" animBg="1"/>
      <p:bldP spid="707" grpId="0" animBg="1"/>
      <p:bldP spid="708" grpId="0" animBg="1"/>
      <p:bldP spid="709" grpId="0" animBg="1"/>
      <p:bldP spid="710" grpId="0" animBg="1"/>
      <p:bldP spid="711" grpId="0" animBg="1"/>
      <p:bldP spid="712" grpId="0" animBg="1"/>
      <p:bldP spid="713" grpId="0" animBg="1"/>
      <p:bldP spid="714" grpId="0" animBg="1"/>
      <p:bldP spid="715" grpId="0" animBg="1"/>
      <p:bldP spid="716" grpId="0" animBg="1"/>
      <p:bldP spid="717" grpId="0" animBg="1"/>
      <p:bldP spid="718" grpId="0" animBg="1"/>
      <p:bldP spid="719" grpId="0" animBg="1"/>
      <p:bldP spid="720" grpId="0" animBg="1"/>
      <p:bldP spid="721" grpId="0" animBg="1"/>
      <p:bldP spid="722" grpId="0" animBg="1"/>
      <p:bldP spid="723" grpId="0" animBg="1"/>
      <p:bldP spid="724" grpId="0" animBg="1"/>
      <p:bldP spid="725" grpId="0" animBg="1"/>
      <p:bldP spid="726" grpId="0" animBg="1"/>
      <p:bldP spid="727" grpId="0" animBg="1"/>
      <p:bldP spid="728" grpId="0" animBg="1"/>
      <p:bldP spid="729" grpId="0" animBg="1"/>
      <p:bldP spid="730" grpId="0" animBg="1"/>
      <p:bldP spid="731" grpId="0" animBg="1"/>
      <p:bldP spid="732" grpId="0" animBg="1"/>
      <p:bldP spid="733" grpId="0" animBg="1"/>
      <p:bldP spid="734" grpId="0" animBg="1"/>
      <p:bldP spid="735" grpId="0" animBg="1"/>
      <p:bldP spid="736" grpId="0" animBg="1"/>
      <p:bldP spid="737" grpId="0" animBg="1"/>
      <p:bldP spid="738" grpId="0" animBg="1"/>
      <p:bldP spid="739" grpId="0" animBg="1"/>
      <p:bldP spid="740" grpId="0" animBg="1"/>
      <p:bldP spid="741" grpId="0" animBg="1"/>
      <p:bldP spid="742" grpId="0" animBg="1"/>
      <p:bldP spid="743" grpId="0" animBg="1"/>
      <p:bldP spid="744" grpId="0" animBg="1"/>
      <p:bldP spid="745" grpId="0" animBg="1"/>
      <p:bldP spid="746" grpId="0" animBg="1"/>
      <p:bldP spid="747" grpId="0" animBg="1"/>
      <p:bldP spid="748" grpId="0" animBg="1"/>
      <p:bldP spid="749" grpId="0" animBg="1"/>
      <p:bldP spid="750" grpId="0" animBg="1"/>
      <p:bldP spid="751" grpId="0" animBg="1"/>
      <p:bldP spid="752" grpId="0" animBg="1"/>
      <p:bldP spid="753" grpId="0" animBg="1"/>
      <p:bldP spid="754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559" grpId="0" animBg="1"/>
      <p:bldP spid="56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2000">
              <a:schemeClr val="bg1"/>
            </a:gs>
            <a:gs pos="85000">
              <a:srgbClr val="E5FF9B"/>
            </a:gs>
            <a:gs pos="100000">
              <a:srgbClr val="CEFF4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661" y="1413869"/>
            <a:ext cx="7400279" cy="4312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1600"/>
            <a:ext cx="2440661" cy="24422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6124" y="149313"/>
            <a:ext cx="11750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b="1" dirty="0" smtClean="0">
                <a:latin typeface="Sylfaen" panose="010A0502050306030303" pitchFamily="18" charset="0"/>
              </a:rPr>
              <a:t>	</a:t>
            </a:r>
            <a:r>
              <a:rPr lang="en-US" sz="3200" b="1" dirty="0" err="1" smtClean="0">
                <a:latin typeface="Sylfaen" panose="010A0502050306030303" pitchFamily="18" charset="0"/>
              </a:rPr>
              <a:t>Ինչո՞ւ</a:t>
            </a:r>
            <a:r>
              <a:rPr lang="en-US" sz="3200" b="1" dirty="0" smtClean="0">
                <a:latin typeface="Sylfaen" panose="010A0502050306030303" pitchFamily="18" charset="0"/>
              </a:rPr>
              <a:t> է </a:t>
            </a:r>
            <a:r>
              <a:rPr lang="en-US" sz="3200" b="1" dirty="0" err="1" smtClean="0">
                <a:latin typeface="Sylfaen" panose="010A0502050306030303" pitchFamily="18" charset="0"/>
              </a:rPr>
              <a:t>խնձորի</a:t>
            </a:r>
            <a:r>
              <a:rPr lang="en-US" sz="3200" b="1" dirty="0" smtClean="0">
                <a:latin typeface="Sylfaen" panose="010A0502050306030303" pitchFamily="18" charset="0"/>
              </a:rPr>
              <a:t> </a:t>
            </a:r>
            <a:r>
              <a:rPr lang="en-US" sz="3200" b="1" dirty="0" err="1" smtClean="0">
                <a:latin typeface="Sylfaen" panose="010A0502050306030303" pitchFamily="18" charset="0"/>
              </a:rPr>
              <a:t>կտրվածքն</a:t>
            </a:r>
            <a:r>
              <a:rPr lang="en-US" sz="3200" b="1" dirty="0" smtClean="0">
                <a:latin typeface="Sylfaen" panose="010A0502050306030303" pitchFamily="18" charset="0"/>
              </a:rPr>
              <a:t> </a:t>
            </a:r>
            <a:r>
              <a:rPr lang="en-US" sz="3200" b="1" dirty="0" err="1" smtClean="0">
                <a:latin typeface="Sylfaen" panose="010A0502050306030303" pitchFamily="18" charset="0"/>
              </a:rPr>
              <a:t>աստիճանաբար</a:t>
            </a:r>
            <a:r>
              <a:rPr lang="en-US" sz="3200" b="1" dirty="0" smtClean="0">
                <a:latin typeface="Sylfaen" panose="010A0502050306030303" pitchFamily="18" charset="0"/>
              </a:rPr>
              <a:t> </a:t>
            </a:r>
            <a:r>
              <a:rPr lang="en-US" sz="3200" b="1" dirty="0" err="1" smtClean="0">
                <a:latin typeface="Sylfaen" panose="010A0502050306030303" pitchFamily="18" charset="0"/>
              </a:rPr>
              <a:t>մգանում</a:t>
            </a:r>
            <a:r>
              <a:rPr lang="ru-RU" sz="3200" b="1" dirty="0" smtClean="0">
                <a:latin typeface="Sylfaen" panose="010A0502050306030303" pitchFamily="18" charset="0"/>
              </a:rPr>
              <a:t>:</a:t>
            </a:r>
            <a:endParaRPr lang="ru-RU" sz="3200" b="1" dirty="0">
              <a:latin typeface="Sylfaen" panose="010A050205030603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6630" y="3570356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926371"/>
            <a:ext cx="12192000" cy="636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 err="1" smtClean="0">
                <a:latin typeface="Sylfaen" panose="010A0502050306030303" pitchFamily="18" charset="0"/>
              </a:rPr>
              <a:t>Տեղի</a:t>
            </a:r>
            <a:r>
              <a:rPr lang="en-US" sz="2600" b="1" dirty="0" smtClean="0">
                <a:latin typeface="Sylfaen" panose="010A0502050306030303" pitchFamily="18" charset="0"/>
              </a:rPr>
              <a:t> է </a:t>
            </a:r>
            <a:r>
              <a:rPr lang="en-US" sz="2600" b="1" dirty="0" err="1" smtClean="0">
                <a:latin typeface="Sylfaen" panose="010A0502050306030303" pitchFamily="18" charset="0"/>
              </a:rPr>
              <a:t>ունենում</a:t>
            </a:r>
            <a:r>
              <a:rPr lang="en-US" sz="2600" b="1" dirty="0" smtClean="0">
                <a:latin typeface="Sylfaen" panose="010A0502050306030303" pitchFamily="18" charset="0"/>
              </a:rPr>
              <a:t> </a:t>
            </a:r>
            <a:r>
              <a:rPr lang="en-US" sz="2600" b="1" dirty="0" err="1" smtClean="0">
                <a:latin typeface="Sylfaen" panose="010A0502050306030303" pitchFamily="18" charset="0"/>
              </a:rPr>
              <a:t>խնձորի</a:t>
            </a:r>
            <a:r>
              <a:rPr lang="en-US" sz="2600" b="1" dirty="0" smtClean="0">
                <a:latin typeface="Sylfaen" panose="010A0502050306030303" pitchFamily="18" charset="0"/>
              </a:rPr>
              <a:t> </a:t>
            </a:r>
            <a:r>
              <a:rPr lang="en-US" sz="2600" b="1" dirty="0" err="1" smtClean="0">
                <a:latin typeface="Sylfaen" panose="010A0502050306030303" pitchFamily="18" charset="0"/>
              </a:rPr>
              <a:t>մեջ</a:t>
            </a:r>
            <a:r>
              <a:rPr lang="en-US" sz="2600" b="1" dirty="0" smtClean="0">
                <a:latin typeface="Sylfaen" panose="010A0502050306030303" pitchFamily="18" charset="0"/>
              </a:rPr>
              <a:t> </a:t>
            </a:r>
            <a:r>
              <a:rPr lang="en-US" sz="2600" b="1" dirty="0" err="1" smtClean="0">
                <a:latin typeface="Sylfaen" panose="010A0502050306030303" pitchFamily="18" charset="0"/>
              </a:rPr>
              <a:t>պարունակվող</a:t>
            </a:r>
            <a:r>
              <a:rPr lang="en-US" sz="2600" b="1" dirty="0" smtClean="0">
                <a:latin typeface="Sylfaen" panose="010A0502050306030303" pitchFamily="18" charset="0"/>
              </a:rPr>
              <a:t> </a:t>
            </a:r>
            <a:r>
              <a:rPr lang="en-US" sz="2600" b="1" dirty="0" err="1" smtClean="0">
                <a:latin typeface="Sylfaen" panose="010A0502050306030303" pitchFamily="18" charset="0"/>
              </a:rPr>
              <a:t>երկաթի</a:t>
            </a:r>
            <a:r>
              <a:rPr lang="en-US" sz="2600" b="1" dirty="0" smtClean="0">
                <a:latin typeface="Sylfaen" panose="010A0502050306030303" pitchFamily="18" charset="0"/>
              </a:rPr>
              <a:t> </a:t>
            </a:r>
            <a:r>
              <a:rPr lang="en-US" sz="2600" b="1" dirty="0" err="1" smtClean="0">
                <a:latin typeface="Sylfaen" panose="010A0502050306030303" pitchFamily="18" charset="0"/>
              </a:rPr>
              <a:t>օքսիդացման</a:t>
            </a:r>
            <a:r>
              <a:rPr lang="en-US" sz="2600" b="1" dirty="0" smtClean="0">
                <a:latin typeface="Sylfaen" panose="010A0502050306030303" pitchFamily="18" charset="0"/>
              </a:rPr>
              <a:t> </a:t>
            </a:r>
            <a:r>
              <a:rPr lang="en-US" sz="2600" b="1" dirty="0" err="1" smtClean="0">
                <a:latin typeface="Sylfaen" panose="010A0502050306030303" pitchFamily="18" charset="0"/>
              </a:rPr>
              <a:t>գործընթաց</a:t>
            </a:r>
            <a:r>
              <a:rPr lang="en-US" sz="2600" b="1" dirty="0" smtClean="0">
                <a:latin typeface="Sylfaen" panose="010A0502050306030303" pitchFamily="18" charset="0"/>
              </a:rPr>
              <a:t>: </a:t>
            </a:r>
            <a:endParaRPr lang="ru-RU" sz="2600" b="1" dirty="0">
              <a:latin typeface="Sylfaen" panose="010A0502050306030303" pitchFamily="18" charset="0"/>
            </a:endParaRPr>
          </a:p>
        </p:txBody>
      </p:sp>
      <p:pic>
        <p:nvPicPr>
          <p:cNvPr id="10" name="Рисунок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475" y="3017674"/>
            <a:ext cx="984069" cy="104803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00" y="1090728"/>
            <a:ext cx="1816612" cy="163982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4398" y="1326835"/>
            <a:ext cx="1776318" cy="16398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4596" y="3702916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183979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2000">
              <a:schemeClr val="bg1"/>
            </a:gs>
            <a:gs pos="85000">
              <a:srgbClr val="E5FF9B"/>
            </a:gs>
            <a:gs pos="100000">
              <a:srgbClr val="CEFF4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1600"/>
            <a:ext cx="2440661" cy="24422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0717" y="1076"/>
            <a:ext cx="11750565" cy="1896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Sylfaen" panose="010A0502050306030303" pitchFamily="18" charset="0"/>
              </a:rPr>
              <a:t>	</a:t>
            </a:r>
            <a:r>
              <a:rPr lang="ru-RU" sz="2000" b="1" dirty="0" err="1">
                <a:latin typeface="Sylfaen" panose="010A0502050306030303" pitchFamily="18" charset="0"/>
              </a:rPr>
              <a:t>Որպեսզի</a:t>
            </a:r>
            <a:r>
              <a:rPr lang="ru-RU" sz="2000" b="1" dirty="0">
                <a:latin typeface="Sylfaen" panose="010A0502050306030303" pitchFamily="18" charset="0"/>
              </a:rPr>
              <a:t> </a:t>
            </a:r>
            <a:r>
              <a:rPr lang="ru-RU" sz="2000" b="1" dirty="0" err="1">
                <a:latin typeface="Sylfaen" panose="010A0502050306030303" pitchFamily="18" charset="0"/>
              </a:rPr>
              <a:t>Մոխրոտիկը</a:t>
            </a:r>
            <a:r>
              <a:rPr lang="ru-RU" sz="2000" b="1" dirty="0">
                <a:latin typeface="Sylfaen" panose="010A0502050306030303" pitchFamily="18" charset="0"/>
              </a:rPr>
              <a:t> </a:t>
            </a:r>
            <a:r>
              <a:rPr lang="ru-RU" sz="2000" b="1" dirty="0" err="1">
                <a:latin typeface="Sylfaen" panose="010A0502050306030303" pitchFamily="18" charset="0"/>
              </a:rPr>
              <a:t>չմասնակցի</a:t>
            </a:r>
            <a:r>
              <a:rPr lang="ru-RU" sz="2000" b="1" dirty="0">
                <a:latin typeface="Sylfaen" panose="010A0502050306030303" pitchFamily="18" charset="0"/>
              </a:rPr>
              <a:t> </a:t>
            </a:r>
            <a:r>
              <a:rPr lang="ru-RU" sz="2000" b="1" dirty="0" err="1">
                <a:latin typeface="Sylfaen" panose="010A0502050306030303" pitchFamily="18" charset="0"/>
              </a:rPr>
              <a:t>պարահանդեսին</a:t>
            </a:r>
            <a:r>
              <a:rPr lang="ru-RU" sz="2000" b="1" dirty="0">
                <a:latin typeface="Sylfaen" panose="010A0502050306030303" pitchFamily="18" charset="0"/>
              </a:rPr>
              <a:t>, </a:t>
            </a:r>
            <a:r>
              <a:rPr lang="ru-RU" sz="2000" b="1" dirty="0" err="1">
                <a:latin typeface="Sylfaen" panose="010A0502050306030303" pitchFamily="18" charset="0"/>
              </a:rPr>
              <a:t>խորթ</a:t>
            </a:r>
            <a:r>
              <a:rPr lang="ru-RU" sz="2000" b="1" dirty="0">
                <a:latin typeface="Sylfaen" panose="010A0502050306030303" pitchFamily="18" charset="0"/>
              </a:rPr>
              <a:t> </a:t>
            </a:r>
            <a:r>
              <a:rPr lang="ru-RU" sz="2000" b="1" dirty="0" err="1">
                <a:latin typeface="Sylfaen" panose="010A0502050306030303" pitchFamily="18" charset="0"/>
              </a:rPr>
              <a:t>մայրը</a:t>
            </a:r>
            <a:r>
              <a:rPr lang="ru-RU" sz="2000" b="1" dirty="0">
                <a:latin typeface="Sylfaen" panose="010A0502050306030303" pitchFamily="18" charset="0"/>
              </a:rPr>
              <a:t> </a:t>
            </a:r>
            <a:r>
              <a:rPr lang="ru-RU" sz="2000" b="1" dirty="0" err="1">
                <a:latin typeface="Sylfaen" panose="010A0502050306030303" pitchFamily="18" charset="0"/>
              </a:rPr>
              <a:t>հանձնարարել</a:t>
            </a:r>
            <a:r>
              <a:rPr lang="ru-RU" sz="2000" b="1" dirty="0">
                <a:latin typeface="Sylfaen" panose="010A0502050306030303" pitchFamily="18" charset="0"/>
              </a:rPr>
              <a:t> է </a:t>
            </a:r>
            <a:r>
              <a:rPr lang="ru-RU" sz="2000" b="1" dirty="0" err="1">
                <a:latin typeface="Sylfaen" panose="010A0502050306030303" pitchFamily="18" charset="0"/>
              </a:rPr>
              <a:t>նրան</a:t>
            </a:r>
            <a:r>
              <a:rPr lang="ru-RU" sz="2000" b="1" dirty="0">
                <a:latin typeface="Sylfaen" panose="010A0502050306030303" pitchFamily="18" charset="0"/>
              </a:rPr>
              <a:t> </a:t>
            </a:r>
            <a:r>
              <a:rPr lang="ru-RU" sz="2000" b="1" dirty="0" err="1">
                <a:latin typeface="Sylfaen" panose="010A0502050306030303" pitchFamily="18" charset="0"/>
              </a:rPr>
              <a:t>մաքրել</a:t>
            </a:r>
            <a:r>
              <a:rPr lang="ru-RU" sz="2000" b="1" dirty="0">
                <a:latin typeface="Sylfaen" panose="010A0502050306030303" pitchFamily="18" charset="0"/>
              </a:rPr>
              <a:t> </a:t>
            </a:r>
            <a:r>
              <a:rPr lang="ru-RU" sz="2000" b="1" dirty="0" err="1">
                <a:latin typeface="Sylfaen" panose="010A0502050306030303" pitchFamily="18" charset="0"/>
              </a:rPr>
              <a:t>մի</a:t>
            </a:r>
            <a:r>
              <a:rPr lang="ru-RU" sz="2000" b="1" dirty="0">
                <a:latin typeface="Sylfaen" panose="010A0502050306030303" pitchFamily="18" charset="0"/>
              </a:rPr>
              <a:t> </a:t>
            </a:r>
            <a:r>
              <a:rPr lang="ru-RU" sz="2000" b="1" dirty="0" err="1">
                <a:latin typeface="Sylfaen" panose="010A0502050306030303" pitchFamily="18" charset="0"/>
              </a:rPr>
              <a:t>խառնուրդ</a:t>
            </a:r>
            <a:r>
              <a:rPr lang="ru-RU" sz="2000" b="1" dirty="0">
                <a:latin typeface="Sylfaen" panose="010A0502050306030303" pitchFamily="18" charset="0"/>
              </a:rPr>
              <a:t>, </a:t>
            </a:r>
            <a:r>
              <a:rPr lang="ru-RU" sz="2000" b="1" dirty="0" err="1">
                <a:latin typeface="Sylfaen" panose="010A0502050306030303" pitchFamily="18" charset="0"/>
              </a:rPr>
              <a:t>որը</a:t>
            </a:r>
            <a:r>
              <a:rPr lang="ru-RU" sz="2000" b="1" dirty="0">
                <a:latin typeface="Sylfaen" panose="010A0502050306030303" pitchFamily="18" charset="0"/>
              </a:rPr>
              <a:t> </a:t>
            </a:r>
            <a:r>
              <a:rPr lang="ru-RU" sz="2000" b="1" dirty="0" err="1">
                <a:latin typeface="Sylfaen" panose="010A0502050306030303" pitchFamily="18" charset="0"/>
              </a:rPr>
              <a:t>կազմված</a:t>
            </a:r>
            <a:r>
              <a:rPr lang="ru-RU" sz="2000" b="1" dirty="0">
                <a:latin typeface="Sylfaen" panose="010A0502050306030303" pitchFamily="18" charset="0"/>
              </a:rPr>
              <a:t> է </a:t>
            </a:r>
            <a:r>
              <a:rPr lang="ru-RU" sz="2000" b="1" dirty="0" err="1">
                <a:latin typeface="Sylfaen" panose="010A0502050306030303" pitchFamily="18" charset="0"/>
              </a:rPr>
              <a:t>փայտի</a:t>
            </a:r>
            <a:r>
              <a:rPr lang="ru-RU" sz="2000" b="1" dirty="0">
                <a:latin typeface="Sylfaen" panose="010A0502050306030303" pitchFamily="18" charset="0"/>
              </a:rPr>
              <a:t> </a:t>
            </a:r>
            <a:r>
              <a:rPr lang="ru-RU" sz="2000" b="1" dirty="0" err="1">
                <a:latin typeface="Sylfaen" panose="010A0502050306030303" pitchFamily="18" charset="0"/>
              </a:rPr>
              <a:t>խարտուկներից</a:t>
            </a:r>
            <a:r>
              <a:rPr lang="ru-RU" sz="2000" b="1" dirty="0">
                <a:latin typeface="Sylfaen" panose="010A0502050306030303" pitchFamily="18" charset="0"/>
              </a:rPr>
              <a:t>, </a:t>
            </a:r>
            <a:r>
              <a:rPr lang="ru-RU" sz="2000" b="1" dirty="0" err="1">
                <a:latin typeface="Sylfaen" panose="010A0502050306030303" pitchFamily="18" charset="0"/>
              </a:rPr>
              <a:t>փոքր</a:t>
            </a:r>
            <a:r>
              <a:rPr lang="ru-RU" sz="2000" b="1" dirty="0">
                <a:latin typeface="Sylfaen" panose="010A0502050306030303" pitchFamily="18" charset="0"/>
              </a:rPr>
              <a:t> </a:t>
            </a:r>
            <a:r>
              <a:rPr lang="ru-RU" sz="2000" b="1" dirty="0" err="1">
                <a:latin typeface="Sylfaen" panose="010A0502050306030303" pitchFamily="18" charset="0"/>
              </a:rPr>
              <a:t>երկաթե</a:t>
            </a:r>
            <a:r>
              <a:rPr lang="ru-RU" sz="2000" b="1" dirty="0">
                <a:latin typeface="Sylfaen" panose="010A0502050306030303" pitchFamily="18" charset="0"/>
              </a:rPr>
              <a:t> </a:t>
            </a:r>
            <a:r>
              <a:rPr lang="ru-RU" sz="2000" b="1" dirty="0" err="1">
                <a:latin typeface="Sylfaen" panose="010A0502050306030303" pitchFamily="18" charset="0"/>
              </a:rPr>
              <a:t>մեխերից</a:t>
            </a:r>
            <a:r>
              <a:rPr lang="ru-RU" sz="2000" b="1" dirty="0">
                <a:latin typeface="Sylfaen" panose="010A0502050306030303" pitchFamily="18" charset="0"/>
              </a:rPr>
              <a:t>, </a:t>
            </a:r>
            <a:r>
              <a:rPr lang="ru-RU" sz="2000" b="1" dirty="0" err="1">
                <a:latin typeface="Sylfaen" panose="010A0502050306030303" pitchFamily="18" charset="0"/>
              </a:rPr>
              <a:t>շաքարից,գ</a:t>
            </a:r>
            <a:r>
              <a:rPr lang="ru-RU" sz="2000" b="1" dirty="0">
                <a:latin typeface="Sylfaen" panose="010A0502050306030303" pitchFamily="18" charset="0"/>
              </a:rPr>
              <a:t> </a:t>
            </a:r>
            <a:r>
              <a:rPr lang="ru-RU" sz="2000" b="1" dirty="0" err="1">
                <a:latin typeface="Sylfaen" panose="010A0502050306030303" pitchFamily="18" charset="0"/>
              </a:rPr>
              <a:t>ետի</a:t>
            </a:r>
            <a:r>
              <a:rPr lang="ru-RU" sz="2000" b="1" dirty="0">
                <a:latin typeface="Sylfaen" panose="010A0502050306030303" pitchFamily="18" charset="0"/>
              </a:rPr>
              <a:t> </a:t>
            </a:r>
            <a:r>
              <a:rPr lang="ru-RU" sz="2000" b="1" dirty="0" err="1">
                <a:latin typeface="Sylfaen" panose="010A0502050306030303" pitchFamily="18" charset="0"/>
              </a:rPr>
              <a:t>ավազից</a:t>
            </a:r>
            <a:r>
              <a:rPr lang="ru-RU" sz="2000" b="1" dirty="0">
                <a:latin typeface="Sylfaen" panose="010A0502050306030303" pitchFamily="18" charset="0"/>
              </a:rPr>
              <a:t>: </a:t>
            </a:r>
            <a:r>
              <a:rPr lang="ru-RU" sz="2000" b="1" dirty="0" err="1">
                <a:latin typeface="Sylfaen" panose="010A0502050306030303" pitchFamily="18" charset="0"/>
              </a:rPr>
              <a:t>Մոխրոտիկը</a:t>
            </a:r>
            <a:r>
              <a:rPr lang="ru-RU" sz="2000" b="1" dirty="0">
                <a:latin typeface="Sylfaen" panose="010A0502050306030303" pitchFamily="18" charset="0"/>
              </a:rPr>
              <a:t> </a:t>
            </a:r>
            <a:r>
              <a:rPr lang="ru-RU" sz="2000" b="1" dirty="0" err="1">
                <a:latin typeface="Sylfaen" panose="010A0502050306030303" pitchFamily="18" charset="0"/>
              </a:rPr>
              <a:t>շատ</a:t>
            </a:r>
            <a:r>
              <a:rPr lang="ru-RU" sz="2000" b="1" dirty="0">
                <a:latin typeface="Sylfaen" panose="010A0502050306030303" pitchFamily="18" charset="0"/>
              </a:rPr>
              <a:t> </a:t>
            </a:r>
            <a:r>
              <a:rPr lang="ru-RU" sz="2000" b="1" dirty="0" err="1">
                <a:latin typeface="Sylfaen" panose="010A0502050306030303" pitchFamily="18" charset="0"/>
              </a:rPr>
              <a:t>արագ</a:t>
            </a:r>
            <a:r>
              <a:rPr lang="ru-RU" sz="2000" b="1" dirty="0">
                <a:latin typeface="Sylfaen" panose="010A0502050306030303" pitchFamily="18" charset="0"/>
              </a:rPr>
              <a:t> </a:t>
            </a:r>
            <a:r>
              <a:rPr lang="ru-RU" sz="2000" b="1" dirty="0" err="1">
                <a:latin typeface="Sylfaen" panose="010A0502050306030303" pitchFamily="18" charset="0"/>
              </a:rPr>
              <a:t>մաքրեց</a:t>
            </a:r>
            <a:r>
              <a:rPr lang="ru-RU" sz="2000" b="1" dirty="0">
                <a:latin typeface="Sylfaen" panose="010A0502050306030303" pitchFamily="18" charset="0"/>
              </a:rPr>
              <a:t> </a:t>
            </a:r>
            <a:r>
              <a:rPr lang="ru-RU" sz="2000" b="1" dirty="0" err="1">
                <a:latin typeface="Sylfaen" panose="010A0502050306030303" pitchFamily="18" charset="0"/>
              </a:rPr>
              <a:t>խառնուրդը</a:t>
            </a:r>
            <a:r>
              <a:rPr lang="ru-RU" sz="2000" b="1" dirty="0">
                <a:latin typeface="Sylfaen" panose="010A0502050306030303" pitchFamily="18" charset="0"/>
              </a:rPr>
              <a:t> և </a:t>
            </a:r>
            <a:r>
              <a:rPr lang="ru-RU" sz="2000" b="1" dirty="0" err="1">
                <a:latin typeface="Sylfaen" panose="010A0502050306030303" pitchFamily="18" charset="0"/>
              </a:rPr>
              <a:t>հասցրեց</a:t>
            </a:r>
            <a:r>
              <a:rPr lang="ru-RU" sz="2000" b="1" dirty="0">
                <a:latin typeface="Sylfaen" panose="010A0502050306030303" pitchFamily="18" charset="0"/>
              </a:rPr>
              <a:t> </a:t>
            </a:r>
            <a:r>
              <a:rPr lang="ru-RU" sz="2000" b="1" dirty="0" err="1">
                <a:latin typeface="Sylfaen" panose="010A0502050306030303" pitchFamily="18" charset="0"/>
              </a:rPr>
              <a:t>մասնակցել</a:t>
            </a:r>
            <a:r>
              <a:rPr lang="ru-RU" sz="2000" b="1" dirty="0">
                <a:latin typeface="Sylfaen" panose="010A0502050306030303" pitchFamily="18" charset="0"/>
              </a:rPr>
              <a:t> </a:t>
            </a:r>
            <a:r>
              <a:rPr lang="ru-RU" sz="2000" b="1" dirty="0" err="1">
                <a:latin typeface="Sylfaen" panose="010A0502050306030303" pitchFamily="18" charset="0"/>
              </a:rPr>
              <a:t>պարահանդեսին</a:t>
            </a:r>
            <a:r>
              <a:rPr lang="ru-RU" sz="2000" b="1" dirty="0">
                <a:latin typeface="Sylfaen" panose="010A0502050306030303" pitchFamily="18" charset="0"/>
              </a:rPr>
              <a:t>: </a:t>
            </a:r>
            <a:r>
              <a:rPr lang="ru-RU" sz="2000" b="1" dirty="0" err="1">
                <a:latin typeface="Sylfaen" panose="010A0502050306030303" pitchFamily="18" charset="0"/>
              </a:rPr>
              <a:t>Բացատրեք</a:t>
            </a:r>
            <a:r>
              <a:rPr lang="ru-RU" sz="2000" b="1" dirty="0">
                <a:latin typeface="Sylfaen" panose="010A0502050306030303" pitchFamily="18" charset="0"/>
              </a:rPr>
              <a:t> </a:t>
            </a:r>
            <a:r>
              <a:rPr lang="ru-RU" sz="2000" b="1" dirty="0" err="1">
                <a:latin typeface="Sylfaen" panose="010A0502050306030303" pitchFamily="18" charset="0"/>
              </a:rPr>
              <a:t>ինչպե՞ս</a:t>
            </a:r>
            <a:r>
              <a:rPr lang="ru-RU" sz="2000" b="1" dirty="0">
                <a:latin typeface="Sylfaen" panose="010A0502050306030303" pitchFamily="18" charset="0"/>
              </a:rPr>
              <a:t> </a:t>
            </a:r>
            <a:r>
              <a:rPr lang="ru-RU" sz="2000" b="1" dirty="0" err="1">
                <a:latin typeface="Sylfaen" panose="010A0502050306030303" pitchFamily="18" charset="0"/>
              </a:rPr>
              <a:t>Մոխրոտիկը</a:t>
            </a:r>
            <a:r>
              <a:rPr lang="ru-RU" sz="2000" b="1" dirty="0">
                <a:latin typeface="Sylfaen" panose="010A0502050306030303" pitchFamily="18" charset="0"/>
              </a:rPr>
              <a:t> </a:t>
            </a:r>
            <a:r>
              <a:rPr lang="ru-RU" sz="2000" b="1" dirty="0" err="1">
                <a:latin typeface="Sylfaen" panose="010A0502050306030303" pitchFamily="18" charset="0"/>
              </a:rPr>
              <a:t>արագ</a:t>
            </a:r>
            <a:r>
              <a:rPr lang="ru-RU" sz="2000" b="1" dirty="0">
                <a:latin typeface="Sylfaen" panose="010A0502050306030303" pitchFamily="18" charset="0"/>
              </a:rPr>
              <a:t> </a:t>
            </a:r>
            <a:r>
              <a:rPr lang="ru-RU" sz="2000" b="1" dirty="0" err="1">
                <a:latin typeface="Sylfaen" panose="010A0502050306030303" pitchFamily="18" charset="0"/>
              </a:rPr>
              <a:t>կատարեց</a:t>
            </a:r>
            <a:r>
              <a:rPr lang="ru-RU" sz="2000" b="1" dirty="0">
                <a:latin typeface="Sylfaen" panose="010A0502050306030303" pitchFamily="18" charset="0"/>
              </a:rPr>
              <a:t> </a:t>
            </a:r>
            <a:r>
              <a:rPr lang="ru-RU" sz="2000" b="1" dirty="0" err="1">
                <a:latin typeface="Sylfaen" panose="010A0502050306030303" pitchFamily="18" charset="0"/>
              </a:rPr>
              <a:t>խորթ</a:t>
            </a:r>
            <a:r>
              <a:rPr lang="ru-RU" sz="2000" b="1" dirty="0">
                <a:latin typeface="Sylfaen" panose="010A0502050306030303" pitchFamily="18" charset="0"/>
              </a:rPr>
              <a:t> </a:t>
            </a:r>
            <a:r>
              <a:rPr lang="ru-RU" sz="2000" b="1" dirty="0" err="1">
                <a:latin typeface="Sylfaen" panose="010A0502050306030303" pitchFamily="18" charset="0"/>
              </a:rPr>
              <a:t>մոր</a:t>
            </a:r>
            <a:r>
              <a:rPr lang="ru-RU" sz="2000" b="1" dirty="0">
                <a:latin typeface="Sylfaen" panose="010A0502050306030303" pitchFamily="18" charset="0"/>
              </a:rPr>
              <a:t> </a:t>
            </a:r>
            <a:r>
              <a:rPr lang="ru-RU" sz="2000" b="1" dirty="0" err="1" smtClean="0">
                <a:latin typeface="Sylfaen" panose="010A0502050306030303" pitchFamily="18" charset="0"/>
              </a:rPr>
              <a:t>առաջադրանքը</a:t>
            </a:r>
            <a:r>
              <a:rPr lang="ru-RU" sz="2000" b="1" dirty="0" smtClean="0">
                <a:latin typeface="Sylfaen" panose="010A0502050306030303" pitchFamily="18" charset="0"/>
              </a:rPr>
              <a:t>:</a:t>
            </a:r>
            <a:endParaRPr lang="ru-RU" sz="2000" b="1" dirty="0">
              <a:latin typeface="Sylfaen" panose="010A050205030603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6630" y="3570356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35709" y="5551188"/>
            <a:ext cx="11028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y-AM" sz="2400" b="1" dirty="0" smtClean="0">
                <a:latin typeface="Sylfaen" panose="010A0502050306030303" pitchFamily="18" charset="0"/>
              </a:rPr>
              <a:t>	</a:t>
            </a:r>
            <a:r>
              <a:rPr lang="ru-RU" sz="2400" b="1" dirty="0" err="1" smtClean="0">
                <a:latin typeface="Sylfaen" panose="010A0502050306030303" pitchFamily="18" charset="0"/>
              </a:rPr>
              <a:t>Մեխը</a:t>
            </a:r>
            <a:r>
              <a:rPr lang="ru-RU" sz="2400" b="1" dirty="0">
                <a:latin typeface="Sylfaen" panose="010A0502050306030303" pitchFamily="18" charset="0"/>
              </a:rPr>
              <a:t>՝ </a:t>
            </a:r>
            <a:r>
              <a:rPr lang="ru-RU" sz="2400" b="1" dirty="0" err="1">
                <a:latin typeface="Sylfaen" panose="010A0502050306030303" pitchFamily="18" charset="0"/>
              </a:rPr>
              <a:t>մագնիսով</a:t>
            </a:r>
            <a:r>
              <a:rPr lang="ru-RU" sz="2400" b="1" dirty="0">
                <a:latin typeface="Sylfaen" panose="010A0502050306030303" pitchFamily="18" charset="0"/>
              </a:rPr>
              <a:t>, </a:t>
            </a:r>
            <a:r>
              <a:rPr lang="ru-RU" sz="2400" b="1" dirty="0" err="1">
                <a:latin typeface="Sylfaen" panose="010A0502050306030303" pitchFamily="18" charset="0"/>
              </a:rPr>
              <a:t>ջրի</a:t>
            </a:r>
            <a:r>
              <a:rPr lang="ru-RU" sz="2400" b="1" dirty="0">
                <a:latin typeface="Sylfaen" panose="010A0502050306030303" pitchFamily="18" charset="0"/>
              </a:rPr>
              <a:t> </a:t>
            </a:r>
            <a:r>
              <a:rPr lang="ru-RU" sz="2400" b="1" dirty="0" err="1">
                <a:latin typeface="Sylfaen" panose="010A0502050306030303" pitchFamily="18" charset="0"/>
              </a:rPr>
              <a:t>մեջ</a:t>
            </a:r>
            <a:r>
              <a:rPr lang="ru-RU" sz="2400" b="1" dirty="0">
                <a:latin typeface="Sylfaen" panose="010A0502050306030303" pitchFamily="18" charset="0"/>
              </a:rPr>
              <a:t> </a:t>
            </a:r>
            <a:r>
              <a:rPr lang="ru-RU" sz="2400" b="1" dirty="0" err="1">
                <a:latin typeface="Sylfaen" panose="010A0502050306030303" pitchFamily="18" charset="0"/>
              </a:rPr>
              <a:t>լուծելով</a:t>
            </a:r>
            <a:r>
              <a:rPr lang="ru-RU" sz="2400" b="1" dirty="0">
                <a:latin typeface="Sylfaen" panose="010A0502050306030303" pitchFamily="18" charset="0"/>
              </a:rPr>
              <a:t> </a:t>
            </a:r>
            <a:r>
              <a:rPr lang="ru-RU" sz="2400" b="1" dirty="0" err="1">
                <a:latin typeface="Sylfaen" panose="010A0502050306030303" pitchFamily="18" charset="0"/>
              </a:rPr>
              <a:t>փայտե</a:t>
            </a:r>
            <a:r>
              <a:rPr lang="ru-RU" sz="2400" b="1" dirty="0">
                <a:latin typeface="Sylfaen" panose="010A0502050306030303" pitchFamily="18" charset="0"/>
              </a:rPr>
              <a:t> </a:t>
            </a:r>
            <a:r>
              <a:rPr lang="ru-RU" sz="2400" b="1" dirty="0" err="1">
                <a:latin typeface="Sylfaen" panose="010A0502050306030303" pitchFamily="18" charset="0"/>
              </a:rPr>
              <a:t>խարտուկները</a:t>
            </a:r>
            <a:r>
              <a:rPr lang="ru-RU" sz="2400" b="1" dirty="0">
                <a:latin typeface="Sylfaen" panose="010A0502050306030303" pitchFamily="18" charset="0"/>
              </a:rPr>
              <a:t> </a:t>
            </a:r>
            <a:r>
              <a:rPr lang="ru-RU" sz="2400" b="1" dirty="0" err="1">
                <a:latin typeface="Sylfaen" panose="010A0502050306030303" pitchFamily="18" charset="0"/>
              </a:rPr>
              <a:t>կմնան</a:t>
            </a:r>
            <a:r>
              <a:rPr lang="ru-RU" sz="2400" b="1" dirty="0">
                <a:latin typeface="Sylfaen" panose="010A0502050306030303" pitchFamily="18" charset="0"/>
              </a:rPr>
              <a:t> </a:t>
            </a:r>
            <a:r>
              <a:rPr lang="ru-RU" sz="2400" b="1" dirty="0" err="1">
                <a:latin typeface="Sylfaen" panose="010A0502050306030303" pitchFamily="18" charset="0"/>
              </a:rPr>
              <a:t>ջրի</a:t>
            </a:r>
            <a:r>
              <a:rPr lang="ru-RU" sz="2400" b="1" dirty="0">
                <a:latin typeface="Sylfaen" panose="010A0502050306030303" pitchFamily="18" charset="0"/>
              </a:rPr>
              <a:t> </a:t>
            </a:r>
            <a:r>
              <a:rPr lang="ru-RU" sz="2400" b="1" dirty="0" err="1">
                <a:latin typeface="Sylfaen" panose="010A0502050306030303" pitchFamily="18" charset="0"/>
              </a:rPr>
              <a:t>երեսին</a:t>
            </a:r>
            <a:r>
              <a:rPr lang="ru-RU" sz="2400" b="1" dirty="0">
                <a:latin typeface="Sylfaen" panose="010A0502050306030303" pitchFamily="18" charset="0"/>
              </a:rPr>
              <a:t>, </a:t>
            </a:r>
            <a:r>
              <a:rPr lang="ru-RU" sz="2400" b="1" dirty="0" err="1">
                <a:latin typeface="Sylfaen" panose="010A0502050306030303" pitchFamily="18" charset="0"/>
              </a:rPr>
              <a:t>ֆիլտրումով</a:t>
            </a:r>
            <a:r>
              <a:rPr lang="ru-RU" sz="2400" b="1" dirty="0">
                <a:latin typeface="Sylfaen" panose="010A0502050306030303" pitchFamily="18" charset="0"/>
              </a:rPr>
              <a:t>՝ </a:t>
            </a:r>
            <a:r>
              <a:rPr lang="ru-RU" sz="2400" b="1" dirty="0" err="1">
                <a:latin typeface="Sylfaen" panose="010A0502050306030303" pitchFamily="18" charset="0"/>
              </a:rPr>
              <a:t>ավազը</a:t>
            </a:r>
            <a:r>
              <a:rPr lang="ru-RU" sz="2400" b="1" dirty="0">
                <a:latin typeface="Sylfaen" panose="010A0502050306030303" pitchFamily="18" charset="0"/>
              </a:rPr>
              <a:t>, </a:t>
            </a:r>
            <a:r>
              <a:rPr lang="ru-RU" sz="2400" b="1" dirty="0" err="1">
                <a:latin typeface="Sylfaen" panose="010A0502050306030303" pitchFamily="18" charset="0"/>
              </a:rPr>
              <a:t>շոգիացումով</a:t>
            </a:r>
            <a:r>
              <a:rPr lang="ru-RU" sz="2400" b="1" dirty="0">
                <a:latin typeface="Sylfaen" panose="010A0502050306030303" pitchFamily="18" charset="0"/>
              </a:rPr>
              <a:t>՝ </a:t>
            </a:r>
            <a:r>
              <a:rPr lang="ru-RU" sz="2400" b="1" dirty="0" err="1">
                <a:latin typeface="Sylfaen" panose="010A0502050306030303" pitchFamily="18" charset="0"/>
              </a:rPr>
              <a:t>շաքարավազը</a:t>
            </a:r>
            <a:r>
              <a:rPr lang="en-US" sz="2400" b="1" dirty="0">
                <a:latin typeface="Sylfaen" panose="010A0502050306030303" pitchFamily="18" charset="0"/>
              </a:rPr>
              <a:t>: </a:t>
            </a:r>
            <a:endParaRPr lang="ru-RU" sz="2400" b="1" dirty="0">
              <a:latin typeface="Sylfaen" panose="010A0502050306030303" pitchFamily="18" charset="0"/>
            </a:endParaRPr>
          </a:p>
        </p:txBody>
      </p:sp>
      <p:pic>
        <p:nvPicPr>
          <p:cNvPr id="10" name="Рисунок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475" y="3017674"/>
            <a:ext cx="984069" cy="10480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078" y="1920578"/>
            <a:ext cx="6457300" cy="3630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736" y="1446650"/>
            <a:ext cx="1816612" cy="163982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04328" y="1475293"/>
            <a:ext cx="1776318" cy="16398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4596" y="3702916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608351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2000">
              <a:schemeClr val="bg1"/>
            </a:gs>
            <a:gs pos="85000">
              <a:srgbClr val="E5FF9B"/>
            </a:gs>
            <a:gs pos="100000">
              <a:srgbClr val="CEFF4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1600"/>
            <a:ext cx="2440661" cy="24422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4596" y="118689"/>
            <a:ext cx="10623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b="1" dirty="0" smtClean="0">
                <a:latin typeface="Sylfaen" panose="010A0502050306030303" pitchFamily="18" charset="0"/>
              </a:rPr>
              <a:t>	</a:t>
            </a:r>
            <a:r>
              <a:rPr lang="en-US" sz="3200" b="1" dirty="0" err="1" smtClean="0">
                <a:latin typeface="Sylfaen" panose="010A0502050306030303" pitchFamily="18" charset="0"/>
              </a:rPr>
              <a:t>Ո՞ր</a:t>
            </a:r>
            <a:r>
              <a:rPr lang="en-US" sz="3200" b="1" dirty="0" smtClean="0">
                <a:latin typeface="Sylfaen" panose="010A0502050306030303" pitchFamily="18" charset="0"/>
              </a:rPr>
              <a:t> </a:t>
            </a:r>
            <a:r>
              <a:rPr lang="en-US" sz="3200" b="1" dirty="0" err="1" smtClean="0">
                <a:latin typeface="Sylfaen" panose="010A0502050306030303" pitchFamily="18" charset="0"/>
              </a:rPr>
              <a:t>գազի</a:t>
            </a:r>
            <a:r>
              <a:rPr lang="en-US" sz="3200" b="1" dirty="0" smtClean="0">
                <a:latin typeface="Sylfaen" panose="010A0502050306030303" pitchFamily="18" charset="0"/>
              </a:rPr>
              <a:t> </a:t>
            </a:r>
            <a:r>
              <a:rPr lang="en-US" sz="3200" b="1" dirty="0" err="1" smtClean="0">
                <a:latin typeface="Sylfaen" panose="010A0502050306030303" pitchFamily="18" charset="0"/>
              </a:rPr>
              <a:t>միջոցով</a:t>
            </a:r>
            <a:r>
              <a:rPr lang="en-US" sz="3200" b="1" dirty="0" smtClean="0">
                <a:latin typeface="Sylfaen" panose="010A0502050306030303" pitchFamily="18" charset="0"/>
              </a:rPr>
              <a:t> </a:t>
            </a:r>
            <a:r>
              <a:rPr lang="en-US" sz="3200" b="1" dirty="0" err="1" smtClean="0">
                <a:latin typeface="Sylfaen" panose="010A0502050306030303" pitchFamily="18" charset="0"/>
              </a:rPr>
              <a:t>են</a:t>
            </a:r>
            <a:r>
              <a:rPr lang="en-US" sz="3200" b="1" dirty="0" smtClean="0">
                <a:latin typeface="Sylfaen" panose="010A0502050306030303" pitchFamily="18" charset="0"/>
              </a:rPr>
              <a:t> </a:t>
            </a:r>
            <a:r>
              <a:rPr lang="en-US" sz="3200" b="1" dirty="0" err="1" smtClean="0">
                <a:latin typeface="Sylfaen" panose="010A0502050306030303" pitchFamily="18" charset="0"/>
              </a:rPr>
              <a:t>արագ</a:t>
            </a:r>
            <a:r>
              <a:rPr lang="en-US" sz="3200" b="1" dirty="0" smtClean="0">
                <a:latin typeface="Sylfaen" panose="010A0502050306030303" pitchFamily="18" charset="0"/>
              </a:rPr>
              <a:t> </a:t>
            </a:r>
            <a:r>
              <a:rPr lang="en-US" sz="3200" b="1" dirty="0" err="1" smtClean="0">
                <a:latin typeface="Sylfaen" panose="010A0502050306030303" pitchFamily="18" charset="0"/>
              </a:rPr>
              <a:t>հասունանում</a:t>
            </a:r>
            <a:r>
              <a:rPr lang="en-US" sz="3200" b="1" dirty="0" smtClean="0">
                <a:latin typeface="Sylfaen" panose="010A0502050306030303" pitchFamily="18" charset="0"/>
              </a:rPr>
              <a:t> </a:t>
            </a:r>
            <a:r>
              <a:rPr lang="en-US" sz="3200" b="1" dirty="0" err="1" smtClean="0">
                <a:latin typeface="Sylfaen" panose="010A0502050306030303" pitchFamily="18" charset="0"/>
              </a:rPr>
              <a:t>պտուղ</a:t>
            </a:r>
            <a:r>
              <a:rPr lang="en-US" sz="3200" b="1" dirty="0" smtClean="0">
                <a:latin typeface="Sylfaen" panose="010A0502050306030303" pitchFamily="18" charset="0"/>
              </a:rPr>
              <a:t> </a:t>
            </a:r>
            <a:r>
              <a:rPr lang="en-US" sz="3200" b="1" dirty="0" err="1" smtClean="0">
                <a:latin typeface="Sylfaen" panose="010A0502050306030303" pitchFamily="18" charset="0"/>
              </a:rPr>
              <a:t>բանջարեղենները</a:t>
            </a:r>
            <a:r>
              <a:rPr lang="ru-RU" sz="3200" b="1" dirty="0" smtClean="0">
                <a:latin typeface="Sylfaen" panose="010A0502050306030303" pitchFamily="18" charset="0"/>
              </a:rPr>
              <a:t>:</a:t>
            </a:r>
            <a:endParaRPr lang="ru-RU" sz="3200" b="1" dirty="0">
              <a:latin typeface="Sylfaen" panose="010A050205030603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6630" y="3570356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34108" y="5489307"/>
            <a:ext cx="11286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latin typeface="Sylfaen" panose="010A0502050306030303" pitchFamily="18" charset="0"/>
              </a:rPr>
              <a:t>	</a:t>
            </a:r>
            <a:r>
              <a:rPr lang="en-US" sz="2400" b="1" dirty="0" err="1" smtClean="0">
                <a:latin typeface="Sylfaen" panose="010A0502050306030303" pitchFamily="18" charset="0"/>
              </a:rPr>
              <a:t>Երբ</a:t>
            </a:r>
            <a:r>
              <a:rPr lang="en-US" sz="2400" b="1" dirty="0" smtClean="0">
                <a:latin typeface="Sylfaen" panose="010A0502050306030303" pitchFamily="18" charset="0"/>
              </a:rPr>
              <a:t> </a:t>
            </a:r>
            <a:r>
              <a:rPr lang="en-US" sz="2400" b="1" dirty="0" err="1" smtClean="0">
                <a:latin typeface="Sylfaen" panose="010A0502050306030303" pitchFamily="18" charset="0"/>
              </a:rPr>
              <a:t>մրգերն</a:t>
            </a:r>
            <a:r>
              <a:rPr lang="en-US" sz="2400" b="1" dirty="0" smtClean="0">
                <a:latin typeface="Sylfaen" panose="010A0502050306030303" pitchFamily="18" charset="0"/>
              </a:rPr>
              <a:t> </a:t>
            </a:r>
            <a:r>
              <a:rPr lang="en-US" sz="2400" b="1" dirty="0" err="1" smtClean="0">
                <a:latin typeface="Sylfaen" panose="010A0502050306030303" pitchFamily="18" charset="0"/>
              </a:rPr>
              <a:t>ու</a:t>
            </a:r>
            <a:r>
              <a:rPr lang="en-US" sz="2400" b="1" dirty="0" smtClean="0">
                <a:latin typeface="Sylfaen" panose="010A0502050306030303" pitchFamily="18" charset="0"/>
              </a:rPr>
              <a:t> </a:t>
            </a:r>
            <a:r>
              <a:rPr lang="en-US" sz="2400" b="1" dirty="0" err="1" smtClean="0">
                <a:latin typeface="Sylfaen" panose="010A0502050306030303" pitchFamily="18" charset="0"/>
              </a:rPr>
              <a:t>բանջարեղենները</a:t>
            </a:r>
            <a:r>
              <a:rPr lang="en-US" sz="2400" b="1" dirty="0" smtClean="0">
                <a:latin typeface="Sylfaen" panose="010A0502050306030303" pitchFamily="18" charset="0"/>
              </a:rPr>
              <a:t> </a:t>
            </a:r>
            <a:r>
              <a:rPr lang="en-US" sz="2400" b="1" dirty="0" err="1" smtClean="0">
                <a:latin typeface="Sylfaen" panose="010A0502050306030303" pitchFamily="18" charset="0"/>
              </a:rPr>
              <a:t>սկսում</a:t>
            </a:r>
            <a:r>
              <a:rPr lang="en-US" sz="2400" b="1" dirty="0" smtClean="0">
                <a:latin typeface="Sylfaen" panose="010A0502050306030303" pitchFamily="18" charset="0"/>
              </a:rPr>
              <a:t> </a:t>
            </a:r>
            <a:r>
              <a:rPr lang="en-US" sz="2400" b="1" dirty="0" err="1" smtClean="0">
                <a:latin typeface="Sylfaen" panose="010A0502050306030303" pitchFamily="18" charset="0"/>
              </a:rPr>
              <a:t>են</a:t>
            </a:r>
            <a:r>
              <a:rPr lang="en-US" sz="2400" b="1" dirty="0" smtClean="0">
                <a:latin typeface="Sylfaen" panose="010A0502050306030303" pitchFamily="18" charset="0"/>
              </a:rPr>
              <a:t> </a:t>
            </a:r>
            <a:r>
              <a:rPr lang="en-US" sz="2400" b="1" dirty="0" err="1" smtClean="0">
                <a:latin typeface="Sylfaen" panose="010A0502050306030303" pitchFamily="18" charset="0"/>
              </a:rPr>
              <a:t>հասունանալ</a:t>
            </a:r>
            <a:r>
              <a:rPr lang="en-US" sz="2400" b="1" dirty="0" smtClean="0">
                <a:latin typeface="Sylfaen" panose="010A0502050306030303" pitchFamily="18" charset="0"/>
              </a:rPr>
              <a:t>, </a:t>
            </a:r>
            <a:r>
              <a:rPr lang="en-US" sz="2400" b="1" dirty="0" err="1" smtClean="0">
                <a:latin typeface="Sylfaen" panose="010A0502050306030303" pitchFamily="18" charset="0"/>
              </a:rPr>
              <a:t>նրանք</a:t>
            </a:r>
            <a:r>
              <a:rPr lang="en-US" sz="2400" b="1" dirty="0" smtClean="0">
                <a:latin typeface="Sylfaen" panose="010A0502050306030303" pitchFamily="18" charset="0"/>
              </a:rPr>
              <a:t> </a:t>
            </a:r>
            <a:r>
              <a:rPr lang="en-US" sz="2400" b="1" dirty="0" err="1" smtClean="0">
                <a:latin typeface="Sylfaen" panose="010A0502050306030303" pitchFamily="18" charset="0"/>
              </a:rPr>
              <a:t>բնական</a:t>
            </a:r>
            <a:r>
              <a:rPr lang="en-US" sz="2400" b="1" dirty="0" smtClean="0">
                <a:latin typeface="Sylfaen" panose="010A0502050306030303" pitchFamily="18" charset="0"/>
              </a:rPr>
              <a:t> </a:t>
            </a:r>
            <a:r>
              <a:rPr lang="en-US" sz="2400" b="1" dirty="0" err="1" smtClean="0">
                <a:latin typeface="Sylfaen" panose="010A0502050306030303" pitchFamily="18" charset="0"/>
              </a:rPr>
              <a:t>գազ</a:t>
            </a:r>
            <a:r>
              <a:rPr lang="en-US" sz="2400" b="1" dirty="0" smtClean="0">
                <a:latin typeface="Sylfaen" panose="010A0502050306030303" pitchFamily="18" charset="0"/>
              </a:rPr>
              <a:t> </a:t>
            </a:r>
            <a:r>
              <a:rPr lang="en-US" sz="2400" b="1" dirty="0" err="1" smtClean="0">
                <a:latin typeface="Sylfaen" panose="010A0502050306030303" pitchFamily="18" charset="0"/>
              </a:rPr>
              <a:t>են</a:t>
            </a:r>
            <a:r>
              <a:rPr lang="en-US" sz="2400" b="1" dirty="0" smtClean="0">
                <a:latin typeface="Sylfaen" panose="010A0502050306030303" pitchFamily="18" charset="0"/>
              </a:rPr>
              <a:t> </a:t>
            </a:r>
            <a:r>
              <a:rPr lang="en-US" sz="2400" b="1" dirty="0" err="1" smtClean="0">
                <a:latin typeface="Sylfaen" panose="010A0502050306030303" pitchFamily="18" charset="0"/>
              </a:rPr>
              <a:t>թողնում</a:t>
            </a:r>
            <a:r>
              <a:rPr lang="en-US" sz="2400" b="1" dirty="0" smtClean="0">
                <a:latin typeface="Sylfaen" panose="010A0502050306030303" pitchFamily="18" charset="0"/>
              </a:rPr>
              <a:t>, </a:t>
            </a:r>
            <a:r>
              <a:rPr lang="en-US" sz="2400" b="1" dirty="0" err="1" smtClean="0">
                <a:latin typeface="Sylfaen" panose="010A0502050306030303" pitchFamily="18" charset="0"/>
              </a:rPr>
              <a:t>որն</a:t>
            </a:r>
            <a:r>
              <a:rPr lang="en-US" sz="2400" b="1" dirty="0" smtClean="0">
                <a:latin typeface="Sylfaen" panose="010A0502050306030303" pitchFamily="18" charset="0"/>
              </a:rPr>
              <a:t> </a:t>
            </a:r>
            <a:r>
              <a:rPr lang="en-US" sz="2400" b="1" dirty="0" err="1" smtClean="0">
                <a:latin typeface="Sylfaen" panose="010A0502050306030303" pitchFamily="18" charset="0"/>
              </a:rPr>
              <a:t>օգնում</a:t>
            </a:r>
            <a:r>
              <a:rPr lang="en-US" sz="2400" b="1" dirty="0" smtClean="0">
                <a:latin typeface="Sylfaen" panose="010A0502050306030303" pitchFamily="18" charset="0"/>
              </a:rPr>
              <a:t> է </a:t>
            </a:r>
            <a:r>
              <a:rPr lang="en-US" sz="2400" b="1" dirty="0" err="1" smtClean="0">
                <a:latin typeface="Sylfaen" panose="010A0502050306030303" pitchFamily="18" charset="0"/>
              </a:rPr>
              <a:t>նրանց</a:t>
            </a:r>
            <a:r>
              <a:rPr lang="en-US" sz="2400" b="1" dirty="0" smtClean="0">
                <a:latin typeface="Sylfaen" panose="010A0502050306030303" pitchFamily="18" charset="0"/>
              </a:rPr>
              <a:t> </a:t>
            </a:r>
            <a:r>
              <a:rPr lang="en-US" sz="2400" b="1" dirty="0" err="1" smtClean="0">
                <a:latin typeface="Sylfaen" panose="010A0502050306030303" pitchFamily="18" charset="0"/>
              </a:rPr>
              <a:t>ավելի</a:t>
            </a:r>
            <a:r>
              <a:rPr lang="en-US" sz="2400" b="1" dirty="0" smtClean="0">
                <a:latin typeface="Sylfaen" panose="010A0502050306030303" pitchFamily="18" charset="0"/>
              </a:rPr>
              <a:t> </a:t>
            </a:r>
            <a:r>
              <a:rPr lang="en-US" sz="2400" b="1" dirty="0" err="1" smtClean="0">
                <a:latin typeface="Sylfaen" panose="010A0502050306030303" pitchFamily="18" charset="0"/>
              </a:rPr>
              <a:t>հասունանալ</a:t>
            </a:r>
            <a:r>
              <a:rPr lang="en-US" sz="2400" b="1" dirty="0" smtClean="0">
                <a:latin typeface="Sylfaen" panose="010A0502050306030303" pitchFamily="18" charset="0"/>
              </a:rPr>
              <a:t>: </a:t>
            </a:r>
            <a:r>
              <a:rPr lang="en-US" sz="2400" b="1" dirty="0" err="1" smtClean="0">
                <a:latin typeface="Sylfaen" panose="010A0502050306030303" pitchFamily="18" charset="0"/>
              </a:rPr>
              <a:t>Այդ</a:t>
            </a:r>
            <a:r>
              <a:rPr lang="en-US" sz="2400" b="1" dirty="0" smtClean="0">
                <a:latin typeface="Sylfaen" panose="010A0502050306030303" pitchFamily="18" charset="0"/>
              </a:rPr>
              <a:t> </a:t>
            </a:r>
            <a:r>
              <a:rPr lang="en-US" sz="2400" b="1" dirty="0" err="1" smtClean="0">
                <a:latin typeface="Sylfaen" panose="010A0502050306030303" pitchFamily="18" charset="0"/>
              </a:rPr>
              <a:t>գազը</a:t>
            </a:r>
            <a:r>
              <a:rPr lang="en-US" sz="2400" b="1" dirty="0" smtClean="0">
                <a:latin typeface="Sylfaen" panose="010A0502050306030303" pitchFamily="18" charset="0"/>
              </a:rPr>
              <a:t> </a:t>
            </a:r>
            <a:r>
              <a:rPr lang="en-US" sz="2400" b="1" dirty="0" err="1" smtClean="0">
                <a:latin typeface="Sylfaen" panose="010A0502050306030303" pitchFamily="18" charset="0"/>
              </a:rPr>
              <a:t>էթիլենն</a:t>
            </a:r>
            <a:r>
              <a:rPr lang="en-US" sz="2400" b="1" dirty="0" smtClean="0">
                <a:latin typeface="Sylfaen" panose="010A0502050306030303" pitchFamily="18" charset="0"/>
              </a:rPr>
              <a:t> է:</a:t>
            </a:r>
            <a:endParaRPr lang="ru-RU" sz="2400" b="1" dirty="0">
              <a:latin typeface="Sylfaen" panose="010A0502050306030303" pitchFamily="18" charset="0"/>
            </a:endParaRPr>
          </a:p>
        </p:txBody>
      </p:sp>
      <p:pic>
        <p:nvPicPr>
          <p:cNvPr id="10" name="Рисунок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475" y="3017674"/>
            <a:ext cx="984069" cy="10480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033" y="1688349"/>
            <a:ext cx="7145639" cy="3888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780" y="1412931"/>
            <a:ext cx="1816612" cy="163982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7313" y="1332814"/>
            <a:ext cx="1776318" cy="16398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4596" y="3702916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816464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">
              <a:schemeClr val="bg1"/>
            </a:gs>
            <a:gs pos="69000">
              <a:srgbClr val="FFE7FF"/>
            </a:gs>
            <a:gs pos="79000">
              <a:srgbClr val="FFCCFF"/>
            </a:gs>
            <a:gs pos="91000">
              <a:srgbClr val="CFAFE7"/>
            </a:gs>
            <a:gs pos="100000">
              <a:srgbClr val="A66BD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34" y="341185"/>
            <a:ext cx="10791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sz="3200" b="1" dirty="0" smtClean="0">
                <a:latin typeface="Sylfaen" panose="010A0502050306030303" pitchFamily="18" charset="0"/>
              </a:rPr>
              <a:t>	</a:t>
            </a:r>
            <a:r>
              <a:rPr lang="en-US" sz="3200" b="1" dirty="0" err="1" smtClean="0">
                <a:latin typeface="Sylfaen" panose="010A0502050306030303" pitchFamily="18" charset="0"/>
              </a:rPr>
              <a:t>Ո՞ր</a:t>
            </a:r>
            <a:r>
              <a:rPr lang="en-US" sz="3200" b="1" dirty="0" smtClean="0">
                <a:latin typeface="Sylfaen" panose="010A0502050306030303" pitchFamily="18" charset="0"/>
              </a:rPr>
              <a:t> </a:t>
            </a:r>
            <a:r>
              <a:rPr lang="en-US" sz="3200" b="1" dirty="0" err="1">
                <a:latin typeface="Sylfaen" panose="010A0502050306030303" pitchFamily="18" charset="0"/>
              </a:rPr>
              <a:t>միջատի</a:t>
            </a:r>
            <a:r>
              <a:rPr lang="en-US" sz="3200" b="1" dirty="0">
                <a:latin typeface="Sylfaen" panose="010A0502050306030303" pitchFamily="18" charset="0"/>
              </a:rPr>
              <a:t> </a:t>
            </a:r>
            <a:r>
              <a:rPr lang="en-US" sz="3200" b="1" dirty="0" err="1">
                <a:latin typeface="Sylfaen" panose="010A0502050306030303" pitchFamily="18" charset="0"/>
              </a:rPr>
              <a:t>ականջներն</a:t>
            </a:r>
            <a:r>
              <a:rPr lang="en-US" sz="3200" b="1" dirty="0">
                <a:latin typeface="Sylfaen" panose="010A0502050306030303" pitchFamily="18" charset="0"/>
              </a:rPr>
              <a:t> </a:t>
            </a:r>
            <a:r>
              <a:rPr lang="en-US" sz="3200" b="1" dirty="0" err="1">
                <a:latin typeface="Sylfaen" panose="010A0502050306030303" pitchFamily="18" charset="0"/>
              </a:rPr>
              <a:t>են</a:t>
            </a:r>
            <a:r>
              <a:rPr lang="en-US" sz="3200" b="1" dirty="0">
                <a:latin typeface="Sylfaen" panose="010A0502050306030303" pitchFamily="18" charset="0"/>
              </a:rPr>
              <a:t> </a:t>
            </a:r>
            <a:r>
              <a:rPr lang="en-US" sz="3200" b="1" dirty="0" err="1">
                <a:latin typeface="Sylfaen" panose="010A0502050306030303" pitchFamily="18" charset="0"/>
              </a:rPr>
              <a:t>գտնվում</a:t>
            </a:r>
            <a:r>
              <a:rPr lang="en-US" sz="3200" b="1" dirty="0">
                <a:latin typeface="Sylfaen" panose="010A0502050306030303" pitchFamily="18" charset="0"/>
              </a:rPr>
              <a:t> </a:t>
            </a:r>
            <a:r>
              <a:rPr lang="en-US" sz="3200" b="1" dirty="0" err="1">
                <a:latin typeface="Sylfaen" panose="010A0502050306030303" pitchFamily="18" charset="0"/>
              </a:rPr>
              <a:t>ոտքերի</a:t>
            </a:r>
            <a:r>
              <a:rPr lang="en-US" sz="3200" b="1" dirty="0">
                <a:latin typeface="Sylfaen" panose="010A0502050306030303" pitchFamily="18" charset="0"/>
              </a:rPr>
              <a:t> </a:t>
            </a:r>
            <a:r>
              <a:rPr lang="en-US" sz="3200" b="1" dirty="0" err="1">
                <a:latin typeface="Sylfaen" panose="010A0502050306030303" pitchFamily="18" charset="0"/>
              </a:rPr>
              <a:t>վրա</a:t>
            </a:r>
            <a:r>
              <a:rPr lang="ru-RU" sz="3200" b="1" dirty="0">
                <a:latin typeface="Sylfaen" panose="010A0502050306030303" pitchFamily="18" charset="0"/>
              </a:rPr>
              <a:t>: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887" y="1316329"/>
            <a:ext cx="7620000" cy="428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14" y="2935439"/>
            <a:ext cx="984069" cy="10480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87" y="2198228"/>
            <a:ext cx="1401362" cy="25224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8054" y="3288065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3971001" y="5755154"/>
            <a:ext cx="4735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y-AM" sz="4000" b="1" dirty="0" smtClean="0">
                <a:latin typeface="Sylfaen" panose="010A0502050306030303" pitchFamily="18" charset="0"/>
              </a:rPr>
              <a:t>Ճպուռի</a:t>
            </a:r>
            <a:endParaRPr lang="ru-RU" sz="4000" b="1" dirty="0">
              <a:latin typeface="Sylfaen" panose="010A0502050306030303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468" y="976137"/>
            <a:ext cx="1686008" cy="15483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066896" y="1002248"/>
            <a:ext cx="1545055" cy="141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5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">
              <a:schemeClr val="bg1"/>
            </a:gs>
            <a:gs pos="69000">
              <a:srgbClr val="FFE7FF"/>
            </a:gs>
            <a:gs pos="79000">
              <a:srgbClr val="FFCCFF"/>
            </a:gs>
            <a:gs pos="91000">
              <a:srgbClr val="CFAFE7"/>
            </a:gs>
            <a:gs pos="100000">
              <a:srgbClr val="A66BD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110" y="1660968"/>
            <a:ext cx="6576856" cy="3699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74640" y="21517"/>
                <a:ext cx="10342294" cy="136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hy-AM" sz="2800" b="1" dirty="0" smtClean="0">
                    <a:latin typeface="Sylfaen" panose="010A0502050306030303" pitchFamily="18" charset="0"/>
                  </a:rPr>
                  <a:t>	</a:t>
                </a:r>
                <a:r>
                  <a:rPr lang="en-US" sz="2800" b="1" dirty="0" err="1" smtClean="0">
                    <a:latin typeface="Sylfaen" panose="010A0502050306030303" pitchFamily="18" charset="0"/>
                  </a:rPr>
                  <a:t>Ի՞նչ</a:t>
                </a:r>
                <a:r>
                  <a:rPr lang="en-US" sz="2800" b="1" dirty="0" smtClean="0">
                    <a:latin typeface="Sylfaen" panose="010A0502050306030303" pitchFamily="18" charset="0"/>
                  </a:rPr>
                  <a:t> է </a:t>
                </a:r>
                <a:r>
                  <a:rPr lang="en-US" sz="2800" b="1" dirty="0" err="1" smtClean="0">
                    <a:latin typeface="Sylfaen" panose="010A0502050306030303" pitchFamily="18" charset="0"/>
                  </a:rPr>
                  <a:t>տեղի</a:t>
                </a:r>
                <a:r>
                  <a:rPr lang="en-US" sz="2800" b="1" dirty="0" smtClean="0">
                    <a:latin typeface="Sylfaen" panose="010A0502050306030303" pitchFamily="18" charset="0"/>
                  </a:rPr>
                  <a:t> </a:t>
                </a:r>
                <a:r>
                  <a:rPr lang="en-US" sz="2800" b="1" dirty="0" err="1" smtClean="0">
                    <a:latin typeface="Sylfaen" panose="010A0502050306030303" pitchFamily="18" charset="0"/>
                  </a:rPr>
                  <a:t>ունենում</a:t>
                </a:r>
                <a:r>
                  <a:rPr lang="en-US" sz="2800" b="1" dirty="0" smtClean="0">
                    <a:latin typeface="Sylfaen" panose="010A0502050306030303" pitchFamily="18" charset="0"/>
                  </a:rPr>
                  <a:t> </a:t>
                </a:r>
                <a:r>
                  <a:rPr lang="en-US" sz="2800" b="1" dirty="0" err="1" smtClean="0">
                    <a:latin typeface="Sylfaen" panose="010A0502050306030303" pitchFamily="18" charset="0"/>
                  </a:rPr>
                  <a:t>օրգանիզմում</a:t>
                </a:r>
                <a:r>
                  <a:rPr lang="en-US" sz="2800" b="1" dirty="0" smtClean="0">
                    <a:latin typeface="Sylfaen" panose="010A0502050306030303" pitchFamily="18" charset="0"/>
                  </a:rPr>
                  <a:t>, </a:t>
                </a:r>
                <a:r>
                  <a:rPr lang="en-US" sz="2800" b="1" dirty="0" err="1" smtClean="0">
                    <a:latin typeface="Sylfaen" panose="010A0502050306030303" pitchFamily="18" charset="0"/>
                  </a:rPr>
                  <a:t>երբ</a:t>
                </a:r>
                <a:r>
                  <a:rPr lang="en-US" sz="2800" b="1" dirty="0" smtClean="0">
                    <a:latin typeface="Sylfaen" panose="010A0502050306030303" pitchFamily="18" charset="0"/>
                  </a:rPr>
                  <a:t> </a:t>
                </a:r>
                <a:r>
                  <a:rPr lang="en-US" sz="2800" b="1" dirty="0" err="1" smtClean="0">
                    <a:latin typeface="Sylfaen" panose="010A0502050306030303" pitchFamily="18" charset="0"/>
                  </a:rPr>
                  <a:t>մարդու</a:t>
                </a:r>
                <a:r>
                  <a:rPr lang="en-US" sz="2800" b="1" dirty="0" smtClean="0">
                    <a:latin typeface="Sylfaen" panose="010A0502050306030303" pitchFamily="18" charset="0"/>
                  </a:rPr>
                  <a:t> </a:t>
                </a:r>
                <a:r>
                  <a:rPr lang="en-US" sz="2800" b="1" dirty="0" err="1" smtClean="0">
                    <a:latin typeface="Sylfaen" panose="010A0502050306030303" pitchFamily="18" charset="0"/>
                  </a:rPr>
                  <a:t>ջերմաստիճանը</a:t>
                </a:r>
                <a:r>
                  <a:rPr lang="en-US" sz="2800" b="1" dirty="0" smtClean="0">
                    <a:latin typeface="Sylfaen" panose="010A0502050306030303" pitchFamily="18" charset="0"/>
                  </a:rPr>
                  <a:t> </a:t>
                </a:r>
                <a:r>
                  <a:rPr lang="en-US" sz="2800" b="1" dirty="0" err="1" smtClean="0">
                    <a:latin typeface="Sylfaen" panose="010A0502050306030303" pitchFamily="18" charset="0"/>
                  </a:rPr>
                  <a:t>բարձրանում</a:t>
                </a:r>
                <a:r>
                  <a:rPr lang="en-US" sz="2800" b="1" dirty="0" smtClean="0">
                    <a:latin typeface="Sylfaen" panose="010A0502050306030303" pitchFamily="18" charset="0"/>
                  </a:rPr>
                  <a:t> է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hy-AM" sz="2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hy-AM" sz="2800" b="1" i="0" smtClean="0">
                        <a:latin typeface="Cambria Math" panose="02040503050406030204" pitchFamily="18" charset="0"/>
                      </a:rPr>
                      <m:t>𝐂</m:t>
                    </m:r>
                  </m:oMath>
                </a14:m>
                <a:r>
                  <a:rPr lang="hy-AM" sz="2800" b="1" dirty="0" smtClean="0">
                    <a:latin typeface="Sylfaen" panose="010A0502050306030303" pitchFamily="18" charset="0"/>
                  </a:rPr>
                  <a:t>:</a:t>
                </a:r>
                <a:endParaRPr lang="ru-RU" sz="2800" b="1" dirty="0">
                  <a:latin typeface="Sylfaen" panose="010A0502050306030303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640" y="21517"/>
                <a:ext cx="10342294" cy="1361911"/>
              </a:xfrm>
              <a:prstGeom prst="rect">
                <a:avLst/>
              </a:prstGeom>
              <a:blipFill>
                <a:blip r:embed="rId7"/>
                <a:stretch>
                  <a:fillRect l="-1179" r="-1179" b="-103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Рисунок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14" y="2935439"/>
            <a:ext cx="984069" cy="10480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87" y="2198228"/>
            <a:ext cx="1401362" cy="25224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8054" y="3288065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628073" y="5302446"/>
            <a:ext cx="10967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latin typeface="Sylfaen" panose="010A0502050306030303" pitchFamily="18" charset="0"/>
              </a:rPr>
              <a:t>	</a:t>
            </a:r>
            <a:r>
              <a:rPr lang="en-US" sz="2400" b="1" dirty="0" err="1" smtClean="0">
                <a:latin typeface="Sylfaen" panose="010A0502050306030303" pitchFamily="18" charset="0"/>
              </a:rPr>
              <a:t>Մարդու</a:t>
            </a:r>
            <a:r>
              <a:rPr lang="en-US" sz="2400" b="1" dirty="0" smtClean="0">
                <a:latin typeface="Sylfaen" panose="010A0502050306030303" pitchFamily="18" charset="0"/>
              </a:rPr>
              <a:t> </a:t>
            </a:r>
            <a:r>
              <a:rPr lang="en-US" sz="2400" b="1" dirty="0" err="1" smtClean="0">
                <a:latin typeface="Sylfaen" panose="010A0502050306030303" pitchFamily="18" charset="0"/>
              </a:rPr>
              <a:t>օրգանիզմում</a:t>
            </a:r>
            <a:r>
              <a:rPr lang="en-US" sz="2400" b="1" dirty="0" smtClean="0">
                <a:latin typeface="Sylfaen" panose="010A0502050306030303" pitchFamily="18" charset="0"/>
              </a:rPr>
              <a:t> </a:t>
            </a:r>
            <a:r>
              <a:rPr lang="en-US" sz="2400" b="1" dirty="0" err="1" smtClean="0">
                <a:latin typeface="Sylfaen" panose="010A0502050306030303" pitchFamily="18" charset="0"/>
              </a:rPr>
              <a:t>սպիտակուցը</a:t>
            </a:r>
            <a:r>
              <a:rPr lang="en-US" sz="2400" b="1" dirty="0" smtClean="0">
                <a:latin typeface="Sylfaen" panose="010A0502050306030303" pitchFamily="18" charset="0"/>
              </a:rPr>
              <a:t> </a:t>
            </a:r>
            <a:r>
              <a:rPr lang="en-US" sz="2400" b="1" dirty="0" err="1" smtClean="0">
                <a:latin typeface="Sylfaen" panose="010A0502050306030303" pitchFamily="18" charset="0"/>
              </a:rPr>
              <a:t>մակարդվում</a:t>
            </a:r>
            <a:r>
              <a:rPr lang="en-US" sz="2400" b="1" dirty="0" smtClean="0">
                <a:latin typeface="Sylfaen" panose="010A0502050306030303" pitchFamily="18" charset="0"/>
              </a:rPr>
              <a:t> է, </a:t>
            </a:r>
            <a:r>
              <a:rPr lang="en-US" sz="2400" b="1" dirty="0" err="1" smtClean="0">
                <a:latin typeface="Sylfaen" panose="010A0502050306030303" pitchFamily="18" charset="0"/>
              </a:rPr>
              <a:t>որի</a:t>
            </a:r>
            <a:r>
              <a:rPr lang="en-US" sz="2400" b="1" dirty="0" smtClean="0">
                <a:latin typeface="Sylfaen" panose="010A0502050306030303" pitchFamily="18" charset="0"/>
              </a:rPr>
              <a:t> </a:t>
            </a:r>
            <a:r>
              <a:rPr lang="en-US" sz="2400" b="1" dirty="0" err="1" smtClean="0">
                <a:latin typeface="Sylfaen" panose="010A0502050306030303" pitchFamily="18" charset="0"/>
              </a:rPr>
              <a:t>պատճառով</a:t>
            </a:r>
            <a:r>
              <a:rPr lang="en-US" sz="2400" b="1" dirty="0" smtClean="0">
                <a:latin typeface="Sylfaen" panose="010A0502050306030303" pitchFamily="18" charset="0"/>
              </a:rPr>
              <a:t> </a:t>
            </a:r>
            <a:r>
              <a:rPr lang="en-US" sz="2400" b="1" dirty="0" err="1" smtClean="0">
                <a:latin typeface="Sylfaen" panose="010A0502050306030303" pitchFamily="18" charset="0"/>
              </a:rPr>
              <a:t>առաջանում</a:t>
            </a:r>
            <a:r>
              <a:rPr lang="en-US" sz="2400" b="1" dirty="0" smtClean="0">
                <a:latin typeface="Sylfaen" panose="010A0502050306030303" pitchFamily="18" charset="0"/>
              </a:rPr>
              <a:t> է </a:t>
            </a:r>
            <a:r>
              <a:rPr lang="en-US" sz="2400" b="1" dirty="0" err="1" smtClean="0">
                <a:latin typeface="Sylfaen" panose="010A0502050306030303" pitchFamily="18" charset="0"/>
              </a:rPr>
              <a:t>մահ</a:t>
            </a:r>
            <a:r>
              <a:rPr lang="en-US" sz="2400" b="1" dirty="0" smtClean="0">
                <a:latin typeface="Sylfaen" panose="010A0502050306030303" pitchFamily="18" charset="0"/>
              </a:rPr>
              <a:t>:</a:t>
            </a:r>
            <a:endParaRPr lang="ru-RU" sz="2400" b="1" dirty="0">
              <a:latin typeface="Sylfaen" panose="010A0502050306030303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645" y="1264021"/>
            <a:ext cx="1686008" cy="15483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429652" y="1353395"/>
            <a:ext cx="1545055" cy="141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076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">
              <a:schemeClr val="bg1"/>
            </a:gs>
            <a:gs pos="69000">
              <a:srgbClr val="FFE7FF"/>
            </a:gs>
            <a:gs pos="79000">
              <a:srgbClr val="FFCCFF"/>
            </a:gs>
            <a:gs pos="91000">
              <a:srgbClr val="CFAFE7"/>
            </a:gs>
            <a:gs pos="100000">
              <a:srgbClr val="A66BD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542" y="1398026"/>
            <a:ext cx="6592103" cy="4624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899150" y="12060"/>
            <a:ext cx="103422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y-AM" sz="2800" b="1" dirty="0" smtClean="0">
                <a:latin typeface="Sylfaen" panose="010A0502050306030303" pitchFamily="18" charset="0"/>
              </a:rPr>
              <a:t>	</a:t>
            </a:r>
            <a:r>
              <a:rPr lang="en-US" sz="2800" b="1" dirty="0" err="1" smtClean="0">
                <a:latin typeface="Sylfaen" panose="010A0502050306030303" pitchFamily="18" charset="0"/>
              </a:rPr>
              <a:t>Հետերոխրոմիան</a:t>
            </a:r>
            <a:r>
              <a:rPr lang="en-US" sz="2800" b="1" dirty="0" smtClean="0">
                <a:latin typeface="Sylfaen" panose="010A0502050306030303" pitchFamily="18" charset="0"/>
              </a:rPr>
              <a:t> </a:t>
            </a:r>
            <a:r>
              <a:rPr lang="en-US" sz="2800" b="1" dirty="0" err="1" smtClean="0">
                <a:latin typeface="Sylfaen" panose="010A0502050306030303" pitchFamily="18" charset="0"/>
              </a:rPr>
              <a:t>առաջացնում</a:t>
            </a:r>
            <a:r>
              <a:rPr lang="en-US" sz="2800" b="1" dirty="0" smtClean="0">
                <a:latin typeface="Sylfaen" panose="010A0502050306030303" pitchFamily="18" charset="0"/>
              </a:rPr>
              <a:t> է </a:t>
            </a:r>
            <a:r>
              <a:rPr lang="en-US" sz="2800" b="1" dirty="0" err="1" smtClean="0">
                <a:latin typeface="Sylfaen" panose="010A0502050306030303" pitchFamily="18" charset="0"/>
              </a:rPr>
              <a:t>ֆիզիկական</a:t>
            </a:r>
            <a:r>
              <a:rPr lang="en-US" sz="2800" b="1" dirty="0" smtClean="0">
                <a:latin typeface="Sylfaen" panose="010A0502050306030303" pitchFamily="18" charset="0"/>
              </a:rPr>
              <a:t> </a:t>
            </a:r>
            <a:r>
              <a:rPr lang="en-US" sz="2800" b="1" dirty="0" err="1" smtClean="0">
                <a:latin typeface="Sylfaen" panose="010A0502050306030303" pitchFamily="18" charset="0"/>
              </a:rPr>
              <a:t>տեսքի</a:t>
            </a:r>
            <a:r>
              <a:rPr lang="en-US" sz="2800" b="1" dirty="0" smtClean="0">
                <a:latin typeface="Sylfaen" panose="010A0502050306030303" pitchFamily="18" charset="0"/>
              </a:rPr>
              <a:t>, </a:t>
            </a:r>
            <a:r>
              <a:rPr lang="en-US" sz="2800" b="1" dirty="0" err="1" smtClean="0">
                <a:latin typeface="Sylfaen" panose="010A0502050306030303" pitchFamily="18" charset="0"/>
              </a:rPr>
              <a:t>ո՞ր</a:t>
            </a:r>
            <a:r>
              <a:rPr lang="en-US" sz="2800" b="1" dirty="0" smtClean="0">
                <a:latin typeface="Sylfaen" panose="010A0502050306030303" pitchFamily="18" charset="0"/>
              </a:rPr>
              <a:t> </a:t>
            </a:r>
            <a:r>
              <a:rPr lang="en-US" sz="2800" b="1" dirty="0" err="1" smtClean="0">
                <a:latin typeface="Sylfaen" panose="010A0502050306030303" pitchFamily="18" charset="0"/>
              </a:rPr>
              <a:t>փոփոխության</a:t>
            </a:r>
            <a:r>
              <a:rPr lang="en-US" sz="2800" b="1" dirty="0" smtClean="0">
                <a:latin typeface="Sylfaen" panose="010A0502050306030303" pitchFamily="18" charset="0"/>
              </a:rPr>
              <a:t>:</a:t>
            </a:r>
            <a:endParaRPr lang="ru-RU" sz="2800" b="1" dirty="0">
              <a:latin typeface="Sylfaen" panose="010A0502050306030303" pitchFamily="18" charset="0"/>
            </a:endParaRPr>
          </a:p>
        </p:txBody>
      </p:sp>
      <p:pic>
        <p:nvPicPr>
          <p:cNvPr id="8" name="Рисунок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14" y="2935439"/>
            <a:ext cx="984069" cy="10480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87" y="2198228"/>
            <a:ext cx="1401362" cy="25224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8054" y="3288065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899150" y="5763850"/>
            <a:ext cx="10161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latin typeface="Sylfaen" panose="010A0502050306030303" pitchFamily="18" charset="0"/>
              </a:rPr>
              <a:t>	</a:t>
            </a:r>
            <a:r>
              <a:rPr lang="en-US" sz="3600" b="1" dirty="0" err="1" smtClean="0">
                <a:latin typeface="Sylfaen" panose="010A0502050306030303" pitchFamily="18" charset="0"/>
              </a:rPr>
              <a:t>Տարբեր</a:t>
            </a:r>
            <a:r>
              <a:rPr lang="en-US" sz="3600" b="1" dirty="0" smtClean="0">
                <a:latin typeface="Sylfaen" panose="010A0502050306030303" pitchFamily="18" charset="0"/>
              </a:rPr>
              <a:t> </a:t>
            </a:r>
            <a:r>
              <a:rPr lang="en-US" sz="3600" b="1" dirty="0" err="1">
                <a:latin typeface="Sylfaen" panose="010A0502050306030303" pitchFamily="18" charset="0"/>
              </a:rPr>
              <a:t>գ</a:t>
            </a:r>
            <a:r>
              <a:rPr lang="en-US" sz="3600" b="1" dirty="0" err="1" smtClean="0">
                <a:latin typeface="Sylfaen" panose="010A0502050306030303" pitchFamily="18" charset="0"/>
              </a:rPr>
              <a:t>ունավոր</a:t>
            </a:r>
            <a:r>
              <a:rPr lang="en-US" sz="3600" b="1" dirty="0" smtClean="0">
                <a:latin typeface="Sylfaen" panose="010A0502050306030303" pitchFamily="18" charset="0"/>
              </a:rPr>
              <a:t> </a:t>
            </a:r>
            <a:r>
              <a:rPr lang="en-US" sz="3600" b="1" dirty="0" err="1" smtClean="0">
                <a:latin typeface="Sylfaen" panose="010A0502050306030303" pitchFamily="18" charset="0"/>
              </a:rPr>
              <a:t>աչքեր</a:t>
            </a:r>
            <a:r>
              <a:rPr lang="en-US" sz="3600" b="1" dirty="0" smtClean="0">
                <a:latin typeface="Sylfaen" panose="010A0502050306030303" pitchFamily="18" charset="0"/>
              </a:rPr>
              <a:t>:</a:t>
            </a:r>
            <a:endParaRPr lang="ru-RU" sz="3600" b="1" dirty="0">
              <a:latin typeface="Sylfaen" panose="010A0502050306030303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500" y="993355"/>
            <a:ext cx="1686008" cy="15483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577434" y="1180800"/>
            <a:ext cx="1545055" cy="141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849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">
              <a:schemeClr val="bg1"/>
            </a:gs>
            <a:gs pos="69000">
              <a:srgbClr val="FFE7FF"/>
            </a:gs>
            <a:gs pos="79000">
              <a:srgbClr val="FFCCFF"/>
            </a:gs>
            <a:gs pos="91000">
              <a:srgbClr val="CFAFE7"/>
            </a:gs>
            <a:gs pos="100000">
              <a:srgbClr val="A66BD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150" y="98430"/>
            <a:ext cx="103422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y-AM" sz="2800" b="1" dirty="0" smtClean="0">
                <a:latin typeface="Sylfaen" panose="010A0502050306030303" pitchFamily="18" charset="0"/>
              </a:rPr>
              <a:t>	</a:t>
            </a:r>
            <a:r>
              <a:rPr lang="en-US" sz="2800" b="1" dirty="0" err="1" smtClean="0">
                <a:latin typeface="Sylfaen" panose="010A0502050306030303" pitchFamily="18" charset="0"/>
              </a:rPr>
              <a:t>Քանի</a:t>
            </a:r>
            <a:r>
              <a:rPr lang="en-US" sz="2800" b="1" dirty="0" smtClean="0">
                <a:latin typeface="Sylfaen" panose="010A0502050306030303" pitchFamily="18" charset="0"/>
              </a:rPr>
              <a:t>՞ </a:t>
            </a:r>
            <a:r>
              <a:rPr lang="en-US" sz="2800" b="1" dirty="0" err="1" smtClean="0">
                <a:latin typeface="Sylfaen" panose="010A0502050306030303" pitchFamily="18" charset="0"/>
              </a:rPr>
              <a:t>պարանոցի</a:t>
            </a:r>
            <a:r>
              <a:rPr lang="en-US" sz="2800" b="1" dirty="0" smtClean="0">
                <a:latin typeface="Sylfaen" panose="010A0502050306030303" pitchFamily="18" charset="0"/>
              </a:rPr>
              <a:t> </a:t>
            </a:r>
            <a:r>
              <a:rPr lang="en-US" sz="2800" b="1" dirty="0" err="1" smtClean="0">
                <a:latin typeface="Sylfaen" panose="010A0502050306030303" pitchFamily="18" charset="0"/>
              </a:rPr>
              <a:t>ողն</a:t>
            </a:r>
            <a:r>
              <a:rPr lang="en-US" sz="2800" b="1" dirty="0" smtClean="0">
                <a:latin typeface="Sylfaen" panose="010A0502050306030303" pitchFamily="18" charset="0"/>
              </a:rPr>
              <a:t> </a:t>
            </a:r>
            <a:r>
              <a:rPr lang="en-US" sz="2800" b="1" dirty="0" err="1" smtClean="0">
                <a:latin typeface="Sylfaen" panose="010A0502050306030303" pitchFamily="18" charset="0"/>
              </a:rPr>
              <a:t>ունեն</a:t>
            </a:r>
            <a:r>
              <a:rPr lang="en-US" sz="2800" b="1" dirty="0" smtClean="0">
                <a:latin typeface="Sylfaen" panose="010A0502050306030303" pitchFamily="18" charset="0"/>
              </a:rPr>
              <a:t> </a:t>
            </a:r>
            <a:r>
              <a:rPr lang="en-US" sz="2800" b="1" dirty="0" err="1" smtClean="0">
                <a:latin typeface="Sylfaen" panose="010A0502050306030303" pitchFamily="18" charset="0"/>
              </a:rPr>
              <a:t>ընձուղտները</a:t>
            </a:r>
            <a:r>
              <a:rPr lang="en-US" sz="2800" b="1" dirty="0" smtClean="0">
                <a:latin typeface="Sylfaen" panose="010A0502050306030303" pitchFamily="18" charset="0"/>
              </a:rPr>
              <a:t>՝ </a:t>
            </a:r>
            <a:r>
              <a:rPr lang="en-US" sz="2800" b="1" dirty="0" err="1" smtClean="0">
                <a:latin typeface="Sylfaen" panose="010A0502050306030303" pitchFamily="18" charset="0"/>
              </a:rPr>
              <a:t>համեմատած</a:t>
            </a:r>
            <a:r>
              <a:rPr lang="en-US" sz="2800" b="1" dirty="0" smtClean="0">
                <a:latin typeface="Sylfaen" panose="010A0502050306030303" pitchFamily="18" charset="0"/>
              </a:rPr>
              <a:t> </a:t>
            </a:r>
            <a:r>
              <a:rPr lang="en-US" sz="2800" b="1" dirty="0" err="1" smtClean="0">
                <a:latin typeface="Sylfaen" panose="010A0502050306030303" pitchFamily="18" charset="0"/>
              </a:rPr>
              <a:t>մարդու</a:t>
            </a:r>
            <a:r>
              <a:rPr lang="en-US" sz="2800" b="1" dirty="0" smtClean="0">
                <a:latin typeface="Sylfaen" panose="010A0502050306030303" pitchFamily="18" charset="0"/>
              </a:rPr>
              <a:t> </a:t>
            </a:r>
            <a:r>
              <a:rPr lang="en-US" sz="2800" b="1" dirty="0" err="1" smtClean="0">
                <a:latin typeface="Sylfaen" panose="010A0502050306030303" pitchFamily="18" charset="0"/>
              </a:rPr>
              <a:t>ողերի</a:t>
            </a:r>
            <a:r>
              <a:rPr lang="en-US" sz="2800" b="1" dirty="0" smtClean="0">
                <a:latin typeface="Sylfaen" panose="010A0502050306030303" pitchFamily="18" charset="0"/>
              </a:rPr>
              <a:t> </a:t>
            </a:r>
            <a:r>
              <a:rPr lang="en-US" sz="2800" b="1" dirty="0" err="1" smtClean="0">
                <a:latin typeface="Sylfaen" panose="010A0502050306030303" pitchFamily="18" charset="0"/>
              </a:rPr>
              <a:t>հետ</a:t>
            </a:r>
            <a:r>
              <a:rPr lang="en-US" sz="2800" b="1" dirty="0" smtClean="0">
                <a:latin typeface="Sylfaen" panose="010A0502050306030303" pitchFamily="18" charset="0"/>
              </a:rPr>
              <a:t>:</a:t>
            </a:r>
            <a:endParaRPr lang="ru-RU" sz="2800" b="1" dirty="0">
              <a:latin typeface="Sylfaen" panose="010A0502050306030303" pitchFamily="18" charset="0"/>
            </a:endParaRPr>
          </a:p>
        </p:txBody>
      </p:sp>
      <p:pic>
        <p:nvPicPr>
          <p:cNvPr id="8" name="Рисунок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14" y="2935439"/>
            <a:ext cx="984069" cy="10480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87" y="2198228"/>
            <a:ext cx="1401362" cy="25224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8054" y="3288065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301287" y="5302446"/>
            <a:ext cx="115380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latin typeface="Sylfaen" panose="010A0502050306030303" pitchFamily="18" charset="0"/>
              </a:rPr>
              <a:t>	</a:t>
            </a:r>
            <a:r>
              <a:rPr lang="en-US" sz="2400" b="1" dirty="0" err="1" smtClean="0">
                <a:latin typeface="Sylfaen" panose="010A0502050306030303" pitchFamily="18" charset="0"/>
              </a:rPr>
              <a:t>Ընձուղտները</a:t>
            </a:r>
            <a:r>
              <a:rPr lang="en-US" sz="2400" b="1" dirty="0" smtClean="0">
                <a:latin typeface="Sylfaen" panose="010A0502050306030303" pitchFamily="18" charset="0"/>
              </a:rPr>
              <a:t> </a:t>
            </a:r>
            <a:r>
              <a:rPr lang="en-US" sz="2400" b="1" dirty="0" err="1" smtClean="0">
                <a:latin typeface="Sylfaen" panose="010A0502050306030303" pitchFamily="18" charset="0"/>
              </a:rPr>
              <a:t>ունեն</a:t>
            </a:r>
            <a:r>
              <a:rPr lang="en-US" sz="2400" b="1" dirty="0" smtClean="0">
                <a:latin typeface="Sylfaen" panose="010A0502050306030303" pitchFamily="18" charset="0"/>
              </a:rPr>
              <a:t> </a:t>
            </a:r>
            <a:r>
              <a:rPr lang="en-US" sz="2400" b="1" dirty="0" err="1" smtClean="0">
                <a:latin typeface="Sylfaen" panose="010A0502050306030303" pitchFamily="18" charset="0"/>
              </a:rPr>
              <a:t>անսովոր</a:t>
            </a:r>
            <a:r>
              <a:rPr lang="en-US" sz="2400" b="1" dirty="0" smtClean="0">
                <a:latin typeface="Sylfaen" panose="010A0502050306030303" pitchFamily="18" charset="0"/>
              </a:rPr>
              <a:t> </a:t>
            </a:r>
            <a:r>
              <a:rPr lang="en-US" sz="2400" b="1" dirty="0" err="1" smtClean="0">
                <a:latin typeface="Sylfaen" panose="010A0502050306030303" pitchFamily="18" charset="0"/>
              </a:rPr>
              <a:t>երկար</a:t>
            </a:r>
            <a:r>
              <a:rPr lang="en-US" sz="2400" b="1" dirty="0" smtClean="0">
                <a:latin typeface="Sylfaen" panose="010A0502050306030303" pitchFamily="18" charset="0"/>
              </a:rPr>
              <a:t> </a:t>
            </a:r>
            <a:r>
              <a:rPr lang="en-US" sz="2400" b="1" dirty="0" err="1" smtClean="0">
                <a:latin typeface="Sylfaen" panose="010A0502050306030303" pitchFamily="18" charset="0"/>
              </a:rPr>
              <a:t>պարանոց</a:t>
            </a:r>
            <a:r>
              <a:rPr lang="en-US" sz="2400" b="1" dirty="0" smtClean="0">
                <a:latin typeface="Sylfaen" panose="010A0502050306030303" pitchFamily="18" charset="0"/>
              </a:rPr>
              <a:t>, </a:t>
            </a:r>
            <a:r>
              <a:rPr lang="en-US" sz="2400" b="1" dirty="0" err="1" smtClean="0">
                <a:latin typeface="Sylfaen" panose="010A0502050306030303" pitchFamily="18" charset="0"/>
              </a:rPr>
              <a:t>չնայած</a:t>
            </a:r>
            <a:r>
              <a:rPr lang="en-US" sz="2400" b="1" dirty="0" smtClean="0">
                <a:latin typeface="Sylfaen" panose="010A0502050306030303" pitchFamily="18" charset="0"/>
              </a:rPr>
              <a:t> </a:t>
            </a:r>
            <a:r>
              <a:rPr lang="en-US" sz="2400" b="1" dirty="0" err="1" smtClean="0">
                <a:latin typeface="Sylfaen" panose="010A0502050306030303" pitchFamily="18" charset="0"/>
              </a:rPr>
              <a:t>այն</a:t>
            </a:r>
            <a:r>
              <a:rPr lang="en-US" sz="2400" b="1" dirty="0" smtClean="0">
                <a:latin typeface="Sylfaen" panose="010A0502050306030303" pitchFamily="18" charset="0"/>
              </a:rPr>
              <a:t> </a:t>
            </a:r>
            <a:r>
              <a:rPr lang="en-US" sz="2400" b="1" dirty="0" err="1" smtClean="0">
                <a:latin typeface="Sylfaen" panose="010A0502050306030303" pitchFamily="18" charset="0"/>
              </a:rPr>
              <a:t>հանգամանքին</a:t>
            </a:r>
            <a:r>
              <a:rPr lang="en-US" sz="2400" b="1" dirty="0" smtClean="0">
                <a:latin typeface="Sylfaen" panose="010A0502050306030303" pitchFamily="18" charset="0"/>
              </a:rPr>
              <a:t>, </a:t>
            </a:r>
            <a:r>
              <a:rPr lang="en-US" sz="2400" b="1" dirty="0" err="1" smtClean="0">
                <a:latin typeface="Sylfaen" panose="010A0502050306030303" pitchFamily="18" charset="0"/>
              </a:rPr>
              <a:t>որ</a:t>
            </a:r>
            <a:r>
              <a:rPr lang="en-US" sz="2400" b="1" dirty="0" smtClean="0">
                <a:latin typeface="Sylfaen" panose="010A0502050306030303" pitchFamily="18" charset="0"/>
              </a:rPr>
              <a:t> </a:t>
            </a:r>
            <a:r>
              <a:rPr lang="en-US" sz="2400" b="1" dirty="0" err="1" smtClean="0">
                <a:latin typeface="Sylfaen" panose="010A0502050306030303" pitchFamily="18" charset="0"/>
              </a:rPr>
              <a:t>նրանք</a:t>
            </a:r>
            <a:r>
              <a:rPr lang="en-US" sz="2400" b="1" dirty="0" smtClean="0">
                <a:latin typeface="Sylfaen" panose="010A0502050306030303" pitchFamily="18" charset="0"/>
              </a:rPr>
              <a:t> </a:t>
            </a:r>
            <a:r>
              <a:rPr lang="en-US" sz="2400" b="1" dirty="0" err="1" smtClean="0">
                <a:latin typeface="Sylfaen" panose="010A0502050306030303" pitchFamily="18" charset="0"/>
              </a:rPr>
              <a:t>ունեն</a:t>
            </a:r>
            <a:r>
              <a:rPr lang="en-US" sz="2400" b="1" dirty="0" smtClean="0">
                <a:latin typeface="Sylfaen" panose="010A0502050306030303" pitchFamily="18" charset="0"/>
              </a:rPr>
              <a:t> </a:t>
            </a:r>
            <a:r>
              <a:rPr lang="en-US" sz="2400" b="1" dirty="0" err="1" smtClean="0">
                <a:latin typeface="Sylfaen" panose="010A0502050306030303" pitchFamily="18" charset="0"/>
              </a:rPr>
              <a:t>ընդամենը</a:t>
            </a:r>
            <a:r>
              <a:rPr lang="en-US" sz="2400" b="1" dirty="0" smtClean="0">
                <a:latin typeface="Sylfaen" panose="010A0502050306030303" pitchFamily="18" charset="0"/>
              </a:rPr>
              <a:t> </a:t>
            </a:r>
            <a:r>
              <a:rPr lang="en-US" sz="2400" b="1" dirty="0" err="1" smtClean="0">
                <a:latin typeface="Sylfaen" panose="010A0502050306030303" pitchFamily="18" charset="0"/>
              </a:rPr>
              <a:t>յոթ</a:t>
            </a:r>
            <a:r>
              <a:rPr lang="en-US" sz="2400" b="1" dirty="0" smtClean="0">
                <a:latin typeface="Sylfaen" panose="010A0502050306030303" pitchFamily="18" charset="0"/>
              </a:rPr>
              <a:t> </a:t>
            </a:r>
            <a:r>
              <a:rPr lang="en-US" sz="2400" b="1" dirty="0" err="1" smtClean="0">
                <a:latin typeface="Sylfaen" panose="010A0502050306030303" pitchFamily="18" charset="0"/>
              </a:rPr>
              <a:t>պարանոցի</a:t>
            </a:r>
            <a:r>
              <a:rPr lang="en-US" sz="2400" b="1" dirty="0" smtClean="0">
                <a:latin typeface="Sylfaen" panose="010A0502050306030303" pitchFamily="18" charset="0"/>
              </a:rPr>
              <a:t> </a:t>
            </a:r>
            <a:r>
              <a:rPr lang="en-US" sz="2400" b="1" dirty="0" err="1" smtClean="0">
                <a:latin typeface="Sylfaen" panose="010A0502050306030303" pitchFamily="18" charset="0"/>
              </a:rPr>
              <a:t>ող</a:t>
            </a:r>
            <a:r>
              <a:rPr lang="en-US" sz="2400" b="1" dirty="0" smtClean="0">
                <a:latin typeface="Sylfaen" panose="010A0502050306030303" pitchFamily="18" charset="0"/>
              </a:rPr>
              <a:t> </a:t>
            </a:r>
            <a:r>
              <a:rPr lang="en-US" sz="2400" b="1" dirty="0" err="1" smtClean="0">
                <a:latin typeface="Sylfaen" panose="010A0502050306030303" pitchFamily="18" charset="0"/>
              </a:rPr>
              <a:t>ինչպես</a:t>
            </a:r>
            <a:r>
              <a:rPr lang="en-US" sz="2400" b="1" dirty="0" smtClean="0">
                <a:latin typeface="Sylfaen" panose="010A0502050306030303" pitchFamily="18" charset="0"/>
              </a:rPr>
              <a:t> </a:t>
            </a:r>
            <a:r>
              <a:rPr lang="en-US" sz="2400" b="1" dirty="0" err="1" smtClean="0">
                <a:latin typeface="Sylfaen" panose="010A0502050306030303" pitchFamily="18" charset="0"/>
              </a:rPr>
              <a:t>մարդու</a:t>
            </a:r>
            <a:r>
              <a:rPr lang="en-US" sz="2400" b="1" dirty="0" smtClean="0">
                <a:latin typeface="Sylfaen" panose="010A0502050306030303" pitchFamily="18" charset="0"/>
              </a:rPr>
              <a:t> </a:t>
            </a:r>
            <a:r>
              <a:rPr lang="en-US" sz="2400" b="1" dirty="0" err="1" smtClean="0">
                <a:latin typeface="Sylfaen" panose="010A0502050306030303" pitchFamily="18" charset="0"/>
              </a:rPr>
              <a:t>մոտ</a:t>
            </a:r>
            <a:r>
              <a:rPr lang="en-US" sz="2400" b="1" dirty="0" smtClean="0">
                <a:latin typeface="Sylfaen" panose="010A0502050306030303" pitchFamily="18" charset="0"/>
              </a:rPr>
              <a:t>:</a:t>
            </a:r>
            <a:endParaRPr lang="ru-RU" sz="2400" b="1" dirty="0">
              <a:latin typeface="Sylfaen" panose="010A050205030603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385457"/>
            <a:ext cx="6267182" cy="3916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500" y="993355"/>
            <a:ext cx="1686008" cy="15483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577434" y="1180800"/>
            <a:ext cx="1545055" cy="141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15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">
              <a:schemeClr val="bg1"/>
            </a:gs>
            <a:gs pos="69000">
              <a:srgbClr val="FFE7FF"/>
            </a:gs>
            <a:gs pos="79000">
              <a:srgbClr val="FFCCFF"/>
            </a:gs>
            <a:gs pos="91000">
              <a:srgbClr val="CFAFE7"/>
            </a:gs>
            <a:gs pos="100000">
              <a:srgbClr val="A66BD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11" y="1207628"/>
            <a:ext cx="7548393" cy="4669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899150" y="106197"/>
            <a:ext cx="10342294" cy="1324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y-AM" sz="2800" b="1" dirty="0" smtClean="0">
                <a:latin typeface="Sylfaen" panose="010A0502050306030303" pitchFamily="18" charset="0"/>
              </a:rPr>
              <a:t>	</a:t>
            </a:r>
            <a:r>
              <a:rPr lang="en-US" sz="2800" b="1" dirty="0" err="1" smtClean="0">
                <a:latin typeface="Sylfaen" panose="010A0502050306030303" pitchFamily="18" charset="0"/>
              </a:rPr>
              <a:t>Հանսենի</a:t>
            </a:r>
            <a:r>
              <a:rPr lang="en-US" sz="2800" b="1" dirty="0" smtClean="0">
                <a:latin typeface="Sylfaen" panose="010A0502050306030303" pitchFamily="18" charset="0"/>
              </a:rPr>
              <a:t> </a:t>
            </a:r>
            <a:r>
              <a:rPr lang="en-US" sz="2800" b="1" dirty="0" err="1" smtClean="0">
                <a:latin typeface="Sylfaen" panose="010A0502050306030303" pitchFamily="18" charset="0"/>
              </a:rPr>
              <a:t>հիվանդությունը</a:t>
            </a:r>
            <a:r>
              <a:rPr lang="en-US" sz="2800" b="1" dirty="0" smtClean="0">
                <a:latin typeface="Sylfaen" panose="010A0502050306030303" pitchFamily="18" charset="0"/>
              </a:rPr>
              <a:t>, </a:t>
            </a:r>
            <a:r>
              <a:rPr lang="en-US" sz="2800" b="1" dirty="0" err="1" smtClean="0">
                <a:latin typeface="Sylfaen" panose="010A0502050306030303" pitchFamily="18" charset="0"/>
              </a:rPr>
              <a:t>ո՞ր</a:t>
            </a:r>
            <a:r>
              <a:rPr lang="en-US" sz="2800" b="1" dirty="0" smtClean="0">
                <a:latin typeface="Sylfaen" panose="010A0502050306030303" pitchFamily="18" charset="0"/>
              </a:rPr>
              <a:t> </a:t>
            </a:r>
            <a:r>
              <a:rPr lang="en-US" sz="2800" b="1" dirty="0" err="1" smtClean="0">
                <a:latin typeface="Sylfaen" panose="010A0502050306030303" pitchFamily="18" charset="0"/>
              </a:rPr>
              <a:t>անունով</a:t>
            </a:r>
            <a:r>
              <a:rPr lang="en-US" sz="2800" b="1" dirty="0" smtClean="0">
                <a:latin typeface="Sylfaen" panose="010A0502050306030303" pitchFamily="18" charset="0"/>
              </a:rPr>
              <a:t> է </a:t>
            </a:r>
            <a:r>
              <a:rPr lang="en-US" sz="2800" b="1" dirty="0" err="1" smtClean="0">
                <a:latin typeface="Sylfaen" panose="010A0502050306030303" pitchFamily="18" charset="0"/>
              </a:rPr>
              <a:t>առավել</a:t>
            </a:r>
            <a:r>
              <a:rPr lang="en-US" sz="2800" b="1" dirty="0" smtClean="0">
                <a:latin typeface="Sylfaen" panose="010A0502050306030303" pitchFamily="18" charset="0"/>
              </a:rPr>
              <a:t> </a:t>
            </a:r>
            <a:r>
              <a:rPr lang="en-US" sz="2800" b="1" dirty="0" err="1" smtClean="0">
                <a:latin typeface="Sylfaen" panose="010A0502050306030303" pitchFamily="18" charset="0"/>
              </a:rPr>
              <a:t>հայտնի</a:t>
            </a:r>
            <a:r>
              <a:rPr lang="en-US" sz="2800" b="1" dirty="0" smtClean="0">
                <a:latin typeface="Sylfaen" panose="010A0502050306030303" pitchFamily="18" charset="0"/>
              </a:rPr>
              <a:t>:</a:t>
            </a:r>
            <a:endParaRPr lang="ru-RU" sz="2800" b="1" dirty="0">
              <a:latin typeface="Sylfaen" panose="010A0502050306030303" pitchFamily="18" charset="0"/>
            </a:endParaRPr>
          </a:p>
        </p:txBody>
      </p:sp>
      <p:pic>
        <p:nvPicPr>
          <p:cNvPr id="8" name="Рисунок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14" y="2935439"/>
            <a:ext cx="984069" cy="10480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87" y="2198228"/>
            <a:ext cx="1401362" cy="25224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8054" y="3288065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2736825" y="5653428"/>
            <a:ext cx="6426798" cy="929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latin typeface="Sylfaen" panose="010A0502050306030303" pitchFamily="18" charset="0"/>
              </a:rPr>
              <a:t>	</a:t>
            </a:r>
            <a:r>
              <a:rPr lang="en-US" sz="4000" b="1" dirty="0" err="1" smtClean="0">
                <a:latin typeface="Sylfaen" panose="010A0502050306030303" pitchFamily="18" charset="0"/>
              </a:rPr>
              <a:t>Բորոտություն</a:t>
            </a:r>
            <a:endParaRPr lang="ru-RU" sz="4000" b="1" dirty="0">
              <a:latin typeface="Sylfaen" panose="010A0502050306030303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066" y="845731"/>
            <a:ext cx="1686008" cy="15483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131275" y="900410"/>
            <a:ext cx="1545055" cy="141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13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">
              <a:schemeClr val="bg1"/>
            </a:gs>
            <a:gs pos="69000">
              <a:srgbClr val="FFE7FF"/>
            </a:gs>
            <a:gs pos="79000">
              <a:srgbClr val="FFCCFF"/>
            </a:gs>
            <a:gs pos="91000">
              <a:srgbClr val="CFAFE7"/>
            </a:gs>
            <a:gs pos="100000">
              <a:srgbClr val="A66BD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9775" y="1517763"/>
            <a:ext cx="6120569" cy="4200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718020" y="92983"/>
            <a:ext cx="103422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y-AM" sz="2800" b="1" dirty="0" smtClean="0">
                <a:latin typeface="Sylfaen" panose="010A0502050306030303" pitchFamily="18" charset="0"/>
              </a:rPr>
              <a:t>	</a:t>
            </a:r>
            <a:r>
              <a:rPr lang="en-US" sz="2800" b="1" dirty="0" err="1">
                <a:latin typeface="Sylfaen" panose="010A0502050306030303" pitchFamily="18" charset="0"/>
              </a:rPr>
              <a:t>Ո՞ր</a:t>
            </a:r>
            <a:r>
              <a:rPr lang="en-US" sz="2800" b="1" dirty="0">
                <a:latin typeface="Sylfaen" panose="010A0502050306030303" pitchFamily="18" charset="0"/>
              </a:rPr>
              <a:t> </a:t>
            </a:r>
            <a:r>
              <a:rPr lang="en-US" sz="2800" b="1" dirty="0" err="1">
                <a:latin typeface="Sylfaen" panose="010A0502050306030303" pitchFamily="18" charset="0"/>
              </a:rPr>
              <a:t>թռչունների</a:t>
            </a:r>
            <a:r>
              <a:rPr lang="en-US" sz="2800" b="1" dirty="0">
                <a:latin typeface="Sylfaen" panose="010A0502050306030303" pitchFamily="18" charset="0"/>
              </a:rPr>
              <a:t> </a:t>
            </a:r>
            <a:r>
              <a:rPr lang="en-US" sz="2800" b="1" dirty="0" err="1">
                <a:latin typeface="Sylfaen" panose="010A0502050306030303" pitchFamily="18" charset="0"/>
              </a:rPr>
              <a:t>թևերն</a:t>
            </a:r>
            <a:r>
              <a:rPr lang="en-US" sz="2800" b="1" dirty="0">
                <a:latin typeface="Sylfaen" panose="010A0502050306030303" pitchFamily="18" charset="0"/>
              </a:rPr>
              <a:t> </a:t>
            </a:r>
            <a:r>
              <a:rPr lang="en-US" sz="2800" b="1" dirty="0" err="1">
                <a:latin typeface="Sylfaen" panose="010A0502050306030303" pitchFamily="18" charset="0"/>
              </a:rPr>
              <a:t>են</a:t>
            </a:r>
            <a:r>
              <a:rPr lang="en-US" sz="2800" b="1" dirty="0">
                <a:latin typeface="Sylfaen" panose="010A0502050306030303" pitchFamily="18" charset="0"/>
              </a:rPr>
              <a:t> </a:t>
            </a:r>
            <a:r>
              <a:rPr lang="en-US" sz="2800" b="1" dirty="0" err="1">
                <a:latin typeface="Sylfaen" panose="010A0502050306030303" pitchFamily="18" charset="0"/>
              </a:rPr>
              <a:t>փետուրների</a:t>
            </a:r>
            <a:r>
              <a:rPr lang="en-US" sz="2800" b="1" dirty="0">
                <a:latin typeface="Sylfaen" panose="010A0502050306030303" pitchFamily="18" charset="0"/>
              </a:rPr>
              <a:t> </a:t>
            </a:r>
            <a:r>
              <a:rPr lang="en-US" sz="2800" b="1" dirty="0" err="1">
                <a:latin typeface="Sylfaen" panose="010A0502050306030303" pitchFamily="18" charset="0"/>
              </a:rPr>
              <a:t>փոխարեն</a:t>
            </a:r>
            <a:r>
              <a:rPr lang="en-US" sz="2800" b="1" dirty="0">
                <a:latin typeface="Sylfaen" panose="010A0502050306030303" pitchFamily="18" charset="0"/>
              </a:rPr>
              <a:t>  </a:t>
            </a:r>
            <a:r>
              <a:rPr lang="en-US" sz="2800" b="1" dirty="0" err="1">
                <a:latin typeface="Sylfaen" panose="010A0502050306030303" pitchFamily="18" charset="0"/>
              </a:rPr>
              <a:t>ծածկված</a:t>
            </a:r>
            <a:r>
              <a:rPr lang="ru-RU" sz="2800" b="1" dirty="0">
                <a:latin typeface="Sylfaen" panose="010A0502050306030303" pitchFamily="18" charset="0"/>
              </a:rPr>
              <a:t> </a:t>
            </a:r>
            <a:r>
              <a:rPr lang="en-US" sz="2800" b="1" dirty="0" err="1">
                <a:latin typeface="Sylfaen" panose="010A0502050306030303" pitchFamily="18" charset="0"/>
              </a:rPr>
              <a:t>թեփուկներով</a:t>
            </a:r>
            <a:r>
              <a:rPr lang="en-US" sz="2800" b="1" dirty="0">
                <a:latin typeface="Sylfaen" panose="010A0502050306030303" pitchFamily="18" charset="0"/>
              </a:rPr>
              <a:t> </a:t>
            </a:r>
            <a:r>
              <a:rPr lang="ru-RU" sz="2800" b="1" dirty="0" smtClean="0">
                <a:latin typeface="Sylfaen" panose="010A0502050306030303" pitchFamily="18" charset="0"/>
              </a:rPr>
              <a:t>:</a:t>
            </a:r>
            <a:endParaRPr lang="ru-RU" sz="2800" b="1" dirty="0">
              <a:latin typeface="Sylfaen" panose="010A0502050306030303" pitchFamily="18" charset="0"/>
            </a:endParaRPr>
          </a:p>
        </p:txBody>
      </p:sp>
      <p:pic>
        <p:nvPicPr>
          <p:cNvPr id="8" name="Рисунок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14" y="2935439"/>
            <a:ext cx="984069" cy="10480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87" y="2198228"/>
            <a:ext cx="1401362" cy="25224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8054" y="3288065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4325244" y="5682926"/>
            <a:ext cx="4110182" cy="762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latin typeface="Sylfaen" panose="010A0502050306030303" pitchFamily="18" charset="0"/>
              </a:rPr>
              <a:t>Պինգվինի</a:t>
            </a:r>
            <a:endParaRPr lang="ru-RU" sz="3200" b="1" dirty="0">
              <a:latin typeface="Sylfaen" panose="010A0502050306030303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024" y="1232456"/>
            <a:ext cx="1686008" cy="15483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676087" y="1232456"/>
            <a:ext cx="1545055" cy="141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40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">
              <a:schemeClr val="bg1"/>
            </a:gs>
            <a:gs pos="69000">
              <a:srgbClr val="FFE7FF"/>
            </a:gs>
            <a:gs pos="79000">
              <a:srgbClr val="FFCCFF"/>
            </a:gs>
            <a:gs pos="91000">
              <a:srgbClr val="CFAFE7"/>
            </a:gs>
            <a:gs pos="100000">
              <a:srgbClr val="A66BD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054" y="329806"/>
            <a:ext cx="10791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sz="3600" b="1" dirty="0" smtClean="0">
                <a:latin typeface="Sylfaen" panose="010A0502050306030303" pitchFamily="18" charset="0"/>
              </a:rPr>
              <a:t>	</a:t>
            </a:r>
            <a:r>
              <a:rPr lang="en-US" sz="3600" b="1" dirty="0" err="1">
                <a:latin typeface="Sylfaen" panose="010A0502050306030303" pitchFamily="18" charset="0"/>
              </a:rPr>
              <a:t>Ինչու</a:t>
            </a:r>
            <a:r>
              <a:rPr lang="en-US" sz="3600" b="1" dirty="0">
                <a:latin typeface="Sylfaen" panose="010A0502050306030303" pitchFamily="18" charset="0"/>
              </a:rPr>
              <a:t>՞ </a:t>
            </a:r>
            <a:r>
              <a:rPr lang="en-US" sz="3600" b="1" dirty="0" err="1">
                <a:latin typeface="Sylfaen" panose="010A0502050306030303" pitchFamily="18" charset="0"/>
              </a:rPr>
              <a:t>կանաչած</a:t>
            </a:r>
            <a:r>
              <a:rPr lang="en-US" sz="3600" b="1" dirty="0">
                <a:latin typeface="Sylfaen" panose="010A0502050306030303" pitchFamily="18" charset="0"/>
              </a:rPr>
              <a:t> </a:t>
            </a:r>
            <a:r>
              <a:rPr lang="en-US" sz="3600" b="1" dirty="0" err="1">
                <a:latin typeface="Sylfaen" panose="010A0502050306030303" pitchFamily="18" charset="0"/>
              </a:rPr>
              <a:t>կարտոֆիլը</a:t>
            </a:r>
            <a:r>
              <a:rPr lang="en-US" sz="3600" b="1" dirty="0">
                <a:latin typeface="Sylfaen" panose="010A0502050306030303" pitchFamily="18" charset="0"/>
              </a:rPr>
              <a:t> </a:t>
            </a:r>
            <a:r>
              <a:rPr lang="en-US" sz="3600" b="1" dirty="0" err="1">
                <a:latin typeface="Sylfaen" panose="010A0502050306030303" pitchFamily="18" charset="0"/>
              </a:rPr>
              <a:t>չի</a:t>
            </a:r>
            <a:r>
              <a:rPr lang="en-US" sz="3600" b="1" dirty="0">
                <a:latin typeface="Sylfaen" panose="010A0502050306030303" pitchFamily="18" charset="0"/>
              </a:rPr>
              <a:t> </a:t>
            </a:r>
            <a:r>
              <a:rPr lang="en-US" sz="3600" b="1" dirty="0" err="1">
                <a:latin typeface="Sylfaen" panose="010A0502050306030303" pitchFamily="18" charset="0"/>
              </a:rPr>
              <a:t>կարելի</a:t>
            </a:r>
            <a:r>
              <a:rPr lang="en-US" sz="3600" b="1" dirty="0">
                <a:latin typeface="Sylfaen" panose="010A0502050306030303" pitchFamily="18" charset="0"/>
              </a:rPr>
              <a:t> </a:t>
            </a:r>
            <a:r>
              <a:rPr lang="en-US" sz="3600" b="1" dirty="0" err="1">
                <a:latin typeface="Sylfaen" panose="010A0502050306030303" pitchFamily="18" charset="0"/>
              </a:rPr>
              <a:t>ուտել</a:t>
            </a:r>
            <a:r>
              <a:rPr lang="ru-RU" sz="3600" b="1" dirty="0">
                <a:latin typeface="Sylfaen" panose="010A0502050306030303" pitchFamily="18" charset="0"/>
              </a:rPr>
              <a:t>:</a:t>
            </a:r>
            <a:r>
              <a:rPr lang="en-US" sz="3600" b="1" dirty="0">
                <a:latin typeface="Sylfaen" panose="010A0502050306030303" pitchFamily="18" charset="0"/>
              </a:rPr>
              <a:t> </a:t>
            </a:r>
            <a:endParaRPr lang="ru-RU" sz="3600" b="1" dirty="0">
              <a:latin typeface="Sylfaen" panose="010A0502050306030303" pitchFamily="18" charset="0"/>
            </a:endParaRPr>
          </a:p>
        </p:txBody>
      </p:sp>
      <p:pic>
        <p:nvPicPr>
          <p:cNvPr id="8" name="Рисунок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14" y="2935439"/>
            <a:ext cx="984069" cy="10480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87" y="2198228"/>
            <a:ext cx="1401362" cy="25224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8054" y="3288065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491611" y="5192310"/>
            <a:ext cx="11104014" cy="1500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smtClean="0">
                <a:latin typeface="Sylfaen" panose="010A0502050306030303" pitchFamily="18" charset="0"/>
              </a:rPr>
              <a:t>	</a:t>
            </a:r>
            <a:r>
              <a:rPr lang="ru-RU" sz="3200" b="1" dirty="0" smtClean="0">
                <a:latin typeface="Sylfaen" panose="010A0502050306030303" pitchFamily="18" charset="0"/>
              </a:rPr>
              <a:t>Պ</a:t>
            </a:r>
            <a:r>
              <a:rPr lang="en-US" sz="3200" b="1" dirty="0" err="1">
                <a:latin typeface="Sylfaen" panose="010A0502050306030303" pitchFamily="18" charset="0"/>
              </a:rPr>
              <a:t>ալարում</a:t>
            </a:r>
            <a:r>
              <a:rPr lang="en-US" sz="3200" b="1" dirty="0">
                <a:latin typeface="Sylfaen" panose="010A0502050306030303" pitchFamily="18" charset="0"/>
              </a:rPr>
              <a:t> </a:t>
            </a:r>
            <a:r>
              <a:rPr lang="en-US" sz="3200" b="1" dirty="0" err="1">
                <a:latin typeface="Sylfaen" panose="010A0502050306030303" pitchFamily="18" charset="0"/>
              </a:rPr>
              <a:t>օսլայի</a:t>
            </a:r>
            <a:r>
              <a:rPr lang="en-US" sz="3200" b="1" dirty="0">
                <a:latin typeface="Sylfaen" panose="010A0502050306030303" pitchFamily="18" charset="0"/>
              </a:rPr>
              <a:t> </a:t>
            </a:r>
            <a:r>
              <a:rPr lang="en-US" sz="3200" b="1" dirty="0" err="1">
                <a:latin typeface="Sylfaen" panose="010A0502050306030303" pitchFamily="18" charset="0"/>
              </a:rPr>
              <a:t>մի</a:t>
            </a:r>
            <a:r>
              <a:rPr lang="en-US" sz="3200" b="1" dirty="0">
                <a:latin typeface="Sylfaen" panose="010A0502050306030303" pitchFamily="18" charset="0"/>
              </a:rPr>
              <a:t> </a:t>
            </a:r>
            <a:r>
              <a:rPr lang="en-US" sz="3200" b="1" dirty="0" err="1">
                <a:latin typeface="Sylfaen" panose="010A0502050306030303" pitchFamily="18" charset="0"/>
              </a:rPr>
              <a:t>մասը</a:t>
            </a:r>
            <a:r>
              <a:rPr lang="en-US" sz="3200" b="1" dirty="0">
                <a:latin typeface="Sylfaen" panose="010A0502050306030303" pitchFamily="18" charset="0"/>
              </a:rPr>
              <a:t> </a:t>
            </a:r>
            <a:r>
              <a:rPr lang="en-US" sz="3200" b="1" dirty="0" err="1">
                <a:latin typeface="Sylfaen" panose="010A0502050306030303" pitchFamily="18" charset="0"/>
              </a:rPr>
              <a:t>դառնում</a:t>
            </a:r>
            <a:r>
              <a:rPr lang="en-US" sz="3200" b="1" dirty="0">
                <a:latin typeface="Sylfaen" panose="010A0502050306030303" pitchFamily="18" charset="0"/>
              </a:rPr>
              <a:t> է </a:t>
            </a:r>
            <a:r>
              <a:rPr lang="en-US" sz="3200" b="1" dirty="0" err="1">
                <a:latin typeface="Sylfaen" panose="010A0502050306030303" pitchFamily="18" charset="0"/>
              </a:rPr>
              <a:t>սոլանին</a:t>
            </a:r>
            <a:r>
              <a:rPr lang="en-US" sz="3200" b="1" dirty="0" smtClean="0">
                <a:latin typeface="Sylfaen" panose="010A0502050306030303" pitchFamily="18" charset="0"/>
              </a:rPr>
              <a:t>, </a:t>
            </a:r>
            <a:r>
              <a:rPr lang="en-US" sz="3200" b="1" dirty="0" err="1" smtClean="0">
                <a:latin typeface="Sylfaen" panose="010A0502050306030303" pitchFamily="18" charset="0"/>
              </a:rPr>
              <a:t>իսկ</a:t>
            </a:r>
            <a:r>
              <a:rPr lang="en-US" sz="3200" b="1" dirty="0" smtClean="0">
                <a:latin typeface="Sylfaen" panose="010A0502050306030303" pitchFamily="18" charset="0"/>
              </a:rPr>
              <a:t> </a:t>
            </a:r>
            <a:r>
              <a:rPr lang="en-US" sz="3200" b="1" dirty="0" err="1">
                <a:latin typeface="Sylfaen" panose="010A0502050306030303" pitchFamily="18" charset="0"/>
              </a:rPr>
              <a:t>վերջինս</a:t>
            </a:r>
            <a:r>
              <a:rPr lang="en-US" sz="3200" b="1" dirty="0">
                <a:latin typeface="Sylfaen" panose="010A0502050306030303" pitchFamily="18" charset="0"/>
              </a:rPr>
              <a:t> </a:t>
            </a:r>
            <a:r>
              <a:rPr lang="en-US" sz="3200" b="1" dirty="0" err="1">
                <a:latin typeface="Sylfaen" panose="010A0502050306030303" pitchFamily="18" charset="0"/>
              </a:rPr>
              <a:t>թունավոր</a:t>
            </a:r>
            <a:r>
              <a:rPr lang="en-US" sz="3200" b="1" dirty="0">
                <a:latin typeface="Sylfaen" panose="010A0502050306030303" pitchFamily="18" charset="0"/>
              </a:rPr>
              <a:t> է </a:t>
            </a:r>
            <a:r>
              <a:rPr lang="ru-RU" sz="3200" b="1" dirty="0">
                <a:latin typeface="Sylfaen" panose="010A0502050306030303" pitchFamily="18" charset="0"/>
              </a:rPr>
              <a:t>: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146" y="1352915"/>
            <a:ext cx="7156375" cy="4025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190" y="991050"/>
            <a:ext cx="1686008" cy="15483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088318" y="1062661"/>
            <a:ext cx="1545055" cy="141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468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2000">
              <a:srgbClr val="CDF2FF"/>
            </a:gs>
            <a:gs pos="44000">
              <a:schemeClr val="bg1"/>
            </a:gs>
            <a:gs pos="6000">
              <a:schemeClr val="accent1">
                <a:lumMod val="5000"/>
                <a:lumOff val="95000"/>
              </a:schemeClr>
            </a:gs>
            <a:gs pos="100000">
              <a:srgbClr val="71DA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84" y="1669588"/>
            <a:ext cx="1451011" cy="24230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79566" y="240146"/>
            <a:ext cx="104502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lnSpc>
                <a:spcPct val="150000"/>
              </a:lnSpc>
              <a:defRPr sz="2400" b="1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3600" dirty="0"/>
              <a:t> </a:t>
            </a:r>
            <a:r>
              <a:rPr lang="hy-AM" sz="3600" dirty="0"/>
              <a:t>Ովքե՞ր են եղել առաջին օդագնացները</a:t>
            </a:r>
            <a:r>
              <a:rPr lang="hy-AM" sz="3600" dirty="0" smtClean="0"/>
              <a:t>:</a:t>
            </a:r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435516" y="2881135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779417" y="5206079"/>
            <a:ext cx="10633165" cy="1324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hy-AM" sz="2800" b="1" dirty="0">
                <a:latin typeface="Sylfaen" panose="010A0502050306030303" pitchFamily="18" charset="0"/>
              </a:rPr>
              <a:t>	</a:t>
            </a:r>
            <a:r>
              <a:rPr lang="hy-AM" sz="2800" b="1" dirty="0" smtClean="0">
                <a:latin typeface="Sylfaen" panose="010A0502050306030303" pitchFamily="18" charset="0"/>
              </a:rPr>
              <a:t>Առաջին </a:t>
            </a:r>
            <a:r>
              <a:rPr lang="hy-AM" sz="2800" b="1" dirty="0">
                <a:latin typeface="Sylfaen" panose="010A0502050306030303" pitchFamily="18" charset="0"/>
              </a:rPr>
              <a:t>օդագնացները եղել են Մանգոլֆիե եղբայրների օդապարիկի ուղևորները՝ աքաղաղ բադ և ոչխար</a:t>
            </a:r>
            <a:r>
              <a:rPr lang="hy-AM" sz="2800" b="1" dirty="0" smtClean="0">
                <a:latin typeface="Sylfaen" panose="010A0502050306030303" pitchFamily="18" charset="0"/>
              </a:rPr>
              <a:t>:</a:t>
            </a:r>
            <a:endParaRPr lang="en-US" sz="2800" dirty="0">
              <a:latin typeface="Sylfaen" panose="010A0502050306030303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3" y="1445471"/>
            <a:ext cx="6667551" cy="3750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276" y="1003973"/>
            <a:ext cx="882995" cy="88299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0210" y="1187144"/>
            <a:ext cx="868710" cy="882995"/>
          </a:xfrm>
          <a:prstGeom prst="rect">
            <a:avLst/>
          </a:prstGeom>
        </p:spPr>
      </p:pic>
      <p:pic>
        <p:nvPicPr>
          <p:cNvPr id="16" name="Рисунок 15">
            <a:hlinkClick r:id="rId6" action="ppaction://hlinksldjump" tooltip="10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14" y="2935439"/>
            <a:ext cx="984069" cy="10480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867" y="4017572"/>
            <a:ext cx="1560579" cy="15605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439" y="3320719"/>
            <a:ext cx="1886773" cy="18867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140" y="3479446"/>
            <a:ext cx="1751699" cy="16695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268" y="1650878"/>
            <a:ext cx="1893547" cy="24975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986" y="1214714"/>
            <a:ext cx="1534792" cy="11247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714" y="2450482"/>
            <a:ext cx="1905383" cy="190538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610" y="2351983"/>
            <a:ext cx="1103230" cy="152872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921" y="3673541"/>
            <a:ext cx="2241704" cy="149073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384" y="1562880"/>
            <a:ext cx="1427985" cy="142798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807" y="4259706"/>
            <a:ext cx="1956163" cy="130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1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">
              <a:schemeClr val="bg1"/>
            </a:gs>
            <a:gs pos="69000">
              <a:srgbClr val="FFE7FF"/>
            </a:gs>
            <a:gs pos="79000">
              <a:srgbClr val="FFCCFF"/>
            </a:gs>
            <a:gs pos="91000">
              <a:srgbClr val="CFAFE7"/>
            </a:gs>
            <a:gs pos="100000">
              <a:srgbClr val="A66BD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749" y="1333094"/>
            <a:ext cx="6873066" cy="4581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47931" y="36031"/>
            <a:ext cx="11713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hy-AM" sz="3600" b="1" dirty="0" smtClean="0">
                <a:latin typeface="Sylfaen" panose="010A0502050306030303" pitchFamily="18" charset="0"/>
              </a:rPr>
              <a:t>	</a:t>
            </a:r>
            <a:r>
              <a:rPr lang="hy-AM" sz="2800" b="1" dirty="0">
                <a:latin typeface="Sylfaen" panose="010A0502050306030303" pitchFamily="18" charset="0"/>
              </a:rPr>
              <a:t>Ֆրանսիացի ո՞ր միկրոբիոլոգը հայտնաբերեց պաստերիզացման գործընթացը:</a:t>
            </a:r>
            <a:endParaRPr lang="en-US" sz="2800" b="1" dirty="0">
              <a:latin typeface="Sylfaen" panose="010A0502050306030303" pitchFamily="18" charset="0"/>
            </a:endParaRPr>
          </a:p>
        </p:txBody>
      </p:sp>
      <p:pic>
        <p:nvPicPr>
          <p:cNvPr id="8" name="Рисунок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14" y="2935439"/>
            <a:ext cx="984069" cy="10480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87" y="2198228"/>
            <a:ext cx="1401362" cy="25224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8054" y="3288065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247930" y="5708631"/>
            <a:ext cx="11104014" cy="762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y-AM" sz="3200" b="1" dirty="0" smtClean="0">
                <a:latin typeface="Sylfaen" panose="010A0502050306030303" pitchFamily="18" charset="0"/>
              </a:rPr>
              <a:t>Լուի </a:t>
            </a:r>
            <a:r>
              <a:rPr lang="hy-AM" sz="3200" b="1" dirty="0">
                <a:latin typeface="Sylfaen" panose="010A0502050306030303" pitchFamily="18" charset="0"/>
              </a:rPr>
              <a:t>Պաստերը</a:t>
            </a:r>
            <a:endParaRPr lang="ru-RU" sz="3200" b="1" dirty="0">
              <a:latin typeface="Sylfaen" panose="010A0502050306030303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190" y="991050"/>
            <a:ext cx="1686008" cy="15483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088318" y="1062661"/>
            <a:ext cx="1545055" cy="141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84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">
              <a:schemeClr val="bg1"/>
            </a:gs>
            <a:gs pos="69000">
              <a:srgbClr val="FFE7FF"/>
            </a:gs>
            <a:gs pos="79000">
              <a:srgbClr val="FFCCFF"/>
            </a:gs>
            <a:gs pos="91000">
              <a:srgbClr val="CFAFE7"/>
            </a:gs>
            <a:gs pos="100000">
              <a:srgbClr val="A66BD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686" y="1227827"/>
            <a:ext cx="6413192" cy="4120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98054" y="164422"/>
            <a:ext cx="115353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hy-AM" sz="2800" b="1" dirty="0" smtClean="0">
                <a:latin typeface="Sylfaen" panose="010A0502050306030303" pitchFamily="18" charset="0"/>
              </a:rPr>
              <a:t>	Քրոնի </a:t>
            </a:r>
            <a:r>
              <a:rPr lang="hy-AM" sz="2800" b="1" dirty="0">
                <a:latin typeface="Sylfaen" panose="010A0502050306030303" pitchFamily="18" charset="0"/>
              </a:rPr>
              <a:t>հիվանդությունը հիվանդության </a:t>
            </a:r>
            <a:r>
              <a:rPr lang="hy-AM" sz="2800" b="1" dirty="0" smtClean="0">
                <a:latin typeface="Sylfaen" panose="010A0502050306030303" pitchFamily="18" charset="0"/>
              </a:rPr>
              <a:t>ո՞ր </a:t>
            </a:r>
            <a:r>
              <a:rPr lang="hy-AM" sz="2800" b="1" dirty="0">
                <a:latin typeface="Sylfaen" panose="010A0502050306030303" pitchFamily="18" charset="0"/>
              </a:rPr>
              <a:t>խմբի մեջ է մտնում:</a:t>
            </a:r>
            <a:endParaRPr lang="en-US" sz="2800" b="1" dirty="0">
              <a:latin typeface="Sylfaen" panose="010A0502050306030303" pitchFamily="18" charset="0"/>
            </a:endParaRPr>
          </a:p>
        </p:txBody>
      </p:sp>
      <p:pic>
        <p:nvPicPr>
          <p:cNvPr id="8" name="Рисунок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14" y="2935439"/>
            <a:ext cx="984069" cy="10480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87" y="2198228"/>
            <a:ext cx="1401362" cy="25224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8054" y="3288065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491611" y="5192310"/>
            <a:ext cx="11104014" cy="1500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b="1" dirty="0" smtClean="0">
                <a:latin typeface="Sylfaen" panose="010A0502050306030303" pitchFamily="18" charset="0"/>
              </a:rPr>
              <a:t>	</a:t>
            </a:r>
            <a:r>
              <a:rPr lang="hy-AM" sz="3200" b="1" dirty="0" smtClean="0">
                <a:latin typeface="Sylfaen" panose="010A0502050306030303" pitchFamily="18" charset="0"/>
              </a:rPr>
              <a:t>ժառանգական </a:t>
            </a:r>
            <a:r>
              <a:rPr lang="hy-AM" sz="3200" b="1" dirty="0">
                <a:latin typeface="Sylfaen" panose="010A0502050306030303" pitchFamily="18" charset="0"/>
              </a:rPr>
              <a:t>հիվանդություններց քրոմոսոմային համախտանիշների: </a:t>
            </a:r>
            <a:endParaRPr lang="en-US" sz="3200" b="1" dirty="0">
              <a:latin typeface="Sylfaen" panose="010A0502050306030303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216" y="991050"/>
            <a:ext cx="1686008" cy="15483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635718" y="991050"/>
            <a:ext cx="1545055" cy="141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05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">
              <a:schemeClr val="bg1"/>
            </a:gs>
            <a:gs pos="69000">
              <a:srgbClr val="FFE7FF"/>
            </a:gs>
            <a:gs pos="79000">
              <a:srgbClr val="FFCCFF"/>
            </a:gs>
            <a:gs pos="91000">
              <a:srgbClr val="CFAFE7"/>
            </a:gs>
            <a:gs pos="100000">
              <a:srgbClr val="A66BD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436" y="1416112"/>
            <a:ext cx="8031303" cy="4418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895927" y="125176"/>
            <a:ext cx="109433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hy-AM" sz="2800" b="1" dirty="0" smtClean="0">
                <a:latin typeface="Sylfaen" panose="010A0502050306030303" pitchFamily="18" charset="0"/>
              </a:rPr>
              <a:t>	Ո՞ր </a:t>
            </a:r>
            <a:r>
              <a:rPr lang="hy-AM" sz="2800" b="1" dirty="0">
                <a:latin typeface="Sylfaen" panose="010A0502050306030303" pitchFamily="18" charset="0"/>
              </a:rPr>
              <a:t>սննդային նյութն է օգնում թափոնները տեղափոխել մարմնով:</a:t>
            </a:r>
            <a:endParaRPr lang="en-US" sz="2800" b="1" dirty="0">
              <a:latin typeface="Sylfaen" panose="010A0502050306030303" pitchFamily="18" charset="0"/>
            </a:endParaRPr>
          </a:p>
        </p:txBody>
      </p:sp>
      <p:pic>
        <p:nvPicPr>
          <p:cNvPr id="8" name="Рисунок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14" y="2935439"/>
            <a:ext cx="984069" cy="10480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87" y="2198228"/>
            <a:ext cx="1401362" cy="25224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8054" y="3288065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735293" y="5892380"/>
            <a:ext cx="10454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smtClean="0">
                <a:latin typeface="Sylfaen" panose="010A0502050306030303" pitchFamily="18" charset="0"/>
              </a:rPr>
              <a:t>	</a:t>
            </a:r>
            <a:r>
              <a:rPr lang="hy-AM" sz="4000" b="1" dirty="0" smtClean="0">
                <a:latin typeface="Sylfaen" panose="010A0502050306030303" pitchFamily="18" charset="0"/>
              </a:rPr>
              <a:t>Մանրաթել</a:t>
            </a:r>
            <a:endParaRPr lang="en-US" sz="4000" b="1" dirty="0">
              <a:latin typeface="Sylfaen" panose="010A0502050306030303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295" y="991049"/>
            <a:ext cx="1686008" cy="15483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910681" y="1055770"/>
            <a:ext cx="1545055" cy="141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23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79">
              <a:schemeClr val="bg1"/>
            </a:gs>
            <a:gs pos="22000">
              <a:schemeClr val="bg1"/>
            </a:gs>
            <a:gs pos="98561">
              <a:srgbClr val="FFFF37"/>
            </a:gs>
            <a:gs pos="48000">
              <a:srgbClr val="FFFFDD"/>
            </a:gs>
            <a:gs pos="84000">
              <a:srgbClr val="FFFF9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4" y="1982136"/>
            <a:ext cx="2194054" cy="36797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1107" y="4549775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444634" y="5775956"/>
            <a:ext cx="9845964" cy="678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lnSpc>
                <a:spcPct val="150000"/>
              </a:lnSpc>
              <a:defRPr sz="2800" b="1">
                <a:latin typeface="Sylfaen" panose="010A0502050306030303" pitchFamily="18" charset="0"/>
              </a:defRPr>
            </a:lvl1pPr>
          </a:lstStyle>
          <a:p>
            <a:pPr algn="ctr"/>
            <a:r>
              <a:rPr lang="hy-AM" dirty="0" smtClean="0"/>
              <a:t>Սաուդյան Արաբիա</a:t>
            </a:r>
            <a:endParaRPr lang="en-US" dirty="0"/>
          </a:p>
        </p:txBody>
      </p:sp>
      <p:pic>
        <p:nvPicPr>
          <p:cNvPr id="10" name="Рисунок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14" y="2935439"/>
            <a:ext cx="984069" cy="10480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5927" y="125176"/>
            <a:ext cx="10943379" cy="678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y-AM" sz="2800" b="1" dirty="0" smtClean="0">
                <a:latin typeface="Sylfaen" panose="010A0502050306030303" pitchFamily="18" charset="0"/>
              </a:rPr>
              <a:t>	Ո՞ր </a:t>
            </a:r>
            <a:r>
              <a:rPr lang="hy-AM" sz="2800" b="1" dirty="0">
                <a:latin typeface="Sylfaen" panose="010A0502050306030303" pitchFamily="18" charset="0"/>
              </a:rPr>
              <a:t>պետությունն է, որի տարածքում չկա ոչ մի գետ</a:t>
            </a:r>
            <a:r>
              <a:rPr lang="hy-AM" sz="2800" b="1" dirty="0" smtClean="0">
                <a:latin typeface="Sylfaen" panose="010A0502050306030303" pitchFamily="18" charset="0"/>
              </a:rPr>
              <a:t>:</a:t>
            </a:r>
            <a:endParaRPr lang="en-US" sz="2800" b="1" dirty="0">
              <a:latin typeface="Sylfaen" panose="010A0502050306030303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161" y="1186735"/>
            <a:ext cx="7629507" cy="4743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450">
            <a:off x="8801234" y="975412"/>
            <a:ext cx="2065967" cy="124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79">
              <a:schemeClr val="bg1"/>
            </a:gs>
            <a:gs pos="22000">
              <a:schemeClr val="bg1"/>
            </a:gs>
            <a:gs pos="98561">
              <a:srgbClr val="FFFF37"/>
            </a:gs>
            <a:gs pos="48000">
              <a:srgbClr val="FFFFDD"/>
            </a:gs>
            <a:gs pos="84000">
              <a:srgbClr val="FFFF9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4" y="1982136"/>
            <a:ext cx="2194054" cy="36797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1107" y="4549775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542473" y="5761806"/>
            <a:ext cx="9845964" cy="846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lnSpc>
                <a:spcPct val="150000"/>
              </a:lnSpc>
              <a:defRPr sz="2800" b="1">
                <a:latin typeface="Sylfaen" panose="010A0502050306030303" pitchFamily="18" charset="0"/>
              </a:defRPr>
            </a:lvl1pPr>
          </a:lstStyle>
          <a:p>
            <a:pPr algn="ctr"/>
            <a:r>
              <a:rPr lang="hy-AM" sz="3600" dirty="0" smtClean="0"/>
              <a:t>Ալյասկա</a:t>
            </a:r>
            <a:endParaRPr lang="ru-RU" sz="3600" dirty="0"/>
          </a:p>
        </p:txBody>
      </p:sp>
      <p:pic>
        <p:nvPicPr>
          <p:cNvPr id="10" name="Рисунок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14" y="2935439"/>
            <a:ext cx="984069" cy="10480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5927" y="125176"/>
            <a:ext cx="10943379" cy="1323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y-AM" sz="2800" b="1" dirty="0" smtClean="0">
                <a:latin typeface="Sylfaen" panose="010A0502050306030303" pitchFamily="18" charset="0"/>
              </a:rPr>
              <a:t>	ԱՄՆ </a:t>
            </a:r>
            <a:r>
              <a:rPr lang="hy-AM" sz="2800" b="1" dirty="0">
                <a:latin typeface="Sylfaen" panose="010A0502050306030303" pitchFamily="18" charset="0"/>
              </a:rPr>
              <a:t>ո՞ր նահանգում է կողմնացույցի սլաքը ցույց տալիս ոչ թե հյուսիս,այլ </a:t>
            </a:r>
            <a:r>
              <a:rPr lang="hy-AM" sz="2800" b="1" dirty="0" smtClean="0">
                <a:latin typeface="Sylfaen" panose="010A0502050306030303" pitchFamily="18" charset="0"/>
              </a:rPr>
              <a:t>արևելք</a:t>
            </a:r>
            <a:r>
              <a:rPr lang="en-US" sz="2800" b="1" dirty="0" smtClean="0">
                <a:latin typeface="Sylfaen" panose="010A0502050306030303" pitchFamily="18" charset="0"/>
              </a:rPr>
              <a:t>:</a:t>
            </a:r>
            <a:endParaRPr lang="en-US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5455" y="1623946"/>
            <a:ext cx="7620000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450">
            <a:off x="8915110" y="1434852"/>
            <a:ext cx="2065967" cy="124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91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79">
              <a:schemeClr val="bg1"/>
            </a:gs>
            <a:gs pos="22000">
              <a:schemeClr val="bg1"/>
            </a:gs>
            <a:gs pos="98561">
              <a:srgbClr val="FFFF37"/>
            </a:gs>
            <a:gs pos="48000">
              <a:srgbClr val="FFFFDD"/>
            </a:gs>
            <a:gs pos="84000">
              <a:srgbClr val="FFFF9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4" y="1982136"/>
            <a:ext cx="2194054" cy="36797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1107" y="4549775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68711" y="5679263"/>
            <a:ext cx="11083637" cy="594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lnSpc>
                <a:spcPct val="150000"/>
              </a:lnSpc>
              <a:defRPr sz="2800" b="1">
                <a:latin typeface="Sylfaen" panose="010A0502050306030303" pitchFamily="18" charset="0"/>
              </a:defRPr>
            </a:lvl1pPr>
          </a:lstStyle>
          <a:p>
            <a:r>
              <a:rPr lang="hy-AM" sz="2400" dirty="0" smtClean="0"/>
              <a:t>	Էսկիմոսներն </a:t>
            </a:r>
            <a:r>
              <a:rPr lang="hy-AM" sz="2400" dirty="0"/>
              <a:t>ապրում են հյուսիսում, իսկ պինգվինները՝ հարավում</a:t>
            </a:r>
            <a:r>
              <a:rPr lang="hy-AM" sz="2400" dirty="0" smtClean="0"/>
              <a:t>:</a:t>
            </a:r>
            <a:endParaRPr lang="en-US" sz="2400" dirty="0"/>
          </a:p>
        </p:txBody>
      </p:sp>
      <p:pic>
        <p:nvPicPr>
          <p:cNvPr id="10" name="Рисунок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14" y="2935439"/>
            <a:ext cx="984069" cy="10480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5927" y="125176"/>
            <a:ext cx="109433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y-AM" sz="2800" b="1" dirty="0" smtClean="0">
                <a:latin typeface="Sylfaen" panose="010A0502050306030303" pitchFamily="18" charset="0"/>
              </a:rPr>
              <a:t>	Էսկիմոսները </a:t>
            </a:r>
            <a:r>
              <a:rPr lang="hy-AM" sz="2800" b="1" dirty="0">
                <a:latin typeface="Sylfaen" panose="010A0502050306030303" pitchFamily="18" charset="0"/>
              </a:rPr>
              <a:t>շատ լավ որսորդներ են: Ի՞նչն է պատճառը, որ նրանք երբևէ չեն որսացել պինգվիններ:</a:t>
            </a:r>
            <a:endParaRPr lang="en-US" sz="2800" b="1" dirty="0">
              <a:latin typeface="Sylfaen" panose="010A050205030603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4727" y="1681716"/>
            <a:ext cx="7091308" cy="3988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450">
            <a:off x="8370163" y="1484809"/>
            <a:ext cx="2065967" cy="124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41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79">
              <a:schemeClr val="bg1"/>
            </a:gs>
            <a:gs pos="22000">
              <a:schemeClr val="bg1"/>
            </a:gs>
            <a:gs pos="98561">
              <a:srgbClr val="FFFF37"/>
            </a:gs>
            <a:gs pos="48000">
              <a:srgbClr val="FFFFDD"/>
            </a:gs>
            <a:gs pos="84000">
              <a:srgbClr val="FFFF9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4" y="1982136"/>
            <a:ext cx="2194054" cy="36797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1107" y="4549775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560945" y="5762310"/>
            <a:ext cx="9845964" cy="929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lnSpc>
                <a:spcPct val="150000"/>
              </a:lnSpc>
              <a:defRPr sz="2800" b="1">
                <a:latin typeface="Sylfaen" panose="010A0502050306030303" pitchFamily="18" charset="0"/>
              </a:defRPr>
            </a:lvl1pPr>
          </a:lstStyle>
          <a:p>
            <a:pPr algn="ctr"/>
            <a:r>
              <a:rPr lang="en-US" sz="4000" dirty="0" err="1" smtClean="0"/>
              <a:t>Կողմնացույց</a:t>
            </a:r>
            <a:endParaRPr lang="ru-RU" sz="4000" dirty="0"/>
          </a:p>
        </p:txBody>
      </p:sp>
      <p:pic>
        <p:nvPicPr>
          <p:cNvPr id="10" name="Рисунок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14" y="2935439"/>
            <a:ext cx="984069" cy="10480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5927" y="125176"/>
            <a:ext cx="109433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y-AM" sz="2800" b="1" dirty="0" smtClean="0">
                <a:latin typeface="Sylfaen" panose="010A0502050306030303" pitchFamily="18" charset="0"/>
              </a:rPr>
              <a:t>	Ապակու </a:t>
            </a:r>
            <a:r>
              <a:rPr lang="hy-AM" sz="2800" b="1" dirty="0">
                <a:latin typeface="Sylfaen" panose="010A0502050306030303" pitchFamily="18" charset="0"/>
              </a:rPr>
              <a:t>տակ նստած, հյուսիս ու հարավ եմ դիտում, ինձ հետ որ գնաս, ետ դարձի ճամփան հեշտ կգտնես: Ի՞նչն է այդ:</a:t>
            </a:r>
            <a:endParaRPr lang="en-US" sz="2800" b="1" dirty="0">
              <a:latin typeface="Sylfaen" panose="010A0502050306030303" pitchFamily="18" charset="0"/>
            </a:endParaRPr>
          </a:p>
          <a:p>
            <a:pPr lvl="0">
              <a:lnSpc>
                <a:spcPct val="150000"/>
              </a:lnSpc>
            </a:pPr>
            <a:endParaRPr lang="en-US" sz="2800" b="1" dirty="0">
              <a:latin typeface="Sylfaen" panose="010A050205030603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3636" y="1566719"/>
            <a:ext cx="5558271" cy="4332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450">
            <a:off x="7619527" y="1391820"/>
            <a:ext cx="2014834" cy="118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53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79">
              <a:schemeClr val="bg1"/>
            </a:gs>
            <a:gs pos="22000">
              <a:schemeClr val="bg1"/>
            </a:gs>
            <a:gs pos="98561">
              <a:srgbClr val="FFFF37"/>
            </a:gs>
            <a:gs pos="48000">
              <a:srgbClr val="FFFFDD"/>
            </a:gs>
            <a:gs pos="84000">
              <a:srgbClr val="FFFF9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4" y="1982136"/>
            <a:ext cx="2194054" cy="36797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1107" y="4549775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551709" y="5854741"/>
            <a:ext cx="9845964" cy="678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lnSpc>
                <a:spcPct val="150000"/>
              </a:lnSpc>
              <a:defRPr sz="2800" b="1">
                <a:latin typeface="Sylfaen" panose="010A0502050306030303" pitchFamily="18" charset="0"/>
              </a:defRPr>
            </a:lvl1pPr>
          </a:lstStyle>
          <a:p>
            <a:r>
              <a:rPr lang="en-US" dirty="0" err="1" smtClean="0"/>
              <a:t>Բևեռներում</a:t>
            </a:r>
            <a:r>
              <a:rPr lang="en-US" dirty="0" smtClean="0"/>
              <a:t>, </a:t>
            </a:r>
            <a:r>
              <a:rPr lang="en-US" dirty="0" err="1" smtClean="0"/>
              <a:t>ուր</a:t>
            </a:r>
            <a:r>
              <a:rPr lang="en-US" dirty="0" smtClean="0"/>
              <a:t> </a:t>
            </a:r>
            <a:r>
              <a:rPr lang="en-US" dirty="0" err="1" smtClean="0"/>
              <a:t>համընկնում</a:t>
            </a:r>
            <a:r>
              <a:rPr lang="en-US" dirty="0" smtClean="0"/>
              <a:t> </a:t>
            </a:r>
            <a:r>
              <a:rPr lang="en-US" dirty="0" err="1" smtClean="0"/>
              <a:t>են</a:t>
            </a:r>
            <a:r>
              <a:rPr lang="en-US" dirty="0" smtClean="0"/>
              <a:t> </a:t>
            </a:r>
            <a:r>
              <a:rPr lang="en-US" dirty="0" err="1" smtClean="0"/>
              <a:t>բոլոր</a:t>
            </a:r>
            <a:r>
              <a:rPr lang="en-US" dirty="0" smtClean="0"/>
              <a:t> </a:t>
            </a:r>
            <a:r>
              <a:rPr lang="en-US" dirty="0" err="1" smtClean="0"/>
              <a:t>միջորեականները</a:t>
            </a:r>
            <a:r>
              <a:rPr lang="en-US" dirty="0" smtClean="0"/>
              <a:t>:</a:t>
            </a:r>
            <a:endParaRPr lang="ru-RU" dirty="0"/>
          </a:p>
        </p:txBody>
      </p:sp>
      <p:pic>
        <p:nvPicPr>
          <p:cNvPr id="10" name="Рисунок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14" y="2935439"/>
            <a:ext cx="984069" cy="10480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5927" y="125176"/>
            <a:ext cx="10943379" cy="1324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latin typeface="Sylfaen" panose="010A0502050306030303" pitchFamily="18" charset="0"/>
              </a:rPr>
              <a:t>	</a:t>
            </a:r>
            <a:r>
              <a:rPr lang="hy-AM" sz="2800" b="1" dirty="0" smtClean="0">
                <a:latin typeface="Sylfaen" panose="010A0502050306030303" pitchFamily="18" charset="0"/>
              </a:rPr>
              <a:t>Երկրագնդի </a:t>
            </a:r>
            <a:r>
              <a:rPr lang="hy-AM" sz="2800" b="1" dirty="0">
                <a:latin typeface="Sylfaen" panose="010A0502050306030303" pitchFamily="18" charset="0"/>
              </a:rPr>
              <a:t>ո՞ր մասում կարելի է ժամացույցի ցույց տված ցանկացած ժամանակը ճիշտ համարել</a:t>
            </a:r>
            <a:r>
              <a:rPr lang="hy-AM" sz="2800" b="1" dirty="0" smtClean="0">
                <a:latin typeface="Sylfaen" panose="010A0502050306030303" pitchFamily="18" charset="0"/>
              </a:rPr>
              <a:t>:</a:t>
            </a:r>
            <a:endParaRPr lang="en-US" sz="2800" b="1" dirty="0">
              <a:latin typeface="Sylfaen" panose="010A050205030603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7483" y="1620651"/>
            <a:ext cx="6320266" cy="42118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7139">
            <a:off x="8127530" y="1438000"/>
            <a:ext cx="2014834" cy="118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769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79">
              <a:schemeClr val="bg1"/>
            </a:gs>
            <a:gs pos="22000">
              <a:schemeClr val="bg1"/>
            </a:gs>
            <a:gs pos="98561">
              <a:srgbClr val="FFFF37"/>
            </a:gs>
            <a:gs pos="48000">
              <a:srgbClr val="FFFFDD"/>
            </a:gs>
            <a:gs pos="84000">
              <a:srgbClr val="FFFF9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161" y="1635390"/>
            <a:ext cx="7611313" cy="3413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4" y="1982136"/>
            <a:ext cx="2194054" cy="36797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1107" y="4549775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29548" y="5048399"/>
            <a:ext cx="111887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lnSpc>
                <a:spcPct val="150000"/>
              </a:lnSpc>
              <a:defRPr sz="2800" b="1">
                <a:latin typeface="Sylfaen" panose="010A0502050306030303" pitchFamily="18" charset="0"/>
              </a:defRPr>
            </a:lvl1pPr>
          </a:lstStyle>
          <a:p>
            <a:pPr algn="just"/>
            <a:r>
              <a:rPr lang="hy-AM" sz="2400" dirty="0" smtClean="0"/>
              <a:t>	</a:t>
            </a:r>
            <a:r>
              <a:rPr lang="ru-RU" sz="2400" dirty="0" err="1" smtClean="0"/>
              <a:t>Բերինգի</a:t>
            </a:r>
            <a:r>
              <a:rPr lang="ru-RU" sz="2400" dirty="0" smtClean="0"/>
              <a:t> </a:t>
            </a:r>
            <a:r>
              <a:rPr lang="ru-RU" sz="2400" dirty="0" err="1" smtClean="0"/>
              <a:t>նեղուց</a:t>
            </a:r>
            <a:r>
              <a:rPr lang="hy-AM" sz="2400" dirty="0" smtClean="0"/>
              <a:t>: </a:t>
            </a:r>
            <a:r>
              <a:rPr lang="ru-RU" sz="2400" dirty="0" err="1" smtClean="0"/>
              <a:t>Միացնում</a:t>
            </a:r>
            <a:r>
              <a:rPr lang="ru-RU" sz="2400" dirty="0" smtClean="0"/>
              <a:t> </a:t>
            </a:r>
            <a:r>
              <a:rPr lang="ru-RU" sz="2400" dirty="0"/>
              <a:t>է </a:t>
            </a:r>
            <a:r>
              <a:rPr lang="ru-RU" sz="2400" dirty="0" err="1"/>
              <a:t>Հյուսիսային</a:t>
            </a:r>
            <a:r>
              <a:rPr lang="ru-RU" sz="2400" dirty="0"/>
              <a:t> </a:t>
            </a:r>
            <a:r>
              <a:rPr lang="ru-RU" sz="2400" dirty="0" err="1"/>
              <a:t>Սառուցյալ</a:t>
            </a:r>
            <a:r>
              <a:rPr lang="ru-RU" sz="2400" dirty="0"/>
              <a:t> և </a:t>
            </a:r>
            <a:r>
              <a:rPr lang="ru-RU" sz="2400" dirty="0" err="1" smtClean="0"/>
              <a:t>Խաղաղ</a:t>
            </a:r>
            <a:r>
              <a:rPr lang="hy-AM" sz="2400" dirty="0" smtClean="0"/>
              <a:t> </a:t>
            </a:r>
            <a:r>
              <a:rPr lang="ru-RU" sz="2400" dirty="0" err="1" smtClean="0"/>
              <a:t>օվկիանոսները</a:t>
            </a:r>
            <a:r>
              <a:rPr lang="ru-RU" sz="2400" dirty="0"/>
              <a:t>,  </a:t>
            </a:r>
            <a:r>
              <a:rPr lang="ru-RU" sz="2400" dirty="0" err="1"/>
              <a:t>Չուկոտյան</a:t>
            </a:r>
            <a:r>
              <a:rPr lang="ru-RU" sz="2400" dirty="0"/>
              <a:t> և </a:t>
            </a:r>
            <a:r>
              <a:rPr lang="ru-RU" sz="2400" dirty="0" err="1"/>
              <a:t>Բերինգի</a:t>
            </a:r>
            <a:r>
              <a:rPr lang="ru-RU" sz="2400" dirty="0"/>
              <a:t> </a:t>
            </a:r>
            <a:r>
              <a:rPr lang="ru-RU" sz="2400" dirty="0" err="1" smtClean="0"/>
              <a:t>ծովերը</a:t>
            </a:r>
            <a:r>
              <a:rPr lang="ru-RU" sz="2400" dirty="0" smtClean="0"/>
              <a:t>:</a:t>
            </a:r>
            <a:r>
              <a:rPr lang="hy-AM" sz="2400" dirty="0" smtClean="0"/>
              <a:t> </a:t>
            </a:r>
            <a:r>
              <a:rPr lang="ru-RU" sz="2400" dirty="0" err="1" smtClean="0"/>
              <a:t>Անջատում</a:t>
            </a:r>
            <a:r>
              <a:rPr lang="ru-RU" sz="2400" dirty="0" smtClean="0"/>
              <a:t> է</a:t>
            </a:r>
            <a:r>
              <a:rPr lang="hy-AM" sz="2400" dirty="0" smtClean="0"/>
              <a:t>`</a:t>
            </a:r>
            <a:r>
              <a:rPr lang="ru-RU" sz="2400" dirty="0" smtClean="0"/>
              <a:t> </a:t>
            </a:r>
            <a:r>
              <a:rPr lang="ru-RU" sz="2400" dirty="0" err="1"/>
              <a:t>Ռուսաստանը</a:t>
            </a:r>
            <a:r>
              <a:rPr lang="ru-RU" sz="2400" dirty="0"/>
              <a:t> ԱՄՆ – </a:t>
            </a:r>
            <a:r>
              <a:rPr lang="ru-RU" sz="2400" dirty="0" err="1"/>
              <a:t>ից</a:t>
            </a:r>
            <a:r>
              <a:rPr lang="ru-RU" sz="2400" dirty="0"/>
              <a:t>, </a:t>
            </a:r>
            <a:r>
              <a:rPr lang="ru-RU" sz="2400" dirty="0" err="1"/>
              <a:t>Չուկոտյան</a:t>
            </a:r>
            <a:r>
              <a:rPr lang="ru-RU" sz="2400" dirty="0"/>
              <a:t> և </a:t>
            </a:r>
            <a:r>
              <a:rPr lang="ru-RU" sz="2400" dirty="0" err="1"/>
              <a:t>Ալյասկա</a:t>
            </a:r>
            <a:r>
              <a:rPr lang="ru-RU" sz="2400" dirty="0"/>
              <a:t> </a:t>
            </a:r>
            <a:r>
              <a:rPr lang="ru-RU" sz="2400" dirty="0" err="1" smtClean="0"/>
              <a:t>թերակղզիները</a:t>
            </a:r>
            <a:r>
              <a:rPr lang="hy-AM" sz="2400" dirty="0" smtClean="0"/>
              <a:t>:</a:t>
            </a:r>
            <a:endParaRPr lang="ru-RU" sz="2400" dirty="0"/>
          </a:p>
        </p:txBody>
      </p:sp>
      <p:pic>
        <p:nvPicPr>
          <p:cNvPr id="10" name="Рисунок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14" y="2935439"/>
            <a:ext cx="984069" cy="10480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2245" y="162547"/>
            <a:ext cx="10943379" cy="1148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latin typeface="Sylfaen" panose="010A0502050306030303" pitchFamily="18" charset="0"/>
              </a:rPr>
              <a:t>	</a:t>
            </a:r>
            <a:r>
              <a:rPr lang="ru-RU" sz="2400" b="1" dirty="0" err="1" smtClean="0">
                <a:latin typeface="Sylfaen" panose="010A0502050306030303" pitchFamily="18" charset="0"/>
              </a:rPr>
              <a:t>Ո՞ր</a:t>
            </a:r>
            <a:r>
              <a:rPr lang="ru-RU" sz="2400" b="1" dirty="0" smtClean="0">
                <a:latin typeface="Sylfaen" panose="010A0502050306030303" pitchFamily="18" charset="0"/>
              </a:rPr>
              <a:t> </a:t>
            </a:r>
            <a:r>
              <a:rPr lang="ru-RU" sz="2400" b="1" dirty="0" err="1">
                <a:latin typeface="Sylfaen" panose="010A0502050306030303" pitchFamily="18" charset="0"/>
              </a:rPr>
              <a:t>նեղուցն</a:t>
            </a:r>
            <a:r>
              <a:rPr lang="ru-RU" sz="2400" b="1" dirty="0">
                <a:latin typeface="Sylfaen" panose="010A0502050306030303" pitchFamily="18" charset="0"/>
              </a:rPr>
              <a:t> է, </a:t>
            </a:r>
            <a:r>
              <a:rPr lang="ru-RU" sz="2400" b="1" dirty="0" err="1">
                <a:latin typeface="Sylfaen" panose="010A0502050306030303" pitchFamily="18" charset="0"/>
              </a:rPr>
              <a:t>որ</a:t>
            </a:r>
            <a:r>
              <a:rPr lang="ru-RU" sz="2400" b="1" dirty="0">
                <a:latin typeface="Sylfaen" panose="010A0502050306030303" pitchFamily="18" charset="0"/>
              </a:rPr>
              <a:t> </a:t>
            </a:r>
            <a:r>
              <a:rPr lang="ru-RU" sz="2400" b="1" dirty="0" err="1">
                <a:latin typeface="Sylfaen" panose="010A0502050306030303" pitchFamily="18" charset="0"/>
              </a:rPr>
              <a:t>միացնում</a:t>
            </a:r>
            <a:r>
              <a:rPr lang="ru-RU" sz="2400" b="1" dirty="0">
                <a:latin typeface="Sylfaen" panose="010A0502050306030303" pitchFamily="18" charset="0"/>
              </a:rPr>
              <a:t> է 2 </a:t>
            </a:r>
            <a:r>
              <a:rPr lang="ru-RU" sz="2400" b="1" dirty="0" err="1">
                <a:latin typeface="Sylfaen" panose="010A0502050306030303" pitchFamily="18" charset="0"/>
              </a:rPr>
              <a:t>օվկիանոս</a:t>
            </a:r>
            <a:r>
              <a:rPr lang="ru-RU" sz="2400" b="1" dirty="0">
                <a:latin typeface="Sylfaen" panose="010A0502050306030303" pitchFamily="18" charset="0"/>
              </a:rPr>
              <a:t> և 2 </a:t>
            </a:r>
            <a:r>
              <a:rPr lang="ru-RU" sz="2400" b="1" dirty="0" err="1">
                <a:latin typeface="Sylfaen" panose="010A0502050306030303" pitchFamily="18" charset="0"/>
              </a:rPr>
              <a:t>ծով</a:t>
            </a:r>
            <a:r>
              <a:rPr lang="ru-RU" sz="2400" b="1" dirty="0">
                <a:latin typeface="Sylfaen" panose="010A0502050306030303" pitchFamily="18" charset="0"/>
              </a:rPr>
              <a:t>, </a:t>
            </a:r>
            <a:r>
              <a:rPr lang="ru-RU" sz="2400" b="1" dirty="0" err="1">
                <a:latin typeface="Sylfaen" panose="010A0502050306030303" pitchFamily="18" charset="0"/>
              </a:rPr>
              <a:t>բայց</a:t>
            </a:r>
            <a:r>
              <a:rPr lang="ru-RU" sz="2400" b="1" dirty="0">
                <a:latin typeface="Sylfaen" panose="010A0502050306030303" pitchFamily="18" charset="0"/>
              </a:rPr>
              <a:t> </a:t>
            </a:r>
            <a:r>
              <a:rPr lang="ru-RU" sz="2400" b="1" dirty="0" err="1">
                <a:latin typeface="Sylfaen" panose="010A0502050306030303" pitchFamily="18" charset="0"/>
              </a:rPr>
              <a:t>անջատում</a:t>
            </a:r>
            <a:r>
              <a:rPr lang="ru-RU" sz="2400" b="1" dirty="0">
                <a:latin typeface="Sylfaen" panose="010A0502050306030303" pitchFamily="18" charset="0"/>
              </a:rPr>
              <a:t> է 2 </a:t>
            </a:r>
            <a:r>
              <a:rPr lang="ru-RU" sz="2400" b="1" dirty="0" err="1">
                <a:latin typeface="Sylfaen" panose="010A0502050306030303" pitchFamily="18" charset="0"/>
              </a:rPr>
              <a:t>երկիր</a:t>
            </a:r>
            <a:r>
              <a:rPr lang="ru-RU" sz="2400" b="1" dirty="0">
                <a:latin typeface="Sylfaen" panose="010A0502050306030303" pitchFamily="18" charset="0"/>
              </a:rPr>
              <a:t> և 2 </a:t>
            </a:r>
            <a:r>
              <a:rPr lang="ru-RU" sz="2400" b="1" dirty="0" err="1">
                <a:latin typeface="Sylfaen" panose="010A0502050306030303" pitchFamily="18" charset="0"/>
              </a:rPr>
              <a:t>թերակղզի</a:t>
            </a:r>
            <a:r>
              <a:rPr lang="ru-RU" sz="2400" b="1" dirty="0">
                <a:latin typeface="Sylfaen" panose="010A0502050306030303" pitchFamily="18" charset="0"/>
              </a:rPr>
              <a:t>: </a:t>
            </a:r>
            <a:r>
              <a:rPr lang="ru-RU" sz="2400" b="1" dirty="0" err="1">
                <a:latin typeface="Sylfaen" panose="010A0502050306030303" pitchFamily="18" charset="0"/>
              </a:rPr>
              <a:t>Անվանել</a:t>
            </a:r>
            <a:r>
              <a:rPr lang="ru-RU" sz="2400" b="1" dirty="0">
                <a:latin typeface="Sylfaen" panose="010A0502050306030303" pitchFamily="18" charset="0"/>
              </a:rPr>
              <a:t> </a:t>
            </a:r>
            <a:r>
              <a:rPr lang="ru-RU" sz="2400" b="1" dirty="0" err="1">
                <a:latin typeface="Sylfaen" panose="010A0502050306030303" pitchFamily="18" charset="0"/>
              </a:rPr>
              <a:t>բոլոր</a:t>
            </a:r>
            <a:r>
              <a:rPr lang="ru-RU" sz="2400" b="1" dirty="0">
                <a:latin typeface="Sylfaen" panose="010A0502050306030303" pitchFamily="18" charset="0"/>
              </a:rPr>
              <a:t> </a:t>
            </a:r>
            <a:r>
              <a:rPr lang="ru-RU" sz="2400" b="1" dirty="0" err="1">
                <a:latin typeface="Sylfaen" panose="010A0502050306030303" pitchFamily="18" charset="0"/>
              </a:rPr>
              <a:t>աշխարհագրական</a:t>
            </a:r>
            <a:r>
              <a:rPr lang="ru-RU" sz="2400" b="1" dirty="0">
                <a:latin typeface="Sylfaen" panose="010A0502050306030303" pitchFamily="18" charset="0"/>
              </a:rPr>
              <a:t> </a:t>
            </a:r>
            <a:r>
              <a:rPr lang="ru-RU" sz="2400" b="1" dirty="0" err="1">
                <a:latin typeface="Sylfaen" panose="010A0502050306030303" pitchFamily="18" charset="0"/>
              </a:rPr>
              <a:t>օբյեկտները</a:t>
            </a:r>
            <a:r>
              <a:rPr lang="ru-RU" sz="2400" b="1" dirty="0">
                <a:latin typeface="Sylfaen" panose="010A0502050306030303" pitchFamily="18" charset="0"/>
              </a:rPr>
              <a:t>: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7139">
            <a:off x="8829497" y="1438001"/>
            <a:ext cx="2014834" cy="118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01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79">
              <a:schemeClr val="bg1"/>
            </a:gs>
            <a:gs pos="22000">
              <a:schemeClr val="bg1"/>
            </a:gs>
            <a:gs pos="98561">
              <a:srgbClr val="FFFF37"/>
            </a:gs>
            <a:gs pos="48000">
              <a:srgbClr val="FFFFDD"/>
            </a:gs>
            <a:gs pos="84000">
              <a:srgbClr val="FFFF9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4" y="1982136"/>
            <a:ext cx="2194054" cy="36797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1107" y="4549775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21107" y="5743320"/>
            <a:ext cx="11268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lnSpc>
                <a:spcPct val="150000"/>
              </a:lnSpc>
              <a:defRPr sz="2800" b="1">
                <a:latin typeface="Sylfaen" panose="010A0502050306030303" pitchFamily="18" charset="0"/>
              </a:defRPr>
            </a:lvl1pPr>
          </a:lstStyle>
          <a:p>
            <a:r>
              <a:rPr lang="en-US" sz="2400" dirty="0" smtClean="0"/>
              <a:t>	</a:t>
            </a:r>
            <a:r>
              <a:rPr lang="en-US" sz="2400" dirty="0" err="1" smtClean="0"/>
              <a:t>Կեչուտի</a:t>
            </a:r>
            <a:r>
              <a:rPr lang="en-US" sz="2400" dirty="0" smtClean="0"/>
              <a:t> </a:t>
            </a:r>
            <a:r>
              <a:rPr lang="en-US" sz="2400" dirty="0" err="1" smtClean="0"/>
              <a:t>ջրամբարը</a:t>
            </a:r>
            <a:r>
              <a:rPr lang="en-US" sz="2400" dirty="0" smtClean="0"/>
              <a:t> </a:t>
            </a:r>
            <a:r>
              <a:rPr lang="en-US" sz="2400" dirty="0" err="1" smtClean="0"/>
              <a:t>կոչվում</a:t>
            </a:r>
            <a:r>
              <a:rPr lang="en-US" sz="2400" dirty="0" smtClean="0"/>
              <a:t> է </a:t>
            </a:r>
            <a:r>
              <a:rPr lang="en-US" sz="2400" dirty="0" err="1" smtClean="0"/>
              <a:t>նաև</a:t>
            </a:r>
            <a:r>
              <a:rPr lang="en-US" sz="2400" dirty="0" smtClean="0"/>
              <a:t> </a:t>
            </a:r>
            <a:r>
              <a:rPr lang="hy-AM" sz="2400" dirty="0" smtClean="0"/>
              <a:t>Մարգարիտա</a:t>
            </a:r>
            <a:r>
              <a:rPr lang="en-US" sz="2400" dirty="0" smtClean="0"/>
              <a:t>,</a:t>
            </a:r>
            <a:r>
              <a:rPr lang="hy-AM" sz="2400" dirty="0" smtClean="0"/>
              <a:t> գտվում </a:t>
            </a:r>
            <a:r>
              <a:rPr lang="hy-AM" sz="2400" dirty="0"/>
              <a:t>է </a:t>
            </a:r>
            <a:r>
              <a:rPr lang="en-US" sz="2400" dirty="0" smtClean="0"/>
              <a:t>Ջ</a:t>
            </a:r>
            <a:r>
              <a:rPr lang="hy-AM" sz="2400" dirty="0" smtClean="0"/>
              <a:t>երմուկում</a:t>
            </a:r>
            <a:r>
              <a:rPr lang="en-US" sz="2400" dirty="0" smtClean="0"/>
              <a:t>:</a:t>
            </a:r>
            <a:endParaRPr lang="ru-RU" sz="2400" dirty="0"/>
          </a:p>
        </p:txBody>
      </p:sp>
      <p:pic>
        <p:nvPicPr>
          <p:cNvPr id="10" name="Рисунок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14" y="2935439"/>
            <a:ext cx="984069" cy="10480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5927" y="125176"/>
            <a:ext cx="10943379" cy="1324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y-AM" sz="2800" b="1" dirty="0" smtClean="0">
                <a:latin typeface="Sylfaen" panose="010A0502050306030303" pitchFamily="18" charset="0"/>
              </a:rPr>
              <a:t>	Հայաստանում </a:t>
            </a:r>
            <a:r>
              <a:rPr lang="hy-AM" sz="2800" b="1" dirty="0">
                <a:latin typeface="Sylfaen" panose="010A0502050306030303" pitchFamily="18" charset="0"/>
              </a:rPr>
              <a:t>կա մի </a:t>
            </a:r>
            <a:r>
              <a:rPr lang="hy-AM" sz="2800" b="1" dirty="0" smtClean="0">
                <a:latin typeface="Sylfaen" panose="010A0502050306030303" pitchFamily="18" charset="0"/>
              </a:rPr>
              <a:t>ջր</a:t>
            </a:r>
            <a:r>
              <a:rPr lang="en-US" sz="2800" b="1" dirty="0" err="1" smtClean="0">
                <a:latin typeface="Sylfaen" panose="010A0502050306030303" pitchFamily="18" charset="0"/>
              </a:rPr>
              <a:t>ամբար</a:t>
            </a:r>
            <a:r>
              <a:rPr lang="hy-AM" sz="2800" b="1" dirty="0" smtClean="0">
                <a:latin typeface="Sylfaen" panose="010A0502050306030303" pitchFamily="18" charset="0"/>
              </a:rPr>
              <a:t>, </a:t>
            </a:r>
            <a:r>
              <a:rPr lang="hy-AM" sz="2800" b="1" dirty="0">
                <a:latin typeface="Sylfaen" panose="010A0502050306030303" pitchFamily="18" charset="0"/>
              </a:rPr>
              <a:t>որը ծաղիկի տեսք ունի: Ինչպե՞ս է այն կոչվում և որտեղ է այն գտնվում</a:t>
            </a:r>
            <a:r>
              <a:rPr lang="hy-AM" sz="2800" b="1" dirty="0" smtClean="0">
                <a:latin typeface="Sylfaen" panose="010A0502050306030303" pitchFamily="18" charset="0"/>
              </a:rPr>
              <a:t>:</a:t>
            </a:r>
            <a:endParaRPr lang="en-US" sz="2800" b="1" dirty="0">
              <a:latin typeface="Sylfaen" panose="010A050205030603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5017" y="1608588"/>
            <a:ext cx="6141027" cy="4094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450">
            <a:off x="7952037" y="1435285"/>
            <a:ext cx="2014834" cy="118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4000">
              <a:schemeClr val="bg1"/>
            </a:gs>
            <a:gs pos="100000">
              <a:srgbClr val="71DA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861" y="1461745"/>
            <a:ext cx="4249785" cy="42497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65" y="1596181"/>
            <a:ext cx="1451011" cy="24230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02999" y="470109"/>
            <a:ext cx="10186002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400" b="1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hy-AM" sz="3200" dirty="0"/>
              <a:t>Ո՞ր անոթի մեջ ջուրը ավելի բարձր կլցվի: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72220" y="2836146"/>
            <a:ext cx="1512627" cy="584775"/>
          </a:xfrm>
          <a:custGeom>
            <a:avLst/>
            <a:gdLst>
              <a:gd name="connsiteX0" fmla="*/ 0 w 1512627"/>
              <a:gd name="connsiteY0" fmla="*/ 0 h 584775"/>
              <a:gd name="connsiteX1" fmla="*/ 1512627 w 1512627"/>
              <a:gd name="connsiteY1" fmla="*/ 0 h 584775"/>
              <a:gd name="connsiteX2" fmla="*/ 1512627 w 1512627"/>
              <a:gd name="connsiteY2" fmla="*/ 584775 h 584775"/>
              <a:gd name="connsiteX3" fmla="*/ 0 w 1512627"/>
              <a:gd name="connsiteY3" fmla="*/ 584775 h 584775"/>
              <a:gd name="connsiteX4" fmla="*/ 0 w 1512627"/>
              <a:gd name="connsiteY4" fmla="*/ 0 h 584775"/>
              <a:gd name="connsiteX0" fmla="*/ 0 w 1512627"/>
              <a:gd name="connsiteY0" fmla="*/ 0 h 584775"/>
              <a:gd name="connsiteX1" fmla="*/ 1512627 w 1512627"/>
              <a:gd name="connsiteY1" fmla="*/ 0 h 584775"/>
              <a:gd name="connsiteX2" fmla="*/ 1512627 w 1512627"/>
              <a:gd name="connsiteY2" fmla="*/ 584775 h 584775"/>
              <a:gd name="connsiteX3" fmla="*/ 1449625 w 1512627"/>
              <a:gd name="connsiteY3" fmla="*/ 546203 h 584775"/>
              <a:gd name="connsiteX4" fmla="*/ 0 w 1512627"/>
              <a:gd name="connsiteY4" fmla="*/ 584775 h 584775"/>
              <a:gd name="connsiteX5" fmla="*/ 0 w 1512627"/>
              <a:gd name="connsiteY5" fmla="*/ 0 h 584775"/>
              <a:gd name="connsiteX0" fmla="*/ 0 w 1512627"/>
              <a:gd name="connsiteY0" fmla="*/ 0 h 584775"/>
              <a:gd name="connsiteX1" fmla="*/ 1512627 w 1512627"/>
              <a:gd name="connsiteY1" fmla="*/ 0 h 584775"/>
              <a:gd name="connsiteX2" fmla="*/ 1512627 w 1512627"/>
              <a:gd name="connsiteY2" fmla="*/ 584775 h 584775"/>
              <a:gd name="connsiteX3" fmla="*/ 482974 w 1512627"/>
              <a:gd name="connsiteY3" fmla="*/ 546203 h 584775"/>
              <a:gd name="connsiteX4" fmla="*/ 0 w 1512627"/>
              <a:gd name="connsiteY4" fmla="*/ 584775 h 584775"/>
              <a:gd name="connsiteX5" fmla="*/ 0 w 1512627"/>
              <a:gd name="connsiteY5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2627" h="584775">
                <a:moveTo>
                  <a:pt x="0" y="0"/>
                </a:moveTo>
                <a:lnTo>
                  <a:pt x="1512627" y="0"/>
                </a:lnTo>
                <a:lnTo>
                  <a:pt x="1512627" y="584775"/>
                </a:lnTo>
                <a:lnTo>
                  <a:pt x="482974" y="546203"/>
                </a:lnTo>
                <a:lnTo>
                  <a:pt x="0" y="584775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pic>
        <p:nvPicPr>
          <p:cNvPr id="16" name="Рисунок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14" y="2935439"/>
            <a:ext cx="984069" cy="10480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8125" y="5438165"/>
            <a:ext cx="10615749" cy="1148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hy-AM" sz="2400" b="1" dirty="0" smtClean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	Նրանք </a:t>
            </a:r>
            <a:r>
              <a:rPr lang="hy-AM" sz="2400" b="1" dirty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կլցվեն հավասար բարձրությամբ, քանի որ նրանց բոլոր բաց մակերևույթների վրա մթնոլորտը </a:t>
            </a:r>
            <a:r>
              <a:rPr lang="hy-AM" sz="2400" b="1" dirty="0" smtClean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հավասարպես ազդում է նույն ճնշմամբ։</a:t>
            </a:r>
            <a:endParaRPr lang="en-US" sz="2400" b="1" dirty="0">
              <a:solidFill>
                <a:srgbClr val="202122"/>
              </a:solidFill>
              <a:latin typeface="Sylfaen" panose="010A05020503060303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39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79">
              <a:schemeClr val="bg1"/>
            </a:gs>
            <a:gs pos="22000">
              <a:schemeClr val="bg1"/>
            </a:gs>
            <a:gs pos="98561">
              <a:srgbClr val="FFFF37"/>
            </a:gs>
            <a:gs pos="48000">
              <a:srgbClr val="FFFFDD"/>
            </a:gs>
            <a:gs pos="84000">
              <a:srgbClr val="FFFF9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4" y="1982136"/>
            <a:ext cx="2194054" cy="36797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1107" y="4549775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61476" y="5275480"/>
            <a:ext cx="11277830" cy="13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lnSpc>
                <a:spcPct val="150000"/>
              </a:lnSpc>
              <a:defRPr sz="2800" b="1">
                <a:latin typeface="Sylfaen" panose="010A0502050306030303" pitchFamily="18" charset="0"/>
              </a:defRPr>
            </a:lvl1pPr>
          </a:lstStyle>
          <a:p>
            <a:pPr algn="just"/>
            <a:r>
              <a:rPr lang="hy-AM" sz="1800" dirty="0" smtClean="0"/>
              <a:t>	Հյուսիսային </a:t>
            </a:r>
            <a:r>
              <a:rPr lang="hy-AM" sz="1800" dirty="0"/>
              <a:t>բևեռը ընկած է օվկիանոսում, իսկ հարավային բևեռը՝սառցադաշտերով ծածկված Անտարկտիդա մայր ցամաքի կենտրոնում, 2765մ բարձրության վրա: Այդ պատճառով էլ՝ Հարավային բևեռում օդի միջին տարեկան ջերմաստիճանը համարիա 2 անգամ ցածր է, քան հյուսիսային բևեռում</a:t>
            </a:r>
            <a:r>
              <a:rPr lang="hy-AM" sz="1800" dirty="0" smtClean="0"/>
              <a:t>:</a:t>
            </a:r>
            <a:endParaRPr lang="en-US" sz="1800" dirty="0"/>
          </a:p>
        </p:txBody>
      </p:sp>
      <p:pic>
        <p:nvPicPr>
          <p:cNvPr id="10" name="Рисунок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14" y="2935439"/>
            <a:ext cx="984069" cy="10480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1477" y="125176"/>
            <a:ext cx="11277830" cy="123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y-AM" sz="2600" b="1" dirty="0" smtClean="0">
                <a:latin typeface="Sylfaen" panose="010A0502050306030303" pitchFamily="18" charset="0"/>
              </a:rPr>
              <a:t>	Ո՞ր բևեռում </a:t>
            </a:r>
            <a:r>
              <a:rPr lang="hy-AM" sz="2600" b="1" dirty="0">
                <a:latin typeface="Sylfaen" panose="010A0502050306030303" pitchFamily="18" charset="0"/>
              </a:rPr>
              <a:t>է ավելի տաք հյուսիսայինու՞մ, թե՞ հարավայինում: Ինչու</a:t>
            </a:r>
            <a:r>
              <a:rPr lang="hy-AM" sz="2600" b="1" dirty="0" smtClean="0">
                <a:latin typeface="Sylfaen" panose="010A0502050306030303" pitchFamily="18" charset="0"/>
              </a:rPr>
              <a:t>՞:</a:t>
            </a:r>
            <a:endParaRPr lang="en-US" sz="2600" b="1" dirty="0">
              <a:latin typeface="Sylfaen" panose="010A050205030603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5450" y="1542556"/>
            <a:ext cx="6629881" cy="3729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144">
            <a:off x="8496537" y="1354512"/>
            <a:ext cx="1476454" cy="88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54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79">
              <a:schemeClr val="bg1"/>
            </a:gs>
            <a:gs pos="22000">
              <a:schemeClr val="bg1"/>
            </a:gs>
            <a:gs pos="98561">
              <a:srgbClr val="FFFF37"/>
            </a:gs>
            <a:gs pos="48000">
              <a:srgbClr val="FFFFDD"/>
            </a:gs>
            <a:gs pos="84000">
              <a:srgbClr val="FFFF9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4" y="1982136"/>
            <a:ext cx="2194054" cy="36797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1107" y="4549775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908470" y="5449544"/>
            <a:ext cx="10930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lnSpc>
                <a:spcPct val="150000"/>
              </a:lnSpc>
              <a:defRPr sz="2800" b="1">
                <a:latin typeface="Sylfaen" panose="010A0502050306030303" pitchFamily="18" charset="0"/>
              </a:defRPr>
            </a:lvl1pPr>
          </a:lstStyle>
          <a:p>
            <a:r>
              <a:rPr lang="hy-AM" sz="2400" dirty="0" smtClean="0"/>
              <a:t>	Խոսքը </a:t>
            </a:r>
            <a:r>
              <a:rPr lang="hy-AM" sz="2400" dirty="0"/>
              <a:t>Քաթարի մասին է, որտեղ ջերմաստիճանը շատ բարձր է լինում և որպեսզի ասֆալտը արևի տակ շուտ չքայքայվի և չհալվի ներկում են կապույտ</a:t>
            </a:r>
            <a:r>
              <a:rPr lang="hy-AM" sz="2400" dirty="0" smtClean="0"/>
              <a:t>։</a:t>
            </a:r>
            <a:endParaRPr lang="en-US" sz="2400" dirty="0"/>
          </a:p>
        </p:txBody>
      </p:sp>
      <p:pic>
        <p:nvPicPr>
          <p:cNvPr id="10" name="Рисунок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14" y="2935439"/>
            <a:ext cx="984069" cy="10480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5927" y="125176"/>
            <a:ext cx="10943379" cy="1324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y-AM" sz="2800" b="1" dirty="0" smtClean="0">
                <a:latin typeface="Sylfaen" panose="010A0502050306030303" pitchFamily="18" charset="0"/>
              </a:rPr>
              <a:t>	Այն </a:t>
            </a:r>
            <a:r>
              <a:rPr lang="hy-AM" sz="2800" b="1" dirty="0">
                <a:latin typeface="Sylfaen" panose="010A0502050306030303" pitchFamily="18" charset="0"/>
              </a:rPr>
              <a:t>որ երկիրն է, որի ասֆալտը կառավարությունը ներկում է կապույտ գույնով։ Բացատրել ինչու</a:t>
            </a:r>
            <a:r>
              <a:rPr lang="hy-AM" sz="2800" b="1" dirty="0" smtClean="0">
                <a:latin typeface="Sylfaen" panose="010A0502050306030303" pitchFamily="18" charset="0"/>
              </a:rPr>
              <a:t>՞։</a:t>
            </a:r>
            <a:endParaRPr lang="en-US" sz="2800" b="1" dirty="0">
              <a:latin typeface="Sylfaen" panose="010A050205030603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6454" y="1530061"/>
            <a:ext cx="6858000" cy="4019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450">
            <a:off x="8441125" y="1424164"/>
            <a:ext cx="2065967" cy="124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2800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79">
              <a:schemeClr val="bg1"/>
            </a:gs>
            <a:gs pos="22000">
              <a:schemeClr val="bg1"/>
            </a:gs>
            <a:gs pos="98561">
              <a:srgbClr val="FFFF37"/>
            </a:gs>
            <a:gs pos="48000">
              <a:srgbClr val="FFFFDD"/>
            </a:gs>
            <a:gs pos="84000">
              <a:srgbClr val="FFFF9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К чему снится море по соннику: толкование снов про мор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865" y="1827950"/>
            <a:ext cx="6619319" cy="3723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4" y="1982136"/>
            <a:ext cx="2194054" cy="36797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1107" y="4549775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89210" y="5541189"/>
            <a:ext cx="11655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lnSpc>
                <a:spcPct val="150000"/>
              </a:lnSpc>
              <a:defRPr sz="2800" b="1">
                <a:latin typeface="Sylfaen" panose="010A0502050306030303" pitchFamily="18" charset="0"/>
              </a:defRPr>
            </a:lvl1pPr>
          </a:lstStyle>
          <a:p>
            <a:r>
              <a:rPr lang="hy-AM" sz="2400" dirty="0" smtClean="0"/>
              <a:t>	Կարմիր </a:t>
            </a:r>
            <a:r>
              <a:rPr lang="hy-AM" sz="2400" dirty="0"/>
              <a:t>ծով</a:t>
            </a:r>
            <a:r>
              <a:rPr lang="hy-AM" sz="2400" dirty="0" smtClean="0"/>
              <a:t>, 1880 </a:t>
            </a:r>
            <a:r>
              <a:rPr lang="hy-AM" sz="2400" dirty="0"/>
              <a:t>մ խորության մեջ կան տաք կետեր, որտեղ ջերմաստիճանը հասնում է +60 աստիճան։</a:t>
            </a:r>
            <a:endParaRPr lang="ru-RU" sz="2400" dirty="0"/>
          </a:p>
        </p:txBody>
      </p:sp>
      <p:pic>
        <p:nvPicPr>
          <p:cNvPr id="10" name="Рисунок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14" y="2935439"/>
            <a:ext cx="984069" cy="10480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8969" y="42464"/>
            <a:ext cx="10943379" cy="1702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y-AM" sz="2400" b="1" dirty="0" smtClean="0">
                <a:latin typeface="Sylfaen" panose="010A0502050306030303" pitchFamily="18" charset="0"/>
              </a:rPr>
              <a:t>	Աշխարհի </a:t>
            </a:r>
            <a:r>
              <a:rPr lang="hy-AM" sz="2400" b="1" dirty="0">
                <a:latin typeface="Sylfaen" panose="010A0502050306030303" pitchFamily="18" charset="0"/>
              </a:rPr>
              <a:t>բոլոր ծովերում խորության մեծացմանը համեմատ ջրի ջերմաստիճանը իջնում է։ Բացառություն է կազմում մի ծով, </a:t>
            </a:r>
            <a:r>
              <a:rPr lang="hy-AM" sz="2400" b="1" dirty="0" smtClean="0">
                <a:latin typeface="Sylfaen" panose="010A0502050306030303" pitchFamily="18" charset="0"/>
              </a:rPr>
              <a:t>որտեղ </a:t>
            </a:r>
            <a:r>
              <a:rPr lang="hy-AM" sz="2400" b="1" dirty="0">
                <a:latin typeface="Sylfaen" panose="010A0502050306030303" pitchFamily="18" charset="0"/>
              </a:rPr>
              <a:t>դիտվում է հակառակ երևույթը</a:t>
            </a:r>
            <a:r>
              <a:rPr lang="hy-AM" sz="2400" b="1" dirty="0" smtClean="0">
                <a:latin typeface="Sylfaen" panose="010A0502050306030303" pitchFamily="18" charset="0"/>
              </a:rPr>
              <a:t>։ Ո՞րն է այդ ծովը և ո՞րն է պատճառը:</a:t>
            </a:r>
            <a:endParaRPr lang="en-US" sz="2400" b="1" dirty="0">
              <a:latin typeface="Sylfaen" panose="010A0502050306030303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2316">
            <a:off x="8482070" y="1800178"/>
            <a:ext cx="1523941" cy="91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216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79">
              <a:schemeClr val="bg1"/>
            </a:gs>
            <a:gs pos="22000">
              <a:schemeClr val="bg1"/>
            </a:gs>
            <a:gs pos="98561">
              <a:srgbClr val="FFFF37"/>
            </a:gs>
            <a:gs pos="48000">
              <a:srgbClr val="FFFFDD"/>
            </a:gs>
            <a:gs pos="84000">
              <a:srgbClr val="FFFF9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4" y="1982136"/>
            <a:ext cx="2194054" cy="36797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1107" y="4549775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444634" y="5788236"/>
            <a:ext cx="9845964" cy="846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lnSpc>
                <a:spcPct val="150000"/>
              </a:lnSpc>
              <a:defRPr sz="2800" b="1">
                <a:latin typeface="Sylfaen" panose="010A0502050306030303" pitchFamily="18" charset="0"/>
              </a:defRPr>
            </a:lvl1pPr>
          </a:lstStyle>
          <a:p>
            <a:pPr algn="ctr"/>
            <a:r>
              <a:rPr lang="hy-AM" sz="3600" dirty="0" smtClean="0"/>
              <a:t>Սինգապուր</a:t>
            </a:r>
            <a:endParaRPr lang="en-US" sz="3600" dirty="0"/>
          </a:p>
        </p:txBody>
      </p:sp>
      <p:pic>
        <p:nvPicPr>
          <p:cNvPr id="10" name="Рисунок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14" y="2935439"/>
            <a:ext cx="984069" cy="10480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3554" y="71814"/>
            <a:ext cx="11220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y-AM" sz="3200" b="1" dirty="0" smtClean="0">
                <a:latin typeface="Sylfaen" panose="010A0502050306030303" pitchFamily="18" charset="0"/>
              </a:rPr>
              <a:t>	Ո՞րն </a:t>
            </a:r>
            <a:r>
              <a:rPr lang="hy-AM" sz="3200" b="1" dirty="0">
                <a:latin typeface="Sylfaen" panose="010A0502050306030303" pitchFamily="18" charset="0"/>
              </a:rPr>
              <a:t>է աշխարհի ամենախելացի քաղաքը համարվում</a:t>
            </a:r>
            <a:r>
              <a:rPr lang="hy-AM" sz="3200" b="1" dirty="0" smtClean="0">
                <a:latin typeface="Sylfaen" panose="010A0502050306030303" pitchFamily="18" charset="0"/>
              </a:rPr>
              <a:t>:</a:t>
            </a:r>
            <a:endParaRPr lang="en-US" sz="3200" b="1" dirty="0">
              <a:latin typeface="Sylfaen" panose="010A050205030603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3453" y="1572990"/>
            <a:ext cx="7608325" cy="398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450">
            <a:off x="8813092" y="1412304"/>
            <a:ext cx="2014834" cy="118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455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23" y="2068069"/>
            <a:ext cx="1973642" cy="29577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290" y="1109662"/>
            <a:ext cx="7096740" cy="46386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1470" y="107994"/>
            <a:ext cx="109083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Sylfaen" panose="010A0502050306030303" pitchFamily="18" charset="0"/>
              </a:rPr>
              <a:t>	</a:t>
            </a:r>
            <a:r>
              <a:rPr lang="ru-RU" sz="2000" b="1" dirty="0" err="1" smtClean="0">
                <a:latin typeface="Sylfaen" panose="010A0502050306030303" pitchFamily="18" charset="0"/>
              </a:rPr>
              <a:t>Հին</a:t>
            </a:r>
            <a:r>
              <a:rPr lang="ru-RU" sz="2000" b="1" dirty="0" smtClean="0">
                <a:latin typeface="Sylfaen" panose="010A0502050306030303" pitchFamily="18" charset="0"/>
              </a:rPr>
              <a:t> և </a:t>
            </a:r>
            <a:r>
              <a:rPr lang="ru-RU" sz="2000" b="1" dirty="0" err="1" smtClean="0">
                <a:latin typeface="Sylfaen" panose="010A0502050306030303" pitchFamily="18" charset="0"/>
              </a:rPr>
              <a:t>միջին</a:t>
            </a:r>
            <a:r>
              <a:rPr lang="ru-RU" sz="2000" b="1" dirty="0" smtClean="0">
                <a:latin typeface="Sylfaen" panose="010A0502050306030303" pitchFamily="18" charset="0"/>
              </a:rPr>
              <a:t> </a:t>
            </a:r>
            <a:r>
              <a:rPr lang="ru-RU" sz="2000" b="1" dirty="0" err="1" smtClean="0">
                <a:latin typeface="Sylfaen" panose="010A0502050306030303" pitchFamily="18" charset="0"/>
              </a:rPr>
              <a:t>դարերում</a:t>
            </a:r>
            <a:r>
              <a:rPr lang="ru-RU" sz="2000" b="1" dirty="0" smtClean="0">
                <a:latin typeface="Sylfaen" panose="010A0502050306030303" pitchFamily="18" charset="0"/>
              </a:rPr>
              <a:t> </a:t>
            </a:r>
            <a:r>
              <a:rPr lang="ru-RU" sz="2000" b="1" dirty="0" err="1" smtClean="0">
                <a:latin typeface="Sylfaen" panose="010A0502050306030303" pitchFamily="18" charset="0"/>
              </a:rPr>
              <a:t>այն</a:t>
            </a:r>
            <a:r>
              <a:rPr lang="ru-RU" sz="2000" b="1" dirty="0" smtClean="0">
                <a:latin typeface="Sylfaen" panose="010A0502050306030303" pitchFamily="18" charset="0"/>
              </a:rPr>
              <a:t> </a:t>
            </a:r>
            <a:r>
              <a:rPr lang="ru-RU" sz="2000" b="1" dirty="0" err="1" smtClean="0">
                <a:latin typeface="Sylfaen" panose="010A0502050306030303" pitchFamily="18" charset="0"/>
              </a:rPr>
              <a:t>համարվում</a:t>
            </a:r>
            <a:r>
              <a:rPr lang="ru-RU" sz="2000" b="1" dirty="0" smtClean="0">
                <a:latin typeface="Sylfaen" panose="010A0502050306030303" pitchFamily="18" charset="0"/>
              </a:rPr>
              <a:t> </a:t>
            </a:r>
            <a:r>
              <a:rPr lang="ru-RU" sz="2000" b="1" dirty="0" err="1" smtClean="0">
                <a:latin typeface="Sylfaen" panose="010A0502050306030303" pitchFamily="18" charset="0"/>
              </a:rPr>
              <a:t>էր</a:t>
            </a:r>
            <a:r>
              <a:rPr lang="ru-RU" sz="2000" b="1" dirty="0" smtClean="0">
                <a:latin typeface="Sylfaen" panose="010A0502050306030303" pitchFamily="18" charset="0"/>
              </a:rPr>
              <a:t> </a:t>
            </a:r>
            <a:r>
              <a:rPr lang="ru-RU" sz="2000" b="1" dirty="0" err="1" smtClean="0">
                <a:latin typeface="Sylfaen" panose="010A0502050306030303" pitchFamily="18" charset="0"/>
              </a:rPr>
              <a:t>անփոխարինելի</a:t>
            </a:r>
            <a:r>
              <a:rPr lang="ru-RU" sz="2000" b="1" dirty="0" smtClean="0">
                <a:latin typeface="Sylfaen" panose="010A0502050306030303" pitchFamily="18" charset="0"/>
              </a:rPr>
              <a:t> </a:t>
            </a:r>
            <a:r>
              <a:rPr lang="ru-RU" sz="2000" b="1" dirty="0" err="1" smtClean="0">
                <a:latin typeface="Sylfaen" panose="010A0502050306030303" pitchFamily="18" charset="0"/>
              </a:rPr>
              <a:t>միջոց</a:t>
            </a:r>
            <a:r>
              <a:rPr lang="ru-RU" sz="2000" b="1" dirty="0" smtClean="0">
                <a:latin typeface="Sylfaen" panose="010A0502050306030303" pitchFamily="18" charset="0"/>
              </a:rPr>
              <a:t> </a:t>
            </a:r>
            <a:r>
              <a:rPr lang="ru-RU" sz="2000" b="1" dirty="0" err="1" smtClean="0">
                <a:latin typeface="Sylfaen" panose="010A0502050306030303" pitchFamily="18" charset="0"/>
              </a:rPr>
              <a:t>թունավոր</a:t>
            </a:r>
            <a:r>
              <a:rPr lang="ru-RU" sz="2000" b="1" dirty="0" smtClean="0">
                <a:latin typeface="Sylfaen" panose="010A0502050306030303" pitchFamily="18" charset="0"/>
              </a:rPr>
              <a:t> </a:t>
            </a:r>
            <a:r>
              <a:rPr lang="ru-RU" sz="2000" b="1" dirty="0" err="1" smtClean="0">
                <a:latin typeface="Sylfaen" panose="010A0502050306030303" pitchFamily="18" charset="0"/>
              </a:rPr>
              <a:t>օձերի</a:t>
            </a:r>
            <a:r>
              <a:rPr lang="ru-RU" sz="2000" b="1" dirty="0" smtClean="0">
                <a:latin typeface="Sylfaen" panose="010A0502050306030303" pitchFamily="18" charset="0"/>
              </a:rPr>
              <a:t> </a:t>
            </a:r>
            <a:r>
              <a:rPr lang="ru-RU" sz="2000" b="1" dirty="0" err="1" smtClean="0">
                <a:latin typeface="Sylfaen" panose="010A0502050306030303" pitchFamily="18" charset="0"/>
              </a:rPr>
              <a:t>խայթոցների</a:t>
            </a:r>
            <a:r>
              <a:rPr lang="ru-RU" sz="2000" b="1" dirty="0" smtClean="0">
                <a:latin typeface="Sylfaen" panose="010A0502050306030303" pitchFamily="18" charset="0"/>
              </a:rPr>
              <a:t> </a:t>
            </a:r>
            <a:r>
              <a:rPr lang="ru-RU" sz="2000" b="1" dirty="0" err="1" smtClean="0">
                <a:latin typeface="Sylfaen" panose="010A0502050306030303" pitchFamily="18" charset="0"/>
              </a:rPr>
              <a:t>դեմ</a:t>
            </a:r>
            <a:r>
              <a:rPr lang="ru-RU" sz="2000" b="1" dirty="0" smtClean="0">
                <a:latin typeface="Sylfaen" panose="010A0502050306030303" pitchFamily="18" charset="0"/>
              </a:rPr>
              <a:t>: </a:t>
            </a:r>
            <a:r>
              <a:rPr lang="ru-RU" sz="2000" b="1" dirty="0" err="1" smtClean="0">
                <a:latin typeface="Sylfaen" panose="010A0502050306030303" pitchFamily="18" charset="0"/>
              </a:rPr>
              <a:t>Նրան</a:t>
            </a:r>
            <a:r>
              <a:rPr lang="ru-RU" sz="2000" b="1" dirty="0" smtClean="0">
                <a:latin typeface="Sylfaen" panose="010A0502050306030303" pitchFamily="18" charset="0"/>
              </a:rPr>
              <a:t> </a:t>
            </a:r>
            <a:r>
              <a:rPr lang="ru-RU" sz="2000" b="1" dirty="0" err="1" smtClean="0">
                <a:latin typeface="Sylfaen" panose="010A0502050306030303" pitchFamily="18" charset="0"/>
              </a:rPr>
              <a:t>անվանում</a:t>
            </a:r>
            <a:r>
              <a:rPr lang="ru-RU" sz="2000" b="1" dirty="0" smtClean="0">
                <a:latin typeface="Sylfaen" panose="010A0502050306030303" pitchFamily="18" charset="0"/>
              </a:rPr>
              <a:t> </a:t>
            </a:r>
            <a:r>
              <a:rPr lang="ru-RU" sz="2000" b="1" dirty="0" err="1" smtClean="0">
                <a:latin typeface="Sylfaen" panose="010A0502050306030303" pitchFamily="18" charset="0"/>
              </a:rPr>
              <a:t>էին</a:t>
            </a:r>
            <a:r>
              <a:rPr lang="ru-RU" sz="2000" b="1" dirty="0" smtClean="0">
                <a:latin typeface="Sylfaen" panose="010A0502050306030303" pitchFamily="18" charset="0"/>
              </a:rPr>
              <a:t> «</a:t>
            </a:r>
            <a:r>
              <a:rPr lang="ru-RU" sz="2000" b="1" dirty="0" err="1" smtClean="0">
                <a:latin typeface="Sylfaen" panose="010A0502050306030303" pitchFamily="18" charset="0"/>
              </a:rPr>
              <a:t>օձախոտ</a:t>
            </a:r>
            <a:r>
              <a:rPr lang="ru-RU" sz="2000" b="1" dirty="0" smtClean="0">
                <a:latin typeface="Sylfaen" panose="010A0502050306030303" pitchFamily="18" charset="0"/>
              </a:rPr>
              <a:t>»: </a:t>
            </a:r>
            <a:r>
              <a:rPr lang="ru-RU" sz="2000" b="1" dirty="0" err="1" smtClean="0">
                <a:latin typeface="Sylfaen" panose="010A0502050306030303" pitchFamily="18" charset="0"/>
              </a:rPr>
              <a:t>Եգիպտական</a:t>
            </a:r>
            <a:r>
              <a:rPr lang="ru-RU" sz="2000" b="1" dirty="0" smtClean="0">
                <a:latin typeface="Sylfaen" panose="010A0502050306030303" pitchFamily="18" charset="0"/>
              </a:rPr>
              <a:t> </a:t>
            </a:r>
            <a:r>
              <a:rPr lang="ru-RU" sz="2000" b="1" dirty="0" err="1" smtClean="0">
                <a:latin typeface="Sylfaen" panose="010A0502050306030303" pitchFamily="18" charset="0"/>
              </a:rPr>
              <a:t>բուրգերի</a:t>
            </a:r>
            <a:r>
              <a:rPr lang="ru-RU" sz="2000" b="1" dirty="0" smtClean="0">
                <a:latin typeface="Sylfaen" panose="010A0502050306030303" pitchFamily="18" charset="0"/>
              </a:rPr>
              <a:t> </a:t>
            </a:r>
            <a:r>
              <a:rPr lang="ru-RU" sz="2000" b="1" dirty="0" err="1" smtClean="0">
                <a:latin typeface="Sylfaen" panose="010A0502050306030303" pitchFamily="18" charset="0"/>
              </a:rPr>
              <a:t>շինարարության</a:t>
            </a:r>
            <a:r>
              <a:rPr lang="ru-RU" sz="2000" b="1" dirty="0" smtClean="0">
                <a:latin typeface="Sylfaen" panose="010A0502050306030303" pitchFamily="18" charset="0"/>
              </a:rPr>
              <a:t> </a:t>
            </a:r>
            <a:r>
              <a:rPr lang="ru-RU" sz="2000" b="1" dirty="0" err="1" smtClean="0">
                <a:latin typeface="Sylfaen" panose="010A0502050306030303" pitchFamily="18" charset="0"/>
              </a:rPr>
              <a:t>ժամանակ</a:t>
            </a:r>
            <a:r>
              <a:rPr lang="ru-RU" sz="2000" b="1" dirty="0" smtClean="0">
                <a:latin typeface="Sylfaen" panose="010A0502050306030303" pitchFamily="18" charset="0"/>
              </a:rPr>
              <a:t> </a:t>
            </a:r>
            <a:r>
              <a:rPr lang="ru-RU" sz="2000" b="1" dirty="0" err="1" smtClean="0">
                <a:latin typeface="Sylfaen" panose="010A0502050306030303" pitchFamily="18" charset="0"/>
              </a:rPr>
              <a:t>հազարավոր</a:t>
            </a:r>
            <a:r>
              <a:rPr lang="ru-RU" sz="2000" b="1" dirty="0" smtClean="0">
                <a:latin typeface="Sylfaen" panose="010A0502050306030303" pitchFamily="18" charset="0"/>
              </a:rPr>
              <a:t> </a:t>
            </a:r>
            <a:r>
              <a:rPr lang="ru-RU" sz="2000" b="1" dirty="0" err="1" smtClean="0">
                <a:latin typeface="Sylfaen" panose="010A0502050306030303" pitchFamily="18" charset="0"/>
              </a:rPr>
              <a:t>բանվորների</a:t>
            </a:r>
            <a:r>
              <a:rPr lang="ru-RU" sz="2000" b="1" dirty="0" smtClean="0">
                <a:latin typeface="Sylfaen" panose="010A0502050306030303" pitchFamily="18" charset="0"/>
              </a:rPr>
              <a:t> </a:t>
            </a:r>
            <a:r>
              <a:rPr lang="ru-RU" sz="2000" b="1" dirty="0" err="1" smtClean="0">
                <a:latin typeface="Sylfaen" panose="010A0502050306030303" pitchFamily="18" charset="0"/>
              </a:rPr>
              <a:t>ստիպում</a:t>
            </a:r>
            <a:r>
              <a:rPr lang="ru-RU" sz="2000" b="1" dirty="0" smtClean="0">
                <a:latin typeface="Sylfaen" panose="010A0502050306030303" pitchFamily="18" charset="0"/>
              </a:rPr>
              <a:t> </a:t>
            </a:r>
            <a:r>
              <a:rPr lang="ru-RU" sz="2000" b="1" dirty="0" err="1" smtClean="0">
                <a:latin typeface="Sylfaen" panose="010A0502050306030303" pitchFamily="18" charset="0"/>
              </a:rPr>
              <a:t>էին</a:t>
            </a:r>
            <a:r>
              <a:rPr lang="ru-RU" sz="2000" b="1" dirty="0" smtClean="0">
                <a:latin typeface="Sylfaen" panose="010A0502050306030303" pitchFamily="18" charset="0"/>
              </a:rPr>
              <a:t> </a:t>
            </a:r>
            <a:r>
              <a:rPr lang="ru-RU" sz="2000" b="1" dirty="0" err="1" smtClean="0">
                <a:latin typeface="Sylfaen" panose="010A0502050306030303" pitchFamily="18" charset="0"/>
              </a:rPr>
              <a:t>ամեն</a:t>
            </a:r>
            <a:r>
              <a:rPr lang="ru-RU" sz="2000" b="1" dirty="0" smtClean="0">
                <a:latin typeface="Sylfaen" panose="010A0502050306030303" pitchFamily="18" charset="0"/>
              </a:rPr>
              <a:t> </a:t>
            </a:r>
            <a:r>
              <a:rPr lang="ru-RU" sz="2000" b="1" dirty="0" err="1" smtClean="0">
                <a:latin typeface="Sylfaen" panose="010A0502050306030303" pitchFamily="18" charset="0"/>
              </a:rPr>
              <a:t>օր</a:t>
            </a:r>
            <a:r>
              <a:rPr lang="ru-RU" sz="2000" b="1" dirty="0" smtClean="0">
                <a:latin typeface="Sylfaen" panose="010A0502050306030303" pitchFamily="18" charset="0"/>
              </a:rPr>
              <a:t> </a:t>
            </a:r>
            <a:r>
              <a:rPr lang="ru-RU" sz="2000" b="1" dirty="0" err="1" smtClean="0">
                <a:latin typeface="Sylfaen" panose="010A0502050306030303" pitchFamily="18" charset="0"/>
              </a:rPr>
              <a:t>ուտել</a:t>
            </a:r>
            <a:r>
              <a:rPr lang="ru-RU" sz="2000" b="1" dirty="0" smtClean="0">
                <a:latin typeface="Sylfaen" panose="010A0502050306030303" pitchFamily="18" charset="0"/>
              </a:rPr>
              <a:t> </a:t>
            </a:r>
            <a:r>
              <a:rPr lang="ru-RU" sz="2000" b="1" dirty="0" err="1" smtClean="0">
                <a:latin typeface="Sylfaen" panose="010A0502050306030303" pitchFamily="18" charset="0"/>
              </a:rPr>
              <a:t>այս</a:t>
            </a:r>
            <a:r>
              <a:rPr lang="ru-RU" sz="2000" b="1" dirty="0" smtClean="0">
                <a:latin typeface="Sylfaen" panose="010A0502050306030303" pitchFamily="18" charset="0"/>
              </a:rPr>
              <a:t> </a:t>
            </a:r>
            <a:r>
              <a:rPr lang="ru-RU" sz="2000" b="1" dirty="0" err="1" smtClean="0">
                <a:latin typeface="Sylfaen" panose="010A0502050306030303" pitchFamily="18" charset="0"/>
              </a:rPr>
              <a:t>բույսից</a:t>
            </a:r>
            <a:r>
              <a:rPr lang="ru-RU" sz="2000" b="1" dirty="0" smtClean="0">
                <a:latin typeface="Sylfaen" panose="010A0502050306030303" pitchFamily="18" charset="0"/>
              </a:rPr>
              <a:t>: </a:t>
            </a:r>
            <a:r>
              <a:rPr lang="ru-RU" sz="2000" b="1" dirty="0" err="1" smtClean="0">
                <a:latin typeface="Sylfaen" panose="010A0502050306030303" pitchFamily="18" charset="0"/>
              </a:rPr>
              <a:t>Ո՞ր</a:t>
            </a:r>
            <a:r>
              <a:rPr lang="ru-RU" sz="2000" b="1" dirty="0" smtClean="0">
                <a:latin typeface="Sylfaen" panose="010A0502050306030303" pitchFamily="18" charset="0"/>
              </a:rPr>
              <a:t> </a:t>
            </a:r>
            <a:r>
              <a:rPr lang="ru-RU" sz="2000" b="1" dirty="0" err="1" smtClean="0">
                <a:latin typeface="Sylfaen" panose="010A0502050306030303" pitchFamily="18" charset="0"/>
              </a:rPr>
              <a:t>բույսի</a:t>
            </a:r>
            <a:r>
              <a:rPr lang="ru-RU" sz="2000" b="1" dirty="0" smtClean="0">
                <a:latin typeface="Sylfaen" panose="010A0502050306030303" pitchFamily="18" charset="0"/>
              </a:rPr>
              <a:t> </a:t>
            </a:r>
            <a:r>
              <a:rPr lang="ru-RU" sz="2000" b="1" dirty="0" err="1" smtClean="0">
                <a:latin typeface="Sylfaen" panose="010A0502050306030303" pitchFamily="18" charset="0"/>
              </a:rPr>
              <a:t>մասին</a:t>
            </a:r>
            <a:r>
              <a:rPr lang="ru-RU" sz="2000" b="1" dirty="0" smtClean="0">
                <a:latin typeface="Sylfaen" panose="010A0502050306030303" pitchFamily="18" charset="0"/>
              </a:rPr>
              <a:t> է </a:t>
            </a:r>
            <a:r>
              <a:rPr lang="ru-RU" sz="2000" b="1" dirty="0" err="1" smtClean="0">
                <a:latin typeface="Sylfaen" panose="010A0502050306030303" pitchFamily="18" charset="0"/>
              </a:rPr>
              <a:t>խոսքը</a:t>
            </a:r>
            <a:r>
              <a:rPr lang="ru-RU" sz="2000" b="1" dirty="0" smtClean="0">
                <a:latin typeface="Sylfaen" panose="010A0502050306030303" pitchFamily="18" charset="0"/>
              </a:rPr>
              <a:t>:</a:t>
            </a:r>
            <a:endParaRPr lang="ru-RU" sz="2000" b="1" dirty="0">
              <a:latin typeface="Sylfaen" panose="010A050205030603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6812" y="3373938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807773" y="5475870"/>
            <a:ext cx="4735773" cy="10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400" b="1" dirty="0" err="1">
                <a:latin typeface="Sylfaen" panose="010A0502050306030303" pitchFamily="18" charset="0"/>
              </a:rPr>
              <a:t>Սխտոր</a:t>
            </a:r>
            <a:endParaRPr lang="ru-RU" sz="4400" b="1" dirty="0">
              <a:latin typeface="Sylfaen" panose="010A0502050306030303" pitchFamily="18" charset="0"/>
            </a:endParaRPr>
          </a:p>
        </p:txBody>
      </p:sp>
      <p:pic>
        <p:nvPicPr>
          <p:cNvPr id="10" name="Рисунок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372" y="2849921"/>
            <a:ext cx="984069" cy="104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52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723" y="2068069"/>
            <a:ext cx="1973642" cy="29577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1266" y="145362"/>
            <a:ext cx="10908378" cy="1097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 smtClean="0">
                <a:solidFill>
                  <a:srgbClr val="FF0000"/>
                </a:solidFill>
                <a:latin typeface="Sylfaen" panose="010A0502050306030303" pitchFamily="18" charset="0"/>
              </a:rPr>
              <a:t>Անակնկալ</a:t>
            </a:r>
            <a:endParaRPr lang="ru-RU" sz="4800" b="1" dirty="0">
              <a:solidFill>
                <a:srgbClr val="FF0000"/>
              </a:solidFill>
              <a:latin typeface="Sylfaen" panose="010A050205030603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6812" y="3373938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16812" y="5577286"/>
            <a:ext cx="11251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 smtClean="0">
                <a:latin typeface="Sylfaen" panose="010A0502050306030303" pitchFamily="18" charset="0"/>
              </a:rPr>
              <a:t>Ո՞րն</a:t>
            </a:r>
            <a:r>
              <a:rPr lang="en-US" sz="3600" b="1" dirty="0" smtClean="0">
                <a:latin typeface="Sylfaen" panose="010A0502050306030303" pitchFamily="18" charset="0"/>
              </a:rPr>
              <a:t> </a:t>
            </a:r>
            <a:r>
              <a:rPr lang="en-US" sz="3600" b="1" dirty="0" err="1" smtClean="0">
                <a:latin typeface="Sylfaen" panose="010A0502050306030303" pitchFamily="18" charset="0"/>
              </a:rPr>
              <a:t>եք</a:t>
            </a:r>
            <a:r>
              <a:rPr lang="en-US" sz="3600" b="1" dirty="0" smtClean="0">
                <a:latin typeface="Sylfaen" panose="010A0502050306030303" pitchFamily="18" charset="0"/>
              </a:rPr>
              <a:t> </a:t>
            </a:r>
            <a:r>
              <a:rPr lang="en-US" sz="3600" b="1" dirty="0" err="1" smtClean="0">
                <a:latin typeface="Sylfaen" panose="010A0502050306030303" pitchFamily="18" charset="0"/>
              </a:rPr>
              <a:t>ընտրում</a:t>
            </a:r>
            <a:r>
              <a:rPr lang="en-US" sz="3600" b="1" dirty="0" smtClean="0">
                <a:latin typeface="Sylfaen" panose="010A0502050306030303" pitchFamily="18" charset="0"/>
              </a:rPr>
              <a:t> </a:t>
            </a:r>
            <a:r>
              <a:rPr lang="en-US" sz="3600" b="1" dirty="0" err="1" smtClean="0">
                <a:latin typeface="Sylfaen" panose="010A0502050306030303" pitchFamily="18" charset="0"/>
              </a:rPr>
              <a:t>միավորը</a:t>
            </a:r>
            <a:r>
              <a:rPr lang="en-US" sz="3600" b="1" dirty="0" smtClean="0">
                <a:latin typeface="Sylfaen" panose="010A0502050306030303" pitchFamily="18" charset="0"/>
              </a:rPr>
              <a:t> </a:t>
            </a:r>
            <a:r>
              <a:rPr lang="en-US" sz="3600" b="1" dirty="0" err="1" smtClean="0">
                <a:latin typeface="Sylfaen" panose="010A0502050306030303" pitchFamily="18" charset="0"/>
              </a:rPr>
              <a:t>թե</a:t>
            </a:r>
            <a:r>
              <a:rPr lang="en-US" sz="3600" b="1" dirty="0" smtClean="0">
                <a:latin typeface="Sylfaen" panose="010A0502050306030303" pitchFamily="18" charset="0"/>
              </a:rPr>
              <a:t>՞ </a:t>
            </a:r>
            <a:r>
              <a:rPr lang="en-US" sz="3600" b="1" dirty="0" err="1" smtClean="0">
                <a:latin typeface="Sylfaen" panose="010A0502050306030303" pitchFamily="18" charset="0"/>
              </a:rPr>
              <a:t>անակնկալ</a:t>
            </a:r>
            <a:r>
              <a:rPr lang="en-US" sz="3600" b="1" dirty="0" smtClean="0">
                <a:latin typeface="Sylfaen" panose="010A0502050306030303" pitchFamily="18" charset="0"/>
              </a:rPr>
              <a:t> </a:t>
            </a:r>
            <a:r>
              <a:rPr lang="en-US" sz="3600" b="1" dirty="0" err="1" smtClean="0">
                <a:latin typeface="Sylfaen" panose="010A0502050306030303" pitchFamily="18" charset="0"/>
              </a:rPr>
              <a:t>նվերը</a:t>
            </a:r>
            <a:endParaRPr lang="ru-RU" sz="3600" b="1" dirty="0">
              <a:latin typeface="Sylfaen" panose="010A0502050306030303" pitchFamily="18" charset="0"/>
            </a:endParaRPr>
          </a:p>
        </p:txBody>
      </p:sp>
      <p:pic>
        <p:nvPicPr>
          <p:cNvPr id="8" name="yashi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663" y="1452812"/>
            <a:ext cx="4129584" cy="4427025"/>
          </a:xfrm>
          <a:prstGeom prst="rect">
            <a:avLst/>
          </a:prstGeom>
        </p:spPr>
      </p:pic>
      <p:pic>
        <p:nvPicPr>
          <p:cNvPr id="10" name="Рисунок 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372" y="2849921"/>
            <a:ext cx="984069" cy="104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12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5000" advClick="0">
        <p:sndAc>
          <p:stSnd>
            <p:snd r:embed="rId6" name="drumroll.wav"/>
          </p:stSnd>
        </p:sndAc>
      </p:transition>
    </mc:Choice>
    <mc:Fallback xmlns="">
      <p:transition spd="slow" advClick="0">
        <p:sndAc>
          <p:stSnd>
            <p:snd r:embed="rId12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014" y="1560069"/>
            <a:ext cx="1973642" cy="29577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2858" y="670104"/>
            <a:ext cx="7096740" cy="46386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6812" y="234634"/>
            <a:ext cx="10908378" cy="762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b="1" dirty="0" smtClean="0">
                <a:latin typeface="Sylfaen" panose="010A0502050306030303" pitchFamily="18" charset="0"/>
              </a:rPr>
              <a:t>	</a:t>
            </a:r>
            <a:r>
              <a:rPr lang="hy-AM" sz="3200" b="1" dirty="0">
                <a:latin typeface="Sylfaen" panose="010A0502050306030303" pitchFamily="18" charset="0"/>
              </a:rPr>
              <a:t>Ե՞րբ և ու՞մ կողմից է ստեղծվել վիկտորինա խաղը</a:t>
            </a:r>
            <a:r>
              <a:rPr lang="hy-AM" sz="3200" b="1" dirty="0" smtClean="0">
                <a:latin typeface="Sylfaen" panose="010A0502050306030303" pitchFamily="18" charset="0"/>
              </a:rPr>
              <a:t>:</a:t>
            </a:r>
            <a:endParaRPr lang="ru-RU" sz="3200" b="1" dirty="0">
              <a:latin typeface="Sylfaen" panose="010A050205030603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9103" y="2865938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29001" y="4706128"/>
            <a:ext cx="1168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hy-AM" sz="1600" b="1" dirty="0" smtClean="0">
                <a:latin typeface="Sylfaen" panose="010A0502050306030303" pitchFamily="18" charset="0"/>
              </a:rPr>
              <a:t>	«Վիկտորինա</a:t>
            </a:r>
            <a:r>
              <a:rPr lang="hy-AM" sz="1600" b="1" dirty="0">
                <a:latin typeface="Sylfaen" panose="010A0502050306030303" pitchFamily="18" charset="0"/>
              </a:rPr>
              <a:t>» բառը հայտնվել է 1928-ական թվականներին «Օգոնյոկ» ամսագրում։ Խորհրդային ​​լրագրող և գրող Միխայիլ Կոլցովն այդպես է վերնագրել այն ժողովածուները, որոնք պարունակում են հարցեր, վանկախաղեր, հանելուկներ և այլն</a:t>
            </a:r>
            <a:r>
              <a:rPr lang="hy-AM" sz="1600" b="1" dirty="0" smtClean="0">
                <a:latin typeface="Sylfaen" panose="010A0502050306030303" pitchFamily="18" charset="0"/>
              </a:rPr>
              <a:t>։ Այդ </a:t>
            </a:r>
            <a:r>
              <a:rPr lang="hy-AM" sz="1600" b="1" dirty="0">
                <a:latin typeface="Sylfaen" panose="010A0502050306030303" pitchFamily="18" charset="0"/>
              </a:rPr>
              <a:t>ժամանցային խաղերը պատրաստում էր ամսագրի աշխատակից ոմն Վիկտոր Միկուլինը։ Վիկտորի անվան և ազգանվան վերջին տառերի անունից էլ ձևավորվել է «վիկտորինա» բառը</a:t>
            </a:r>
            <a:r>
              <a:rPr lang="hy-AM" sz="1600" b="1" dirty="0" smtClean="0">
                <a:latin typeface="Sylfaen" panose="010A0502050306030303" pitchFamily="18" charset="0"/>
              </a:rPr>
              <a:t>։ Հետագայում</a:t>
            </a:r>
            <a:r>
              <a:rPr lang="hy-AM" sz="1600" b="1" dirty="0">
                <a:latin typeface="Sylfaen" panose="010A0502050306030303" pitchFamily="18" charset="0"/>
              </a:rPr>
              <a:t> այդ բառը կապվել է «հաղթանակի» հետ․ Վիկտոր լատ.՝ </a:t>
            </a:r>
            <a:r>
              <a:rPr lang="la-Latn" sz="1600" b="1" dirty="0">
                <a:latin typeface="Sylfaen" panose="010A0502050306030303" pitchFamily="18" charset="0"/>
              </a:rPr>
              <a:t>հաղթող</a:t>
            </a:r>
            <a:r>
              <a:rPr lang="hy-AM" sz="1600" b="1" dirty="0" smtClean="0">
                <a:latin typeface="Sylfaen" panose="010A0502050306030303" pitchFamily="18" charset="0"/>
              </a:rPr>
              <a:t>։</a:t>
            </a:r>
            <a:endParaRPr lang="en-US" sz="1600" b="1" dirty="0">
              <a:latin typeface="Sylfaen" panose="010A0502050306030303" pitchFamily="18" charset="0"/>
            </a:endParaRPr>
          </a:p>
        </p:txBody>
      </p:sp>
      <p:pic>
        <p:nvPicPr>
          <p:cNvPr id="10" name="Рисунок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372" y="2849921"/>
            <a:ext cx="984069" cy="104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61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23" y="2068069"/>
            <a:ext cx="1973642" cy="29577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567" y="1109662"/>
            <a:ext cx="7096740" cy="46386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1811" y="258456"/>
            <a:ext cx="1090837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000" b="1" dirty="0" smtClean="0">
                <a:latin typeface="Sylfaen" panose="010A0502050306030303" pitchFamily="18" charset="0"/>
              </a:rPr>
              <a:t>	</a:t>
            </a:r>
            <a:r>
              <a:rPr lang="hy-AM" sz="2000" b="1" dirty="0" smtClean="0">
                <a:latin typeface="Sylfaen" panose="010A0502050306030303" pitchFamily="18" charset="0"/>
              </a:rPr>
              <a:t>Յոհան </a:t>
            </a:r>
            <a:r>
              <a:rPr lang="hy-AM" sz="2000" b="1" dirty="0">
                <a:latin typeface="Sylfaen" panose="010A0502050306030303" pitchFamily="18" charset="0"/>
              </a:rPr>
              <a:t>Կառլ Ֆրիդրիխ Գաուսի ուսուցիչը մի օր ցանկանալով մի փոքր հանգստանալ երեխաներին հանձնարարեց ժամանակատար լուծելի առաջադրանք, սակայն առոջադրանքը կարդալուց անմիջապես հետո Գաուսը պատասխանեց: Ո՞րն էր այդ առաջադրանքը և ինչպե՞ս այն լուծեց Գաուսը:</a:t>
            </a:r>
            <a:endParaRPr lang="en-US" sz="2000" b="1" dirty="0">
              <a:latin typeface="Sylfaen" panose="010A0502050306030303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2000" b="1" dirty="0">
              <a:latin typeface="Sylfaen" panose="010A050205030603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6812" y="3373938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58619" y="5052831"/>
            <a:ext cx="11674762" cy="1702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hy-AM" sz="2400" b="1" dirty="0" smtClean="0">
                <a:latin typeface="Sylfaen" panose="010A0502050306030303" pitchFamily="18" charset="0"/>
              </a:rPr>
              <a:t>	Ուսուցիչը </a:t>
            </a:r>
            <a:r>
              <a:rPr lang="hy-AM" sz="2400" b="1" dirty="0">
                <a:latin typeface="Sylfaen" panose="010A0502050306030303" pitchFamily="18" charset="0"/>
              </a:rPr>
              <a:t>երեխաներին հանձնարարեց գումարել 1-ից մինչև 100-ը ներառյալ բոլոր թվերը: Գաուսը գումարեց ոչ թե թվերի հերթականությամբ, այլ գումարեց ամեն վերջինը և առաջինը հաջորդաբար:  </a:t>
            </a:r>
            <a:endParaRPr lang="en-US" sz="2400" b="1" dirty="0">
              <a:latin typeface="Sylfaen" panose="010A0502050306030303" pitchFamily="18" charset="0"/>
            </a:endParaRPr>
          </a:p>
        </p:txBody>
      </p:sp>
      <p:pic>
        <p:nvPicPr>
          <p:cNvPr id="10" name="Рисунок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372" y="2849921"/>
            <a:ext cx="984069" cy="104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6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23" y="2068069"/>
            <a:ext cx="1973642" cy="29577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290" y="1109662"/>
            <a:ext cx="7096740" cy="46386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7503" y="131232"/>
            <a:ext cx="111979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 b="1" dirty="0" smtClean="0">
                <a:latin typeface="Sylfaen" panose="010A0502050306030303" pitchFamily="18" charset="0"/>
              </a:rPr>
              <a:t>	</a:t>
            </a:r>
            <a:r>
              <a:rPr lang="hy-AM" sz="2800" b="1" dirty="0" smtClean="0">
                <a:latin typeface="Sylfaen" panose="010A0502050306030303" pitchFamily="18" charset="0"/>
              </a:rPr>
              <a:t>Շարունակեք </a:t>
            </a:r>
            <a:r>
              <a:rPr lang="hy-AM" sz="2800" b="1" dirty="0">
                <a:latin typeface="Sylfaen" panose="010A0502050306030303" pitchFamily="18" charset="0"/>
              </a:rPr>
              <a:t>Նապոլեոն Բոնապարտի հայտնի արտահայտությունը. «Հանճարը կայանում է նրանում, որ ունակ է տարբերել դժվարը</a:t>
            </a:r>
            <a:r>
              <a:rPr lang="hy-AM" sz="2800" b="1" dirty="0" smtClean="0">
                <a:latin typeface="Sylfaen" panose="010A0502050306030303" pitchFamily="18" charset="0"/>
              </a:rPr>
              <a:t>…»</a:t>
            </a:r>
            <a:endParaRPr lang="en-US" sz="2800" b="1" dirty="0">
              <a:latin typeface="Sylfaen" panose="010A050205030603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6812" y="3373938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728113" y="5365033"/>
            <a:ext cx="4735773" cy="10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hy-AM" sz="4400" b="1" dirty="0" smtClean="0">
                <a:latin typeface="Sylfaen" panose="010A0502050306030303" pitchFamily="18" charset="0"/>
              </a:rPr>
              <a:t>անհնարինից</a:t>
            </a:r>
            <a:endParaRPr lang="en-US" sz="4400" b="1" dirty="0">
              <a:latin typeface="Sylfaen" panose="010A0502050306030303" pitchFamily="18" charset="0"/>
            </a:endParaRPr>
          </a:p>
        </p:txBody>
      </p:sp>
      <p:pic>
        <p:nvPicPr>
          <p:cNvPr id="10" name="Рисунок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372" y="2849921"/>
            <a:ext cx="984069" cy="104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85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23" y="2068069"/>
            <a:ext cx="1973642" cy="29577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290" y="1109662"/>
            <a:ext cx="7096740" cy="46386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7504" y="482948"/>
            <a:ext cx="10908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smtClean="0">
                <a:latin typeface="Sylfaen" panose="010A0502050306030303" pitchFamily="18" charset="0"/>
              </a:rPr>
              <a:t>	</a:t>
            </a:r>
            <a:r>
              <a:rPr lang="hy-AM" sz="4000" b="1" dirty="0">
                <a:latin typeface="Sylfaen" panose="010A0502050306030303" pitchFamily="18" charset="0"/>
              </a:rPr>
              <a:t>Ի՞նչ տոն է նշվում մարտի </a:t>
            </a:r>
            <a:r>
              <a:rPr lang="hy-AM" sz="4000" b="1" dirty="0" smtClean="0">
                <a:latin typeface="Sylfaen" panose="010A0502050306030303" pitchFamily="18" charset="0"/>
              </a:rPr>
              <a:t>14-ին:</a:t>
            </a:r>
            <a:endParaRPr lang="en-US" sz="4000" b="1" dirty="0">
              <a:latin typeface="Sylfaen" panose="010A050205030603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6812" y="3373938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807773" y="5361504"/>
            <a:ext cx="4735773" cy="10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y-AM" sz="4400" b="1" dirty="0" smtClean="0">
                <a:latin typeface="Sylfaen" panose="010A0502050306030303" pitchFamily="18" charset="0"/>
              </a:rPr>
              <a:t> </a:t>
            </a:r>
            <a:r>
              <a:rPr lang="hy-AM" sz="4400" b="1" dirty="0">
                <a:latin typeface="Sylfaen" panose="010A0502050306030303" pitchFamily="18" charset="0"/>
              </a:rPr>
              <a:t>Պի թվի օր</a:t>
            </a:r>
            <a:endParaRPr lang="ru-RU" sz="4400" b="1" dirty="0">
              <a:latin typeface="Sylfaen" panose="010A0502050306030303" pitchFamily="18" charset="0"/>
            </a:endParaRPr>
          </a:p>
        </p:txBody>
      </p:sp>
      <p:pic>
        <p:nvPicPr>
          <p:cNvPr id="10" name="Рисунок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372" y="2849921"/>
            <a:ext cx="984069" cy="104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66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0">
              <a:srgbClr val="DDF6FF"/>
            </a:gs>
            <a:gs pos="0">
              <a:schemeClr val="bg1"/>
            </a:gs>
            <a:gs pos="100000">
              <a:srgbClr val="8FE2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859" y="1507912"/>
            <a:ext cx="6002169" cy="4029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65" y="1665849"/>
            <a:ext cx="1451011" cy="24230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2220" y="2905814"/>
            <a:ext cx="1512627" cy="584775"/>
          </a:xfrm>
          <a:custGeom>
            <a:avLst/>
            <a:gdLst>
              <a:gd name="connsiteX0" fmla="*/ 0 w 1512627"/>
              <a:gd name="connsiteY0" fmla="*/ 0 h 584775"/>
              <a:gd name="connsiteX1" fmla="*/ 1512627 w 1512627"/>
              <a:gd name="connsiteY1" fmla="*/ 0 h 584775"/>
              <a:gd name="connsiteX2" fmla="*/ 1512627 w 1512627"/>
              <a:gd name="connsiteY2" fmla="*/ 584775 h 584775"/>
              <a:gd name="connsiteX3" fmla="*/ 0 w 1512627"/>
              <a:gd name="connsiteY3" fmla="*/ 584775 h 584775"/>
              <a:gd name="connsiteX4" fmla="*/ 0 w 1512627"/>
              <a:gd name="connsiteY4" fmla="*/ 0 h 584775"/>
              <a:gd name="connsiteX0" fmla="*/ 0 w 1512627"/>
              <a:gd name="connsiteY0" fmla="*/ 0 h 584775"/>
              <a:gd name="connsiteX1" fmla="*/ 1512627 w 1512627"/>
              <a:gd name="connsiteY1" fmla="*/ 0 h 584775"/>
              <a:gd name="connsiteX2" fmla="*/ 1512627 w 1512627"/>
              <a:gd name="connsiteY2" fmla="*/ 584775 h 584775"/>
              <a:gd name="connsiteX3" fmla="*/ 1449625 w 1512627"/>
              <a:gd name="connsiteY3" fmla="*/ 546203 h 584775"/>
              <a:gd name="connsiteX4" fmla="*/ 0 w 1512627"/>
              <a:gd name="connsiteY4" fmla="*/ 584775 h 584775"/>
              <a:gd name="connsiteX5" fmla="*/ 0 w 1512627"/>
              <a:gd name="connsiteY5" fmla="*/ 0 h 584775"/>
              <a:gd name="connsiteX0" fmla="*/ 0 w 1512627"/>
              <a:gd name="connsiteY0" fmla="*/ 0 h 584775"/>
              <a:gd name="connsiteX1" fmla="*/ 1512627 w 1512627"/>
              <a:gd name="connsiteY1" fmla="*/ 0 h 584775"/>
              <a:gd name="connsiteX2" fmla="*/ 1512627 w 1512627"/>
              <a:gd name="connsiteY2" fmla="*/ 584775 h 584775"/>
              <a:gd name="connsiteX3" fmla="*/ 482974 w 1512627"/>
              <a:gd name="connsiteY3" fmla="*/ 546203 h 584775"/>
              <a:gd name="connsiteX4" fmla="*/ 0 w 1512627"/>
              <a:gd name="connsiteY4" fmla="*/ 584775 h 584775"/>
              <a:gd name="connsiteX5" fmla="*/ 0 w 1512627"/>
              <a:gd name="connsiteY5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2627" h="584775">
                <a:moveTo>
                  <a:pt x="0" y="0"/>
                </a:moveTo>
                <a:lnTo>
                  <a:pt x="1512627" y="0"/>
                </a:lnTo>
                <a:lnTo>
                  <a:pt x="1512627" y="584775"/>
                </a:lnTo>
                <a:lnTo>
                  <a:pt x="482974" y="546203"/>
                </a:lnTo>
                <a:lnTo>
                  <a:pt x="0" y="584775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05098" y="5537676"/>
            <a:ext cx="11086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hy-AM" sz="2400" b="1" dirty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hy-AM" sz="2400" b="1" dirty="0" smtClean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Քանի</a:t>
            </a:r>
            <a:r>
              <a:rPr lang="hy-AM" sz="2400" b="1" dirty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որ դիֆուզիայի հետևանքով ջրի մոլեկուլները տեղավորվում են սպիրտի միջմոլեկուլային </a:t>
            </a:r>
            <a:r>
              <a:rPr lang="hy-AM" sz="2400" b="1" dirty="0" smtClean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տարածություն՝ ընդհանուր ծավալը փոքրանում է</a:t>
            </a:r>
            <a:r>
              <a:rPr lang="hy-AM" sz="1400" b="1" dirty="0" smtClean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14" y="2935439"/>
            <a:ext cx="984069" cy="104803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530" y="1406475"/>
            <a:ext cx="882995" cy="8447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167" y="2214237"/>
            <a:ext cx="1871693" cy="32588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28484" y="1406475"/>
            <a:ext cx="881416" cy="88299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09601" y="170755"/>
            <a:ext cx="11164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y-AM" sz="2000" b="1" dirty="0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hy-AM" sz="2000" b="1" dirty="0" smtClean="0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1լիտր </a:t>
            </a:r>
            <a:r>
              <a:rPr lang="hy-AM" sz="2000" b="1" dirty="0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ջրի և 1լիտր սպիրտի միախառնումից ստացվում է 1,9 լիտր խառնուռդ, որտե՞ղ է անհետանում 100մլ –ը: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05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23" y="2068069"/>
            <a:ext cx="1973642" cy="29577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2708" y="1109662"/>
            <a:ext cx="7096740" cy="46386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6812" y="241356"/>
            <a:ext cx="10908378" cy="1324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 b="1" dirty="0" smtClean="0">
                <a:latin typeface="Sylfaen" panose="010A0502050306030303" pitchFamily="18" charset="0"/>
              </a:rPr>
              <a:t>	</a:t>
            </a:r>
            <a:r>
              <a:rPr lang="hy-AM" sz="2800" b="1" dirty="0">
                <a:latin typeface="Sylfaen" panose="010A0502050306030303" pitchFamily="18" charset="0"/>
              </a:rPr>
              <a:t>Ինչո՞ւ քաղաքացիական ավիացիայի ինքնաթիռները պարաշյուտ չունեն. </a:t>
            </a:r>
            <a:endParaRPr lang="ru-RU" sz="2800" b="1" dirty="0">
              <a:latin typeface="Sylfaen" panose="010A050205030603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6812" y="3373938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74394" y="5653164"/>
            <a:ext cx="11113368" cy="762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 algn="just">
              <a:lnSpc>
                <a:spcPct val="150000"/>
              </a:lnSpc>
              <a:defRPr sz="2800" b="1">
                <a:latin typeface="Sylfaen" panose="010A0502050306030303" pitchFamily="18" charset="0"/>
              </a:defRPr>
            </a:lvl1pPr>
          </a:lstStyle>
          <a:p>
            <a:pPr algn="ctr"/>
            <a:r>
              <a:rPr lang="hy-AM" sz="3200" dirty="0"/>
              <a:t>Որովհետև դրանք չեն փրկի ուղևորներին</a:t>
            </a:r>
            <a:r>
              <a:rPr lang="en-US" sz="3200" dirty="0"/>
              <a:t>:</a:t>
            </a:r>
            <a:endParaRPr lang="ru-RU" sz="3200" dirty="0"/>
          </a:p>
        </p:txBody>
      </p:sp>
      <p:pic>
        <p:nvPicPr>
          <p:cNvPr id="10" name="Рисунок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372" y="2849921"/>
            <a:ext cx="984069" cy="104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50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672" y="2287236"/>
            <a:ext cx="2027202" cy="30380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3779" y="1211262"/>
            <a:ext cx="6972340" cy="4638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015999" y="94092"/>
            <a:ext cx="10132291" cy="1348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lnSpc>
                <a:spcPct val="150000"/>
              </a:lnSpc>
              <a:defRPr sz="2400" b="1">
                <a:latin typeface="Sylfaen" panose="010A0502050306030303" pitchFamily="18" charset="0"/>
              </a:defRPr>
            </a:lvl1pPr>
          </a:lstStyle>
          <a:p>
            <a:pPr algn="ctr"/>
            <a:r>
              <a:rPr lang="en-US" sz="6000" dirty="0" err="1" smtClean="0">
                <a:solidFill>
                  <a:srgbClr val="FF0000"/>
                </a:solidFill>
              </a:rPr>
              <a:t>Երաժշտական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դադար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73018" y="5691196"/>
            <a:ext cx="9845964" cy="846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lnSpc>
                <a:spcPct val="150000"/>
              </a:lnSpc>
              <a:defRPr sz="2800" b="1">
                <a:latin typeface="Sylfaen" panose="010A0502050306030303" pitchFamily="18" charset="0"/>
              </a:defRPr>
            </a:lvl1pPr>
          </a:lstStyle>
          <a:p>
            <a:pPr algn="ctr"/>
            <a:r>
              <a:rPr lang="en-US" sz="3600" dirty="0" err="1" smtClean="0"/>
              <a:t>Շնորհավորում</a:t>
            </a:r>
            <a:r>
              <a:rPr lang="en-US" sz="3600" dirty="0" smtClean="0"/>
              <a:t> </a:t>
            </a:r>
            <a:r>
              <a:rPr lang="en-US" sz="3600" dirty="0" err="1" smtClean="0"/>
              <a:t>եմ</a:t>
            </a:r>
            <a:r>
              <a:rPr lang="en-US" sz="3600" dirty="0" smtClean="0"/>
              <a:t>, </a:t>
            </a:r>
            <a:r>
              <a:rPr lang="en-US" sz="3600" dirty="0" err="1" smtClean="0"/>
              <a:t>դուք</a:t>
            </a:r>
            <a:r>
              <a:rPr lang="en-US" sz="3600" dirty="0" smtClean="0"/>
              <a:t> </a:t>
            </a:r>
            <a:r>
              <a:rPr lang="en-US" sz="3600" dirty="0" err="1" smtClean="0"/>
              <a:t>ստանում</a:t>
            </a:r>
            <a:r>
              <a:rPr lang="en-US" sz="3600" dirty="0" smtClean="0"/>
              <a:t> </a:t>
            </a:r>
            <a:r>
              <a:rPr lang="en-US" sz="3600" dirty="0" err="1" smtClean="0"/>
              <a:t>եք</a:t>
            </a:r>
            <a:r>
              <a:rPr lang="en-US" sz="3600" dirty="0" smtClean="0"/>
              <a:t> 3 </a:t>
            </a:r>
            <a:r>
              <a:rPr lang="en-US" sz="3600" dirty="0" err="1" smtClean="0"/>
              <a:t>միավոր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491350" y="3618533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pic>
        <p:nvPicPr>
          <p:cNvPr id="12" name="Aram MP3 - Siro Hasa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1107" y="334645"/>
            <a:ext cx="487363" cy="487363"/>
          </a:xfrm>
          <a:prstGeom prst="rect">
            <a:avLst/>
          </a:prstGeom>
        </p:spPr>
      </p:pic>
      <p:pic>
        <p:nvPicPr>
          <p:cNvPr id="13" name="Рисунок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372" y="2849921"/>
            <a:ext cx="984069" cy="104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33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23" y="2068069"/>
            <a:ext cx="1973642" cy="29577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290" y="1109662"/>
            <a:ext cx="7096740" cy="46386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7063" y="209712"/>
            <a:ext cx="10908378" cy="1324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latin typeface="Sylfaen" panose="010A0502050306030303" pitchFamily="18" charset="0"/>
              </a:rPr>
              <a:t>	</a:t>
            </a:r>
            <a:r>
              <a:rPr lang="en-US" sz="2800" b="1" dirty="0" err="1" smtClean="0">
                <a:latin typeface="Sylfaen" panose="010A0502050306030303" pitchFamily="18" charset="0"/>
              </a:rPr>
              <a:t>Լեզվական</a:t>
            </a:r>
            <a:r>
              <a:rPr lang="en-US" sz="2800" b="1" dirty="0" smtClean="0">
                <a:latin typeface="Sylfaen" panose="010A0502050306030303" pitchFamily="18" charset="0"/>
              </a:rPr>
              <a:t> </a:t>
            </a:r>
            <a:r>
              <a:rPr lang="en-US" sz="2800" b="1" dirty="0" err="1" smtClean="0">
                <a:latin typeface="Sylfaen" panose="010A0502050306030303" pitchFamily="18" charset="0"/>
              </a:rPr>
              <a:t>ո՞ր</a:t>
            </a:r>
            <a:r>
              <a:rPr lang="en-US" sz="2800" b="1" dirty="0" smtClean="0">
                <a:latin typeface="Sylfaen" panose="010A0502050306030303" pitchFamily="18" charset="0"/>
              </a:rPr>
              <a:t> </a:t>
            </a:r>
            <a:r>
              <a:rPr lang="en-US" sz="2800" b="1" dirty="0" err="1" smtClean="0">
                <a:latin typeface="Sylfaen" panose="010A0502050306030303" pitchFamily="18" charset="0"/>
              </a:rPr>
              <a:t>կատեգորիային</a:t>
            </a:r>
            <a:r>
              <a:rPr lang="en-US" sz="2800" b="1" dirty="0" smtClean="0">
                <a:latin typeface="Sylfaen" panose="010A0502050306030303" pitchFamily="18" charset="0"/>
              </a:rPr>
              <a:t> </a:t>
            </a:r>
            <a:r>
              <a:rPr lang="en-US" sz="2800" b="1" dirty="0" err="1" smtClean="0">
                <a:latin typeface="Sylfaen" panose="010A0502050306030303" pitchFamily="18" charset="0"/>
              </a:rPr>
              <a:t>են</a:t>
            </a:r>
            <a:r>
              <a:rPr lang="en-US" sz="2800" b="1" dirty="0" smtClean="0">
                <a:latin typeface="Sylfaen" panose="010A0502050306030303" pitchFamily="18" charset="0"/>
              </a:rPr>
              <a:t> </a:t>
            </a:r>
            <a:r>
              <a:rPr lang="en-US" sz="2800" b="1" dirty="0" err="1" smtClean="0">
                <a:latin typeface="Sylfaen" panose="010A0502050306030303" pitchFamily="18" charset="0"/>
              </a:rPr>
              <a:t>պատկանում</a:t>
            </a:r>
            <a:r>
              <a:rPr lang="en-US" sz="2800" b="1" dirty="0" smtClean="0">
                <a:latin typeface="Sylfaen" panose="010A0502050306030303" pitchFamily="18" charset="0"/>
              </a:rPr>
              <a:t> «</a:t>
            </a:r>
            <a:r>
              <a:rPr lang="en-US" sz="2800" b="1" dirty="0" err="1" smtClean="0">
                <a:latin typeface="Sylfaen" panose="010A0502050306030303" pitchFamily="18" charset="0"/>
              </a:rPr>
              <a:t>ահեղ</a:t>
            </a:r>
            <a:r>
              <a:rPr lang="en-US" sz="2800" b="1" dirty="0" smtClean="0">
                <a:latin typeface="Sylfaen" panose="010A0502050306030303" pitchFamily="18" charset="0"/>
              </a:rPr>
              <a:t>» և </a:t>
            </a:r>
            <a:r>
              <a:rPr lang="en-US" sz="2800" b="1" dirty="0">
                <a:latin typeface="Sylfaen" panose="010A0502050306030303" pitchFamily="18" charset="0"/>
              </a:rPr>
              <a:t>«</a:t>
            </a:r>
            <a:r>
              <a:rPr lang="en-US" sz="2800" b="1" dirty="0" err="1" smtClean="0">
                <a:latin typeface="Sylfaen" panose="010A0502050306030303" pitchFamily="18" charset="0"/>
              </a:rPr>
              <a:t>աղեղ</a:t>
            </a:r>
            <a:r>
              <a:rPr lang="en-US" sz="2800" b="1" dirty="0" smtClean="0">
                <a:latin typeface="Sylfaen" panose="010A0502050306030303" pitchFamily="18" charset="0"/>
              </a:rPr>
              <a:t>» </a:t>
            </a:r>
            <a:r>
              <a:rPr lang="en-US" sz="2800" b="1" dirty="0" err="1" smtClean="0">
                <a:latin typeface="Sylfaen" panose="010A0502050306030303" pitchFamily="18" charset="0"/>
              </a:rPr>
              <a:t>բառերը</a:t>
            </a:r>
            <a:r>
              <a:rPr lang="en-US" sz="2800" b="1" dirty="0" smtClean="0">
                <a:latin typeface="Sylfaen" panose="010A0502050306030303" pitchFamily="18" charset="0"/>
              </a:rPr>
              <a:t>: </a:t>
            </a:r>
            <a:endParaRPr lang="ru-RU" sz="2800" b="1" dirty="0">
              <a:latin typeface="Sylfaen" panose="010A050205030603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6812" y="3373938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807773" y="5475870"/>
            <a:ext cx="4735773" cy="10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latin typeface="Sylfaen" panose="010A0502050306030303" pitchFamily="18" charset="0"/>
              </a:rPr>
              <a:t>Հարանուններ</a:t>
            </a:r>
            <a:endParaRPr lang="ru-RU" sz="4400" b="1" dirty="0">
              <a:latin typeface="Sylfaen" panose="010A0502050306030303" pitchFamily="18" charset="0"/>
            </a:endParaRPr>
          </a:p>
        </p:txBody>
      </p:sp>
      <p:pic>
        <p:nvPicPr>
          <p:cNvPr id="10" name="Рисунок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372" y="2849921"/>
            <a:ext cx="984069" cy="104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309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23" y="2068069"/>
            <a:ext cx="1973642" cy="29577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290" y="1109662"/>
            <a:ext cx="7096740" cy="4638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721470" y="174888"/>
            <a:ext cx="109083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smtClean="0">
                <a:latin typeface="Sylfaen" panose="010A0502050306030303" pitchFamily="18" charset="0"/>
              </a:rPr>
              <a:t>	</a:t>
            </a:r>
            <a:r>
              <a:rPr lang="en-US" sz="3200" b="1" dirty="0" err="1" smtClean="0">
                <a:latin typeface="Sylfaen" panose="010A0502050306030303" pitchFamily="18" charset="0"/>
              </a:rPr>
              <a:t>Ի՞նչ</a:t>
            </a:r>
            <a:r>
              <a:rPr lang="en-US" sz="3200" b="1" dirty="0" smtClean="0">
                <a:latin typeface="Sylfaen" panose="010A0502050306030303" pitchFamily="18" charset="0"/>
              </a:rPr>
              <a:t> </a:t>
            </a:r>
            <a:r>
              <a:rPr lang="en-US" sz="3200" b="1" dirty="0" err="1" smtClean="0">
                <a:latin typeface="Sylfaen" panose="010A0502050306030303" pitchFamily="18" charset="0"/>
              </a:rPr>
              <a:t>միրգ</a:t>
            </a:r>
            <a:r>
              <a:rPr lang="en-US" sz="3200" b="1" dirty="0" smtClean="0">
                <a:latin typeface="Sylfaen" panose="010A0502050306030303" pitchFamily="18" charset="0"/>
              </a:rPr>
              <a:t> </a:t>
            </a:r>
            <a:r>
              <a:rPr lang="en-US" sz="3200" b="1" dirty="0" err="1" smtClean="0">
                <a:latin typeface="Sylfaen" panose="010A0502050306030303" pitchFamily="18" charset="0"/>
              </a:rPr>
              <a:t>էր</a:t>
            </a:r>
            <a:r>
              <a:rPr lang="en-US" sz="3200" b="1" dirty="0" smtClean="0">
                <a:latin typeface="Sylfaen" panose="010A0502050306030303" pitchFamily="18" charset="0"/>
              </a:rPr>
              <a:t> </a:t>
            </a:r>
            <a:r>
              <a:rPr lang="en-US" sz="3200" b="1" dirty="0" err="1" smtClean="0">
                <a:latin typeface="Sylfaen" panose="010A0502050306030303" pitchFamily="18" charset="0"/>
              </a:rPr>
              <a:t>իր</a:t>
            </a:r>
            <a:r>
              <a:rPr lang="en-US" sz="3200" b="1" dirty="0" smtClean="0">
                <a:latin typeface="Sylfaen" panose="010A0502050306030303" pitchFamily="18" charset="0"/>
              </a:rPr>
              <a:t> </a:t>
            </a:r>
            <a:r>
              <a:rPr lang="en-US" sz="3200" b="1" dirty="0" err="1" smtClean="0">
                <a:latin typeface="Sylfaen" panose="010A0502050306030303" pitchFamily="18" charset="0"/>
              </a:rPr>
              <a:t>գնած</a:t>
            </a:r>
            <a:r>
              <a:rPr lang="en-US" sz="3200" b="1" dirty="0" smtClean="0">
                <a:latin typeface="Sylfaen" panose="010A0502050306030303" pitchFamily="18" charset="0"/>
              </a:rPr>
              <a:t> </a:t>
            </a:r>
            <a:r>
              <a:rPr lang="en-US" sz="3200" b="1" dirty="0" err="1" smtClean="0">
                <a:latin typeface="Sylfaen" panose="010A0502050306030303" pitchFamily="18" charset="0"/>
              </a:rPr>
              <a:t>հողում</a:t>
            </a:r>
            <a:r>
              <a:rPr lang="en-US" sz="3200" b="1" dirty="0" smtClean="0">
                <a:latin typeface="Sylfaen" panose="010A0502050306030303" pitchFamily="18" charset="0"/>
              </a:rPr>
              <a:t> </a:t>
            </a:r>
            <a:r>
              <a:rPr lang="en-US" sz="3200" b="1" dirty="0" err="1" smtClean="0">
                <a:latin typeface="Sylfaen" panose="010A0502050306030303" pitchFamily="18" charset="0"/>
              </a:rPr>
              <a:t>փորձում</a:t>
            </a:r>
            <a:r>
              <a:rPr lang="en-US" sz="3200" b="1" dirty="0" smtClean="0">
                <a:latin typeface="Sylfaen" panose="010A0502050306030303" pitchFamily="18" charset="0"/>
              </a:rPr>
              <a:t> </a:t>
            </a:r>
            <a:r>
              <a:rPr lang="en-US" sz="3200" b="1" dirty="0" err="1" smtClean="0">
                <a:latin typeface="Sylfaen" panose="010A0502050306030303" pitchFamily="18" charset="0"/>
              </a:rPr>
              <a:t>աճեցնել</a:t>
            </a:r>
            <a:r>
              <a:rPr lang="en-US" sz="3200" b="1" dirty="0" smtClean="0">
                <a:latin typeface="Sylfaen" panose="010A0502050306030303" pitchFamily="18" charset="0"/>
              </a:rPr>
              <a:t> </a:t>
            </a:r>
            <a:r>
              <a:rPr lang="en-US" sz="3200" b="1" dirty="0" err="1" smtClean="0">
                <a:latin typeface="Sylfaen" panose="010A0502050306030303" pitchFamily="18" charset="0"/>
              </a:rPr>
              <a:t>Սարոյանի</a:t>
            </a:r>
            <a:r>
              <a:rPr lang="en-US" sz="3200" b="1" dirty="0" smtClean="0">
                <a:latin typeface="Sylfaen" panose="010A0502050306030303" pitchFamily="18" charset="0"/>
              </a:rPr>
              <a:t> </a:t>
            </a:r>
            <a:r>
              <a:rPr lang="en-US" sz="3200" b="1" dirty="0" err="1" smtClean="0">
                <a:latin typeface="Sylfaen" panose="010A0502050306030303" pitchFamily="18" charset="0"/>
              </a:rPr>
              <a:t>հերոս</a:t>
            </a:r>
            <a:r>
              <a:rPr lang="en-US" sz="3200" b="1" dirty="0" smtClean="0">
                <a:latin typeface="Sylfaen" panose="010A0502050306030303" pitchFamily="18" charset="0"/>
              </a:rPr>
              <a:t> </a:t>
            </a:r>
            <a:r>
              <a:rPr lang="en-US" sz="3200" b="1" dirty="0" err="1" smtClean="0">
                <a:latin typeface="Sylfaen" panose="010A0502050306030303" pitchFamily="18" charset="0"/>
              </a:rPr>
              <a:t>քեռի</a:t>
            </a:r>
            <a:r>
              <a:rPr lang="en-US" sz="3200" b="1" dirty="0" smtClean="0">
                <a:latin typeface="Sylfaen" panose="010A0502050306030303" pitchFamily="18" charset="0"/>
              </a:rPr>
              <a:t> </a:t>
            </a:r>
            <a:r>
              <a:rPr lang="en-US" sz="3200" b="1" dirty="0" err="1" smtClean="0">
                <a:latin typeface="Sylfaen" panose="010A0502050306030303" pitchFamily="18" charset="0"/>
              </a:rPr>
              <a:t>Մելիքը</a:t>
            </a:r>
            <a:r>
              <a:rPr lang="en-US" sz="3200" b="1" dirty="0" smtClean="0">
                <a:latin typeface="Sylfaen" panose="010A0502050306030303" pitchFamily="18" charset="0"/>
              </a:rPr>
              <a:t>:</a:t>
            </a:r>
            <a:endParaRPr lang="ru-RU" sz="3200" b="1" dirty="0">
              <a:latin typeface="Sylfaen" panose="010A050205030603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6812" y="3373938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807773" y="5475870"/>
            <a:ext cx="4735773" cy="10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latin typeface="Sylfaen" panose="010A0502050306030303" pitchFamily="18" charset="0"/>
              </a:rPr>
              <a:t>Նուռ</a:t>
            </a:r>
            <a:endParaRPr lang="ru-RU" sz="4400" b="1" dirty="0">
              <a:latin typeface="Sylfaen" panose="010A0502050306030303" pitchFamily="18" charset="0"/>
            </a:endParaRPr>
          </a:p>
        </p:txBody>
      </p:sp>
      <p:pic>
        <p:nvPicPr>
          <p:cNvPr id="10" name="Рисунок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372" y="2849921"/>
            <a:ext cx="984069" cy="104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9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23" y="2068069"/>
            <a:ext cx="1973642" cy="29577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708" y="1109662"/>
            <a:ext cx="7096740" cy="46386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6812" y="241356"/>
            <a:ext cx="109083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 b="1" dirty="0" smtClean="0">
                <a:latin typeface="Sylfaen" panose="010A0502050306030303" pitchFamily="18" charset="0"/>
              </a:rPr>
              <a:t>	</a:t>
            </a:r>
            <a:r>
              <a:rPr lang="en-US" sz="2800" b="1" dirty="0" err="1" smtClean="0">
                <a:latin typeface="Sylfaen" panose="010A0502050306030303" pitchFamily="18" charset="0"/>
              </a:rPr>
              <a:t>Ո՞ր</a:t>
            </a:r>
            <a:r>
              <a:rPr lang="en-US" sz="2800" b="1" dirty="0" smtClean="0">
                <a:latin typeface="Sylfaen" panose="010A0502050306030303" pitchFamily="18" charset="0"/>
              </a:rPr>
              <a:t> </a:t>
            </a:r>
            <a:r>
              <a:rPr lang="en-US" sz="2800" b="1" dirty="0" err="1" smtClean="0">
                <a:latin typeface="Sylfaen" panose="010A0502050306030303" pitchFamily="18" charset="0"/>
              </a:rPr>
              <a:t>ջերմաստիճանում</a:t>
            </a:r>
            <a:r>
              <a:rPr lang="en-US" sz="2800" b="1" dirty="0" smtClean="0">
                <a:latin typeface="Sylfaen" panose="010A0502050306030303" pitchFamily="18" charset="0"/>
              </a:rPr>
              <a:t> է </a:t>
            </a:r>
            <a:r>
              <a:rPr lang="en-US" sz="2800" b="1" dirty="0" err="1" smtClean="0">
                <a:latin typeface="Sylfaen" panose="010A0502050306030303" pitchFamily="18" charset="0"/>
              </a:rPr>
              <a:t>ջուրը</a:t>
            </a:r>
            <a:r>
              <a:rPr lang="en-US" sz="2800" b="1" dirty="0" smtClean="0">
                <a:latin typeface="Sylfaen" panose="010A0502050306030303" pitchFamily="18" charset="0"/>
              </a:rPr>
              <a:t> </a:t>
            </a:r>
            <a:r>
              <a:rPr lang="en-US" sz="2800" b="1" dirty="0" err="1" smtClean="0">
                <a:latin typeface="Sylfaen" panose="010A0502050306030303" pitchFamily="18" charset="0"/>
              </a:rPr>
              <a:t>ձեռք</a:t>
            </a:r>
            <a:r>
              <a:rPr lang="en-US" sz="2800" b="1" dirty="0" smtClean="0">
                <a:latin typeface="Sylfaen" panose="010A0502050306030303" pitchFamily="18" charset="0"/>
              </a:rPr>
              <a:t> </a:t>
            </a:r>
            <a:r>
              <a:rPr lang="en-US" sz="2800" b="1" dirty="0" err="1" smtClean="0">
                <a:latin typeface="Sylfaen" panose="010A0502050306030303" pitchFamily="18" charset="0"/>
              </a:rPr>
              <a:t>բերում</a:t>
            </a:r>
            <a:r>
              <a:rPr lang="en-US" sz="2800" b="1" dirty="0" smtClean="0">
                <a:latin typeface="Sylfaen" panose="010A0502050306030303" pitchFamily="18" charset="0"/>
              </a:rPr>
              <a:t> </a:t>
            </a:r>
            <a:r>
              <a:rPr lang="en-US" sz="2800" b="1" dirty="0" err="1" smtClean="0">
                <a:latin typeface="Sylfaen" panose="010A0502050306030303" pitchFamily="18" charset="0"/>
              </a:rPr>
              <a:t>իր</a:t>
            </a:r>
            <a:r>
              <a:rPr lang="en-US" sz="2800" b="1" dirty="0" smtClean="0">
                <a:latin typeface="Sylfaen" panose="010A0502050306030303" pitchFamily="18" charset="0"/>
              </a:rPr>
              <a:t> </a:t>
            </a:r>
            <a:r>
              <a:rPr lang="en-US" sz="2800" b="1" dirty="0" err="1" smtClean="0">
                <a:latin typeface="Sylfaen" panose="010A0502050306030303" pitchFamily="18" charset="0"/>
              </a:rPr>
              <a:t>առավելագույն</a:t>
            </a:r>
            <a:r>
              <a:rPr lang="en-US" sz="2800" b="1" dirty="0" smtClean="0">
                <a:latin typeface="Sylfaen" panose="010A0502050306030303" pitchFamily="18" charset="0"/>
              </a:rPr>
              <a:t> </a:t>
            </a:r>
            <a:r>
              <a:rPr lang="en-US" sz="2800" b="1" dirty="0" err="1" smtClean="0">
                <a:latin typeface="Sylfaen" panose="010A0502050306030303" pitchFamily="18" charset="0"/>
              </a:rPr>
              <a:t>խտությունը</a:t>
            </a:r>
            <a:r>
              <a:rPr lang="en-US" sz="2800" b="1" dirty="0" smtClean="0">
                <a:latin typeface="Sylfaen" panose="010A0502050306030303" pitchFamily="18" charset="0"/>
              </a:rPr>
              <a:t>:</a:t>
            </a:r>
            <a:endParaRPr lang="ru-RU" sz="2800" b="1" dirty="0">
              <a:latin typeface="Sylfaen" panose="010A050205030603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6812" y="3373938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74394" y="5483950"/>
                <a:ext cx="11113368" cy="1023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lvl="0" algn="just">
                  <a:lnSpc>
                    <a:spcPct val="150000"/>
                  </a:lnSpc>
                  <a:defRPr sz="2800" b="1">
                    <a:latin typeface="Sylfaen" panose="010A0502050306030303" pitchFamily="18" charset="0"/>
                  </a:defRPr>
                </a:lvl1pPr>
              </a:lstStyle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ru-RU" sz="4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e>
                      <m:sup>
                        <m:r>
                          <a:rPr lang="en-US" sz="44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hy-AM" sz="4400" b="1" i="1" smtClean="0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hy-AM" sz="4400" dirty="0" smtClean="0"/>
                  <a:t>-</a:t>
                </a:r>
                <a:r>
                  <a:rPr lang="en-US" sz="4400" dirty="0" err="1" smtClean="0"/>
                  <a:t>ում</a:t>
                </a:r>
                <a:endParaRPr lang="ru-RU" sz="4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394" y="5483950"/>
                <a:ext cx="11113368" cy="1023357"/>
              </a:xfrm>
              <a:prstGeom prst="rect">
                <a:avLst/>
              </a:prstGeom>
              <a:blipFill>
                <a:blip r:embed="rId7"/>
                <a:stretch>
                  <a:fillRect b="-29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Рисунок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372" y="2849921"/>
            <a:ext cx="984069" cy="1048033"/>
          </a:xfrm>
          <a:prstGeom prst="rect">
            <a:avLst/>
          </a:prstGeom>
        </p:spPr>
      </p:pic>
      <p:pic>
        <p:nvPicPr>
          <p:cNvPr id="3" name="Рисунок 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182" y="4045527"/>
            <a:ext cx="1438423" cy="143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9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23" y="2068069"/>
            <a:ext cx="1973642" cy="29577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290" y="1109662"/>
            <a:ext cx="7096740" cy="4638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721470" y="174888"/>
            <a:ext cx="109083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smtClean="0">
                <a:latin typeface="Sylfaen" panose="010A0502050306030303" pitchFamily="18" charset="0"/>
              </a:rPr>
              <a:t>	</a:t>
            </a:r>
            <a:r>
              <a:rPr lang="en-US" sz="3200" b="1" dirty="0" err="1" smtClean="0">
                <a:latin typeface="Sylfaen" panose="010A0502050306030303" pitchFamily="18" charset="0"/>
              </a:rPr>
              <a:t>Մակեդոնիայի</a:t>
            </a:r>
            <a:r>
              <a:rPr lang="en-US" sz="3200" b="1" dirty="0" smtClean="0">
                <a:latin typeface="Sylfaen" panose="010A0502050306030303" pitchFamily="18" charset="0"/>
              </a:rPr>
              <a:t> </a:t>
            </a:r>
            <a:r>
              <a:rPr lang="en-US" sz="3200" b="1" dirty="0" err="1" smtClean="0">
                <a:latin typeface="Sylfaen" panose="010A0502050306030303" pitchFamily="18" charset="0"/>
              </a:rPr>
              <a:t>ո՞ր</a:t>
            </a:r>
            <a:r>
              <a:rPr lang="en-US" sz="3200" b="1" dirty="0" smtClean="0">
                <a:latin typeface="Sylfaen" panose="010A0502050306030303" pitchFamily="18" charset="0"/>
              </a:rPr>
              <a:t> </a:t>
            </a:r>
            <a:r>
              <a:rPr lang="en-US" sz="3200" b="1" dirty="0" err="1" smtClean="0">
                <a:latin typeface="Sylfaen" panose="010A0502050306030303" pitchFamily="18" charset="0"/>
              </a:rPr>
              <a:t>արքան</a:t>
            </a:r>
            <a:r>
              <a:rPr lang="en-US" sz="3200" b="1" dirty="0" smtClean="0">
                <a:latin typeface="Sylfaen" panose="010A0502050306030303" pitchFamily="18" charset="0"/>
              </a:rPr>
              <a:t> է </a:t>
            </a:r>
            <a:r>
              <a:rPr lang="en-US" sz="3200" b="1" dirty="0" err="1" smtClean="0">
                <a:latin typeface="Sylfaen" panose="010A0502050306030303" pitchFamily="18" charset="0"/>
              </a:rPr>
              <a:t>պարսկական</a:t>
            </a:r>
            <a:r>
              <a:rPr lang="en-US" sz="3200" b="1" dirty="0" smtClean="0">
                <a:latin typeface="Sylfaen" panose="010A0502050306030303" pitchFamily="18" charset="0"/>
              </a:rPr>
              <a:t> </a:t>
            </a:r>
            <a:r>
              <a:rPr lang="en-US" sz="3200" b="1" dirty="0" err="1" smtClean="0">
                <a:latin typeface="Sylfaen" panose="010A0502050306030303" pitchFamily="18" charset="0"/>
              </a:rPr>
              <a:t>լեգենդներում</a:t>
            </a:r>
            <a:r>
              <a:rPr lang="en-US" sz="3200" b="1" dirty="0" smtClean="0">
                <a:latin typeface="Sylfaen" panose="010A0502050306030303" pitchFamily="18" charset="0"/>
              </a:rPr>
              <a:t> </a:t>
            </a:r>
            <a:r>
              <a:rPr lang="en-US" sz="3200" b="1" dirty="0" err="1" smtClean="0">
                <a:latin typeface="Sylfaen" panose="010A0502050306030303" pitchFamily="18" charset="0"/>
              </a:rPr>
              <a:t>անվանվում</a:t>
            </a:r>
            <a:r>
              <a:rPr lang="en-US" sz="3200" b="1" dirty="0" smtClean="0">
                <a:latin typeface="Sylfaen" panose="010A0502050306030303" pitchFamily="18" charset="0"/>
              </a:rPr>
              <a:t> </a:t>
            </a:r>
            <a:r>
              <a:rPr lang="en-US" sz="3200" b="1" dirty="0" err="1" smtClean="0">
                <a:latin typeface="Sylfaen" panose="010A0502050306030303" pitchFamily="18" charset="0"/>
              </a:rPr>
              <a:t>Իսկանդեր</a:t>
            </a:r>
            <a:r>
              <a:rPr lang="en-US" sz="3200" b="1" dirty="0" smtClean="0">
                <a:latin typeface="Sylfaen" panose="010A0502050306030303" pitchFamily="18" charset="0"/>
              </a:rPr>
              <a:t>:</a:t>
            </a:r>
            <a:endParaRPr lang="ru-RU" sz="3200" b="1" dirty="0">
              <a:latin typeface="Sylfaen" panose="010A050205030603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6812" y="3373938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807773" y="5475870"/>
            <a:ext cx="4735773" cy="10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latin typeface="Sylfaen" panose="010A0502050306030303" pitchFamily="18" charset="0"/>
              </a:rPr>
              <a:t>Ալեքսանդր</a:t>
            </a:r>
            <a:r>
              <a:rPr lang="en-US" sz="4400" b="1" dirty="0" smtClean="0">
                <a:latin typeface="Sylfaen" panose="010A0502050306030303" pitchFamily="18" charset="0"/>
              </a:rPr>
              <a:t> </a:t>
            </a:r>
            <a:r>
              <a:rPr lang="en-US" sz="4400" b="1" dirty="0" err="1" smtClean="0">
                <a:latin typeface="Sylfaen" panose="010A0502050306030303" pitchFamily="18" charset="0"/>
              </a:rPr>
              <a:t>մեծ</a:t>
            </a:r>
            <a:endParaRPr lang="ru-RU" sz="4400" b="1" dirty="0">
              <a:latin typeface="Sylfaen" panose="010A0502050306030303" pitchFamily="18" charset="0"/>
            </a:endParaRPr>
          </a:p>
        </p:txBody>
      </p:sp>
      <p:pic>
        <p:nvPicPr>
          <p:cNvPr id="10" name="Рисунок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372" y="2849921"/>
            <a:ext cx="984069" cy="1048033"/>
          </a:xfrm>
          <a:prstGeom prst="rect">
            <a:avLst/>
          </a:prstGeom>
        </p:spPr>
      </p:pic>
      <p:pic>
        <p:nvPicPr>
          <p:cNvPr id="11" name="Рисунок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182" y="4045527"/>
            <a:ext cx="1438423" cy="143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640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23" y="2068069"/>
            <a:ext cx="1973642" cy="29577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290" y="1109662"/>
            <a:ext cx="7096740" cy="46386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6812" y="3373938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807773" y="5475870"/>
            <a:ext cx="4735773" cy="10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latin typeface="Sylfaen" panose="010A0502050306030303" pitchFamily="18" charset="0"/>
              </a:rPr>
              <a:t>Արմավիր</a:t>
            </a:r>
            <a:endParaRPr lang="ru-RU" sz="4400" b="1" dirty="0">
              <a:latin typeface="Sylfaen" panose="010A0502050306030303" pitchFamily="18" charset="0"/>
            </a:endParaRPr>
          </a:p>
        </p:txBody>
      </p:sp>
      <p:pic>
        <p:nvPicPr>
          <p:cNvPr id="10" name="Рисунок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245" y="2076167"/>
            <a:ext cx="984069" cy="104803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42325" y="178836"/>
            <a:ext cx="10044737" cy="762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latin typeface="Sylfaen" panose="010A0502050306030303" pitchFamily="18" charset="0"/>
              </a:rPr>
              <a:t>Ո՞ր</a:t>
            </a:r>
            <a:r>
              <a:rPr lang="en-US" sz="3200" b="1" dirty="0">
                <a:latin typeface="Sylfaen" panose="010A0502050306030303" pitchFamily="18" charset="0"/>
              </a:rPr>
              <a:t> </a:t>
            </a:r>
            <a:r>
              <a:rPr lang="en-US" sz="3200" b="1" dirty="0" err="1">
                <a:latin typeface="Sylfaen" panose="010A0502050306030303" pitchFamily="18" charset="0"/>
              </a:rPr>
              <a:t>մարզում</a:t>
            </a:r>
            <a:r>
              <a:rPr lang="en-US" sz="3200" b="1" dirty="0">
                <a:latin typeface="Sylfaen" panose="010A0502050306030303" pitchFamily="18" charset="0"/>
              </a:rPr>
              <a:t> է </a:t>
            </a:r>
            <a:r>
              <a:rPr lang="en-US" sz="3200" b="1" dirty="0" err="1">
                <a:latin typeface="Sylfaen" panose="010A0502050306030303" pitchFamily="18" charset="0"/>
              </a:rPr>
              <a:t>գտնվում</a:t>
            </a:r>
            <a:r>
              <a:rPr lang="en-US" sz="3200" b="1" dirty="0">
                <a:latin typeface="Sylfaen" panose="010A0502050306030303" pitchFamily="18" charset="0"/>
              </a:rPr>
              <a:t> </a:t>
            </a:r>
            <a:r>
              <a:rPr lang="en-US" sz="3200" b="1" dirty="0" err="1">
                <a:latin typeface="Sylfaen" panose="010A0502050306030303" pitchFamily="18" charset="0"/>
              </a:rPr>
              <a:t>Հայաստանի</a:t>
            </a:r>
            <a:r>
              <a:rPr lang="en-US" sz="3200" b="1" dirty="0">
                <a:latin typeface="Sylfaen" panose="010A0502050306030303" pitchFamily="18" charset="0"/>
              </a:rPr>
              <a:t> </a:t>
            </a:r>
            <a:r>
              <a:rPr lang="en-US" sz="3200" b="1" dirty="0" err="1">
                <a:latin typeface="Sylfaen" panose="010A0502050306030303" pitchFamily="18" charset="0"/>
              </a:rPr>
              <a:t>ատոմակայանը</a:t>
            </a:r>
            <a:r>
              <a:rPr lang="en-US" sz="3200" b="1" dirty="0">
                <a:latin typeface="Sylfaen" panose="010A0502050306030303" pitchFamily="18" charset="0"/>
              </a:rPr>
              <a:t>:</a:t>
            </a:r>
            <a:endParaRPr lang="ru-RU" sz="3200" b="1" dirty="0">
              <a:latin typeface="Sylfaen" panose="010A0502050306030303" pitchFamily="18" charset="0"/>
            </a:endParaRPr>
          </a:p>
        </p:txBody>
      </p:sp>
      <p:pic>
        <p:nvPicPr>
          <p:cNvPr id="11" name="Рисунок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067" y="3373938"/>
            <a:ext cx="1438423" cy="143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8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136" y="1404591"/>
            <a:ext cx="7266741" cy="38150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65" y="1404591"/>
            <a:ext cx="1451011" cy="24230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2220" y="2644556"/>
            <a:ext cx="1512627" cy="584775"/>
          </a:xfrm>
          <a:custGeom>
            <a:avLst/>
            <a:gdLst>
              <a:gd name="connsiteX0" fmla="*/ 0 w 1512627"/>
              <a:gd name="connsiteY0" fmla="*/ 0 h 584775"/>
              <a:gd name="connsiteX1" fmla="*/ 1512627 w 1512627"/>
              <a:gd name="connsiteY1" fmla="*/ 0 h 584775"/>
              <a:gd name="connsiteX2" fmla="*/ 1512627 w 1512627"/>
              <a:gd name="connsiteY2" fmla="*/ 584775 h 584775"/>
              <a:gd name="connsiteX3" fmla="*/ 0 w 1512627"/>
              <a:gd name="connsiteY3" fmla="*/ 584775 h 584775"/>
              <a:gd name="connsiteX4" fmla="*/ 0 w 1512627"/>
              <a:gd name="connsiteY4" fmla="*/ 0 h 584775"/>
              <a:gd name="connsiteX0" fmla="*/ 0 w 1512627"/>
              <a:gd name="connsiteY0" fmla="*/ 0 h 584775"/>
              <a:gd name="connsiteX1" fmla="*/ 1512627 w 1512627"/>
              <a:gd name="connsiteY1" fmla="*/ 0 h 584775"/>
              <a:gd name="connsiteX2" fmla="*/ 1512627 w 1512627"/>
              <a:gd name="connsiteY2" fmla="*/ 584775 h 584775"/>
              <a:gd name="connsiteX3" fmla="*/ 1449625 w 1512627"/>
              <a:gd name="connsiteY3" fmla="*/ 546203 h 584775"/>
              <a:gd name="connsiteX4" fmla="*/ 0 w 1512627"/>
              <a:gd name="connsiteY4" fmla="*/ 584775 h 584775"/>
              <a:gd name="connsiteX5" fmla="*/ 0 w 1512627"/>
              <a:gd name="connsiteY5" fmla="*/ 0 h 584775"/>
              <a:gd name="connsiteX0" fmla="*/ 0 w 1512627"/>
              <a:gd name="connsiteY0" fmla="*/ 0 h 584775"/>
              <a:gd name="connsiteX1" fmla="*/ 1512627 w 1512627"/>
              <a:gd name="connsiteY1" fmla="*/ 0 h 584775"/>
              <a:gd name="connsiteX2" fmla="*/ 1512627 w 1512627"/>
              <a:gd name="connsiteY2" fmla="*/ 584775 h 584775"/>
              <a:gd name="connsiteX3" fmla="*/ 482974 w 1512627"/>
              <a:gd name="connsiteY3" fmla="*/ 546203 h 584775"/>
              <a:gd name="connsiteX4" fmla="*/ 0 w 1512627"/>
              <a:gd name="connsiteY4" fmla="*/ 584775 h 584775"/>
              <a:gd name="connsiteX5" fmla="*/ 0 w 1512627"/>
              <a:gd name="connsiteY5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2627" h="584775">
                <a:moveTo>
                  <a:pt x="0" y="0"/>
                </a:moveTo>
                <a:lnTo>
                  <a:pt x="1512627" y="0"/>
                </a:lnTo>
                <a:lnTo>
                  <a:pt x="1512627" y="584775"/>
                </a:lnTo>
                <a:lnTo>
                  <a:pt x="482974" y="546203"/>
                </a:lnTo>
                <a:lnTo>
                  <a:pt x="0" y="584775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44246" y="5176719"/>
                <a:ext cx="11708523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hy-AM" sz="1600" b="1" dirty="0">
                    <a:solidFill>
                      <a:srgbClr val="202122"/>
                    </a:solidFill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  <a:r>
                  <a:rPr lang="hy-AM" sz="1600" b="1" dirty="0" smtClean="0">
                    <a:solidFill>
                      <a:srgbClr val="202122"/>
                    </a:solidFill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000" b="1" dirty="0" err="1">
                    <a:solidFill>
                      <a:srgbClr val="202122"/>
                    </a:solidFill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Շարժման</a:t>
                </a:r>
                <a:r>
                  <a:rPr lang="en-GB" sz="2000" b="1" dirty="0">
                    <a:solidFill>
                      <a:srgbClr val="202122"/>
                    </a:solidFill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000" b="1" dirty="0" err="1"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ժամանակն</a:t>
                </a:r>
                <a:r>
                  <a:rPr lang="en-GB" sz="2000" b="1" dirty="0"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000" b="1" dirty="0" err="1"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արտահայտելով</a:t>
                </a:r>
                <a:r>
                  <a:rPr lang="en-GB" sz="2000" b="1" dirty="0"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000" b="1" dirty="0" err="1"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ժամերով</a:t>
                </a:r>
                <a:r>
                  <a:rPr lang="en-GB" sz="2000" b="1" dirty="0"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՝ </a:t>
                </a:r>
                <a:r>
                  <a:rPr lang="en-GB" sz="2000" b="1" dirty="0" err="1"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միջին</a:t>
                </a:r>
                <a:r>
                  <a:rPr lang="en-GB" sz="2000" b="1" dirty="0"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000" b="1" dirty="0" err="1"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արագության</a:t>
                </a:r>
                <a:r>
                  <a:rPr lang="en-GB" sz="2000" b="1" dirty="0"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000" b="1" dirty="0" err="1"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համար</a:t>
                </a:r>
                <a:r>
                  <a:rPr lang="en-GB" sz="2000" b="1" dirty="0"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000" b="1" dirty="0" err="1"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կստանանք</a:t>
                </a:r>
                <a:r>
                  <a:rPr lang="en-GB" sz="2000" b="1" dirty="0"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՝ </a:t>
                </a:r>
                <a14:m>
                  <m:oMath xmlns:m="http://schemas.openxmlformats.org/officeDocument/2006/math">
                    <m:r>
                      <a:rPr lang="en-GB" sz="2000" b="1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𝒗</m:t>
                    </m:r>
                    <m:r>
                      <a:rPr lang="en-GB" sz="2000" b="1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</m:t>
                    </m:r>
                  </m:oMath>
                </a14:m>
                <a:r>
                  <a:rPr lang="en-GB" sz="2000" b="1" dirty="0" smtClean="0"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hy-AM" sz="2000" b="1" dirty="0" smtClean="0"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,5</a:t>
                </a:r>
                <a:r>
                  <a:rPr lang="en-GB" sz="2000" b="1" dirty="0" smtClean="0"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000" b="1" dirty="0" err="1"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կմ</a:t>
                </a:r>
                <a:r>
                  <a:rPr lang="en-GB" sz="2000" b="1" dirty="0"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/ժ: </a:t>
                </a:r>
                <a:r>
                  <a:rPr lang="en-GB" sz="2000" b="1" dirty="0" err="1"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Նշենք</a:t>
                </a:r>
                <a:r>
                  <a:rPr lang="en-GB" sz="2000" b="1" dirty="0"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GB" sz="2000" b="1" dirty="0" err="1" smtClean="0"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որ</a:t>
                </a:r>
                <a:r>
                  <a:rPr lang="hy-AM" sz="2000" b="1" dirty="0"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000" b="1" dirty="0" err="1" smtClean="0"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մոտավորապես</a:t>
                </a:r>
                <a:r>
                  <a:rPr lang="en-GB" sz="2000" b="1" dirty="0" smtClean="0"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000" b="1" dirty="0" err="1"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այդպիսի</a:t>
                </a:r>
                <a:r>
                  <a:rPr lang="en-GB" sz="2000" b="1" dirty="0"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000" b="1" dirty="0" err="1"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արագությամբ</a:t>
                </a:r>
                <a:r>
                  <a:rPr lang="en-GB" sz="2000" b="1" dirty="0"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է </a:t>
                </a:r>
                <a:r>
                  <a:rPr lang="en-GB" sz="2000" b="1" dirty="0" err="1"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շարժվում</a:t>
                </a:r>
                <a:r>
                  <a:rPr lang="en-GB" sz="2000" b="1" dirty="0"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000" b="1" dirty="0" err="1"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մարդը</a:t>
                </a:r>
                <a:r>
                  <a:rPr lang="en-GB" sz="2000" b="1" dirty="0"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000" b="1" dirty="0" err="1"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սովորական</a:t>
                </a:r>
                <a:r>
                  <a:rPr lang="en-GB" sz="2000" b="1" dirty="0"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000" b="1" dirty="0" err="1" smtClean="0"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քայլքի</a:t>
                </a:r>
                <a:r>
                  <a:rPr lang="hy-AM" sz="2000" b="1" dirty="0"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000" b="1" dirty="0" err="1" smtClean="0"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դեպքում</a:t>
                </a:r>
                <a:r>
                  <a:rPr lang="en-GB" sz="2000" b="1" dirty="0" smtClean="0">
                    <a:latin typeface="Sylfaen" panose="010A0502050306030303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1600" b="1" dirty="0">
                  <a:solidFill>
                    <a:srgbClr val="202122"/>
                  </a:solidFill>
                  <a:latin typeface="Sylfaen" panose="010A0502050306030303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246" y="5176719"/>
                <a:ext cx="11708523" cy="1477328"/>
              </a:xfrm>
              <a:prstGeom prst="rect">
                <a:avLst/>
              </a:prstGeom>
              <a:blipFill>
                <a:blip r:embed="rId8"/>
                <a:stretch>
                  <a:fillRect l="-521" b="-3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Рисунок 1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520" y="1957990"/>
            <a:ext cx="984069" cy="104803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3604" y="30826"/>
            <a:ext cx="11018744" cy="97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hy-AM" sz="2000" b="1" dirty="0" smtClean="0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GB" sz="2000" b="1" dirty="0" err="1" smtClean="0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Ի՞նչ</a:t>
            </a:r>
            <a:r>
              <a:rPr lang="en-GB" sz="2000" b="1" dirty="0" smtClean="0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միջին</a:t>
            </a:r>
            <a:r>
              <a:rPr lang="en-GB" sz="2000" b="1" dirty="0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արագությամբ</a:t>
            </a:r>
            <a:r>
              <a:rPr lang="en-GB" sz="2000" b="1" dirty="0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պետք</a:t>
            </a:r>
            <a:r>
              <a:rPr lang="en-GB" sz="2000" b="1" dirty="0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է </a:t>
            </a:r>
            <a:r>
              <a:rPr lang="en-GB" sz="2000" b="1" dirty="0" err="1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շարժվի</a:t>
            </a:r>
            <a:r>
              <a:rPr lang="en-GB" sz="2000" b="1" dirty="0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ճանապարհորդը</a:t>
            </a:r>
            <a:r>
              <a:rPr lang="en-GB" sz="2000" b="1" dirty="0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2000" b="1" dirty="0" err="1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որպեսզի</a:t>
            </a:r>
            <a:r>
              <a:rPr lang="en-GB" sz="2000" b="1" dirty="0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մեկ</a:t>
            </a:r>
            <a:r>
              <a:rPr lang="en-GB" sz="2000" b="1" dirty="0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տարում</a:t>
            </a:r>
            <a:r>
              <a:rPr lang="en-GB" sz="2000" b="1" dirty="0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երկրագնդի</a:t>
            </a:r>
            <a:r>
              <a:rPr lang="en-GB" sz="2000" b="1" dirty="0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հասարակածով</a:t>
            </a:r>
            <a:r>
              <a:rPr lang="en-GB" sz="2000" b="1" dirty="0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կատարի</a:t>
            </a:r>
            <a:r>
              <a:rPr lang="en-GB" sz="2000" b="1" dirty="0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շուրջերկրյա</a:t>
            </a:r>
            <a:r>
              <a:rPr lang="en-GB" sz="2000" b="1" dirty="0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ճանապարհորդություն</a:t>
            </a:r>
            <a:r>
              <a:rPr lang="en-GB" sz="2000" b="1" dirty="0" smtClean="0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ru-RU" sz="2000" b="1" dirty="0">
              <a:latin typeface="Sylfaen" panose="010A05020503060303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845" y="1223991"/>
            <a:ext cx="882995" cy="88299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4173" y="1223990"/>
            <a:ext cx="945249" cy="882995"/>
          </a:xfrm>
          <a:prstGeom prst="rect">
            <a:avLst/>
          </a:prstGeom>
        </p:spPr>
      </p:pic>
      <p:pic>
        <p:nvPicPr>
          <p:cNvPr id="15" name="Рисунок 1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237" y="3174224"/>
            <a:ext cx="1438423" cy="143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9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272" y="1336730"/>
            <a:ext cx="5440218" cy="3046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59186" y="143862"/>
            <a:ext cx="11079671" cy="1148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hy-AM" sz="2400" b="1" dirty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hy-AM" sz="2400" b="1" dirty="0">
                <a:latin typeface="Sylfaen" panose="010A0502050306030303" pitchFamily="18" charset="0"/>
              </a:rPr>
              <a:t>Ինչո՞ւ լեռնականները միս եփելիս կաթսան ամուր փակում են կափարիչով՝ նրա վրա դնելով ծանր քարեր</a:t>
            </a:r>
            <a:r>
              <a:rPr lang="hy-AM" sz="2400" b="1" dirty="0" smtClean="0">
                <a:latin typeface="Sylfaen" panose="010A0502050306030303" pitchFamily="18" charset="0"/>
              </a:rPr>
              <a:t>։</a:t>
            </a:r>
            <a:r>
              <a:rPr lang="hy-AM" sz="2400" b="1" dirty="0" smtClean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latin typeface="Sylfaen" panose="010A050205030603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832" y="1292638"/>
            <a:ext cx="882995" cy="8829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60935" y="1336730"/>
            <a:ext cx="857984" cy="8829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6" y="1490988"/>
            <a:ext cx="1451011" cy="24230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7351" y="2907648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200"/>
            </a:lvl1pPr>
          </a:lstStyle>
          <a:p>
            <a:endParaRPr lang="ru-RU" dirty="0"/>
          </a:p>
        </p:txBody>
      </p:sp>
      <p:pic>
        <p:nvPicPr>
          <p:cNvPr id="10" name="Рисунок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691" y="1725394"/>
            <a:ext cx="984069" cy="10480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7350" y="2540133"/>
            <a:ext cx="1512627" cy="584775"/>
          </a:xfrm>
          <a:custGeom>
            <a:avLst/>
            <a:gdLst>
              <a:gd name="connsiteX0" fmla="*/ 0 w 1512627"/>
              <a:gd name="connsiteY0" fmla="*/ 0 h 584775"/>
              <a:gd name="connsiteX1" fmla="*/ 1512627 w 1512627"/>
              <a:gd name="connsiteY1" fmla="*/ 0 h 584775"/>
              <a:gd name="connsiteX2" fmla="*/ 1512627 w 1512627"/>
              <a:gd name="connsiteY2" fmla="*/ 584775 h 584775"/>
              <a:gd name="connsiteX3" fmla="*/ 0 w 1512627"/>
              <a:gd name="connsiteY3" fmla="*/ 584775 h 584775"/>
              <a:gd name="connsiteX4" fmla="*/ 0 w 1512627"/>
              <a:gd name="connsiteY4" fmla="*/ 0 h 584775"/>
              <a:gd name="connsiteX0" fmla="*/ 0 w 1512627"/>
              <a:gd name="connsiteY0" fmla="*/ 0 h 584775"/>
              <a:gd name="connsiteX1" fmla="*/ 1512627 w 1512627"/>
              <a:gd name="connsiteY1" fmla="*/ 0 h 584775"/>
              <a:gd name="connsiteX2" fmla="*/ 1512627 w 1512627"/>
              <a:gd name="connsiteY2" fmla="*/ 584775 h 584775"/>
              <a:gd name="connsiteX3" fmla="*/ 1449625 w 1512627"/>
              <a:gd name="connsiteY3" fmla="*/ 546203 h 584775"/>
              <a:gd name="connsiteX4" fmla="*/ 0 w 1512627"/>
              <a:gd name="connsiteY4" fmla="*/ 584775 h 584775"/>
              <a:gd name="connsiteX5" fmla="*/ 0 w 1512627"/>
              <a:gd name="connsiteY5" fmla="*/ 0 h 584775"/>
              <a:gd name="connsiteX0" fmla="*/ 0 w 1512627"/>
              <a:gd name="connsiteY0" fmla="*/ 0 h 584775"/>
              <a:gd name="connsiteX1" fmla="*/ 1512627 w 1512627"/>
              <a:gd name="connsiteY1" fmla="*/ 0 h 584775"/>
              <a:gd name="connsiteX2" fmla="*/ 1512627 w 1512627"/>
              <a:gd name="connsiteY2" fmla="*/ 584775 h 584775"/>
              <a:gd name="connsiteX3" fmla="*/ 482974 w 1512627"/>
              <a:gd name="connsiteY3" fmla="*/ 546203 h 584775"/>
              <a:gd name="connsiteX4" fmla="*/ 0 w 1512627"/>
              <a:gd name="connsiteY4" fmla="*/ 584775 h 584775"/>
              <a:gd name="connsiteX5" fmla="*/ 0 w 1512627"/>
              <a:gd name="connsiteY5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2627" h="584775">
                <a:moveTo>
                  <a:pt x="0" y="0"/>
                </a:moveTo>
                <a:lnTo>
                  <a:pt x="1512627" y="0"/>
                </a:lnTo>
                <a:lnTo>
                  <a:pt x="1512627" y="584775"/>
                </a:lnTo>
                <a:lnTo>
                  <a:pt x="482974" y="546203"/>
                </a:lnTo>
                <a:lnTo>
                  <a:pt x="0" y="584775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459186" y="4277521"/>
            <a:ext cx="11273426" cy="2357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y-AM" sz="1600" b="1" dirty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hy-AM" sz="2000" b="1" dirty="0">
                <a:latin typeface="Sylfaen" panose="010A0502050306030303" pitchFamily="18" charset="0"/>
              </a:rPr>
              <a:t>Հայտնի է, որ հեղուկի եռման ջերմաստիճանը կախված է արտաքին ճնշումից։ Բարձր լեռների վրա մթնոլորտային ճնշումը էապես փոքր է ծովի մակերևույթին եղած մթնոլորտային ճնշումից։ Այդ պատճառով այնտեղ ջուրը սկսում է եռալ 100 °C-ից ցածր ջերմաստիճանում, որի դեպքում միսը չի եփվում։ Կաթսան կափարիչով պինդ փակելիս առաջացած գոլորշու հետևանքով ճնշումն էապես մեծանում է, ինչի շնորհիվ աճում է նաև ջրի եռման ջերմաստիճան</a:t>
            </a:r>
            <a:r>
              <a:rPr lang="en-US" sz="2000" b="1" dirty="0">
                <a:latin typeface="Sylfaen" panose="010A0502050306030303" pitchFamily="18" charset="0"/>
              </a:rPr>
              <a:t>ը:</a:t>
            </a:r>
            <a:endParaRPr lang="ru-RU" sz="2000" b="1" dirty="0">
              <a:latin typeface="Sylfaen" panose="010A0502050306030303" pitchFamily="18" charset="0"/>
            </a:endParaRPr>
          </a:p>
        </p:txBody>
      </p:sp>
      <p:pic>
        <p:nvPicPr>
          <p:cNvPr id="14" name="Рисунок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189" y="2960966"/>
            <a:ext cx="1438423" cy="143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658" y="1231155"/>
            <a:ext cx="6395070" cy="4262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65" y="1404591"/>
            <a:ext cx="1451011" cy="24230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2220" y="2644556"/>
            <a:ext cx="1512627" cy="584775"/>
          </a:xfrm>
          <a:custGeom>
            <a:avLst/>
            <a:gdLst>
              <a:gd name="connsiteX0" fmla="*/ 0 w 1512627"/>
              <a:gd name="connsiteY0" fmla="*/ 0 h 584775"/>
              <a:gd name="connsiteX1" fmla="*/ 1512627 w 1512627"/>
              <a:gd name="connsiteY1" fmla="*/ 0 h 584775"/>
              <a:gd name="connsiteX2" fmla="*/ 1512627 w 1512627"/>
              <a:gd name="connsiteY2" fmla="*/ 584775 h 584775"/>
              <a:gd name="connsiteX3" fmla="*/ 0 w 1512627"/>
              <a:gd name="connsiteY3" fmla="*/ 584775 h 584775"/>
              <a:gd name="connsiteX4" fmla="*/ 0 w 1512627"/>
              <a:gd name="connsiteY4" fmla="*/ 0 h 584775"/>
              <a:gd name="connsiteX0" fmla="*/ 0 w 1512627"/>
              <a:gd name="connsiteY0" fmla="*/ 0 h 584775"/>
              <a:gd name="connsiteX1" fmla="*/ 1512627 w 1512627"/>
              <a:gd name="connsiteY1" fmla="*/ 0 h 584775"/>
              <a:gd name="connsiteX2" fmla="*/ 1512627 w 1512627"/>
              <a:gd name="connsiteY2" fmla="*/ 584775 h 584775"/>
              <a:gd name="connsiteX3" fmla="*/ 1449625 w 1512627"/>
              <a:gd name="connsiteY3" fmla="*/ 546203 h 584775"/>
              <a:gd name="connsiteX4" fmla="*/ 0 w 1512627"/>
              <a:gd name="connsiteY4" fmla="*/ 584775 h 584775"/>
              <a:gd name="connsiteX5" fmla="*/ 0 w 1512627"/>
              <a:gd name="connsiteY5" fmla="*/ 0 h 584775"/>
              <a:gd name="connsiteX0" fmla="*/ 0 w 1512627"/>
              <a:gd name="connsiteY0" fmla="*/ 0 h 584775"/>
              <a:gd name="connsiteX1" fmla="*/ 1512627 w 1512627"/>
              <a:gd name="connsiteY1" fmla="*/ 0 h 584775"/>
              <a:gd name="connsiteX2" fmla="*/ 1512627 w 1512627"/>
              <a:gd name="connsiteY2" fmla="*/ 584775 h 584775"/>
              <a:gd name="connsiteX3" fmla="*/ 482974 w 1512627"/>
              <a:gd name="connsiteY3" fmla="*/ 546203 h 584775"/>
              <a:gd name="connsiteX4" fmla="*/ 0 w 1512627"/>
              <a:gd name="connsiteY4" fmla="*/ 584775 h 584775"/>
              <a:gd name="connsiteX5" fmla="*/ 0 w 1512627"/>
              <a:gd name="connsiteY5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2627" h="584775">
                <a:moveTo>
                  <a:pt x="0" y="0"/>
                </a:moveTo>
                <a:lnTo>
                  <a:pt x="1512627" y="0"/>
                </a:lnTo>
                <a:lnTo>
                  <a:pt x="1512627" y="584775"/>
                </a:lnTo>
                <a:lnTo>
                  <a:pt x="482974" y="546203"/>
                </a:lnTo>
                <a:lnTo>
                  <a:pt x="0" y="584775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41738" y="5446635"/>
            <a:ext cx="11708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spcBef>
                <a:spcPts val="1200"/>
              </a:spcBef>
            </a:pPr>
            <a:r>
              <a:rPr lang="hy-AM" sz="1600" b="1" dirty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hy-AM" sz="1600" b="1" dirty="0" smtClean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Երկու </a:t>
            </a:r>
            <a:r>
              <a:rPr lang="hy-AM" sz="1600" b="1" dirty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հիմնական հակադիր ուժեր ազդում են ծառի բարձրության վրա. մեկը հրում է այն դեպի վեր, իսկ մյուսը պահում է այն: Ծառերը աճում են ավելի շատ արևի լույս ստանալու համար, գրավիտացիան դժվարացնում է ջրի բարձրացումը հողից մինչև ծառի վերին ճյուղերը, ուստի որոշակի պահի այդ ուժերը համակշռում են և ծառը դադարում է աճել</a:t>
            </a:r>
            <a:r>
              <a:rPr lang="hy-AM" sz="1600" b="1" dirty="0" smtClean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1600" b="1" dirty="0">
              <a:solidFill>
                <a:srgbClr val="202122"/>
              </a:solidFill>
              <a:latin typeface="Sylfaen" panose="010A05020503060303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96" y="2181298"/>
            <a:ext cx="984069" cy="104803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3604" y="30826"/>
            <a:ext cx="11018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hy-AM" sz="2400" b="1" dirty="0" smtClean="0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Ի՞նչն </a:t>
            </a:r>
            <a:r>
              <a:rPr lang="hy-AM" sz="2400" b="1" dirty="0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է պատճառը, որ ծառերը ունեն բարձրության առավելագույն սահման, որից ավել էլ չեն աճում: </a:t>
            </a:r>
            <a:endParaRPr lang="en-US" sz="24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863" y="1223991"/>
            <a:ext cx="882995" cy="88299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3034" y="1223992"/>
            <a:ext cx="945249" cy="882995"/>
          </a:xfrm>
          <a:prstGeom prst="rect">
            <a:avLst/>
          </a:prstGeom>
        </p:spPr>
      </p:pic>
      <p:pic>
        <p:nvPicPr>
          <p:cNvPr id="17" name="Рисунок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518" y="3448459"/>
            <a:ext cx="1438423" cy="143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0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0">
              <a:srgbClr val="DDF6FF"/>
            </a:gs>
            <a:gs pos="0">
              <a:schemeClr val="bg1"/>
            </a:gs>
            <a:gs pos="100000">
              <a:srgbClr val="8FE2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918" y="1428023"/>
            <a:ext cx="5315659" cy="3986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80" y="1622304"/>
            <a:ext cx="1451011" cy="24230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835" y="2862269"/>
            <a:ext cx="1512627" cy="584775"/>
          </a:xfrm>
          <a:custGeom>
            <a:avLst/>
            <a:gdLst>
              <a:gd name="connsiteX0" fmla="*/ 0 w 1512627"/>
              <a:gd name="connsiteY0" fmla="*/ 0 h 584775"/>
              <a:gd name="connsiteX1" fmla="*/ 1512627 w 1512627"/>
              <a:gd name="connsiteY1" fmla="*/ 0 h 584775"/>
              <a:gd name="connsiteX2" fmla="*/ 1512627 w 1512627"/>
              <a:gd name="connsiteY2" fmla="*/ 584775 h 584775"/>
              <a:gd name="connsiteX3" fmla="*/ 0 w 1512627"/>
              <a:gd name="connsiteY3" fmla="*/ 584775 h 584775"/>
              <a:gd name="connsiteX4" fmla="*/ 0 w 1512627"/>
              <a:gd name="connsiteY4" fmla="*/ 0 h 584775"/>
              <a:gd name="connsiteX0" fmla="*/ 0 w 1512627"/>
              <a:gd name="connsiteY0" fmla="*/ 0 h 584775"/>
              <a:gd name="connsiteX1" fmla="*/ 1512627 w 1512627"/>
              <a:gd name="connsiteY1" fmla="*/ 0 h 584775"/>
              <a:gd name="connsiteX2" fmla="*/ 1512627 w 1512627"/>
              <a:gd name="connsiteY2" fmla="*/ 584775 h 584775"/>
              <a:gd name="connsiteX3" fmla="*/ 1449625 w 1512627"/>
              <a:gd name="connsiteY3" fmla="*/ 546203 h 584775"/>
              <a:gd name="connsiteX4" fmla="*/ 0 w 1512627"/>
              <a:gd name="connsiteY4" fmla="*/ 584775 h 584775"/>
              <a:gd name="connsiteX5" fmla="*/ 0 w 1512627"/>
              <a:gd name="connsiteY5" fmla="*/ 0 h 584775"/>
              <a:gd name="connsiteX0" fmla="*/ 0 w 1512627"/>
              <a:gd name="connsiteY0" fmla="*/ 0 h 584775"/>
              <a:gd name="connsiteX1" fmla="*/ 1512627 w 1512627"/>
              <a:gd name="connsiteY1" fmla="*/ 0 h 584775"/>
              <a:gd name="connsiteX2" fmla="*/ 1512627 w 1512627"/>
              <a:gd name="connsiteY2" fmla="*/ 584775 h 584775"/>
              <a:gd name="connsiteX3" fmla="*/ 482974 w 1512627"/>
              <a:gd name="connsiteY3" fmla="*/ 546203 h 584775"/>
              <a:gd name="connsiteX4" fmla="*/ 0 w 1512627"/>
              <a:gd name="connsiteY4" fmla="*/ 584775 h 584775"/>
              <a:gd name="connsiteX5" fmla="*/ 0 w 1512627"/>
              <a:gd name="connsiteY5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2627" h="584775">
                <a:moveTo>
                  <a:pt x="0" y="0"/>
                </a:moveTo>
                <a:lnTo>
                  <a:pt x="1512627" y="0"/>
                </a:lnTo>
                <a:lnTo>
                  <a:pt x="1512627" y="584775"/>
                </a:lnTo>
                <a:lnTo>
                  <a:pt x="482974" y="546203"/>
                </a:lnTo>
                <a:lnTo>
                  <a:pt x="0" y="584775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66057" y="5300313"/>
            <a:ext cx="107376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hy-AM" sz="2000" b="1" dirty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hy-AM" sz="2000" b="1" dirty="0" smtClean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Ձայնային </a:t>
            </a:r>
            <a:r>
              <a:rPr lang="hy-AM" sz="2000" b="1" dirty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ալիքները տարածվում են միայն նյութական միջավայրում։ Քանի որ Լուսինը մթնոլորտ չունի, իսկ Լուսնի և Երկրի միջև եղած տարածությունը մոտ է վակուումին, ապա Լուսնից ձայնը չի կարող հասնել Երկրին, որքան էլ որ այն հզոր լինի:</a:t>
            </a:r>
            <a:endParaRPr lang="en-US" sz="2000" b="1" dirty="0">
              <a:solidFill>
                <a:srgbClr val="202122"/>
              </a:solidFill>
              <a:latin typeface="Sylfaen" panose="010A05020503060303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14" y="2935439"/>
            <a:ext cx="984069" cy="104803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72960" y="139464"/>
            <a:ext cx="111730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y-AM" sz="2400" b="1" dirty="0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hy-AM" sz="2400" b="1" dirty="0" smtClean="0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Հնարավո՞ր </a:t>
            </a:r>
            <a:r>
              <a:rPr lang="hy-AM" sz="2400" b="1" dirty="0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է արդյոք, որ Լուսնի վրա տեղի ունեցող ուժեղ պայթյունի ձայնը լսվի Երկրի վրա։ </a:t>
            </a:r>
            <a:endParaRPr lang="en-US" sz="2400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371" y="1142355"/>
            <a:ext cx="2111008" cy="175917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1583" y="1005151"/>
            <a:ext cx="2110541" cy="175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6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440" y="2588880"/>
            <a:ext cx="2571781" cy="38541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140" y="2490845"/>
            <a:ext cx="2195645" cy="39521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909" y="2701645"/>
            <a:ext cx="3953165" cy="3955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158" y="1999944"/>
            <a:ext cx="2777035" cy="46575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50" y="2307932"/>
            <a:ext cx="2534957" cy="423321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55232" y="505464"/>
            <a:ext cx="895629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y-AM" sz="8000" b="1" dirty="0" smtClean="0">
                <a:effectLst>
                  <a:glow rad="228600">
                    <a:srgbClr val="81DEFF"/>
                  </a:glow>
                </a:effectLst>
                <a:latin typeface="Sylfaen" panose="010A0502050306030303" pitchFamily="18" charset="0"/>
              </a:rPr>
              <a:t>Շնորհակալություն</a:t>
            </a:r>
            <a:endParaRPr lang="ru-RU" sz="8000" b="1" dirty="0">
              <a:effectLst>
                <a:glow rad="228600">
                  <a:srgbClr val="81DEFF"/>
                </a:glow>
              </a:effectLst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96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4000">
              <a:srgbClr val="DDF6FF"/>
            </a:gs>
            <a:gs pos="0">
              <a:schemeClr val="bg1"/>
            </a:gs>
            <a:gs pos="100000">
              <a:srgbClr val="71DA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61" y="1477505"/>
            <a:ext cx="1451011" cy="24230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9616" y="2717470"/>
            <a:ext cx="1512627" cy="584775"/>
          </a:xfrm>
          <a:custGeom>
            <a:avLst/>
            <a:gdLst>
              <a:gd name="connsiteX0" fmla="*/ 0 w 1512627"/>
              <a:gd name="connsiteY0" fmla="*/ 0 h 584775"/>
              <a:gd name="connsiteX1" fmla="*/ 1512627 w 1512627"/>
              <a:gd name="connsiteY1" fmla="*/ 0 h 584775"/>
              <a:gd name="connsiteX2" fmla="*/ 1512627 w 1512627"/>
              <a:gd name="connsiteY2" fmla="*/ 584775 h 584775"/>
              <a:gd name="connsiteX3" fmla="*/ 0 w 1512627"/>
              <a:gd name="connsiteY3" fmla="*/ 584775 h 584775"/>
              <a:gd name="connsiteX4" fmla="*/ 0 w 1512627"/>
              <a:gd name="connsiteY4" fmla="*/ 0 h 584775"/>
              <a:gd name="connsiteX0" fmla="*/ 0 w 1512627"/>
              <a:gd name="connsiteY0" fmla="*/ 0 h 584775"/>
              <a:gd name="connsiteX1" fmla="*/ 1512627 w 1512627"/>
              <a:gd name="connsiteY1" fmla="*/ 0 h 584775"/>
              <a:gd name="connsiteX2" fmla="*/ 1512627 w 1512627"/>
              <a:gd name="connsiteY2" fmla="*/ 584775 h 584775"/>
              <a:gd name="connsiteX3" fmla="*/ 1449625 w 1512627"/>
              <a:gd name="connsiteY3" fmla="*/ 546203 h 584775"/>
              <a:gd name="connsiteX4" fmla="*/ 0 w 1512627"/>
              <a:gd name="connsiteY4" fmla="*/ 584775 h 584775"/>
              <a:gd name="connsiteX5" fmla="*/ 0 w 1512627"/>
              <a:gd name="connsiteY5" fmla="*/ 0 h 584775"/>
              <a:gd name="connsiteX0" fmla="*/ 0 w 1512627"/>
              <a:gd name="connsiteY0" fmla="*/ 0 h 584775"/>
              <a:gd name="connsiteX1" fmla="*/ 1512627 w 1512627"/>
              <a:gd name="connsiteY1" fmla="*/ 0 h 584775"/>
              <a:gd name="connsiteX2" fmla="*/ 1512627 w 1512627"/>
              <a:gd name="connsiteY2" fmla="*/ 584775 h 584775"/>
              <a:gd name="connsiteX3" fmla="*/ 482974 w 1512627"/>
              <a:gd name="connsiteY3" fmla="*/ 546203 h 584775"/>
              <a:gd name="connsiteX4" fmla="*/ 0 w 1512627"/>
              <a:gd name="connsiteY4" fmla="*/ 584775 h 584775"/>
              <a:gd name="connsiteX5" fmla="*/ 0 w 1512627"/>
              <a:gd name="connsiteY5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2627" h="584775">
                <a:moveTo>
                  <a:pt x="0" y="0"/>
                </a:moveTo>
                <a:lnTo>
                  <a:pt x="1512627" y="0"/>
                </a:lnTo>
                <a:lnTo>
                  <a:pt x="1512627" y="584775"/>
                </a:lnTo>
                <a:lnTo>
                  <a:pt x="482974" y="546203"/>
                </a:lnTo>
                <a:lnTo>
                  <a:pt x="0" y="584775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71910" y="5338949"/>
            <a:ext cx="1087022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hy-AM" b="1" dirty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hy-AM" b="1" dirty="0" smtClean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Երկու </a:t>
            </a:r>
            <a:r>
              <a:rPr lang="hy-AM" b="1" dirty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մարմիններն էլ միմյանց վրա ազդում </a:t>
            </a:r>
            <a:r>
              <a:rPr lang="hy-AM" b="1" dirty="0" smtClean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են, և</a:t>
            </a:r>
            <a:r>
              <a:rPr lang="en-US" b="1" dirty="0" smtClean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՛</a:t>
            </a:r>
            <a:r>
              <a:rPr lang="hy-AM" b="1" dirty="0" smtClean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y-AM" b="1" dirty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հավասարապես ենթարկվում ազդեցության, այսինքն չկա ազդեցություն այլ փոխազդեցություն և Նյուտոնի </a:t>
            </a:r>
            <a:r>
              <a:rPr lang="hy-AM" b="1" dirty="0" smtClean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երրորդ </a:t>
            </a:r>
            <a:r>
              <a:rPr lang="hy-AM" b="1" dirty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օրենքը դա է փաստում՝ </a:t>
            </a:r>
            <a:r>
              <a:rPr lang="hy-AM" b="1" dirty="0" smtClean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«Մարմինները </a:t>
            </a:r>
            <a:r>
              <a:rPr lang="hy-AM" b="1" dirty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փոխազդում են մոդուլով հավասար, ուղղությամբ հակադիր և նույն բնույթի </a:t>
            </a:r>
            <a:r>
              <a:rPr lang="hy-AM" b="1" dirty="0" smtClean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ուժերով»:</a:t>
            </a:r>
            <a:endParaRPr lang="en-US" b="1" dirty="0">
              <a:solidFill>
                <a:srgbClr val="202122"/>
              </a:solidFill>
              <a:latin typeface="Sylfaen" panose="010A05020503060303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14" y="2935439"/>
            <a:ext cx="984069" cy="104803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466" y="1020344"/>
            <a:ext cx="6021109" cy="4352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80" y="689260"/>
            <a:ext cx="2111008" cy="175917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13832" y="655105"/>
            <a:ext cx="2110541" cy="175917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74255" y="303547"/>
            <a:ext cx="10577516" cy="676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hy-AM" sz="2800" b="1" dirty="0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Ո՞ր մարմինն է ազդում, իսկ ո՞րը ենթարկվում </a:t>
            </a:r>
            <a:r>
              <a:rPr lang="hy-AM" sz="2800" b="1" dirty="0" smtClean="0"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ազդեցությանը։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16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0">
              <a:srgbClr val="DDF6FF"/>
            </a:gs>
            <a:gs pos="0">
              <a:schemeClr val="bg1"/>
            </a:gs>
            <a:gs pos="100000">
              <a:srgbClr val="8FE2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959" y="1291292"/>
            <a:ext cx="5772728" cy="3722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59186" y="143862"/>
            <a:ext cx="11079671" cy="1147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y-AM" sz="2400" b="1" dirty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hy-AM" sz="2400" b="1" dirty="0">
                <a:latin typeface="Sylfaen" panose="010A0502050306030303" pitchFamily="18" charset="0"/>
              </a:rPr>
              <a:t>Անփորձ զինվորները, մարտադաշտում լսելով թռչող գնդակի ձայնը, կռանում են։ Որքանո՞վ է դա </a:t>
            </a:r>
            <a:r>
              <a:rPr lang="hy-AM" sz="2400" b="1" dirty="0" smtClean="0">
                <a:latin typeface="Sylfaen" panose="010A0502050306030303" pitchFamily="18" charset="0"/>
              </a:rPr>
              <a:t>խելամիտ։</a:t>
            </a:r>
            <a:r>
              <a:rPr lang="hy-AM" sz="2400" b="1" dirty="0" smtClean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latin typeface="Sylfaen" panose="010A050205030603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190" y="1256819"/>
            <a:ext cx="882995" cy="8829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60935" y="1336730"/>
            <a:ext cx="857984" cy="8829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6" y="1490988"/>
            <a:ext cx="1451011" cy="24230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7351" y="2907648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200"/>
            </a:lvl1pPr>
          </a:lstStyle>
          <a:p>
            <a:endParaRPr lang="ru-RU" dirty="0"/>
          </a:p>
        </p:txBody>
      </p:sp>
      <p:pic>
        <p:nvPicPr>
          <p:cNvPr id="10" name="Рисунок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14" y="2935439"/>
            <a:ext cx="984069" cy="10480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7350" y="2540133"/>
            <a:ext cx="1512627" cy="584775"/>
          </a:xfrm>
          <a:custGeom>
            <a:avLst/>
            <a:gdLst>
              <a:gd name="connsiteX0" fmla="*/ 0 w 1512627"/>
              <a:gd name="connsiteY0" fmla="*/ 0 h 584775"/>
              <a:gd name="connsiteX1" fmla="*/ 1512627 w 1512627"/>
              <a:gd name="connsiteY1" fmla="*/ 0 h 584775"/>
              <a:gd name="connsiteX2" fmla="*/ 1512627 w 1512627"/>
              <a:gd name="connsiteY2" fmla="*/ 584775 h 584775"/>
              <a:gd name="connsiteX3" fmla="*/ 0 w 1512627"/>
              <a:gd name="connsiteY3" fmla="*/ 584775 h 584775"/>
              <a:gd name="connsiteX4" fmla="*/ 0 w 1512627"/>
              <a:gd name="connsiteY4" fmla="*/ 0 h 584775"/>
              <a:gd name="connsiteX0" fmla="*/ 0 w 1512627"/>
              <a:gd name="connsiteY0" fmla="*/ 0 h 584775"/>
              <a:gd name="connsiteX1" fmla="*/ 1512627 w 1512627"/>
              <a:gd name="connsiteY1" fmla="*/ 0 h 584775"/>
              <a:gd name="connsiteX2" fmla="*/ 1512627 w 1512627"/>
              <a:gd name="connsiteY2" fmla="*/ 584775 h 584775"/>
              <a:gd name="connsiteX3" fmla="*/ 1449625 w 1512627"/>
              <a:gd name="connsiteY3" fmla="*/ 546203 h 584775"/>
              <a:gd name="connsiteX4" fmla="*/ 0 w 1512627"/>
              <a:gd name="connsiteY4" fmla="*/ 584775 h 584775"/>
              <a:gd name="connsiteX5" fmla="*/ 0 w 1512627"/>
              <a:gd name="connsiteY5" fmla="*/ 0 h 584775"/>
              <a:gd name="connsiteX0" fmla="*/ 0 w 1512627"/>
              <a:gd name="connsiteY0" fmla="*/ 0 h 584775"/>
              <a:gd name="connsiteX1" fmla="*/ 1512627 w 1512627"/>
              <a:gd name="connsiteY1" fmla="*/ 0 h 584775"/>
              <a:gd name="connsiteX2" fmla="*/ 1512627 w 1512627"/>
              <a:gd name="connsiteY2" fmla="*/ 584775 h 584775"/>
              <a:gd name="connsiteX3" fmla="*/ 482974 w 1512627"/>
              <a:gd name="connsiteY3" fmla="*/ 546203 h 584775"/>
              <a:gd name="connsiteX4" fmla="*/ 0 w 1512627"/>
              <a:gd name="connsiteY4" fmla="*/ 584775 h 584775"/>
              <a:gd name="connsiteX5" fmla="*/ 0 w 1512627"/>
              <a:gd name="connsiteY5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2627" h="584775">
                <a:moveTo>
                  <a:pt x="0" y="0"/>
                </a:moveTo>
                <a:lnTo>
                  <a:pt x="1512627" y="0"/>
                </a:lnTo>
                <a:lnTo>
                  <a:pt x="1512627" y="584775"/>
                </a:lnTo>
                <a:lnTo>
                  <a:pt x="482974" y="546203"/>
                </a:lnTo>
                <a:lnTo>
                  <a:pt x="0" y="584775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448966" y="5059399"/>
            <a:ext cx="11273426" cy="1715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y-AM" sz="1600" b="1" dirty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hy-AM" b="1" dirty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Կռանալն անիմաստ է։ Օդում ձայնի արագությունը 340 մ/վ է, իսկ գնդակի արագությունը՝ 800 մ/վ: Քանի որ վերջինս մոտ երկու անգամ մեծ է ձայնի արագությունից, ապա ձայնը լսելու պահին գնդակն արդեն անցած է լինում զինվորի մոտով: Եթե կրակոցը ուղիղ նշանառության է, ապա մինչ ձայնը լսելը գնդակը կդիպչի զինվորին։</a:t>
            </a:r>
            <a:endParaRPr lang="ru-RU" b="1" dirty="0">
              <a:solidFill>
                <a:srgbClr val="202122"/>
              </a:solidFill>
              <a:latin typeface="Sylfaen" panose="010A05020503060303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321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0">
              <a:srgbClr val="DDF6FF"/>
            </a:gs>
            <a:gs pos="0">
              <a:schemeClr val="bg1"/>
            </a:gs>
            <a:gs pos="100000">
              <a:srgbClr val="8FE2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55" y="1283214"/>
            <a:ext cx="5893418" cy="3683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59186" y="143862"/>
            <a:ext cx="110796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y-AM" sz="2400" b="1" dirty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hy-AM" sz="2400" b="1" dirty="0" smtClean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Երբեմն </a:t>
            </a:r>
            <a:r>
              <a:rPr lang="hy-AM" sz="2400" b="1" dirty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թռիչքի ժամանակ ինքնաթիռները կարող են ուժեղ ցնցվել տուրբուլենտության պատճառով: Ի՞նչ է դա և ինչքանո՞վ է վտանգավոր: </a:t>
            </a:r>
            <a:endParaRPr lang="en-US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190" y="1256819"/>
            <a:ext cx="882995" cy="8829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60935" y="1336730"/>
            <a:ext cx="857984" cy="8829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6" y="1490988"/>
            <a:ext cx="1451011" cy="24230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7351" y="2907648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200"/>
            </a:lvl1pPr>
          </a:lstStyle>
          <a:p>
            <a:endParaRPr lang="ru-RU" dirty="0"/>
          </a:p>
        </p:txBody>
      </p:sp>
      <p:pic>
        <p:nvPicPr>
          <p:cNvPr id="10" name="Рисунок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14" y="2935439"/>
            <a:ext cx="984069" cy="10480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7350" y="2540133"/>
            <a:ext cx="1512627" cy="584775"/>
          </a:xfrm>
          <a:custGeom>
            <a:avLst/>
            <a:gdLst>
              <a:gd name="connsiteX0" fmla="*/ 0 w 1512627"/>
              <a:gd name="connsiteY0" fmla="*/ 0 h 584775"/>
              <a:gd name="connsiteX1" fmla="*/ 1512627 w 1512627"/>
              <a:gd name="connsiteY1" fmla="*/ 0 h 584775"/>
              <a:gd name="connsiteX2" fmla="*/ 1512627 w 1512627"/>
              <a:gd name="connsiteY2" fmla="*/ 584775 h 584775"/>
              <a:gd name="connsiteX3" fmla="*/ 0 w 1512627"/>
              <a:gd name="connsiteY3" fmla="*/ 584775 h 584775"/>
              <a:gd name="connsiteX4" fmla="*/ 0 w 1512627"/>
              <a:gd name="connsiteY4" fmla="*/ 0 h 584775"/>
              <a:gd name="connsiteX0" fmla="*/ 0 w 1512627"/>
              <a:gd name="connsiteY0" fmla="*/ 0 h 584775"/>
              <a:gd name="connsiteX1" fmla="*/ 1512627 w 1512627"/>
              <a:gd name="connsiteY1" fmla="*/ 0 h 584775"/>
              <a:gd name="connsiteX2" fmla="*/ 1512627 w 1512627"/>
              <a:gd name="connsiteY2" fmla="*/ 584775 h 584775"/>
              <a:gd name="connsiteX3" fmla="*/ 1449625 w 1512627"/>
              <a:gd name="connsiteY3" fmla="*/ 546203 h 584775"/>
              <a:gd name="connsiteX4" fmla="*/ 0 w 1512627"/>
              <a:gd name="connsiteY4" fmla="*/ 584775 h 584775"/>
              <a:gd name="connsiteX5" fmla="*/ 0 w 1512627"/>
              <a:gd name="connsiteY5" fmla="*/ 0 h 584775"/>
              <a:gd name="connsiteX0" fmla="*/ 0 w 1512627"/>
              <a:gd name="connsiteY0" fmla="*/ 0 h 584775"/>
              <a:gd name="connsiteX1" fmla="*/ 1512627 w 1512627"/>
              <a:gd name="connsiteY1" fmla="*/ 0 h 584775"/>
              <a:gd name="connsiteX2" fmla="*/ 1512627 w 1512627"/>
              <a:gd name="connsiteY2" fmla="*/ 584775 h 584775"/>
              <a:gd name="connsiteX3" fmla="*/ 482974 w 1512627"/>
              <a:gd name="connsiteY3" fmla="*/ 546203 h 584775"/>
              <a:gd name="connsiteX4" fmla="*/ 0 w 1512627"/>
              <a:gd name="connsiteY4" fmla="*/ 584775 h 584775"/>
              <a:gd name="connsiteX5" fmla="*/ 0 w 1512627"/>
              <a:gd name="connsiteY5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2627" h="584775">
                <a:moveTo>
                  <a:pt x="0" y="0"/>
                </a:moveTo>
                <a:lnTo>
                  <a:pt x="1512627" y="0"/>
                </a:lnTo>
                <a:lnTo>
                  <a:pt x="1512627" y="584775"/>
                </a:lnTo>
                <a:lnTo>
                  <a:pt x="482974" y="546203"/>
                </a:lnTo>
                <a:lnTo>
                  <a:pt x="0" y="584775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387351" y="4853322"/>
            <a:ext cx="112734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hy-AM" sz="1600" b="1" dirty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hy-AM" sz="1600" b="1" dirty="0" smtClean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Օդի </a:t>
            </a:r>
            <a:r>
              <a:rPr lang="hy-AM" sz="1600" b="1" dirty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(կամ հեղուկի) այնպիսի շարժումը, որն ուղեկցվում է տարբեր շերտերի իրար խառնվելով, որի հետևանքով առաջանում է պտուտահոսանքներ կոչվում է տուրբուլենտ</a:t>
            </a:r>
            <a:r>
              <a:rPr lang="en-US" sz="1600" b="1" dirty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y-AM" sz="1600" b="1" dirty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շարժում, երբ օդի մեծ ծավալը բախվում է ինքնաթիռի թևերի ծայրերին ինքնաթիռը սկսում է </a:t>
            </a:r>
            <a:r>
              <a:rPr lang="hy-AM" sz="1600" b="1" dirty="0" smtClean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ցնցվել։ Բոլոր </a:t>
            </a:r>
            <a:r>
              <a:rPr lang="hy-AM" sz="1600" b="1" dirty="0">
                <a:solidFill>
                  <a:srgbClr val="202122"/>
                </a:solidFill>
                <a:latin typeface="Sylfaen" panose="010A05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դեպքերում օդաչուները փորձարկումներ և վարժանքներ են իրականացնում՝ կառավարելու ցանկացած իրավիճակ, իսկ ինքնաթիռները նախատեսված են ամենադաժան տուրբուլենտներին դիմակայելու համար: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75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igra"/>
  <p:tag name="ISPRING_RESOURCE_PATHS_HASH_2" val="d5de1aabb4e56473b02a2a78ec7054bacfc35e2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6496</TotalTime>
  <Words>708</Words>
  <Application>Microsoft Office PowerPoint</Application>
  <PresentationFormat>Широкоэкранный</PresentationFormat>
  <Paragraphs>588</Paragraphs>
  <Slides>60</Slides>
  <Notes>55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7" baseType="lpstr">
      <vt:lpstr>Arial</vt:lpstr>
      <vt:lpstr>Calibri</vt:lpstr>
      <vt:lpstr>Calibri Light</vt:lpstr>
      <vt:lpstr>Cambria Math</vt:lpstr>
      <vt:lpstr>Sylfaen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igra</dc:title>
  <dc:creator>Георгий Аствацатуров</dc:creator>
  <cp:lastModifiedBy>user</cp:lastModifiedBy>
  <cp:revision>231</cp:revision>
  <dcterms:created xsi:type="dcterms:W3CDTF">2017-08-05T04:53:38Z</dcterms:created>
  <dcterms:modified xsi:type="dcterms:W3CDTF">2023-04-20T18:17:58Z</dcterms:modified>
</cp:coreProperties>
</file>