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eogebra.org/m/gqWsyuxJ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eogebra.org/m/XTHzkVZZ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Սինուս</a:t>
            </a:r>
            <a:r>
              <a:rPr lang="ru-RU" dirty="0" smtClean="0"/>
              <a:t> </a:t>
            </a:r>
            <a:r>
              <a:rPr lang="en-US" dirty="0" smtClean="0"/>
              <a:t>և </a:t>
            </a:r>
            <a:r>
              <a:rPr lang="en-US" dirty="0" err="1" smtClean="0"/>
              <a:t>կոսինուս</a:t>
            </a:r>
            <a:r>
              <a:rPr lang="en-US" dirty="0" smtClean="0"/>
              <a:t> </a:t>
            </a:r>
            <a:r>
              <a:rPr lang="en-US" dirty="0" err="1" smtClean="0"/>
              <a:t>ֆունկցիաների</a:t>
            </a:r>
            <a:r>
              <a:rPr lang="en-US" dirty="0" smtClean="0"/>
              <a:t> </a:t>
            </a:r>
            <a:r>
              <a:rPr lang="en-US" dirty="0" err="1" smtClean="0"/>
              <a:t>հատկություններն</a:t>
            </a:r>
            <a:r>
              <a:rPr lang="en-US" dirty="0" smtClean="0"/>
              <a:t> </a:t>
            </a:r>
            <a:r>
              <a:rPr lang="en-US" dirty="0" err="1" smtClean="0"/>
              <a:t>ու</a:t>
            </a:r>
            <a:r>
              <a:rPr lang="en-US" dirty="0" smtClean="0"/>
              <a:t> </a:t>
            </a:r>
            <a:r>
              <a:rPr lang="en-US" dirty="0" err="1" smtClean="0"/>
              <a:t>գրաֆիկները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y=</a:t>
            </a:r>
            <a:r>
              <a:rPr lang="ru-RU" sz="4000" dirty="0" err="1" smtClean="0"/>
              <a:t>sinx</a:t>
            </a:r>
            <a:r>
              <a:rPr lang="en-US" sz="4000" dirty="0" smtClean="0"/>
              <a:t>  </a:t>
            </a:r>
            <a:r>
              <a:rPr lang="ru-RU" sz="4000" dirty="0" smtClean="0"/>
              <a:t>       y=</a:t>
            </a:r>
            <a:r>
              <a:rPr lang="ru-RU" sz="4000" dirty="0" err="1" smtClean="0"/>
              <a:t>cosx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238441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23527" y="744379"/>
            <a:ext cx="8352928" cy="5352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հատկությունները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E4E3F"/>
              </a:solidFill>
              <a:effectLst/>
              <a:latin typeface="arian_amu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E4E3F"/>
              </a:solidFill>
              <a:effectLst/>
              <a:latin typeface="arian_amu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Դիտարկենք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հավասար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ռադիան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անկյան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սինուսին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1. 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որոշման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տիրույթն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ամբողջ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թվային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առանցքն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է՝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)=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2. 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բազմությունը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[−1;1]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3. 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պարբերական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պարբերությամբ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4. 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կենտ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5. 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երբ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6. 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մեծագույն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-ն է,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ընդունում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7. 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փոքրագույն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−1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-ն է,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ընդունում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8. 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դրական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(2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արգումենտների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համար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և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բացասական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արգումենտների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համար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որտեղ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9. 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sinx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աճում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2"/>
                <a:cs typeface="Arial" pitchFamily="34" charset="0"/>
              </a:rPr>
              <a:t>[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2"/>
                <a:cs typeface="Arial" pitchFamily="34" charset="0"/>
              </a:rPr>
              <a:t>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և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նվազում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3"/>
                <a:cs typeface="Arial" pitchFamily="34" charset="0"/>
              </a:rPr>
              <a:t>[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3"/>
                <a:cs typeface="Arial" pitchFamily="34" charset="0"/>
              </a:rPr>
              <a:t>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որտեղ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632848" cy="3096344"/>
          </a:xfrm>
          <a:prstGeom prst="rect">
            <a:avLst/>
          </a:prstGeom>
          <a:noFill/>
        </p:spPr>
      </p:pic>
      <p:pic>
        <p:nvPicPr>
          <p:cNvPr id="2052" name="Picture 4" descr="C:\Users\ucer\Desktop\S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37112"/>
            <a:ext cx="4286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4543" y="6244740"/>
            <a:ext cx="3440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https://www.geogebra.org/m/gqWsyuxJ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864784" y="5789854"/>
            <a:ext cx="3440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  <a:hlinkClick r:id="rId4"/>
              </a:rPr>
              <a:t>https://www.geogebra.org/m/gqWsyuxJ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4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rot="10800000" flipV="1">
            <a:off x="395536" y="576418"/>
            <a:ext cx="8352928" cy="5352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27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հատկությունները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4E4E3F"/>
              </a:solidFill>
              <a:effectLst/>
              <a:latin typeface="arian_amu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E4E3F"/>
              </a:solidFill>
              <a:effectLst/>
              <a:latin typeface="arian_amu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Դիտարկենք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հավասար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ռադիան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անկյան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կոսինուսին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1. 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որոշման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տիրույթը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ամբողջ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թվային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առանցքն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է՝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)=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2. 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բազմությունը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[−1;1]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3. 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պարբերական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պարբերությամբ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4. 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զույգ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5. 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երբ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6. 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մեծագույն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-ն է,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ընդունում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7. 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ֆունկցիայի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փոքրագույն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արժեքը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−1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-ն է,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որը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ընդունում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,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կետերում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4E4E3F"/>
              </a:solidFill>
              <a:effectLst/>
              <a:latin typeface="arian_amu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8. 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դրական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2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2"/>
                <a:cs typeface="Arial" pitchFamily="34" charset="0"/>
              </a:rPr>
              <a:t>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արգումենտների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համար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և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բացասական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3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;3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π/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2+2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Size3"/>
                <a:cs typeface="Arial" pitchFamily="34" charset="0"/>
              </a:rPr>
              <a:t>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արգումենտների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համար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որտեղ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9. 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y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=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cosx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ֆունկցիան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աճում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[−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և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նվազում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 է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[2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;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+2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πn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]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հատվածներում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,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որտեղ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th-italic"/>
                <a:cs typeface="Arial" pitchFamily="34" charset="0"/>
              </a:rPr>
              <a:t>n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Main"/>
                <a:cs typeface="Arial" pitchFamily="34" charset="0"/>
              </a:rPr>
              <a:t>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76A900"/>
                </a:solidFill>
                <a:effectLst/>
                <a:latin typeface="MathJax_AMS"/>
                <a:cs typeface="Arial" pitchFamily="34" charset="0"/>
              </a:rPr>
              <a:t>Z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E4E3F"/>
                </a:solidFill>
                <a:effectLst/>
                <a:latin typeface="arian_amu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1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cer\Desktop\cos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980728"/>
            <a:ext cx="82391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cer\Desktop\sinxcos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365104"/>
            <a:ext cx="303150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5" descr="C:\Users\ucer\Desktop\sin cos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200" y="4005064"/>
            <a:ext cx="52292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516895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https://www.geogebra.org/m/XTHzkVZZ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60212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6981" y="645275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5"/>
              </a:rPr>
              <a:t>https://www.geogebra.org/m/XTHzkVZZ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7668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9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24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Սինուս և կոսինուս ֆունկցիաների հատկություններն ու գրաֆիկները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Սինուս ֆունկցիայի հատկւթյուններն ու գրաֆիկները </dc:title>
  <dc:creator>ucer</dc:creator>
  <cp:lastModifiedBy>ucer</cp:lastModifiedBy>
  <cp:revision>6</cp:revision>
  <dcterms:created xsi:type="dcterms:W3CDTF">2023-04-06T20:21:04Z</dcterms:created>
  <dcterms:modified xsi:type="dcterms:W3CDTF">2023-04-06T21:53:33Z</dcterms:modified>
</cp:coreProperties>
</file>