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3C028-1433-4D16-A037-A50E86F989F8}" v="8" dt="2023-03-21T11:52:53.003"/>
    <p1510:client id="{4B220E18-7D5D-4954-839A-CBA2655E1D5D}" v="579" dt="2023-03-21T13:14:19.957"/>
    <p1510:client id="{7A9051AB-69F9-427B-BBD2-EC8B60D56477}" v="467" dt="2023-03-19T16:59:09.435"/>
    <p1510:client id="{9D589834-6A5D-4B78-AD57-40A46B288B34}" v="16" dt="2023-03-20T14:07:58.402"/>
    <p1510:client id="{B0A07690-3AD6-4005-B70F-EEB244395BC4}" v="200" dt="2023-03-18T15:28:08.945"/>
    <p1510:client id="{C2332728-E159-462A-A7F7-039416769871}" v="42" dt="2023-03-17T13:40:48.719"/>
    <p1510:client id="{E9B33323-D0F1-46BF-BA25-4D8FFD7783A7}" v="769" dt="2023-03-20T16:37:01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623" autoAdjust="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m mariam" userId="6f51cb764f70d1fd" providerId="Windows Live" clId="Web-{9D589834-6A5D-4B78-AD57-40A46B288B34}"/>
    <pc:docChg chg="modSld">
      <pc:chgData name="mariam mariam" userId="6f51cb764f70d1fd" providerId="Windows Live" clId="Web-{9D589834-6A5D-4B78-AD57-40A46B288B34}" dt="2023-03-20T14:07:58.402" v="15"/>
      <pc:docMkLst>
        <pc:docMk/>
      </pc:docMkLst>
      <pc:sldChg chg="addSp modSp">
        <pc:chgData name="mariam mariam" userId="6f51cb764f70d1fd" providerId="Windows Live" clId="Web-{9D589834-6A5D-4B78-AD57-40A46B288B34}" dt="2023-03-20T14:07:58.402" v="15"/>
        <pc:sldMkLst>
          <pc:docMk/>
          <pc:sldMk cId="1486144226" sldId="258"/>
        </pc:sldMkLst>
        <pc:spChg chg="mod">
          <ac:chgData name="mariam mariam" userId="6f51cb764f70d1fd" providerId="Windows Live" clId="Web-{9D589834-6A5D-4B78-AD57-40A46B288B34}" dt="2023-03-20T14:05:21.250" v="2" actId="20577"/>
          <ac:spMkLst>
            <pc:docMk/>
            <pc:sldMk cId="1486144226" sldId="258"/>
            <ac:spMk id="8" creationId="{C2701E24-9923-F780-459E-91456A222177}"/>
          </ac:spMkLst>
        </pc:spChg>
        <pc:picChg chg="add mod">
          <ac:chgData name="mariam mariam" userId="6f51cb764f70d1fd" providerId="Windows Live" clId="Web-{9D589834-6A5D-4B78-AD57-40A46B288B34}" dt="2023-03-20T14:07:58.277" v="14" actId="1076"/>
          <ac:picMkLst>
            <pc:docMk/>
            <pc:sldMk cId="1486144226" sldId="258"/>
            <ac:picMk id="3" creationId="{EE938151-8741-BEC0-5277-3F3BA105D54E}"/>
          </ac:picMkLst>
        </pc:picChg>
        <pc:picChg chg="add mod">
          <ac:chgData name="mariam mariam" userId="6f51cb764f70d1fd" providerId="Windows Live" clId="Web-{9D589834-6A5D-4B78-AD57-40A46B288B34}" dt="2023-03-20T14:07:58.402" v="15"/>
          <ac:picMkLst>
            <pc:docMk/>
            <pc:sldMk cId="1486144226" sldId="258"/>
            <ac:picMk id="5" creationId="{30489174-A565-26D7-4176-E529239C10E3}"/>
          </ac:picMkLst>
        </pc:picChg>
      </pc:sldChg>
    </pc:docChg>
  </pc:docChgLst>
  <pc:docChgLst>
    <pc:chgData name="mariam mariam" userId="6f51cb764f70d1fd" providerId="Windows Live" clId="Web-{33E3C028-1433-4D16-A037-A50E86F989F8}"/>
    <pc:docChg chg="modSld">
      <pc:chgData name="mariam mariam" userId="6f51cb764f70d1fd" providerId="Windows Live" clId="Web-{33E3C028-1433-4D16-A037-A50E86F989F8}" dt="2023-03-21T11:52:53.003" v="6" actId="1076"/>
      <pc:docMkLst>
        <pc:docMk/>
      </pc:docMkLst>
      <pc:sldChg chg="addSp delSp modSp mod setBg">
        <pc:chgData name="mariam mariam" userId="6f51cb764f70d1fd" providerId="Windows Live" clId="Web-{33E3C028-1433-4D16-A037-A50E86F989F8}" dt="2023-03-21T11:52:53.003" v="6" actId="1076"/>
        <pc:sldMkLst>
          <pc:docMk/>
          <pc:sldMk cId="78765365" sldId="262"/>
        </pc:sldMkLst>
        <pc:spChg chg="mod">
          <ac:chgData name="mariam mariam" userId="6f51cb764f70d1fd" providerId="Windows Live" clId="Web-{33E3C028-1433-4D16-A037-A50E86F989F8}" dt="2023-03-21T11:50:45.203" v="4"/>
          <ac:spMkLst>
            <pc:docMk/>
            <pc:sldMk cId="78765365" sldId="262"/>
            <ac:spMk id="2" creationId="{DA332A20-AEED-3758-E76B-1A4D5CE6D9F2}"/>
          </ac:spMkLst>
        </pc:spChg>
        <pc:spChg chg="add del">
          <ac:chgData name="mariam mariam" userId="6f51cb764f70d1fd" providerId="Windows Live" clId="Web-{33E3C028-1433-4D16-A037-A50E86F989F8}" dt="2023-03-21T11:52:51.893" v="5"/>
          <ac:spMkLst>
            <pc:docMk/>
            <pc:sldMk cId="78765365" sldId="262"/>
            <ac:spMk id="9" creationId="{C56A6D86-DFE6-9D57-7B9D-40CB6F7625E3}"/>
          </ac:spMkLst>
        </pc:spChg>
        <pc:spChg chg="add">
          <ac:chgData name="mariam mariam" userId="6f51cb764f70d1fd" providerId="Windows Live" clId="Web-{33E3C028-1433-4D16-A037-A50E86F989F8}" dt="2023-03-21T11:50:45.203" v="4"/>
          <ac:spMkLst>
            <pc:docMk/>
            <pc:sldMk cId="78765365" sldId="262"/>
            <ac:spMk id="12" creationId="{1C582B07-D0F0-4B6B-A5D9-D2F192CB3A4E}"/>
          </ac:spMkLst>
        </pc:spChg>
        <pc:spChg chg="add">
          <ac:chgData name="mariam mariam" userId="6f51cb764f70d1fd" providerId="Windows Live" clId="Web-{33E3C028-1433-4D16-A037-A50E86F989F8}" dt="2023-03-21T11:50:45.203" v="4"/>
          <ac:spMkLst>
            <pc:docMk/>
            <pc:sldMk cId="78765365" sldId="262"/>
            <ac:spMk id="47" creationId="{513CF1FE-9423-481E-A9CD-94A3ED4B7531}"/>
          </ac:spMkLst>
        </pc:spChg>
        <pc:grpChg chg="add">
          <ac:chgData name="mariam mariam" userId="6f51cb764f70d1fd" providerId="Windows Live" clId="Web-{33E3C028-1433-4D16-A037-A50E86F989F8}" dt="2023-03-21T11:50:45.203" v="4"/>
          <ac:grpSpMkLst>
            <pc:docMk/>
            <pc:sldMk cId="78765365" sldId="262"/>
            <ac:grpSpMk id="14" creationId="{6337A201-E384-47A8-ADB3-71A0A3684A9F}"/>
          </ac:grpSpMkLst>
        </pc:grpChg>
        <pc:picChg chg="add mod">
          <ac:chgData name="mariam mariam" userId="6f51cb764f70d1fd" providerId="Windows Live" clId="Web-{33E3C028-1433-4D16-A037-A50E86F989F8}" dt="2023-03-21T11:50:45.203" v="4"/>
          <ac:picMkLst>
            <pc:docMk/>
            <pc:sldMk cId="78765365" sldId="262"/>
            <ac:picMk id="3" creationId="{55003A54-E3A0-3E68-1AB0-8AC3E42C5D2B}"/>
          </ac:picMkLst>
        </pc:picChg>
        <pc:picChg chg="mod ord">
          <ac:chgData name="mariam mariam" userId="6f51cb764f70d1fd" providerId="Windows Live" clId="Web-{33E3C028-1433-4D16-A037-A50E86F989F8}" dt="2023-03-21T11:50:45.203" v="4"/>
          <ac:picMkLst>
            <pc:docMk/>
            <pc:sldMk cId="78765365" sldId="262"/>
            <ac:picMk id="4" creationId="{8BFDAFDB-B5C5-2FA3-28D2-8C8600F280AC}"/>
          </ac:picMkLst>
        </pc:picChg>
        <pc:picChg chg="add mod">
          <ac:chgData name="mariam mariam" userId="6f51cb764f70d1fd" providerId="Windows Live" clId="Web-{33E3C028-1433-4D16-A037-A50E86F989F8}" dt="2023-03-21T11:50:45.203" v="4"/>
          <ac:picMkLst>
            <pc:docMk/>
            <pc:sldMk cId="78765365" sldId="262"/>
            <ac:picMk id="5" creationId="{E642FE28-A144-A92C-90E2-04383797022F}"/>
          </ac:picMkLst>
        </pc:picChg>
        <pc:picChg chg="add mod ord">
          <ac:chgData name="mariam mariam" userId="6f51cb764f70d1fd" providerId="Windows Live" clId="Web-{33E3C028-1433-4D16-A037-A50E86F989F8}" dt="2023-03-21T11:52:53.003" v="6" actId="1076"/>
          <ac:picMkLst>
            <pc:docMk/>
            <pc:sldMk cId="78765365" sldId="262"/>
            <ac:picMk id="6" creationId="{BE727056-0364-105C-D59A-C75E4A5C1D09}"/>
          </ac:picMkLst>
        </pc:picChg>
      </pc:sldChg>
    </pc:docChg>
  </pc:docChgLst>
  <pc:docChgLst>
    <pc:chgData name="mariam mariam" userId="6f51cb764f70d1fd" providerId="Windows Live" clId="Web-{4B220E18-7D5D-4954-839A-CBA2655E1D5D}"/>
    <pc:docChg chg="addSld modSld">
      <pc:chgData name="mariam mariam" userId="6f51cb764f70d1fd" providerId="Windows Live" clId="Web-{4B220E18-7D5D-4954-839A-CBA2655E1D5D}" dt="2023-03-21T13:14:19.957" v="571" actId="14100"/>
      <pc:docMkLst>
        <pc:docMk/>
      </pc:docMkLst>
      <pc:sldChg chg="addSp modSp modTransition">
        <pc:chgData name="mariam mariam" userId="6f51cb764f70d1fd" providerId="Windows Live" clId="Web-{4B220E18-7D5D-4954-839A-CBA2655E1D5D}" dt="2023-03-21T12:59:01.752" v="476" actId="20577"/>
        <pc:sldMkLst>
          <pc:docMk/>
          <pc:sldMk cId="78765365" sldId="262"/>
        </pc:sldMkLst>
        <pc:spChg chg="mod">
          <ac:chgData name="mariam mariam" userId="6f51cb764f70d1fd" providerId="Windows Live" clId="Web-{4B220E18-7D5D-4954-839A-CBA2655E1D5D}" dt="2023-03-21T12:59:01.752" v="476" actId="20577"/>
          <ac:spMkLst>
            <pc:docMk/>
            <pc:sldMk cId="78765365" sldId="262"/>
            <ac:spMk id="2" creationId="{DA332A20-AEED-3758-E76B-1A4D5CE6D9F2}"/>
          </ac:spMkLst>
        </pc:spChg>
        <pc:picChg chg="mod">
          <ac:chgData name="mariam mariam" userId="6f51cb764f70d1fd" providerId="Windows Live" clId="Web-{4B220E18-7D5D-4954-839A-CBA2655E1D5D}" dt="2023-03-21T12:06:08.380" v="2" actId="1076"/>
          <ac:picMkLst>
            <pc:docMk/>
            <pc:sldMk cId="78765365" sldId="262"/>
            <ac:picMk id="7" creationId="{33CBD260-9607-2218-7CCF-CA8BA0900C30}"/>
          </ac:picMkLst>
        </pc:picChg>
        <pc:picChg chg="add mod">
          <ac:chgData name="mariam mariam" userId="6f51cb764f70d1fd" providerId="Windows Live" clId="Web-{4B220E18-7D5D-4954-839A-CBA2655E1D5D}" dt="2023-03-21T12:30:44.002" v="236" actId="14100"/>
          <ac:picMkLst>
            <pc:docMk/>
            <pc:sldMk cId="78765365" sldId="262"/>
            <ac:picMk id="8" creationId="{A125E020-CD90-41E0-5DAE-5FFE45E56AB7}"/>
          </ac:picMkLst>
        </pc:picChg>
      </pc:sldChg>
      <pc:sldChg chg="addSp delSp modSp new mod modTransition setBg setClrOvrMap">
        <pc:chgData name="mariam mariam" userId="6f51cb764f70d1fd" providerId="Windows Live" clId="Web-{4B220E18-7D5D-4954-839A-CBA2655E1D5D}" dt="2023-03-21T12:29:52.329" v="234"/>
        <pc:sldMkLst>
          <pc:docMk/>
          <pc:sldMk cId="2476830026" sldId="263"/>
        </pc:sldMkLst>
        <pc:spChg chg="mod ord">
          <ac:chgData name="mariam mariam" userId="6f51cb764f70d1fd" providerId="Windows Live" clId="Web-{4B220E18-7D5D-4954-839A-CBA2655E1D5D}" dt="2023-03-21T12:29:52.141" v="233" actId="20577"/>
          <ac:spMkLst>
            <pc:docMk/>
            <pc:sldMk cId="2476830026" sldId="263"/>
            <ac:spMk id="2" creationId="{731152AC-70A3-B4C4-6456-F83472A971E2}"/>
          </ac:spMkLst>
        </pc:spChg>
        <pc:spChg chg="del">
          <ac:chgData name="mariam mariam" userId="6f51cb764f70d1fd" providerId="Windows Live" clId="Web-{4B220E18-7D5D-4954-839A-CBA2655E1D5D}" dt="2023-03-21T12:13:58.296" v="26"/>
          <ac:spMkLst>
            <pc:docMk/>
            <pc:sldMk cId="2476830026" sldId="263"/>
            <ac:spMk id="3" creationId="{0CEF1562-2345-DF22-403C-C6B99A14D230}"/>
          </ac:spMkLst>
        </pc:spChg>
        <pc:spChg chg="add mod">
          <ac:chgData name="mariam mariam" userId="6f51cb764f70d1fd" providerId="Windows Live" clId="Web-{4B220E18-7D5D-4954-839A-CBA2655E1D5D}" dt="2023-03-21T12:26:31.623" v="230"/>
          <ac:spMkLst>
            <pc:docMk/>
            <pc:sldMk cId="2476830026" sldId="263"/>
            <ac:spMk id="8" creationId="{9CA98CBE-F99C-1D6B-30BE-826239FF2C5B}"/>
          </ac:spMkLst>
        </pc:spChg>
        <pc:spChg chg="add del">
          <ac:chgData name="mariam mariam" userId="6f51cb764f70d1fd" providerId="Windows Live" clId="Web-{4B220E18-7D5D-4954-839A-CBA2655E1D5D}" dt="2023-03-21T12:18:30.926" v="36"/>
          <ac:spMkLst>
            <pc:docMk/>
            <pc:sldMk cId="2476830026" sldId="263"/>
            <ac:spMk id="11" creationId="{107134A1-6E23-4417-8A0E-6B7013EE74C7}"/>
          </ac:spMkLst>
        </pc:spChg>
        <pc:spChg chg="add del">
          <ac:chgData name="mariam mariam" userId="6f51cb764f70d1fd" providerId="Windows Live" clId="Web-{4B220E18-7D5D-4954-839A-CBA2655E1D5D}" dt="2023-03-21T12:18:30.926" v="36"/>
          <ac:spMkLst>
            <pc:docMk/>
            <pc:sldMk cId="2476830026" sldId="263"/>
            <ac:spMk id="46" creationId="{B135F0A9-346D-45D8-9316-99A6C77763F6}"/>
          </ac:spMkLst>
        </pc:spChg>
        <pc:spChg chg="add del">
          <ac:chgData name="mariam mariam" userId="6f51cb764f70d1fd" providerId="Windows Live" clId="Web-{4B220E18-7D5D-4954-839A-CBA2655E1D5D}" dt="2023-03-21T12:26:31.623" v="230"/>
          <ac:spMkLst>
            <pc:docMk/>
            <pc:sldMk cId="2476830026" sldId="263"/>
            <ac:spMk id="51" creationId="{1C582B07-D0F0-4B6B-A5D9-D2F192CB3A4E}"/>
          </ac:spMkLst>
        </pc:spChg>
        <pc:spChg chg="add del">
          <ac:chgData name="mariam mariam" userId="6f51cb764f70d1fd" providerId="Windows Live" clId="Web-{4B220E18-7D5D-4954-839A-CBA2655E1D5D}" dt="2023-03-21T12:26:31.623" v="230"/>
          <ac:spMkLst>
            <pc:docMk/>
            <pc:sldMk cId="2476830026" sldId="263"/>
            <ac:spMk id="86" creationId="{BEAC0A80-07D3-49CB-87C3-BC34F219DFF7}"/>
          </ac:spMkLst>
        </pc:spChg>
        <pc:spChg chg="add">
          <ac:chgData name="mariam mariam" userId="6f51cb764f70d1fd" providerId="Windows Live" clId="Web-{4B220E18-7D5D-4954-839A-CBA2655E1D5D}" dt="2023-03-21T12:26:31.623" v="230"/>
          <ac:spMkLst>
            <pc:docMk/>
            <pc:sldMk cId="2476830026" sldId="263"/>
            <ac:spMk id="91" creationId="{107134A1-6E23-4417-8A0E-6B7013EE74C7}"/>
          </ac:spMkLst>
        </pc:spChg>
        <pc:spChg chg="add">
          <ac:chgData name="mariam mariam" userId="6f51cb764f70d1fd" providerId="Windows Live" clId="Web-{4B220E18-7D5D-4954-839A-CBA2655E1D5D}" dt="2023-03-21T12:26:31.623" v="230"/>
          <ac:spMkLst>
            <pc:docMk/>
            <pc:sldMk cId="2476830026" sldId="263"/>
            <ac:spMk id="126" creationId="{485F3864-E416-439F-893D-ADD4B8E84C6E}"/>
          </ac:spMkLst>
        </pc:spChg>
        <pc:grpChg chg="add del">
          <ac:chgData name="mariam mariam" userId="6f51cb764f70d1fd" providerId="Windows Live" clId="Web-{4B220E18-7D5D-4954-839A-CBA2655E1D5D}" dt="2023-03-21T12:18:30.926" v="36"/>
          <ac:grpSpMkLst>
            <pc:docMk/>
            <pc:sldMk cId="2476830026" sldId="263"/>
            <ac:grpSpMk id="13" creationId="{82FD622D-988E-4643-87EB-6197BAB53893}"/>
          </ac:grpSpMkLst>
        </pc:grpChg>
        <pc:grpChg chg="add del">
          <ac:chgData name="mariam mariam" userId="6f51cb764f70d1fd" providerId="Windows Live" clId="Web-{4B220E18-7D5D-4954-839A-CBA2655E1D5D}" dt="2023-03-21T12:26:31.623" v="230"/>
          <ac:grpSpMkLst>
            <pc:docMk/>
            <pc:sldMk cId="2476830026" sldId="263"/>
            <ac:grpSpMk id="53" creationId="{4D431671-5191-4947-8899-E90505A70426}"/>
          </ac:grpSpMkLst>
        </pc:grpChg>
        <pc:grpChg chg="add">
          <ac:chgData name="mariam mariam" userId="6f51cb764f70d1fd" providerId="Windows Live" clId="Web-{4B220E18-7D5D-4954-839A-CBA2655E1D5D}" dt="2023-03-21T12:26:31.623" v="230"/>
          <ac:grpSpMkLst>
            <pc:docMk/>
            <pc:sldMk cId="2476830026" sldId="263"/>
            <ac:grpSpMk id="93" creationId="{48A25454-0DC9-46B6-B384-D91E12BADD78}"/>
          </ac:grpSpMkLst>
        </pc:grpChg>
        <pc:picChg chg="add mod ord">
          <ac:chgData name="mariam mariam" userId="6f51cb764f70d1fd" providerId="Windows Live" clId="Web-{4B220E18-7D5D-4954-839A-CBA2655E1D5D}" dt="2023-03-21T12:26:31.623" v="230"/>
          <ac:picMkLst>
            <pc:docMk/>
            <pc:sldMk cId="2476830026" sldId="263"/>
            <ac:picMk id="4" creationId="{14F199C8-CEAA-07BC-810C-DA78C8D1783E}"/>
          </ac:picMkLst>
        </pc:picChg>
      </pc:sldChg>
      <pc:sldChg chg="addSp delSp modSp new mod modTransition setBg">
        <pc:chgData name="mariam mariam" userId="6f51cb764f70d1fd" providerId="Windows Live" clId="Web-{4B220E18-7D5D-4954-839A-CBA2655E1D5D}" dt="2023-03-21T13:14:19.957" v="571" actId="14100"/>
        <pc:sldMkLst>
          <pc:docMk/>
          <pc:sldMk cId="3736382819" sldId="264"/>
        </pc:sldMkLst>
        <pc:spChg chg="mod">
          <ac:chgData name="mariam mariam" userId="6f51cb764f70d1fd" providerId="Windows Live" clId="Web-{4B220E18-7D5D-4954-839A-CBA2655E1D5D}" dt="2023-03-21T13:14:19.957" v="571" actId="14100"/>
          <ac:spMkLst>
            <pc:docMk/>
            <pc:sldMk cId="3736382819" sldId="264"/>
            <ac:spMk id="2" creationId="{5399D651-A5FB-0B86-DAC9-1886944E6B4C}"/>
          </ac:spMkLst>
        </pc:spChg>
        <pc:spChg chg="del">
          <ac:chgData name="mariam mariam" userId="6f51cb764f70d1fd" providerId="Windows Live" clId="Web-{4B220E18-7D5D-4954-839A-CBA2655E1D5D}" dt="2023-03-21T12:39:07.183" v="245"/>
          <ac:spMkLst>
            <pc:docMk/>
            <pc:sldMk cId="3736382819" sldId="264"/>
            <ac:spMk id="3" creationId="{F23A1B55-18D3-9785-9B61-604DB48D8F3C}"/>
          </ac:spMkLst>
        </pc:spChg>
        <pc:spChg chg="add mod">
          <ac:chgData name="mariam mariam" userId="6f51cb764f70d1fd" providerId="Windows Live" clId="Web-{4B220E18-7D5D-4954-839A-CBA2655E1D5D}" dt="2023-03-21T12:51:34.463" v="405" actId="14100"/>
          <ac:spMkLst>
            <pc:docMk/>
            <pc:sldMk cId="3736382819" sldId="264"/>
            <ac:spMk id="5" creationId="{604D4DB3-2BD2-0825-11A2-F71E2076208B}"/>
          </ac:spMkLst>
        </pc:spChg>
        <pc:spChg chg="add mod">
          <ac:chgData name="mariam mariam" userId="6f51cb764f70d1fd" providerId="Windows Live" clId="Web-{4B220E18-7D5D-4954-839A-CBA2655E1D5D}" dt="2023-03-21T12:48:50.335" v="399" actId="14100"/>
          <ac:spMkLst>
            <pc:docMk/>
            <pc:sldMk cId="3736382819" sldId="264"/>
            <ac:spMk id="8" creationId="{B0983412-50AC-6EC0-9D6D-764E6B46829E}"/>
          </ac:spMkLst>
        </pc:spChg>
        <pc:spChg chg="add">
          <ac:chgData name="mariam mariam" userId="6f51cb764f70d1fd" providerId="Windows Live" clId="Web-{4B220E18-7D5D-4954-839A-CBA2655E1D5D}" dt="2023-03-21T12:39:56.918" v="254"/>
          <ac:spMkLst>
            <pc:docMk/>
            <pc:sldMk cId="3736382819" sldId="264"/>
            <ac:spMk id="11" creationId="{1C582B07-D0F0-4B6B-A5D9-D2F192CB3A4E}"/>
          </ac:spMkLst>
        </pc:spChg>
        <pc:spChg chg="add">
          <ac:chgData name="mariam mariam" userId="6f51cb764f70d1fd" providerId="Windows Live" clId="Web-{4B220E18-7D5D-4954-839A-CBA2655E1D5D}" dt="2023-03-21T12:39:56.918" v="254"/>
          <ac:spMkLst>
            <pc:docMk/>
            <pc:sldMk cId="3736382819" sldId="264"/>
            <ac:spMk id="46" creationId="{BEAC0A80-07D3-49CB-87C3-BC34F219DFF7}"/>
          </ac:spMkLst>
        </pc:spChg>
        <pc:grpChg chg="add">
          <ac:chgData name="mariam mariam" userId="6f51cb764f70d1fd" providerId="Windows Live" clId="Web-{4B220E18-7D5D-4954-839A-CBA2655E1D5D}" dt="2023-03-21T12:39:56.918" v="254"/>
          <ac:grpSpMkLst>
            <pc:docMk/>
            <pc:sldMk cId="3736382819" sldId="264"/>
            <ac:grpSpMk id="13" creationId="{4D431671-5191-4947-8899-E90505A70426}"/>
          </ac:grpSpMkLst>
        </pc:grpChg>
        <pc:picChg chg="add mod ord">
          <ac:chgData name="mariam mariam" userId="6f51cb764f70d1fd" providerId="Windows Live" clId="Web-{4B220E18-7D5D-4954-839A-CBA2655E1D5D}" dt="2023-03-21T12:39:56.918" v="254"/>
          <ac:picMkLst>
            <pc:docMk/>
            <pc:sldMk cId="3736382819" sldId="264"/>
            <ac:picMk id="4" creationId="{D6C53466-1A08-9D75-C873-FB7AD083B982}"/>
          </ac:picMkLst>
        </pc:picChg>
      </pc:sldChg>
      <pc:sldChg chg="addSp delSp modSp new mod modTransition setBg">
        <pc:chgData name="mariam mariam" userId="6f51cb764f70d1fd" providerId="Windows Live" clId="Web-{4B220E18-7D5D-4954-839A-CBA2655E1D5D}" dt="2023-03-21T13:05:56.026" v="569"/>
        <pc:sldMkLst>
          <pc:docMk/>
          <pc:sldMk cId="3808977543" sldId="265"/>
        </pc:sldMkLst>
        <pc:spChg chg="mod ord">
          <ac:chgData name="mariam mariam" userId="6f51cb764f70d1fd" providerId="Windows Live" clId="Web-{4B220E18-7D5D-4954-839A-CBA2655E1D5D}" dt="2023-03-21T13:03:17.773" v="531"/>
          <ac:spMkLst>
            <pc:docMk/>
            <pc:sldMk cId="3808977543" sldId="265"/>
            <ac:spMk id="2" creationId="{E7DA0EBD-791E-EC17-4DD9-61B0C9977C64}"/>
          </ac:spMkLst>
        </pc:spChg>
        <pc:spChg chg="del">
          <ac:chgData name="mariam mariam" userId="6f51cb764f70d1fd" providerId="Windows Live" clId="Web-{4B220E18-7D5D-4954-839A-CBA2655E1D5D}" dt="2023-03-21T13:03:07.257" v="530"/>
          <ac:spMkLst>
            <pc:docMk/>
            <pc:sldMk cId="3808977543" sldId="265"/>
            <ac:spMk id="3" creationId="{FAA572CB-72B1-650E-C8BE-613A867A5810}"/>
          </ac:spMkLst>
        </pc:spChg>
        <pc:spChg chg="add mod">
          <ac:chgData name="mariam mariam" userId="6f51cb764f70d1fd" providerId="Windows Live" clId="Web-{4B220E18-7D5D-4954-839A-CBA2655E1D5D}" dt="2023-03-21T13:05:25.228" v="568" actId="14100"/>
          <ac:spMkLst>
            <pc:docMk/>
            <pc:sldMk cId="3808977543" sldId="265"/>
            <ac:spMk id="8" creationId="{45F1448F-47D3-26F7-8EAB-02C2AA675476}"/>
          </ac:spMkLst>
        </pc:spChg>
        <pc:spChg chg="add">
          <ac:chgData name="mariam mariam" userId="6f51cb764f70d1fd" providerId="Windows Live" clId="Web-{4B220E18-7D5D-4954-839A-CBA2655E1D5D}" dt="2023-03-21T13:03:17.773" v="531"/>
          <ac:spMkLst>
            <pc:docMk/>
            <pc:sldMk cId="3808977543" sldId="265"/>
            <ac:spMk id="11" creationId="{107134A1-6E23-4417-8A0E-6B7013EE74C7}"/>
          </ac:spMkLst>
        </pc:spChg>
        <pc:spChg chg="add">
          <ac:chgData name="mariam mariam" userId="6f51cb764f70d1fd" providerId="Windows Live" clId="Web-{4B220E18-7D5D-4954-839A-CBA2655E1D5D}" dt="2023-03-21T13:03:17.773" v="531"/>
          <ac:spMkLst>
            <pc:docMk/>
            <pc:sldMk cId="3808977543" sldId="265"/>
            <ac:spMk id="46" creationId="{4CB47DB7-904B-416E-8C82-41DA194E038B}"/>
          </ac:spMkLst>
        </pc:spChg>
        <pc:grpChg chg="add">
          <ac:chgData name="mariam mariam" userId="6f51cb764f70d1fd" providerId="Windows Live" clId="Web-{4B220E18-7D5D-4954-839A-CBA2655E1D5D}" dt="2023-03-21T13:03:17.773" v="531"/>
          <ac:grpSpMkLst>
            <pc:docMk/>
            <pc:sldMk cId="3808977543" sldId="265"/>
            <ac:grpSpMk id="13" creationId="{27A2371D-E95E-4E2E-ABB9-D6409A537FC6}"/>
          </ac:grpSpMkLst>
        </pc:grpChg>
        <pc:picChg chg="add mod ord">
          <ac:chgData name="mariam mariam" userId="6f51cb764f70d1fd" providerId="Windows Live" clId="Web-{4B220E18-7D5D-4954-839A-CBA2655E1D5D}" dt="2023-03-21T13:03:17.773" v="531"/>
          <ac:picMkLst>
            <pc:docMk/>
            <pc:sldMk cId="3808977543" sldId="265"/>
            <ac:picMk id="4" creationId="{1574DA29-97E6-9BC2-A0C7-519237D43F82}"/>
          </ac:picMkLst>
        </pc:picChg>
      </pc:sldChg>
    </pc:docChg>
  </pc:docChgLst>
  <pc:docChgLst>
    <pc:chgData name="mariam mariam" userId="6f51cb764f70d1fd" providerId="Windows Live" clId="Web-{B0A07690-3AD6-4005-B70F-EEB244395BC4}"/>
    <pc:docChg chg="modSld">
      <pc:chgData name="mariam mariam" userId="6f51cb764f70d1fd" providerId="Windows Live" clId="Web-{B0A07690-3AD6-4005-B70F-EEB244395BC4}" dt="2023-03-18T15:28:08.945" v="196"/>
      <pc:docMkLst>
        <pc:docMk/>
      </pc:docMkLst>
      <pc:sldChg chg="modSp modTransition">
        <pc:chgData name="mariam mariam" userId="6f51cb764f70d1fd" providerId="Windows Live" clId="Web-{B0A07690-3AD6-4005-B70F-EEB244395BC4}" dt="2023-03-18T15:28:00.961" v="195"/>
        <pc:sldMkLst>
          <pc:docMk/>
          <pc:sldMk cId="128632686" sldId="256"/>
        </pc:sldMkLst>
        <pc:spChg chg="mod">
          <ac:chgData name="mariam mariam" userId="6f51cb764f70d1fd" providerId="Windows Live" clId="Web-{B0A07690-3AD6-4005-B70F-EEB244395BC4}" dt="2023-03-18T15:17:16.750" v="20" actId="20577"/>
          <ac:spMkLst>
            <pc:docMk/>
            <pc:sldMk cId="128632686" sldId="256"/>
            <ac:spMk id="2" creationId="{00000000-0000-0000-0000-000000000000}"/>
          </ac:spMkLst>
        </pc:spChg>
        <pc:spChg chg="mod">
          <ac:chgData name="mariam mariam" userId="6f51cb764f70d1fd" providerId="Windows Live" clId="Web-{B0A07690-3AD6-4005-B70F-EEB244395BC4}" dt="2023-03-18T15:17:11.406" v="16" actId="20577"/>
          <ac:spMkLst>
            <pc:docMk/>
            <pc:sldMk cId="128632686" sldId="256"/>
            <ac:spMk id="3" creationId="{00000000-0000-0000-0000-000000000000}"/>
          </ac:spMkLst>
        </pc:spChg>
      </pc:sldChg>
      <pc:sldChg chg="addSp modSp modTransition">
        <pc:chgData name="mariam mariam" userId="6f51cb764f70d1fd" providerId="Windows Live" clId="Web-{B0A07690-3AD6-4005-B70F-EEB244395BC4}" dt="2023-03-18T15:28:08.945" v="196"/>
        <pc:sldMkLst>
          <pc:docMk/>
          <pc:sldMk cId="2702498191" sldId="257"/>
        </pc:sldMkLst>
        <pc:spChg chg="add mod">
          <ac:chgData name="mariam mariam" userId="6f51cb764f70d1fd" providerId="Windows Live" clId="Web-{B0A07690-3AD6-4005-B70F-EEB244395BC4}" dt="2023-03-18T15:27:43.272" v="194" actId="20577"/>
          <ac:spMkLst>
            <pc:docMk/>
            <pc:sldMk cId="2702498191" sldId="257"/>
            <ac:spMk id="2" creationId="{7D5384D5-F4E0-DB07-31C1-268FB76B8189}"/>
          </ac:spMkLst>
        </pc:spChg>
      </pc:sldChg>
    </pc:docChg>
  </pc:docChgLst>
  <pc:docChgLst>
    <pc:chgData name="mariam mariam" userId="6f51cb764f70d1fd" providerId="Windows Live" clId="Web-{7A9051AB-69F9-427B-BBD2-EC8B60D56477}"/>
    <pc:docChg chg="addSld delSld modSld sldOrd">
      <pc:chgData name="mariam mariam" userId="6f51cb764f70d1fd" providerId="Windows Live" clId="Web-{7A9051AB-69F9-427B-BBD2-EC8B60D56477}" dt="2023-03-19T16:59:09.435" v="470" actId="20577"/>
      <pc:docMkLst>
        <pc:docMk/>
      </pc:docMkLst>
      <pc:sldChg chg="addSp delSp modSp mod setBg modClrScheme chgLayout">
        <pc:chgData name="mariam mariam" userId="6f51cb764f70d1fd" providerId="Windows Live" clId="Web-{7A9051AB-69F9-427B-BBD2-EC8B60D56477}" dt="2023-03-19T16:26:51.611" v="7"/>
        <pc:sldMkLst>
          <pc:docMk/>
          <pc:sldMk cId="2702498191" sldId="257"/>
        </pc:sldMkLst>
        <pc:spChg chg="add del">
          <ac:chgData name="mariam mariam" userId="6f51cb764f70d1fd" providerId="Windows Live" clId="Web-{7A9051AB-69F9-427B-BBD2-EC8B60D56477}" dt="2023-03-19T16:26:44.439" v="6"/>
          <ac:spMkLst>
            <pc:docMk/>
            <pc:sldMk cId="2702498191" sldId="257"/>
            <ac:spMk id="2" creationId="{7D5384D5-F4E0-DB07-31C1-268FB76B8189}"/>
          </ac:spMkLst>
        </pc:spChg>
        <pc:spChg chg="add del mod ord">
          <ac:chgData name="mariam mariam" userId="6f51cb764f70d1fd" providerId="Windows Live" clId="Web-{7A9051AB-69F9-427B-BBD2-EC8B60D56477}" dt="2023-03-19T16:25:48.984" v="3"/>
          <ac:spMkLst>
            <pc:docMk/>
            <pc:sldMk cId="2702498191" sldId="257"/>
            <ac:spMk id="3" creationId="{A4B89035-FED7-F5B3-62FE-1BD55FD7AA6C}"/>
          </ac:spMkLst>
        </pc:spChg>
        <pc:spChg chg="add del mod ord">
          <ac:chgData name="mariam mariam" userId="6f51cb764f70d1fd" providerId="Windows Live" clId="Web-{7A9051AB-69F9-427B-BBD2-EC8B60D56477}" dt="2023-03-19T16:25:48.984" v="3"/>
          <ac:spMkLst>
            <pc:docMk/>
            <pc:sldMk cId="2702498191" sldId="257"/>
            <ac:spMk id="4" creationId="{D588B866-A9BD-0D3F-CC02-BBEE1DABD654}"/>
          </ac:spMkLst>
        </pc:spChg>
        <pc:spChg chg="add del mod ord">
          <ac:chgData name="mariam mariam" userId="6f51cb764f70d1fd" providerId="Windows Live" clId="Web-{7A9051AB-69F9-427B-BBD2-EC8B60D56477}" dt="2023-03-19T16:26:51.611" v="7"/>
          <ac:spMkLst>
            <pc:docMk/>
            <pc:sldMk cId="2702498191" sldId="257"/>
            <ac:spMk id="5" creationId="{1DAC54DE-BFA4-3BE9-6A16-DEB3F8BEE351}"/>
          </ac:spMkLst>
        </pc:spChg>
        <pc:spChg chg="add del mod ord">
          <ac:chgData name="mariam mariam" userId="6f51cb764f70d1fd" providerId="Windows Live" clId="Web-{7A9051AB-69F9-427B-BBD2-EC8B60D56477}" dt="2023-03-19T16:26:51.611" v="7"/>
          <ac:spMkLst>
            <pc:docMk/>
            <pc:sldMk cId="2702498191" sldId="257"/>
            <ac:spMk id="6" creationId="{AC66FD7B-3680-09A3-3382-0A2E0E989C44}"/>
          </ac:spMkLst>
        </pc:spChg>
        <pc:spChg chg="add del">
          <ac:chgData name="mariam mariam" userId="6f51cb764f70d1fd" providerId="Windows Live" clId="Web-{7A9051AB-69F9-427B-BBD2-EC8B60D56477}" dt="2023-03-19T16:26:44.439" v="6"/>
          <ac:spMkLst>
            <pc:docMk/>
            <pc:sldMk cId="2702498191" sldId="257"/>
            <ac:spMk id="11" creationId="{2FD1FEA2-AFB3-4160-AD46-30A807296446}"/>
          </ac:spMkLst>
        </pc:spChg>
        <pc:spChg chg="add del">
          <ac:chgData name="mariam mariam" userId="6f51cb764f70d1fd" providerId="Windows Live" clId="Web-{7A9051AB-69F9-427B-BBD2-EC8B60D56477}" dt="2023-03-19T16:26:44.439" v="6"/>
          <ac:spMkLst>
            <pc:docMk/>
            <pc:sldMk cId="2702498191" sldId="257"/>
            <ac:spMk id="46" creationId="{9AA2BC59-928B-43C3-B9E7-D77D4F3EE7EA}"/>
          </ac:spMkLst>
        </pc:spChg>
        <pc:grpChg chg="add del">
          <ac:chgData name="mariam mariam" userId="6f51cb764f70d1fd" providerId="Windows Live" clId="Web-{7A9051AB-69F9-427B-BBD2-EC8B60D56477}" dt="2023-03-19T16:26:44.439" v="6"/>
          <ac:grpSpMkLst>
            <pc:docMk/>
            <pc:sldMk cId="2702498191" sldId="257"/>
            <ac:grpSpMk id="13" creationId="{514AF8D4-8E5C-4E3A-999F-1FE86654EE48}"/>
          </ac:grpSpMkLst>
        </pc:grpChg>
      </pc:sldChg>
      <pc:sldChg chg="addSp delSp modSp new mod ord setBg">
        <pc:chgData name="mariam mariam" userId="6f51cb764f70d1fd" providerId="Windows Live" clId="Web-{7A9051AB-69F9-427B-BBD2-EC8B60D56477}" dt="2023-03-19T16:59:09.435" v="470" actId="20577"/>
        <pc:sldMkLst>
          <pc:docMk/>
          <pc:sldMk cId="1486144226" sldId="258"/>
        </pc:sldMkLst>
        <pc:spChg chg="mod">
          <ac:chgData name="mariam mariam" userId="6f51cb764f70d1fd" providerId="Windows Live" clId="Web-{7A9051AB-69F9-427B-BBD2-EC8B60D56477}" dt="2023-03-19T16:35:00.880" v="76"/>
          <ac:spMkLst>
            <pc:docMk/>
            <pc:sldMk cId="1486144226" sldId="258"/>
            <ac:spMk id="2" creationId="{75367A72-11BE-CB10-DE04-9E7E8C6E0718}"/>
          </ac:spMkLst>
        </pc:spChg>
        <pc:spChg chg="del">
          <ac:chgData name="mariam mariam" userId="6f51cb764f70d1fd" providerId="Windows Live" clId="Web-{7A9051AB-69F9-427B-BBD2-EC8B60D56477}" dt="2023-03-19T16:28:53.694" v="30"/>
          <ac:spMkLst>
            <pc:docMk/>
            <pc:sldMk cId="1486144226" sldId="258"/>
            <ac:spMk id="3" creationId="{87E68F0F-3633-FB79-044C-A8AAE0BDCCB2}"/>
          </ac:spMkLst>
        </pc:spChg>
        <pc:spChg chg="add mod">
          <ac:chgData name="mariam mariam" userId="6f51cb764f70d1fd" providerId="Windows Live" clId="Web-{7A9051AB-69F9-427B-BBD2-EC8B60D56477}" dt="2023-03-19T16:59:09.435" v="470" actId="20577"/>
          <ac:spMkLst>
            <pc:docMk/>
            <pc:sldMk cId="1486144226" sldId="258"/>
            <ac:spMk id="8" creationId="{C2701E24-9923-F780-459E-91456A222177}"/>
          </ac:spMkLst>
        </pc:spChg>
        <pc:spChg chg="add del">
          <ac:chgData name="mariam mariam" userId="6f51cb764f70d1fd" providerId="Windows Live" clId="Web-{7A9051AB-69F9-427B-BBD2-EC8B60D56477}" dt="2023-03-19T16:35:00.880" v="76"/>
          <ac:spMkLst>
            <pc:docMk/>
            <pc:sldMk cId="1486144226" sldId="258"/>
            <ac:spMk id="11" creationId="{92B0CFF1-78D7-4A83-A95E-71F9E3831622}"/>
          </ac:spMkLst>
        </pc:spChg>
        <pc:spChg chg="add del">
          <ac:chgData name="mariam mariam" userId="6f51cb764f70d1fd" providerId="Windows Live" clId="Web-{7A9051AB-69F9-427B-BBD2-EC8B60D56477}" dt="2023-03-19T16:35:00.880" v="76"/>
          <ac:spMkLst>
            <pc:docMk/>
            <pc:sldMk cId="1486144226" sldId="258"/>
            <ac:spMk id="13" creationId="{1517B3A5-1BB5-4C60-B65A-E4D6CA020779}"/>
          </ac:spMkLst>
        </pc:spChg>
        <pc:spChg chg="add del">
          <ac:chgData name="mariam mariam" userId="6f51cb764f70d1fd" providerId="Windows Live" clId="Web-{7A9051AB-69F9-427B-BBD2-EC8B60D56477}" dt="2023-03-19T16:35:00.880" v="76"/>
          <ac:spMkLst>
            <pc:docMk/>
            <pc:sldMk cId="1486144226" sldId="258"/>
            <ac:spMk id="48" creationId="{17D11638-D7E0-4D85-B1A6-AF57358C80C3}"/>
          </ac:spMkLst>
        </pc:spChg>
        <pc:spChg chg="add">
          <ac:chgData name="mariam mariam" userId="6f51cb764f70d1fd" providerId="Windows Live" clId="Web-{7A9051AB-69F9-427B-BBD2-EC8B60D56477}" dt="2023-03-19T16:35:00.880" v="76"/>
          <ac:spMkLst>
            <pc:docMk/>
            <pc:sldMk cId="1486144226" sldId="258"/>
            <ac:spMk id="53" creationId="{92B0CFF1-78D7-4A83-A95E-71F9E3831622}"/>
          </ac:spMkLst>
        </pc:spChg>
        <pc:spChg chg="add">
          <ac:chgData name="mariam mariam" userId="6f51cb764f70d1fd" providerId="Windows Live" clId="Web-{7A9051AB-69F9-427B-BBD2-EC8B60D56477}" dt="2023-03-19T16:35:00.880" v="76"/>
          <ac:spMkLst>
            <pc:docMk/>
            <pc:sldMk cId="1486144226" sldId="258"/>
            <ac:spMk id="88" creationId="{17D11638-D7E0-4D85-B1A6-AF57358C80C3}"/>
          </ac:spMkLst>
        </pc:spChg>
        <pc:grpChg chg="add del">
          <ac:chgData name="mariam mariam" userId="6f51cb764f70d1fd" providerId="Windows Live" clId="Web-{7A9051AB-69F9-427B-BBD2-EC8B60D56477}" dt="2023-03-19T16:35:00.880" v="76"/>
          <ac:grpSpMkLst>
            <pc:docMk/>
            <pc:sldMk cId="1486144226" sldId="258"/>
            <ac:grpSpMk id="15" creationId="{4B74A58D-C788-4F75-B5D1-921E78FF29A7}"/>
          </ac:grpSpMkLst>
        </pc:grpChg>
        <pc:grpChg chg="add">
          <ac:chgData name="mariam mariam" userId="6f51cb764f70d1fd" providerId="Windows Live" clId="Web-{7A9051AB-69F9-427B-BBD2-EC8B60D56477}" dt="2023-03-19T16:35:00.880" v="76"/>
          <ac:grpSpMkLst>
            <pc:docMk/>
            <pc:sldMk cId="1486144226" sldId="258"/>
            <ac:grpSpMk id="55" creationId="{4B74A58D-C788-4F75-B5D1-921E78FF29A7}"/>
          </ac:grpSpMkLst>
        </pc:grpChg>
        <pc:picChg chg="add mod ord">
          <ac:chgData name="mariam mariam" userId="6f51cb764f70d1fd" providerId="Windows Live" clId="Web-{7A9051AB-69F9-427B-BBD2-EC8B60D56477}" dt="2023-03-19T16:35:00.880" v="76"/>
          <ac:picMkLst>
            <pc:docMk/>
            <pc:sldMk cId="1486144226" sldId="258"/>
            <ac:picMk id="4" creationId="{D65FA3E2-777C-2DB5-5EA3-C896F919A7D4}"/>
          </ac:picMkLst>
        </pc:picChg>
      </pc:sldChg>
      <pc:sldChg chg="new del">
        <pc:chgData name="mariam mariam" userId="6f51cb764f70d1fd" providerId="Windows Live" clId="Web-{7A9051AB-69F9-427B-BBD2-EC8B60D56477}" dt="2023-03-19T16:25:11.654" v="1"/>
        <pc:sldMkLst>
          <pc:docMk/>
          <pc:sldMk cId="3599572572" sldId="258"/>
        </pc:sldMkLst>
      </pc:sldChg>
    </pc:docChg>
  </pc:docChgLst>
  <pc:docChgLst>
    <pc:chgData clId="Web-{4B220E18-7D5D-4954-839A-CBA2655E1D5D}"/>
    <pc:docChg chg="modSld">
      <pc:chgData name="" userId="" providerId="" clId="Web-{4B220E18-7D5D-4954-839A-CBA2655E1D5D}" dt="2023-03-21T12:05:06.926" v="2"/>
      <pc:docMkLst>
        <pc:docMk/>
      </pc:docMkLst>
      <pc:sldChg chg="addSp modSp">
        <pc:chgData name="" userId="" providerId="" clId="Web-{4B220E18-7D5D-4954-839A-CBA2655E1D5D}" dt="2023-03-21T12:05:06.926" v="2"/>
        <pc:sldMkLst>
          <pc:docMk/>
          <pc:sldMk cId="78765365" sldId="262"/>
        </pc:sldMkLst>
        <pc:picChg chg="mod">
          <ac:chgData name="" userId="" providerId="" clId="Web-{4B220E18-7D5D-4954-839A-CBA2655E1D5D}" dt="2023-03-21T12:04:50.629" v="1" actId="1076"/>
          <ac:picMkLst>
            <pc:docMk/>
            <pc:sldMk cId="78765365" sldId="262"/>
            <ac:picMk id="6" creationId="{BE727056-0364-105C-D59A-C75E4A5C1D09}"/>
          </ac:picMkLst>
        </pc:picChg>
        <pc:picChg chg="add mod">
          <ac:chgData name="" userId="" providerId="" clId="Web-{4B220E18-7D5D-4954-839A-CBA2655E1D5D}" dt="2023-03-21T12:05:06.926" v="2"/>
          <ac:picMkLst>
            <pc:docMk/>
            <pc:sldMk cId="78765365" sldId="262"/>
            <ac:picMk id="7" creationId="{33CBD260-9607-2218-7CCF-CA8BA0900C30}"/>
          </ac:picMkLst>
        </pc:picChg>
      </pc:sldChg>
    </pc:docChg>
  </pc:docChgLst>
  <pc:docChgLst>
    <pc:chgData name="mariam mariam" userId="6f51cb764f70d1fd" providerId="Windows Live" clId="Web-{C2332728-E159-462A-A7F7-039416769871}"/>
    <pc:docChg chg="addSld modSld addMainMaster delMainMaster">
      <pc:chgData name="mariam mariam" userId="6f51cb764f70d1fd" providerId="Windows Live" clId="Web-{C2332728-E159-462A-A7F7-039416769871}" dt="2023-03-17T13:40:48.719" v="49"/>
      <pc:docMkLst>
        <pc:docMk/>
      </pc:docMkLst>
      <pc:sldChg chg="addSp delSp modSp mod setBg modClrScheme addAnim delAnim setClrOvrMap chgLayout">
        <pc:chgData name="mariam mariam" userId="6f51cb764f70d1fd" providerId="Windows Live" clId="Web-{C2332728-E159-462A-A7F7-039416769871}" dt="2023-03-17T13:39:01.201" v="46" actId="20577"/>
        <pc:sldMkLst>
          <pc:docMk/>
          <pc:sldMk cId="128632686" sldId="256"/>
        </pc:sldMkLst>
        <pc:spChg chg="mod">
          <ac:chgData name="mariam mariam" userId="6f51cb764f70d1fd" providerId="Windows Live" clId="Web-{C2332728-E159-462A-A7F7-039416769871}" dt="2023-03-17T13:38:10.137" v="42"/>
          <ac:spMkLst>
            <pc:docMk/>
            <pc:sldMk cId="128632686" sldId="256"/>
            <ac:spMk id="2" creationId="{00000000-0000-0000-0000-000000000000}"/>
          </ac:spMkLst>
        </pc:spChg>
        <pc:spChg chg="mod">
          <ac:chgData name="mariam mariam" userId="6f51cb764f70d1fd" providerId="Windows Live" clId="Web-{C2332728-E159-462A-A7F7-039416769871}" dt="2023-03-17T13:39:01.201" v="46" actId="20577"/>
          <ac:spMkLst>
            <pc:docMk/>
            <pc:sldMk cId="128632686" sldId="256"/>
            <ac:spMk id="3" creationId="{00000000-0000-0000-0000-000000000000}"/>
          </ac:spMkLst>
        </pc:spChg>
        <pc:spChg chg="add del">
          <ac:chgData name="mariam mariam" userId="6f51cb764f70d1fd" providerId="Windows Live" clId="Web-{C2332728-E159-462A-A7F7-039416769871}" dt="2023-03-17T13:36:33.416" v="21"/>
          <ac:spMkLst>
            <pc:docMk/>
            <pc:sldMk cId="128632686" sldId="256"/>
            <ac:spMk id="9" creationId="{6A0FFA78-985C-4F50-B21A-77045C7DF657}"/>
          </ac:spMkLst>
        </pc:spChg>
        <pc:spChg chg="add del">
          <ac:chgData name="mariam mariam" userId="6f51cb764f70d1fd" providerId="Windows Live" clId="Web-{C2332728-E159-462A-A7F7-039416769871}" dt="2023-03-17T13:36:44.557" v="23"/>
          <ac:spMkLst>
            <pc:docMk/>
            <pc:sldMk cId="128632686" sldId="256"/>
            <ac:spMk id="14" creationId="{EC17D08F-2133-44A9-B28C-CB29928FA8D9}"/>
          </ac:spMkLst>
        </pc:spChg>
        <pc:spChg chg="add del">
          <ac:chgData name="mariam mariam" userId="6f51cb764f70d1fd" providerId="Windows Live" clId="Web-{C2332728-E159-462A-A7F7-039416769871}" dt="2023-03-17T13:36:44.557" v="23"/>
          <ac:spMkLst>
            <pc:docMk/>
            <pc:sldMk cId="128632686" sldId="256"/>
            <ac:spMk id="18" creationId="{0CC36881-E309-4C41-8B5B-203AADC15FF6}"/>
          </ac:spMkLst>
        </pc:spChg>
        <pc:spChg chg="add del">
          <ac:chgData name="mariam mariam" userId="6f51cb764f70d1fd" providerId="Windows Live" clId="Web-{C2332728-E159-462A-A7F7-039416769871}" dt="2023-03-17T13:37:04.854" v="25"/>
          <ac:spMkLst>
            <pc:docMk/>
            <pc:sldMk cId="128632686" sldId="256"/>
            <ac:spMk id="23" creationId="{65513E21-21B0-48DB-8CF1-35E43B33A477}"/>
          </ac:spMkLst>
        </pc:spChg>
        <pc:spChg chg="add del">
          <ac:chgData name="mariam mariam" userId="6f51cb764f70d1fd" providerId="Windows Live" clId="Web-{C2332728-E159-462A-A7F7-039416769871}" dt="2023-03-17T13:37:13.870" v="27"/>
          <ac:spMkLst>
            <pc:docMk/>
            <pc:sldMk cId="128632686" sldId="256"/>
            <ac:spMk id="26" creationId="{D0712110-0BC1-4B31-B3BB-63B44222E87F}"/>
          </ac:spMkLst>
        </pc:spChg>
        <pc:spChg chg="add del">
          <ac:chgData name="mariam mariam" userId="6f51cb764f70d1fd" providerId="Windows Live" clId="Web-{C2332728-E159-462A-A7F7-039416769871}" dt="2023-03-17T13:37:13.870" v="27"/>
          <ac:spMkLst>
            <pc:docMk/>
            <pc:sldMk cId="128632686" sldId="256"/>
            <ac:spMk id="27" creationId="{4466B5F3-C053-4580-B04A-1EF949888280}"/>
          </ac:spMkLst>
        </pc:spChg>
        <pc:spChg chg="add del">
          <ac:chgData name="mariam mariam" userId="6f51cb764f70d1fd" providerId="Windows Live" clId="Web-{C2332728-E159-462A-A7F7-039416769871}" dt="2023-03-17T13:38:10.137" v="42"/>
          <ac:spMkLst>
            <pc:docMk/>
            <pc:sldMk cId="128632686" sldId="256"/>
            <ac:spMk id="31" creationId="{4F6621CF-F493-40D5-98AE-24A9D3AD43C4}"/>
          </ac:spMkLst>
        </pc:spChg>
        <pc:spChg chg="add del">
          <ac:chgData name="mariam mariam" userId="6f51cb764f70d1fd" providerId="Windows Live" clId="Web-{C2332728-E159-462A-A7F7-039416769871}" dt="2023-03-17T13:38:10.137" v="42"/>
          <ac:spMkLst>
            <pc:docMk/>
            <pc:sldMk cId="128632686" sldId="256"/>
            <ac:spMk id="32" creationId="{CADEE02A-D296-42EA-88F5-7803F69CEE29}"/>
          </ac:spMkLst>
        </pc:spChg>
        <pc:spChg chg="add">
          <ac:chgData name="mariam mariam" userId="6f51cb764f70d1fd" providerId="Windows Live" clId="Web-{C2332728-E159-462A-A7F7-039416769871}" dt="2023-03-17T13:38:10.137" v="42"/>
          <ac:spMkLst>
            <pc:docMk/>
            <pc:sldMk cId="128632686" sldId="256"/>
            <ac:spMk id="37" creationId="{4187D111-0A9D-421B-84EB-FC5811C3A931}"/>
          </ac:spMkLst>
        </pc:spChg>
        <pc:spChg chg="add">
          <ac:chgData name="mariam mariam" userId="6f51cb764f70d1fd" providerId="Windows Live" clId="Web-{C2332728-E159-462A-A7F7-039416769871}" dt="2023-03-17T13:38:10.137" v="42"/>
          <ac:spMkLst>
            <pc:docMk/>
            <pc:sldMk cId="128632686" sldId="256"/>
            <ac:spMk id="72" creationId="{218D3B53-4071-48E8-9CB1-4566DAFA0BAE}"/>
          </ac:spMkLst>
        </pc:spChg>
        <pc:grpChg chg="add del">
          <ac:chgData name="mariam mariam" userId="6f51cb764f70d1fd" providerId="Windows Live" clId="Web-{C2332728-E159-462A-A7F7-039416769871}" dt="2023-03-17T13:36:44.557" v="23"/>
          <ac:grpSpMkLst>
            <pc:docMk/>
            <pc:sldMk cId="128632686" sldId="256"/>
            <ac:grpSpMk id="15" creationId="{AED92372-F778-4E96-9E90-4E63BAF3CAD3}"/>
          </ac:grpSpMkLst>
        </pc:grpChg>
        <pc:grpChg chg="add">
          <ac:chgData name="mariam mariam" userId="6f51cb764f70d1fd" providerId="Windows Live" clId="Web-{C2332728-E159-462A-A7F7-039416769871}" dt="2023-03-17T13:38:10.137" v="42"/>
          <ac:grpSpMkLst>
            <pc:docMk/>
            <pc:sldMk cId="128632686" sldId="256"/>
            <ac:grpSpMk id="39" creationId="{CEC7A2BB-E03E-436B-ABA5-3EBC8FB4066D}"/>
          </ac:grpSpMkLst>
        </pc:grpChg>
        <pc:picChg chg="add mod ord">
          <ac:chgData name="mariam mariam" userId="6f51cb764f70d1fd" providerId="Windows Live" clId="Web-{C2332728-E159-462A-A7F7-039416769871}" dt="2023-03-17T13:38:10.137" v="42"/>
          <ac:picMkLst>
            <pc:docMk/>
            <pc:sldMk cId="128632686" sldId="256"/>
            <ac:picMk id="4" creationId="{33659D5F-8862-35C6-168C-8E660524951D}"/>
          </ac:picMkLst>
        </pc:picChg>
        <pc:picChg chg="add del">
          <ac:chgData name="mariam mariam" userId="6f51cb764f70d1fd" providerId="Windows Live" clId="Web-{C2332728-E159-462A-A7F7-039416769871}" dt="2023-03-17T13:36:44.557" v="23"/>
          <ac:picMkLst>
            <pc:docMk/>
            <pc:sldMk cId="128632686" sldId="256"/>
            <ac:picMk id="19" creationId="{4B61EBEC-D0CA-456C-98A6-EDA1AC9FB0D6}"/>
          </ac:picMkLst>
        </pc:picChg>
        <pc:picChg chg="add del">
          <ac:chgData name="mariam mariam" userId="6f51cb764f70d1fd" providerId="Windows Live" clId="Web-{C2332728-E159-462A-A7F7-039416769871}" dt="2023-03-17T13:37:13.870" v="27"/>
          <ac:picMkLst>
            <pc:docMk/>
            <pc:sldMk cId="128632686" sldId="256"/>
            <ac:picMk id="29" creationId="{25CED634-E2D0-4AB7-96DD-816C9B52C5CF}"/>
          </ac:picMkLst>
        </pc:picChg>
        <pc:cxnChg chg="add del">
          <ac:chgData name="mariam mariam" userId="6f51cb764f70d1fd" providerId="Windows Live" clId="Web-{C2332728-E159-462A-A7F7-039416769871}" dt="2023-03-17T13:36:33.416" v="21"/>
          <ac:cxnSpMkLst>
            <pc:docMk/>
            <pc:sldMk cId="128632686" sldId="256"/>
            <ac:cxnSpMk id="11" creationId="{65409EC7-69B1-45CC-8FB7-1964C1AB6720}"/>
          </ac:cxnSpMkLst>
        </pc:cxnChg>
        <pc:cxnChg chg="add del">
          <ac:chgData name="mariam mariam" userId="6f51cb764f70d1fd" providerId="Windows Live" clId="Web-{C2332728-E159-462A-A7F7-039416769871}" dt="2023-03-17T13:36:44.557" v="23"/>
          <ac:cxnSpMkLst>
            <pc:docMk/>
            <pc:sldMk cId="128632686" sldId="256"/>
            <ac:cxnSpMk id="13" creationId="{84F2C6A8-7D46-49EA-860B-0F0B0208436C}"/>
          </ac:cxnSpMkLst>
        </pc:cxnChg>
        <pc:cxnChg chg="add del">
          <ac:chgData name="mariam mariam" userId="6f51cb764f70d1fd" providerId="Windows Live" clId="Web-{C2332728-E159-462A-A7F7-039416769871}" dt="2023-03-17T13:37:13.870" v="27"/>
          <ac:cxnSpMkLst>
            <pc:docMk/>
            <pc:sldMk cId="128632686" sldId="256"/>
            <ac:cxnSpMk id="17" creationId="{FCDDCDFB-696D-4FDF-9B58-24F71B7C37BC}"/>
          </ac:cxnSpMkLst>
        </pc:cxnChg>
        <pc:cxnChg chg="add del">
          <ac:chgData name="mariam mariam" userId="6f51cb764f70d1fd" providerId="Windows Live" clId="Web-{C2332728-E159-462A-A7F7-039416769871}" dt="2023-03-17T13:36:44.557" v="23"/>
          <ac:cxnSpMkLst>
            <pc:docMk/>
            <pc:sldMk cId="128632686" sldId="256"/>
            <ac:cxnSpMk id="21" creationId="{718A71EB-D327-4458-85FB-26336B2BA01B}"/>
          </ac:cxnSpMkLst>
        </pc:cxnChg>
        <pc:cxnChg chg="add del">
          <ac:chgData name="mariam mariam" userId="6f51cb764f70d1fd" providerId="Windows Live" clId="Web-{C2332728-E159-462A-A7F7-039416769871}" dt="2023-03-17T13:37:04.854" v="25"/>
          <ac:cxnSpMkLst>
            <pc:docMk/>
            <pc:sldMk cId="128632686" sldId="256"/>
            <ac:cxnSpMk id="24" creationId="{580B8A35-DEA7-4D43-9DF8-90B4681D0FAD}"/>
          </ac:cxnSpMkLst>
        </pc:cxnChg>
        <pc:cxnChg chg="add del">
          <ac:chgData name="mariam mariam" userId="6f51cb764f70d1fd" providerId="Windows Live" clId="Web-{C2332728-E159-462A-A7F7-039416769871}" dt="2023-03-17T13:37:13.870" v="27"/>
          <ac:cxnSpMkLst>
            <pc:docMk/>
            <pc:sldMk cId="128632686" sldId="256"/>
            <ac:cxnSpMk id="28" creationId="{FA6123F2-4B61-414F-A7E5-5B7828EACAE2}"/>
          </ac:cxnSpMkLst>
        </pc:cxnChg>
      </pc:sldChg>
      <pc:sldChg chg="addSp delSp new">
        <pc:chgData name="mariam mariam" userId="6f51cb764f70d1fd" providerId="Windows Live" clId="Web-{C2332728-E159-462A-A7F7-039416769871}" dt="2023-03-17T13:40:48.719" v="49"/>
        <pc:sldMkLst>
          <pc:docMk/>
          <pc:sldMk cId="2702498191" sldId="257"/>
        </pc:sldMkLst>
        <pc:graphicFrameChg chg="add del">
          <ac:chgData name="mariam mariam" userId="6f51cb764f70d1fd" providerId="Windows Live" clId="Web-{C2332728-E159-462A-A7F7-039416769871}" dt="2023-03-17T13:40:48.719" v="49"/>
          <ac:graphicFrameMkLst>
            <pc:docMk/>
            <pc:sldMk cId="2702498191" sldId="257"/>
            <ac:graphicFrameMk id="2" creationId="{0B8F0573-CD39-0EAF-3467-A66100A53F6E}"/>
          </ac:graphicFrameMkLst>
        </pc:graphicFrameChg>
      </pc:sldChg>
      <pc:sldMasterChg chg="del delSldLayout">
        <pc:chgData name="mariam mariam" userId="6f51cb764f70d1fd" providerId="Windows Live" clId="Web-{C2332728-E159-462A-A7F7-039416769871}" dt="2023-03-17T13:38:10.137" v="42"/>
        <pc:sldMasterMkLst>
          <pc:docMk/>
          <pc:sldMasterMk cId="0" sldId="2147483648"/>
        </pc:sldMasterMkLst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ariam mariam" userId="6f51cb764f70d1fd" providerId="Windows Live" clId="Web-{C2332728-E159-462A-A7F7-039416769871}" dt="2023-03-17T13:38:10.137" v="42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replId addSldLayout">
        <pc:chgData name="mariam mariam" userId="6f51cb764f70d1fd" providerId="Windows Live" clId="Web-{C2332728-E159-462A-A7F7-039416769871}" dt="2023-03-17T13:38:10.137" v="42"/>
        <pc:sldMasterMkLst>
          <pc:docMk/>
          <pc:sldMasterMk cId="1447341281" sldId="2147483660"/>
        </pc:sldMasterMkLst>
        <pc:sldLayoutChg chg="ad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1629880993" sldId="2147483661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3010791285" sldId="2147483662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1224260275" sldId="2147483663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3258956999" sldId="2147483664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3185144954" sldId="2147483665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1080831765" sldId="2147483666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2680320993" sldId="2147483667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1719245839" sldId="2147483668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3966381790" sldId="2147483669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1966349080" sldId="2147483670"/>
          </pc:sldLayoutMkLst>
        </pc:sldLayoutChg>
        <pc:sldLayoutChg chg="add replId">
          <pc:chgData name="mariam mariam" userId="6f51cb764f70d1fd" providerId="Windows Live" clId="Web-{C2332728-E159-462A-A7F7-039416769871}" dt="2023-03-17T13:38:10.137" v="42"/>
          <pc:sldLayoutMkLst>
            <pc:docMk/>
            <pc:sldMasterMk cId="1447341281" sldId="2147483660"/>
            <pc:sldLayoutMk cId="118611244" sldId="2147483671"/>
          </pc:sldLayoutMkLst>
        </pc:sldLayoutChg>
      </pc:sldMasterChg>
    </pc:docChg>
  </pc:docChgLst>
  <pc:docChgLst>
    <pc:chgData name="mariam mariam" userId="6f51cb764f70d1fd" providerId="Windows Live" clId="Web-{E9B33323-D0F1-46BF-BA25-4D8FFD7783A7}"/>
    <pc:docChg chg="addSld modSld">
      <pc:chgData name="mariam mariam" userId="6f51cb764f70d1fd" providerId="Windows Live" clId="Web-{E9B33323-D0F1-46BF-BA25-4D8FFD7783A7}" dt="2023-03-20T16:37:01.998" v="760" actId="1076"/>
      <pc:docMkLst>
        <pc:docMk/>
      </pc:docMkLst>
      <pc:sldChg chg="addSp delSp modSp modTransition">
        <pc:chgData name="mariam mariam" userId="6f51cb764f70d1fd" providerId="Windows Live" clId="Web-{E9B33323-D0F1-46BF-BA25-4D8FFD7783A7}" dt="2023-03-20T15:39:43.172" v="258"/>
        <pc:sldMkLst>
          <pc:docMk/>
          <pc:sldMk cId="1486144226" sldId="258"/>
        </pc:sldMkLst>
        <pc:spChg chg="mod">
          <ac:chgData name="mariam mariam" userId="6f51cb764f70d1fd" providerId="Windows Live" clId="Web-{E9B33323-D0F1-46BF-BA25-4D8FFD7783A7}" dt="2023-03-20T14:36:03.754" v="15"/>
          <ac:spMkLst>
            <pc:docMk/>
            <pc:sldMk cId="1486144226" sldId="258"/>
            <ac:spMk id="2" creationId="{75367A72-11BE-CB10-DE04-9E7E8C6E0718}"/>
          </ac:spMkLst>
        </pc:spChg>
        <pc:spChg chg="mod">
          <ac:chgData name="mariam mariam" userId="6f51cb764f70d1fd" providerId="Windows Live" clId="Web-{E9B33323-D0F1-46BF-BA25-4D8FFD7783A7}" dt="2023-03-20T14:36:03.754" v="15"/>
          <ac:spMkLst>
            <pc:docMk/>
            <pc:sldMk cId="1486144226" sldId="258"/>
            <ac:spMk id="8" creationId="{C2701E24-9923-F780-459E-91456A222177}"/>
          </ac:spMkLst>
        </pc:spChg>
        <pc:spChg chg="del">
          <ac:chgData name="mariam mariam" userId="6f51cb764f70d1fd" providerId="Windows Live" clId="Web-{E9B33323-D0F1-46BF-BA25-4D8FFD7783A7}" dt="2023-03-20T14:36:03.754" v="15"/>
          <ac:spMkLst>
            <pc:docMk/>
            <pc:sldMk cId="1486144226" sldId="258"/>
            <ac:spMk id="53" creationId="{92B0CFF1-78D7-4A83-A95E-71F9E3831622}"/>
          </ac:spMkLst>
        </pc:spChg>
        <pc:spChg chg="del">
          <ac:chgData name="mariam mariam" userId="6f51cb764f70d1fd" providerId="Windows Live" clId="Web-{E9B33323-D0F1-46BF-BA25-4D8FFD7783A7}" dt="2023-03-20T14:36:03.754" v="15"/>
          <ac:spMkLst>
            <pc:docMk/>
            <pc:sldMk cId="1486144226" sldId="258"/>
            <ac:spMk id="88" creationId="{17D11638-D7E0-4D85-B1A6-AF57358C80C3}"/>
          </ac:spMkLst>
        </pc:spChg>
        <pc:spChg chg="add">
          <ac:chgData name="mariam mariam" userId="6f51cb764f70d1fd" providerId="Windows Live" clId="Web-{E9B33323-D0F1-46BF-BA25-4D8FFD7783A7}" dt="2023-03-20T14:36:03.754" v="15"/>
          <ac:spMkLst>
            <pc:docMk/>
            <pc:sldMk cId="1486144226" sldId="258"/>
            <ac:spMk id="93" creationId="{1C582B07-D0F0-4B6B-A5D9-D2F192CB3A4E}"/>
          </ac:spMkLst>
        </pc:spChg>
        <pc:spChg chg="add">
          <ac:chgData name="mariam mariam" userId="6f51cb764f70d1fd" providerId="Windows Live" clId="Web-{E9B33323-D0F1-46BF-BA25-4D8FFD7783A7}" dt="2023-03-20T14:36:03.754" v="15"/>
          <ac:spMkLst>
            <pc:docMk/>
            <pc:sldMk cId="1486144226" sldId="258"/>
            <ac:spMk id="128" creationId="{798A9DA0-E203-4DE8-987F-A64D106BFA4A}"/>
          </ac:spMkLst>
        </pc:spChg>
        <pc:grpChg chg="del">
          <ac:chgData name="mariam mariam" userId="6f51cb764f70d1fd" providerId="Windows Live" clId="Web-{E9B33323-D0F1-46BF-BA25-4D8FFD7783A7}" dt="2023-03-20T14:36:03.754" v="15"/>
          <ac:grpSpMkLst>
            <pc:docMk/>
            <pc:sldMk cId="1486144226" sldId="258"/>
            <ac:grpSpMk id="55" creationId="{4B74A58D-C788-4F75-B5D1-921E78FF29A7}"/>
          </ac:grpSpMkLst>
        </pc:grpChg>
        <pc:grpChg chg="add">
          <ac:chgData name="mariam mariam" userId="6f51cb764f70d1fd" providerId="Windows Live" clId="Web-{E9B33323-D0F1-46BF-BA25-4D8FFD7783A7}" dt="2023-03-20T14:36:03.754" v="15"/>
          <ac:grpSpMkLst>
            <pc:docMk/>
            <pc:sldMk cId="1486144226" sldId="258"/>
            <ac:grpSpMk id="95" creationId="{A00664F4-FC70-499C-8870-47C5E7F7C6D3}"/>
          </ac:grpSpMkLst>
        </pc:grpChg>
        <pc:picChg chg="mod ord">
          <ac:chgData name="mariam mariam" userId="6f51cb764f70d1fd" providerId="Windows Live" clId="Web-{E9B33323-D0F1-46BF-BA25-4D8FFD7783A7}" dt="2023-03-20T14:36:03.754" v="15"/>
          <ac:picMkLst>
            <pc:docMk/>
            <pc:sldMk cId="1486144226" sldId="258"/>
            <ac:picMk id="3" creationId="{EE938151-8741-BEC0-5277-3F3BA105D54E}"/>
          </ac:picMkLst>
        </pc:picChg>
        <pc:picChg chg="mod ord">
          <ac:chgData name="mariam mariam" userId="6f51cb764f70d1fd" providerId="Windows Live" clId="Web-{E9B33323-D0F1-46BF-BA25-4D8FFD7783A7}" dt="2023-03-20T14:36:03.754" v="15"/>
          <ac:picMkLst>
            <pc:docMk/>
            <pc:sldMk cId="1486144226" sldId="258"/>
            <ac:picMk id="4" creationId="{D65FA3E2-777C-2DB5-5EA3-C896F919A7D4}"/>
          </ac:picMkLst>
        </pc:picChg>
        <pc:picChg chg="mod ord">
          <ac:chgData name="mariam mariam" userId="6f51cb764f70d1fd" providerId="Windows Live" clId="Web-{E9B33323-D0F1-46BF-BA25-4D8FFD7783A7}" dt="2023-03-20T14:36:03.754" v="15"/>
          <ac:picMkLst>
            <pc:docMk/>
            <pc:sldMk cId="1486144226" sldId="258"/>
            <ac:picMk id="5" creationId="{30489174-A565-26D7-4176-E529239C10E3}"/>
          </ac:picMkLst>
        </pc:picChg>
        <pc:picChg chg="add mod">
          <ac:chgData name="mariam mariam" userId="6f51cb764f70d1fd" providerId="Windows Live" clId="Web-{E9B33323-D0F1-46BF-BA25-4D8FFD7783A7}" dt="2023-03-20T14:36:03.754" v="15"/>
          <ac:picMkLst>
            <pc:docMk/>
            <pc:sldMk cId="1486144226" sldId="258"/>
            <ac:picMk id="6" creationId="{659B121F-E202-BB64-9AB6-1D4E75303A4B}"/>
          </ac:picMkLst>
        </pc:picChg>
      </pc:sldChg>
      <pc:sldChg chg="addSp delSp modSp new mod modTransition setBg">
        <pc:chgData name="mariam mariam" userId="6f51cb764f70d1fd" providerId="Windows Live" clId="Web-{E9B33323-D0F1-46BF-BA25-4D8FFD7783A7}" dt="2023-03-20T15:42:11.348" v="267"/>
        <pc:sldMkLst>
          <pc:docMk/>
          <pc:sldMk cId="1446605229" sldId="259"/>
        </pc:sldMkLst>
        <pc:spChg chg="mod ord">
          <ac:chgData name="mariam mariam" userId="6f51cb764f70d1fd" providerId="Windows Live" clId="Web-{E9B33323-D0F1-46BF-BA25-4D8FFD7783A7}" dt="2023-03-20T15:42:11.348" v="267"/>
          <ac:spMkLst>
            <pc:docMk/>
            <pc:sldMk cId="1446605229" sldId="259"/>
            <ac:spMk id="2" creationId="{506703A7-2CBB-9E48-84B3-144B43F8E7F2}"/>
          </ac:spMkLst>
        </pc:spChg>
        <pc:spChg chg="del">
          <ac:chgData name="mariam mariam" userId="6f51cb764f70d1fd" providerId="Windows Live" clId="Web-{E9B33323-D0F1-46BF-BA25-4D8FFD7783A7}" dt="2023-03-20T14:39:39.947" v="32"/>
          <ac:spMkLst>
            <pc:docMk/>
            <pc:sldMk cId="1446605229" sldId="259"/>
            <ac:spMk id="3" creationId="{C8E05D8C-071C-C905-FA99-6879ABBFEBD6}"/>
          </ac:spMkLst>
        </pc:spChg>
        <pc:spChg chg="add mod">
          <ac:chgData name="mariam mariam" userId="6f51cb764f70d1fd" providerId="Windows Live" clId="Web-{E9B33323-D0F1-46BF-BA25-4D8FFD7783A7}" dt="2023-03-20T15:42:11.348" v="267"/>
          <ac:spMkLst>
            <pc:docMk/>
            <pc:sldMk cId="1446605229" sldId="259"/>
            <ac:spMk id="5" creationId="{4F50146A-9C88-94F9-C0F1-808CE443E334}"/>
          </ac:spMkLst>
        </pc:spChg>
        <pc:spChg chg="add del">
          <ac:chgData name="mariam mariam" userId="6f51cb764f70d1fd" providerId="Windows Live" clId="Web-{E9B33323-D0F1-46BF-BA25-4D8FFD7783A7}" dt="2023-03-20T15:42:11.348" v="267"/>
          <ac:spMkLst>
            <pc:docMk/>
            <pc:sldMk cId="1446605229" sldId="259"/>
            <ac:spMk id="42" creationId="{2437C4A8-8E3A-4ADA-93B9-64737CE1ABB1}"/>
          </ac:spMkLst>
        </pc:spChg>
        <pc:spChg chg="add del">
          <ac:chgData name="mariam mariam" userId="6f51cb764f70d1fd" providerId="Windows Live" clId="Web-{E9B33323-D0F1-46BF-BA25-4D8FFD7783A7}" dt="2023-03-20T15:42:11.348" v="267"/>
          <ac:spMkLst>
            <pc:docMk/>
            <pc:sldMk cId="1446605229" sldId="259"/>
            <ac:spMk id="44" creationId="{4E1EF4E8-5513-4BF5-BC41-04645281C672}"/>
          </ac:spMkLst>
        </pc:spChg>
        <pc:spChg chg="add del">
          <ac:chgData name="mariam mariam" userId="6f51cb764f70d1fd" providerId="Windows Live" clId="Web-{E9B33323-D0F1-46BF-BA25-4D8FFD7783A7}" dt="2023-03-20T15:42:11.348" v="267"/>
          <ac:spMkLst>
            <pc:docMk/>
            <pc:sldMk cId="1446605229" sldId="259"/>
            <ac:spMk id="79" creationId="{83C375E8-F6F8-46A9-AAA9-EDE318CADC6B}"/>
          </ac:spMkLst>
        </pc:spChg>
        <pc:spChg chg="add del">
          <ac:chgData name="mariam mariam" userId="6f51cb764f70d1fd" providerId="Windows Live" clId="Web-{E9B33323-D0F1-46BF-BA25-4D8FFD7783A7}" dt="2023-03-20T15:42:11.348" v="267"/>
          <ac:spMkLst>
            <pc:docMk/>
            <pc:sldMk cId="1446605229" sldId="259"/>
            <ac:spMk id="84" creationId="{1C582B07-D0F0-4B6B-A5D9-D2F192CB3A4E}"/>
          </ac:spMkLst>
        </pc:spChg>
        <pc:spChg chg="add del">
          <ac:chgData name="mariam mariam" userId="6f51cb764f70d1fd" providerId="Windows Live" clId="Web-{E9B33323-D0F1-46BF-BA25-4D8FFD7783A7}" dt="2023-03-20T15:42:11.348" v="267"/>
          <ac:spMkLst>
            <pc:docMk/>
            <pc:sldMk cId="1446605229" sldId="259"/>
            <ac:spMk id="119" creationId="{E6EB8E89-B39B-4271-9D20-17C3D1CB8509}"/>
          </ac:spMkLst>
        </pc:spChg>
        <pc:grpChg chg="add del">
          <ac:chgData name="mariam mariam" userId="6f51cb764f70d1fd" providerId="Windows Live" clId="Web-{E9B33323-D0F1-46BF-BA25-4D8FFD7783A7}" dt="2023-03-20T15:42:11.348" v="267"/>
          <ac:grpSpMkLst>
            <pc:docMk/>
            <pc:sldMk cId="1446605229" sldId="259"/>
            <ac:grpSpMk id="9" creationId="{748618E9-EE2D-4864-9EEE-58939BD4FBBA}"/>
          </ac:grpSpMkLst>
        </pc:grpChg>
        <pc:grpChg chg="add del">
          <ac:chgData name="mariam mariam" userId="6f51cb764f70d1fd" providerId="Windows Live" clId="Web-{E9B33323-D0F1-46BF-BA25-4D8FFD7783A7}" dt="2023-03-20T15:42:11.348" v="267"/>
          <ac:grpSpMkLst>
            <pc:docMk/>
            <pc:sldMk cId="1446605229" sldId="259"/>
            <ac:grpSpMk id="46" creationId="{88ABB63B-B6EE-43AF-9C37-0924518E53E3}"/>
          </ac:grpSpMkLst>
        </pc:grpChg>
        <pc:grpChg chg="add del">
          <ac:chgData name="mariam mariam" userId="6f51cb764f70d1fd" providerId="Windows Live" clId="Web-{E9B33323-D0F1-46BF-BA25-4D8FFD7783A7}" dt="2023-03-20T15:42:11.348" v="267"/>
          <ac:grpSpMkLst>
            <pc:docMk/>
            <pc:sldMk cId="1446605229" sldId="259"/>
            <ac:grpSpMk id="86" creationId="{117B0BF7-CBF3-4C3A-B491-0CEF7B7C1EC2}"/>
          </ac:grpSpMkLst>
        </pc:grpChg>
        <pc:picChg chg="add mod ord">
          <ac:chgData name="mariam mariam" userId="6f51cb764f70d1fd" providerId="Windows Live" clId="Web-{E9B33323-D0F1-46BF-BA25-4D8FFD7783A7}" dt="2023-03-20T15:42:11.348" v="267"/>
          <ac:picMkLst>
            <pc:docMk/>
            <pc:sldMk cId="1446605229" sldId="259"/>
            <ac:picMk id="4" creationId="{E96FDF7B-25BE-0E9B-209C-2425FAEDFEB4}"/>
          </ac:picMkLst>
        </pc:picChg>
      </pc:sldChg>
      <pc:sldChg chg="addSp delSp modSp new mod modTransition setBg">
        <pc:chgData name="mariam mariam" userId="6f51cb764f70d1fd" providerId="Windows Live" clId="Web-{E9B33323-D0F1-46BF-BA25-4D8FFD7783A7}" dt="2023-03-20T16:05:35.807" v="488"/>
        <pc:sldMkLst>
          <pc:docMk/>
          <pc:sldMk cId="613179186" sldId="260"/>
        </pc:sldMkLst>
        <pc:spChg chg="mod ord">
          <ac:chgData name="mariam mariam" userId="6f51cb764f70d1fd" providerId="Windows Live" clId="Web-{E9B33323-D0F1-46BF-BA25-4D8FFD7783A7}" dt="2023-03-20T15:47:39.747" v="279"/>
          <ac:spMkLst>
            <pc:docMk/>
            <pc:sldMk cId="613179186" sldId="260"/>
            <ac:spMk id="2" creationId="{A81BE1FC-87AC-4C13-119E-9150D3E0E9E9}"/>
          </ac:spMkLst>
        </pc:spChg>
        <pc:spChg chg="del">
          <ac:chgData name="mariam mariam" userId="6f51cb764f70d1fd" providerId="Windows Live" clId="Web-{E9B33323-D0F1-46BF-BA25-4D8FFD7783A7}" dt="2023-03-20T15:47:11.606" v="278"/>
          <ac:spMkLst>
            <pc:docMk/>
            <pc:sldMk cId="613179186" sldId="260"/>
            <ac:spMk id="3" creationId="{0DA6AE45-92F9-FBA2-FAE5-2DD0C8B3EAE8}"/>
          </ac:spMkLst>
        </pc:spChg>
        <pc:spChg chg="add mod">
          <ac:chgData name="mariam mariam" userId="6f51cb764f70d1fd" providerId="Windows Live" clId="Web-{E9B33323-D0F1-46BF-BA25-4D8FFD7783A7}" dt="2023-03-20T16:04:03.086" v="487" actId="14100"/>
          <ac:spMkLst>
            <pc:docMk/>
            <pc:sldMk cId="613179186" sldId="260"/>
            <ac:spMk id="5" creationId="{9CF63259-95BE-098B-8D56-800B5B5D8C77}"/>
          </ac:spMkLst>
        </pc:spChg>
        <pc:spChg chg="add mod">
          <ac:chgData name="mariam mariam" userId="6f51cb764f70d1fd" providerId="Windows Live" clId="Web-{E9B33323-D0F1-46BF-BA25-4D8FFD7783A7}" dt="2023-03-20T16:02:27.271" v="480" actId="20577"/>
          <ac:spMkLst>
            <pc:docMk/>
            <pc:sldMk cId="613179186" sldId="260"/>
            <ac:spMk id="8" creationId="{1667A8C7-08E2-69F0-01EC-63D8A5C7408F}"/>
          </ac:spMkLst>
        </pc:spChg>
        <pc:spChg chg="add">
          <ac:chgData name="mariam mariam" userId="6f51cb764f70d1fd" providerId="Windows Live" clId="Web-{E9B33323-D0F1-46BF-BA25-4D8FFD7783A7}" dt="2023-03-20T15:47:39.747" v="279"/>
          <ac:spMkLst>
            <pc:docMk/>
            <pc:sldMk cId="613179186" sldId="260"/>
            <ac:spMk id="11" creationId="{107134A1-6E23-4417-8A0E-6B7013EE74C7}"/>
          </ac:spMkLst>
        </pc:spChg>
        <pc:spChg chg="add">
          <ac:chgData name="mariam mariam" userId="6f51cb764f70d1fd" providerId="Windows Live" clId="Web-{E9B33323-D0F1-46BF-BA25-4D8FFD7783A7}" dt="2023-03-20T15:47:39.747" v="279"/>
          <ac:spMkLst>
            <pc:docMk/>
            <pc:sldMk cId="613179186" sldId="260"/>
            <ac:spMk id="46" creationId="{4CB47DB7-904B-416E-8C82-41DA194E038B}"/>
          </ac:spMkLst>
        </pc:spChg>
        <pc:grpChg chg="add">
          <ac:chgData name="mariam mariam" userId="6f51cb764f70d1fd" providerId="Windows Live" clId="Web-{E9B33323-D0F1-46BF-BA25-4D8FFD7783A7}" dt="2023-03-20T15:47:39.747" v="279"/>
          <ac:grpSpMkLst>
            <pc:docMk/>
            <pc:sldMk cId="613179186" sldId="260"/>
            <ac:grpSpMk id="13" creationId="{27A2371D-E95E-4E2E-ABB9-D6409A537FC6}"/>
          </ac:grpSpMkLst>
        </pc:grpChg>
        <pc:picChg chg="add mod ord">
          <ac:chgData name="mariam mariam" userId="6f51cb764f70d1fd" providerId="Windows Live" clId="Web-{E9B33323-D0F1-46BF-BA25-4D8FFD7783A7}" dt="2023-03-20T15:47:39.747" v="279"/>
          <ac:picMkLst>
            <pc:docMk/>
            <pc:sldMk cId="613179186" sldId="260"/>
            <ac:picMk id="4" creationId="{7F8091E3-06A4-37AA-8742-31E45B9B39FF}"/>
          </ac:picMkLst>
        </pc:picChg>
      </pc:sldChg>
      <pc:sldChg chg="addSp delSp modSp new mod modTransition setBg">
        <pc:chgData name="mariam mariam" userId="6f51cb764f70d1fd" providerId="Windows Live" clId="Web-{E9B33323-D0F1-46BF-BA25-4D8FFD7783A7}" dt="2023-03-20T16:30:35.878" v="734"/>
        <pc:sldMkLst>
          <pc:docMk/>
          <pc:sldMk cId="3339838877" sldId="261"/>
        </pc:sldMkLst>
        <pc:spChg chg="mod">
          <ac:chgData name="mariam mariam" userId="6f51cb764f70d1fd" providerId="Windows Live" clId="Web-{E9B33323-D0F1-46BF-BA25-4D8FFD7783A7}" dt="2023-03-20T16:12:16.958" v="537" actId="20577"/>
          <ac:spMkLst>
            <pc:docMk/>
            <pc:sldMk cId="3339838877" sldId="261"/>
            <ac:spMk id="2" creationId="{9C943D80-A8AC-C229-26C8-5EFBB228DC3D}"/>
          </ac:spMkLst>
        </pc:spChg>
        <pc:spChg chg="del">
          <ac:chgData name="mariam mariam" userId="6f51cb764f70d1fd" providerId="Windows Live" clId="Web-{E9B33323-D0F1-46BF-BA25-4D8FFD7783A7}" dt="2023-03-20T16:10:50.034" v="513"/>
          <ac:spMkLst>
            <pc:docMk/>
            <pc:sldMk cId="3339838877" sldId="261"/>
            <ac:spMk id="3" creationId="{AEE25D3D-79C7-092A-7EBB-A439268C23CE}"/>
          </ac:spMkLst>
        </pc:spChg>
        <pc:spChg chg="add mod">
          <ac:chgData name="mariam mariam" userId="6f51cb764f70d1fd" providerId="Windows Live" clId="Web-{E9B33323-D0F1-46BF-BA25-4D8FFD7783A7}" dt="2023-03-20T16:28:02.624" v="733" actId="14100"/>
          <ac:spMkLst>
            <pc:docMk/>
            <pc:sldMk cId="3339838877" sldId="261"/>
            <ac:spMk id="5" creationId="{B679592B-6C33-D981-2F80-80CEC1BA55DF}"/>
          </ac:spMkLst>
        </pc:spChg>
        <pc:spChg chg="add mod">
          <ac:chgData name="mariam mariam" userId="6f51cb764f70d1fd" providerId="Windows Live" clId="Web-{E9B33323-D0F1-46BF-BA25-4D8FFD7783A7}" dt="2023-03-20T16:27:28.451" v="726" actId="20577"/>
          <ac:spMkLst>
            <pc:docMk/>
            <pc:sldMk cId="3339838877" sldId="261"/>
            <ac:spMk id="8" creationId="{D37CB0C6-1DC4-7434-52E8-8B7A00394845}"/>
          </ac:spMkLst>
        </pc:spChg>
        <pc:spChg chg="add">
          <ac:chgData name="mariam mariam" userId="6f51cb764f70d1fd" providerId="Windows Live" clId="Web-{E9B33323-D0F1-46BF-BA25-4D8FFD7783A7}" dt="2023-03-20T16:11:13.613" v="514"/>
          <ac:spMkLst>
            <pc:docMk/>
            <pc:sldMk cId="3339838877" sldId="261"/>
            <ac:spMk id="11" creationId="{1C582B07-D0F0-4B6B-A5D9-D2F192CB3A4E}"/>
          </ac:spMkLst>
        </pc:spChg>
        <pc:spChg chg="add">
          <ac:chgData name="mariam mariam" userId="6f51cb764f70d1fd" providerId="Windows Live" clId="Web-{E9B33323-D0F1-46BF-BA25-4D8FFD7783A7}" dt="2023-03-20T16:11:13.613" v="514"/>
          <ac:spMkLst>
            <pc:docMk/>
            <pc:sldMk cId="3339838877" sldId="261"/>
            <ac:spMk id="46" creationId="{BEAC0A80-07D3-49CB-87C3-BC34F219DFF7}"/>
          </ac:spMkLst>
        </pc:spChg>
        <pc:grpChg chg="add">
          <ac:chgData name="mariam mariam" userId="6f51cb764f70d1fd" providerId="Windows Live" clId="Web-{E9B33323-D0F1-46BF-BA25-4D8FFD7783A7}" dt="2023-03-20T16:11:13.613" v="514"/>
          <ac:grpSpMkLst>
            <pc:docMk/>
            <pc:sldMk cId="3339838877" sldId="261"/>
            <ac:grpSpMk id="13" creationId="{4D431671-5191-4947-8899-E90505A70426}"/>
          </ac:grpSpMkLst>
        </pc:grpChg>
        <pc:picChg chg="add mod ord">
          <ac:chgData name="mariam mariam" userId="6f51cb764f70d1fd" providerId="Windows Live" clId="Web-{E9B33323-D0F1-46BF-BA25-4D8FFD7783A7}" dt="2023-03-20T16:11:13.613" v="514"/>
          <ac:picMkLst>
            <pc:docMk/>
            <pc:sldMk cId="3339838877" sldId="261"/>
            <ac:picMk id="4" creationId="{2878BBA5-4573-DD37-4CE4-8458787A5289}"/>
          </ac:picMkLst>
        </pc:picChg>
      </pc:sldChg>
      <pc:sldChg chg="addSp delSp modSp new">
        <pc:chgData name="mariam mariam" userId="6f51cb764f70d1fd" providerId="Windows Live" clId="Web-{E9B33323-D0F1-46BF-BA25-4D8FFD7783A7}" dt="2023-03-20T16:37:01.998" v="760" actId="1076"/>
        <pc:sldMkLst>
          <pc:docMk/>
          <pc:sldMk cId="78765365" sldId="262"/>
        </pc:sldMkLst>
        <pc:spChg chg="mod">
          <ac:chgData name="mariam mariam" userId="6f51cb764f70d1fd" providerId="Windows Live" clId="Web-{E9B33323-D0F1-46BF-BA25-4D8FFD7783A7}" dt="2023-03-20T16:36:25.919" v="758" actId="20577"/>
          <ac:spMkLst>
            <pc:docMk/>
            <pc:sldMk cId="78765365" sldId="262"/>
            <ac:spMk id="2" creationId="{DA332A20-AEED-3758-E76B-1A4D5CE6D9F2}"/>
          </ac:spMkLst>
        </pc:spChg>
        <pc:spChg chg="del">
          <ac:chgData name="mariam mariam" userId="6f51cb764f70d1fd" providerId="Windows Live" clId="Web-{E9B33323-D0F1-46BF-BA25-4D8FFD7783A7}" dt="2023-03-20T16:36:52.138" v="759"/>
          <ac:spMkLst>
            <pc:docMk/>
            <pc:sldMk cId="78765365" sldId="262"/>
            <ac:spMk id="3" creationId="{0BAD4D0F-62C7-CB66-6A81-CAF7C2ED0179}"/>
          </ac:spMkLst>
        </pc:spChg>
        <pc:picChg chg="add mod ord">
          <ac:chgData name="mariam mariam" userId="6f51cb764f70d1fd" providerId="Windows Live" clId="Web-{E9B33323-D0F1-46BF-BA25-4D8FFD7783A7}" dt="2023-03-20T16:37:01.998" v="760" actId="1076"/>
          <ac:picMkLst>
            <pc:docMk/>
            <pc:sldMk cId="78765365" sldId="262"/>
            <ac:picMk id="4" creationId="{8BFDAFDB-B5C5-2FA3-28D2-8C8600F280A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9C2A2FF-5025-48E4-9C4D-2B334BADC9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D7646E-A183-4F77-9E81-D59F6AC04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EB86-C859-4FB1-AF63-0E02C15A7576}" type="datetime1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43DCFF-DC6B-4B1E-9C88-18928305E4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98BB6B-A520-49F3-A444-185722FE3F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E9D3-74F5-4D6E-98B9-D3AD70AA1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94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34A9D-EE97-41FF-B9EC-7ED6ECF996EA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28CA-7EEA-495E-BA4A-0D20ACEAEA9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4971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328CA-7EEA-495E-BA4A-0D20ACEAEA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1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9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4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8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4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2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4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6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zzKzZINBQ&amp;ab_channel=VarduhiBabikya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IgWbr7z4A&amp;ab_channel=%D4%BA%D5%A1%D5%B4%D5%A1%D5%B6%D6%81%D5%A5%D6%82%D5%8F%D5%A5%D5%B2%D5%A5%D5%AF%D5%A1%D5%BF%D5%BE%D5%B8%D6%82%D5%A9%D5%B5%D5%B8%D6%82%D5%B6.HaykBlbulya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EyUYvJYnU&amp;ab_channel=%D5%95%D5%A3%D5%BF%D5%A1%D5%AF%D5%A1%D6%80%D5%A7%D4%BB%D5%B4%D5%A1%D5%B6%D5%A1%25D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P9VUNB0-c&amp;ab_channel=%D4%BA%D5%A1%D5%B4%D5%A1%D5%B6%D6%81%D5%A5%D6%82%D5%8F%D5%A5%D5%B2%D5%A5%D5%AF%D5%A1%D5%BF%D5%BE%D5%B8%D6%82%D5%A9%D5%B5%D5%B8%D6%82%D5%B6.HaykBlbulya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56Nimyt6-s&amp;ab_channel=%D5%95%D5%A3%D5%BF%D5%A1%D5%AF%D5%A1%D6%80%D5%BF%D5%A5%D5%B2%D5%A5%D5%AF%D5%B8%D6%82%D5%A9%D5%B5%D5%B8%D6%82%D5%B6%D5%B6%D5%A5%D6%8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C7A2BB-E03E-436B-ABA5-3EBC8FB40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6DC0849-A033-4B02-97FE-B41AD9A86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3ADCA7D-864A-49AD-B820-102F220EA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957E947-1347-4EB3-89EB-DF85D94E2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8B5FAB9-675C-4906-A39C-BCFD68929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C524971-DA3C-4B74-A99D-95CECD50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BDB683-BC6A-4522-82A5-C7457201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41560A9-0B55-472F-8261-6951E27C5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874A14-7926-47E8-947C-904C98B0E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3E5598F-2EAC-49C0-B77B-95438A8ED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C8993AC-196C-48AC-BCE3-3E71814D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17F3CA-CF3E-4CD8-B001-2BDF09D76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5237402-E5C4-470B-955F-F3A886776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315EAA5-98ED-4276-880E-4E3789CEA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7F94794-653E-45B6-811B-8081788A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2DE38F-FC85-4274-8C84-8E75162E6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4AF14C3-798E-4C02-A6B4-165D003D7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53D4C15-2F93-446B-AF2D-82072EC01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9026E7-4EC6-47AE-A989-318A5CA6B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6DEDA5A-47AA-4ED0-897C-C0B1873B6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061821F-242E-4E40-B305-9048634C0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0734AE8-EEDD-4DCB-9723-087DC2EC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6DB511B-1563-4336-AFBB-D561A7C0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5CEC4A9-4067-4D92-A28E-EE8152717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B783B25-A3A3-45C4-B04C-A11644250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31178CD-3DE0-4C42-811C-7BC881FB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926C508-8BE5-4ACF-A219-09B5D995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58DEC2-3409-477A-84B4-A5D297FB0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EE3E226-6EDA-4FC4-B670-9590DD5CE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BC874A8-EE7F-4F92-AAEA-40B18D939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3D647B-0C43-4C02-9BD2-A01859FD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C6DE01B-DD35-4B52-A72E-57E60E226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25" y="746840"/>
            <a:ext cx="5402454" cy="2510445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 dirty="0" err="1">
                <a:latin typeface="Calibri"/>
                <a:cs typeface="Calibri"/>
              </a:rPr>
              <a:t>Նախագծային</a:t>
            </a:r>
            <a:r>
              <a:rPr lang="ru-RU" sz="4200" dirty="0">
                <a:latin typeface="Calibri"/>
                <a:cs typeface="Calibri"/>
              </a:rPr>
              <a:t> </a:t>
            </a:r>
            <a:r>
              <a:rPr lang="ru-RU" sz="4200" dirty="0" err="1">
                <a:latin typeface="Calibri"/>
                <a:cs typeface="Calibri"/>
              </a:rPr>
              <a:t>աշխատանք</a:t>
            </a:r>
            <a:br>
              <a:rPr lang="ru-RU" sz="4200" dirty="0">
                <a:latin typeface="Calibri"/>
                <a:cs typeface="Calibri"/>
              </a:rPr>
            </a:br>
            <a:br>
              <a:rPr lang="ru-RU" sz="4200" dirty="0">
                <a:latin typeface="Calibri"/>
                <a:cs typeface="Calibri"/>
              </a:rPr>
            </a:br>
            <a:endParaRPr lang="ru-RU" sz="4200" dirty="0">
              <a:latin typeface="Calibri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25" y="3425899"/>
            <a:ext cx="5185297" cy="23097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000" dirty="0"/>
              <a:t>    </a:t>
            </a:r>
            <a:r>
              <a:rPr lang="ru-RU" sz="4000" dirty="0" err="1"/>
              <a:t>Վայրի</a:t>
            </a:r>
            <a:r>
              <a:rPr lang="ru-RU" sz="4000" dirty="0"/>
              <a:t> </a:t>
            </a:r>
            <a:r>
              <a:rPr lang="ru-RU" sz="4000" dirty="0" err="1"/>
              <a:t>բույսեր</a:t>
            </a:r>
            <a:endParaRPr lang="ru-RU" sz="4000" dirty="0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218D3B53-4071-48E8-9CB1-4566DAFA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260044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Рисунок 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3659D5F-8862-35C6-168C-8E6605249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0" r="25431" b="-1"/>
          <a:stretch/>
        </p:blipFill>
        <p:spPr>
          <a:xfrm>
            <a:off x="6062050" y="-1554"/>
            <a:ext cx="6120571" cy="685799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A2371D-E95E-4E2E-ABB9-D6409A537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814C69-0E8C-49A3-8452-971CA8350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E24DB3-D306-4D9D-AD7B-F535197C0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1B06E0-67DD-4302-8D19-639196972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BD0468-E45E-4063-8C2D-BB5557741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42838F-C61E-4F82-8E97-8A10316F4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2F4E59-35DF-48ED-8513-D9C995716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2710FE-BF9F-4ADD-82DE-7AF0AB1F5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B014AE-E9E4-4054-BE0F-1BC2F089B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EA021B-C8B0-48F9-B1CB-A8C2E1B85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9EAB92-8EB1-450F-9DC7-CAFA5FDA9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A1EBB7-483A-419C-B619-AA3C9184C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469A02-6DCF-4CBC-8B1F-E0B48A98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6D0931D-7905-4655-B3A8-BD385587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F31427-7414-48AC-A250-D356CBC4B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C8C5AE1-943C-444C-BEEB-756028247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1751FEB-FFE8-484E-AF44-58FB0C2F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EB40B-97E7-4435-BAE6-0BAC8689D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19CDDE6-0CB4-4518-936D-351D7114F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CD8E96-63B2-4A76-9FA4-FD574945D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06729F-61CD-43D7-900D-23C5CF828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A936353-A06F-4862-B713-D8761651C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CB75089-81A0-414F-880B-613FBC710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984B25A-77CE-42BE-8D5D-3E56ADB36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C0E8CB-51AD-4D39-860D-95F982066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27B6EA0-1EC1-4EFC-A024-326C5FB6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A37A491-22B7-497B-B872-FDB00072E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725797-7F94-4684-9B61-BE629666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504F75D-D3A8-44BD-970F-4F37060BB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8E41E9-3A9D-4D8E-AF15-A6369C26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2194DC5-C581-452C-B403-012A01F8A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414A6B-23ED-46F4-982A-69E5E537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CB47DB7-904B-416E-8C82-41DA194E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цветок, растение, энцелия мучнистая&#10;&#10;Автоматически созданное описание">
            <a:extLst>
              <a:ext uri="{FF2B5EF4-FFF2-40B4-BE49-F238E27FC236}">
                <a16:creationId xmlns:a16="http://schemas.microsoft.com/office/drawing/2014/main" id="{1574DA29-97E6-9BC2-A0C7-519237D43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8404"/>
          <a:stretch/>
        </p:blipFill>
        <p:spPr>
          <a:xfrm>
            <a:off x="-23207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A0EBD-791E-EC17-4DD9-61B0C997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8351994" cy="13753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>
                <a:solidFill>
                  <a:srgbClr val="FFFFFF"/>
                </a:solidFill>
              </a:rPr>
              <a:t> Վայոց ձորի մարզի , Սարավանի հիմնական դպրոցի 2- րդ դասարանի աշակերտներ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F1448F-47D3-26F7-8EAB-02C2AA67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7551724" cy="3822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      </a:t>
            </a:r>
            <a:endParaRPr lang="en-US" sz="4400">
              <a:solidFill>
                <a:srgbClr val="FFFFFF"/>
              </a:solidFill>
            </a:endParaRPr>
          </a:p>
          <a:p>
            <a:pPr>
              <a:buClr>
                <a:srgbClr val="8D87A6"/>
              </a:buClr>
            </a:pPr>
            <a:r>
              <a:rPr lang="en-US" sz="4400" dirty="0">
                <a:solidFill>
                  <a:srgbClr val="FFFFFF"/>
                </a:solidFill>
              </a:rPr>
              <a:t>           </a:t>
            </a:r>
            <a:r>
              <a:rPr lang="en-US" sz="4800" dirty="0" err="1">
                <a:solidFill>
                  <a:srgbClr val="FFFFFF"/>
                </a:solidFill>
              </a:rPr>
              <a:t>Շնորհակալություն</a:t>
            </a:r>
          </a:p>
        </p:txBody>
      </p:sp>
    </p:spTree>
    <p:extLst>
      <p:ext uri="{BB962C8B-B14F-4D97-AF65-F5344CB8AC3E}">
        <p14:creationId xmlns:p14="http://schemas.microsoft.com/office/powerpoint/2010/main" val="3808977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D5384D5-F4E0-DB07-31C1-268FB76B8189}"/>
              </a:ext>
            </a:extLst>
          </p:cNvPr>
          <p:cNvSpPr/>
          <p:nvPr/>
        </p:nvSpPr>
        <p:spPr>
          <a:xfrm>
            <a:off x="691116" y="921488"/>
            <a:ext cx="10384463" cy="4926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Առարկա</a:t>
            </a:r>
            <a:r>
              <a:rPr lang="ru-RU" sz="3600" dirty="0"/>
              <a:t> -</a:t>
            </a:r>
            <a:r>
              <a:rPr lang="ru-RU" sz="3600" dirty="0" err="1"/>
              <a:t>Ես</a:t>
            </a:r>
            <a:r>
              <a:rPr lang="ru-RU" sz="3600" dirty="0"/>
              <a:t> և </a:t>
            </a:r>
            <a:r>
              <a:rPr lang="ru-RU" sz="3600" dirty="0" err="1"/>
              <a:t>շրջակա</a:t>
            </a:r>
            <a:r>
              <a:rPr lang="ru-RU" sz="3600" dirty="0"/>
              <a:t> </a:t>
            </a:r>
            <a:r>
              <a:rPr lang="ru-RU" sz="3600" dirty="0" err="1"/>
              <a:t>աշխարհը</a:t>
            </a:r>
          </a:p>
          <a:p>
            <a:pPr algn="ctr"/>
            <a:r>
              <a:rPr lang="ru-RU" sz="3600" dirty="0"/>
              <a:t>          </a:t>
            </a:r>
            <a:r>
              <a:rPr lang="ru-RU" sz="3600" dirty="0" err="1"/>
              <a:t>Դասարան</a:t>
            </a:r>
            <a:r>
              <a:rPr lang="ru-RU" sz="3600" dirty="0"/>
              <a:t>  - 2-րդ                  </a:t>
            </a:r>
          </a:p>
          <a:p>
            <a:pPr algn="ctr"/>
            <a:r>
              <a:rPr lang="ru-RU" sz="3600" dirty="0" err="1"/>
              <a:t>Թեմա</a:t>
            </a:r>
            <a:r>
              <a:rPr lang="ru-RU" sz="3600" dirty="0"/>
              <a:t>- </a:t>
            </a:r>
            <a:r>
              <a:rPr lang="ru-RU" sz="3600" dirty="0" err="1"/>
              <a:t>Վայրի</a:t>
            </a:r>
            <a:r>
              <a:rPr lang="ru-RU" sz="3600" dirty="0"/>
              <a:t> </a:t>
            </a:r>
            <a:r>
              <a:rPr lang="ru-RU" sz="3600" dirty="0" err="1"/>
              <a:t>բույսեր</a:t>
            </a:r>
            <a:endParaRPr lang="ru-RU" sz="3600"/>
          </a:p>
          <a:p>
            <a:pPr algn="ctr"/>
            <a:r>
              <a:rPr lang="ru-RU" sz="3600" dirty="0" err="1"/>
              <a:t>Նախագիտելիքներ</a:t>
            </a:r>
            <a:r>
              <a:rPr lang="ru-RU" sz="3600" dirty="0"/>
              <a:t> - </a:t>
            </a:r>
            <a:r>
              <a:rPr lang="ru-RU" sz="3600" dirty="0" err="1"/>
              <a:t>Բույսերի</a:t>
            </a:r>
            <a:r>
              <a:rPr lang="ru-RU" sz="3600" dirty="0"/>
              <a:t> </a:t>
            </a:r>
            <a:r>
              <a:rPr lang="ru-RU" sz="3600" dirty="0" err="1"/>
              <a:t>տեսակները</a:t>
            </a:r>
            <a:r>
              <a:rPr lang="ru-RU" sz="3600" dirty="0"/>
              <a:t>,</a:t>
            </a:r>
          </a:p>
          <a:p>
            <a:pPr algn="ctr"/>
            <a:r>
              <a:rPr lang="ru-RU" sz="3600" dirty="0" err="1"/>
              <a:t>կազմությունը</a:t>
            </a:r>
            <a:r>
              <a:rPr lang="ru-RU" sz="3600" dirty="0"/>
              <a:t> , </a:t>
            </a:r>
            <a:r>
              <a:rPr lang="ru-RU" sz="3600" dirty="0" err="1"/>
              <a:t>Հայաստանի</a:t>
            </a:r>
            <a:r>
              <a:rPr lang="ru-RU" sz="3600" dirty="0"/>
              <a:t> </a:t>
            </a:r>
            <a:r>
              <a:rPr lang="ru-RU" sz="3600" dirty="0" err="1"/>
              <a:t>բուսական</a:t>
            </a:r>
            <a:r>
              <a:rPr lang="ru-RU" sz="3600" dirty="0"/>
              <a:t> </a:t>
            </a:r>
            <a:r>
              <a:rPr lang="ru-RU" sz="3600" dirty="0" err="1"/>
              <a:t>լայն</a:t>
            </a:r>
            <a:r>
              <a:rPr lang="ru-RU" sz="3600" dirty="0"/>
              <a:t> </a:t>
            </a:r>
            <a:r>
              <a:rPr lang="ru-RU" sz="3600" dirty="0" err="1"/>
              <a:t>աշխարհը</a:t>
            </a:r>
            <a:r>
              <a:rPr lang="ru-RU" sz="3600" dirty="0"/>
              <a:t>, </a:t>
            </a:r>
            <a:r>
              <a:rPr lang="ru-RU" sz="3600" dirty="0" err="1"/>
              <a:t>խոտաբույսեր</a:t>
            </a:r>
            <a:r>
              <a:rPr lang="ru-RU" sz="3600" dirty="0"/>
              <a:t> և </a:t>
            </a:r>
            <a:r>
              <a:rPr lang="ru-RU" sz="3600" dirty="0" err="1"/>
              <a:t>դրանց</a:t>
            </a:r>
            <a:r>
              <a:rPr lang="ru-RU" sz="3600" dirty="0"/>
              <a:t> </a:t>
            </a:r>
            <a:r>
              <a:rPr lang="ru-RU" sz="3600" dirty="0" err="1"/>
              <a:t>օգտագործման</a:t>
            </a:r>
            <a:r>
              <a:rPr lang="ru-RU" sz="3600" dirty="0"/>
              <a:t> </a:t>
            </a:r>
            <a:r>
              <a:rPr lang="ru-RU" sz="3600" dirty="0" err="1"/>
              <a:t>եղանակները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249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00664F4-FC70-499C-8870-47C5E7F7C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40D9A20-BB54-4D9B-8DC5-B3FCEB6A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DE90997-C81A-4AB6-9702-67C5F021F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5471E8D-8BAC-445A-B933-D9EE271A5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961363A-4566-40C7-B8F6-64803429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163781-2E50-4EB3-96D8-36BF197E0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4710C48-13C3-4C00-955F-0213597FE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B7B0498-12F9-46B3-BFE9-BEE538740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AFC37DB-FDF4-4F76-9841-9B722944D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7F14CB4-D8E3-4D86-83B0-39F1A77A0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BD9FB74-04F7-41FA-B538-94F94C9DC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240BC8E-6953-459F-877D-47297FF5D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3C40702-CC93-473C-988E-C631EBC4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8458DD9-938D-43DF-BAD4-04FB2D8CA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C124F2A-F8FD-4DA2-AB8B-1672D383B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AAB02A8-D376-43BD-B7B0-14A7D306B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8258320-1AF4-4C20-81B3-57DA797BD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0F2DDE7-620C-43F2-9FB4-461F464B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2CB12A7-DC3C-4D1F-A310-544A71392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17E9F21-15D4-4AA7-BE85-C43720F9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11FF234-0FBD-4981-A606-680A64A9C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09D0165-9591-4103-AD68-E6086252E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FC8BFED-0A8A-4699-8AF2-FCBA99EAF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38F513B-FC2D-43ED-87CF-FBE0D5734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370E34A-DAC5-4273-B1BA-EE060878F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E1CC104-BC69-40F7-A022-FEC9D6070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DE27B41-D2B9-45AD-A6D4-5C82ABAA8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65CCA28-8335-4DE6-8DA2-DDC43991E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5355C16-1586-4D0A-B5BD-6D5A3CF0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A72735C-9079-4B0B-B2FC-71AD42D22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F1C4524-76C0-416E-8856-6482A4944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FA0D881-0848-4646-8666-B0095CCE4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67A72-11BE-CB10-DE04-9E7E8C6E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4424633" cy="1442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err="1"/>
              <a:t>Հայաստանի</a:t>
            </a:r>
            <a:r>
              <a:rPr lang="ru-RU" sz="3400"/>
              <a:t> </a:t>
            </a:r>
            <a:r>
              <a:rPr lang="ru-RU" sz="3400" err="1"/>
              <a:t>բուսական</a:t>
            </a:r>
            <a:r>
              <a:rPr lang="ru-RU" sz="3400"/>
              <a:t> </a:t>
            </a:r>
            <a:r>
              <a:rPr lang="ru-RU" sz="3400" err="1"/>
              <a:t>աշխարհը</a:t>
            </a:r>
          </a:p>
        </p:txBody>
      </p:sp>
      <p:sp>
        <p:nvSpPr>
          <p:cNvPr id="128" name="Right Triangle 127">
            <a:extLst>
              <a:ext uri="{FF2B5EF4-FFF2-40B4-BE49-F238E27FC236}">
                <a16:creationId xmlns:a16="http://schemas.microsoft.com/office/drawing/2014/main" id="{798A9DA0-E203-4DE8-987F-A64D106BF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152258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701E24-9923-F780-459E-91456A222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8" y="2340131"/>
            <a:ext cx="4424633" cy="35644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8D87A6"/>
              </a:buClr>
            </a:pPr>
            <a:r>
              <a:rPr lang="en-US" sz="1700"/>
              <a:t> </a:t>
            </a:r>
            <a:r>
              <a:rPr lang="en-US" sz="1700" err="1"/>
              <a:t>Հայաստանը</a:t>
            </a:r>
            <a:r>
              <a:rPr lang="en-US" sz="1700"/>
              <a:t>, </a:t>
            </a:r>
            <a:r>
              <a:rPr lang="en-US" sz="1700" err="1"/>
              <a:t>չնայած</a:t>
            </a:r>
            <a:r>
              <a:rPr lang="en-US" sz="1700"/>
              <a:t> </a:t>
            </a:r>
            <a:r>
              <a:rPr lang="en-US" sz="1700" err="1"/>
              <a:t>իր</a:t>
            </a:r>
            <a:r>
              <a:rPr lang="en-US" sz="1700"/>
              <a:t> </a:t>
            </a:r>
            <a:r>
              <a:rPr lang="en-US" sz="1700" err="1"/>
              <a:t>փոքր</a:t>
            </a:r>
            <a:r>
              <a:rPr lang="en-US" sz="1700"/>
              <a:t> </a:t>
            </a:r>
            <a:r>
              <a:rPr lang="en-US" sz="1700" err="1"/>
              <a:t>տարածքին</a:t>
            </a:r>
            <a:r>
              <a:rPr lang="en-US" sz="1700"/>
              <a:t>, </a:t>
            </a:r>
            <a:r>
              <a:rPr lang="en-US" sz="1700" err="1"/>
              <a:t>աչքի</a:t>
            </a:r>
            <a:r>
              <a:rPr lang="en-US" sz="1700"/>
              <a:t> է </a:t>
            </a:r>
            <a:r>
              <a:rPr lang="en-US" sz="1700" err="1"/>
              <a:t>ընկնում</a:t>
            </a:r>
            <a:r>
              <a:rPr lang="en-US" sz="1700"/>
              <a:t> </a:t>
            </a:r>
            <a:r>
              <a:rPr lang="en-US" sz="1700" err="1"/>
              <a:t>հարուստ</a:t>
            </a:r>
            <a:r>
              <a:rPr lang="en-US" sz="1700"/>
              <a:t> </a:t>
            </a:r>
            <a:r>
              <a:rPr lang="en-US" sz="1700" err="1"/>
              <a:t>բուսական</a:t>
            </a:r>
            <a:r>
              <a:rPr lang="en-US" sz="1700"/>
              <a:t> </a:t>
            </a:r>
            <a:r>
              <a:rPr lang="en-US" sz="1700" err="1"/>
              <a:t>բազմազանությամբ։Առաջին</a:t>
            </a:r>
            <a:r>
              <a:rPr lang="en-US" sz="1700"/>
              <a:t> </a:t>
            </a:r>
            <a:r>
              <a:rPr lang="en-US" sz="1700" err="1"/>
              <a:t>անգամ</a:t>
            </a:r>
            <a:r>
              <a:rPr lang="en-US" sz="1700"/>
              <a:t> </a:t>
            </a:r>
            <a:r>
              <a:rPr lang="en-US" sz="1700" err="1"/>
              <a:t>Հայաստանում</a:t>
            </a:r>
            <a:r>
              <a:rPr lang="en-US" sz="1700"/>
              <a:t> է </a:t>
            </a:r>
            <a:r>
              <a:rPr lang="en-US" sz="1700" err="1"/>
              <a:t>նկարագրվել</a:t>
            </a:r>
            <a:r>
              <a:rPr lang="en-US" sz="1700"/>
              <a:t> </a:t>
            </a:r>
            <a:r>
              <a:rPr lang="en-US" sz="1700" err="1"/>
              <a:t>բույսերի</a:t>
            </a:r>
            <a:r>
              <a:rPr lang="en-US" sz="1700"/>
              <a:t> 400 </a:t>
            </a:r>
            <a:r>
              <a:rPr lang="en-US" sz="1700" err="1"/>
              <a:t>տեսակ</a:t>
            </a:r>
            <a:r>
              <a:rPr lang="en-US" sz="1700"/>
              <a:t>, </a:t>
            </a:r>
            <a:r>
              <a:rPr lang="en-US" sz="1700" err="1"/>
              <a:t>որոնցից</a:t>
            </a:r>
            <a:r>
              <a:rPr lang="en-US" sz="1700"/>
              <a:t> 185-ը </a:t>
            </a:r>
            <a:r>
              <a:rPr lang="en-US" sz="1700" err="1"/>
              <a:t>հայտնաբերվել</a:t>
            </a:r>
            <a:r>
              <a:rPr lang="en-US" sz="1700"/>
              <a:t> է </a:t>
            </a:r>
            <a:r>
              <a:rPr lang="en-US" sz="1700" err="1"/>
              <a:t>նաև</a:t>
            </a:r>
            <a:r>
              <a:rPr lang="en-US" sz="1700"/>
              <a:t> </a:t>
            </a:r>
            <a:r>
              <a:rPr lang="en-US" sz="1700" err="1"/>
              <a:t>հարևան</a:t>
            </a:r>
            <a:r>
              <a:rPr lang="en-US" sz="1700"/>
              <a:t> </a:t>
            </a:r>
            <a:r>
              <a:rPr lang="en-US" sz="1700" err="1"/>
              <a:t>երկրներում</a:t>
            </a:r>
            <a:r>
              <a:rPr lang="en-US" sz="1700"/>
              <a:t>, </a:t>
            </a:r>
            <a:r>
              <a:rPr lang="en-US" sz="1700" err="1"/>
              <a:t>իսկ</a:t>
            </a:r>
            <a:r>
              <a:rPr lang="en-US" sz="1700"/>
              <a:t> </a:t>
            </a:r>
            <a:r>
              <a:rPr lang="en-US" sz="1700" err="1"/>
              <a:t>մնացած</a:t>
            </a:r>
            <a:r>
              <a:rPr lang="en-US" sz="1700"/>
              <a:t> 155-ը </a:t>
            </a:r>
            <a:r>
              <a:rPr lang="en-US" sz="1700" err="1"/>
              <a:t>հանդիպում</a:t>
            </a:r>
            <a:r>
              <a:rPr lang="en-US" sz="1700"/>
              <a:t> է </a:t>
            </a:r>
            <a:r>
              <a:rPr lang="en-US" sz="1700" err="1"/>
              <a:t>միայն</a:t>
            </a:r>
            <a:r>
              <a:rPr lang="en-US" sz="1700"/>
              <a:t> </a:t>
            </a:r>
            <a:r>
              <a:rPr lang="en-US" sz="1700" err="1"/>
              <a:t>Հայաստանում</a:t>
            </a:r>
            <a:r>
              <a:rPr lang="en-US" sz="1700"/>
              <a:t>։ </a:t>
            </a:r>
            <a:r>
              <a:rPr lang="en-US" sz="1700" err="1"/>
              <a:t>Հատկապես</a:t>
            </a:r>
            <a:r>
              <a:rPr lang="en-US" sz="1700"/>
              <a:t> </a:t>
            </a:r>
            <a:r>
              <a:rPr lang="en-US" sz="1700" err="1"/>
              <a:t>բազմազան</a:t>
            </a:r>
            <a:r>
              <a:rPr lang="en-US" sz="1700"/>
              <a:t> </a:t>
            </a:r>
            <a:r>
              <a:rPr lang="en-US" sz="1700" err="1"/>
              <a:t>են</a:t>
            </a:r>
            <a:r>
              <a:rPr lang="en-US" sz="1700"/>
              <a:t> </a:t>
            </a:r>
            <a:r>
              <a:rPr lang="en-US" sz="1700" err="1"/>
              <a:t>վայրի</a:t>
            </a:r>
            <a:r>
              <a:rPr lang="en-US" sz="1700"/>
              <a:t> </a:t>
            </a:r>
            <a:r>
              <a:rPr lang="en-US" sz="1700" err="1"/>
              <a:t>բույսերը</a:t>
            </a:r>
            <a:r>
              <a:rPr lang="en-US" sz="1700"/>
              <a:t>, </a:t>
            </a:r>
            <a:r>
              <a:rPr lang="en-US" sz="1700" err="1"/>
              <a:t>որոնք</a:t>
            </a:r>
            <a:r>
              <a:rPr lang="en-US" sz="1700"/>
              <a:t> </a:t>
            </a:r>
            <a:r>
              <a:rPr lang="en-US" sz="1700" err="1"/>
              <a:t>հաճախ</a:t>
            </a:r>
            <a:r>
              <a:rPr lang="en-US" sz="1700"/>
              <a:t> </a:t>
            </a:r>
            <a:r>
              <a:rPr lang="en-US" sz="1700" err="1"/>
              <a:t>օգտագործվում</a:t>
            </a:r>
            <a:r>
              <a:rPr lang="en-US" sz="1700"/>
              <a:t> </a:t>
            </a:r>
            <a:r>
              <a:rPr lang="en-US" sz="1700" err="1"/>
              <a:t>են</a:t>
            </a:r>
            <a:r>
              <a:rPr lang="en-US" sz="1700"/>
              <a:t> </a:t>
            </a:r>
            <a:r>
              <a:rPr lang="en-US" sz="1700" err="1"/>
              <a:t>որպես</a:t>
            </a:r>
            <a:r>
              <a:rPr lang="en-US" sz="1700"/>
              <a:t> </a:t>
            </a:r>
            <a:r>
              <a:rPr lang="en-US" sz="1700" err="1"/>
              <a:t>բուժիչ</a:t>
            </a:r>
            <a:r>
              <a:rPr lang="en-US" sz="1700"/>
              <a:t> </a:t>
            </a:r>
            <a:r>
              <a:rPr lang="en-US" sz="1700" err="1"/>
              <a:t>խոտաբույսեր</a:t>
            </a:r>
            <a:r>
              <a:rPr lang="en-US" sz="1700"/>
              <a:t>։</a:t>
            </a:r>
          </a:p>
        </p:txBody>
      </p:sp>
      <p:pic>
        <p:nvPicPr>
          <p:cNvPr id="6" name="Рисунок 6" descr="Изображение выглядит как растение, цветок,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659B121F-E202-BB64-9AB6-1D4E75303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" r="11498" b="-2"/>
          <a:stretch/>
        </p:blipFill>
        <p:spPr>
          <a:xfrm>
            <a:off x="9036760" y="170166"/>
            <a:ext cx="2956498" cy="326117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0489174-A565-26D7-4176-E529239C1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94" r="17291" b="-1"/>
          <a:stretch/>
        </p:blipFill>
        <p:spPr>
          <a:xfrm rot="21600000">
            <a:off x="9036760" y="3420455"/>
            <a:ext cx="2956498" cy="3261175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EE938151-8741-BEC0-5277-3F3BA105D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20" r="1963" b="-5"/>
          <a:stretch/>
        </p:blipFill>
        <p:spPr>
          <a:xfrm>
            <a:off x="6089727" y="170167"/>
            <a:ext cx="2956498" cy="3261175"/>
          </a:xfrm>
          <a:prstGeom prst="rect">
            <a:avLst/>
          </a:prstGeom>
        </p:spPr>
      </p:pic>
      <p:pic>
        <p:nvPicPr>
          <p:cNvPr id="4" name="Рисунок 4" descr="Изображение выглядит как трава, цветок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65FA3E2-777C-2DB5-5EA3-C896F919A7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72" r="25253" b="1"/>
          <a:stretch/>
        </p:blipFill>
        <p:spPr>
          <a:xfrm>
            <a:off x="6089727" y="3420456"/>
            <a:ext cx="2956498" cy="32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Рисунок 4" descr="Изображение выглядит как цветок, растение, желтый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E96FDF7B-25BE-0E9B-209C-2425FAEDF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74"/>
          <a:stretch/>
        </p:blipFill>
        <p:spPr>
          <a:xfrm>
            <a:off x="-103461" y="-84657"/>
            <a:ext cx="12191980" cy="685798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8ABB63B-B6EE-43AF-9C37-0924518E5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B7E45DC-7AC9-4A43-B52C-78D9531B8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543D79A-4328-45EF-A428-FC665CB5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04AB2D-9BA7-48D7-AFC0-D368F3B76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D26FBC9-30B7-4D26-AF30-4BA8719F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5A0212-58CB-4A88-83F7-FD0BBBF1E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66733B5-84D5-4202-859D-5A322504E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0F393D-8F55-493E-A0AB-C04E63D24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150823-0FA6-4C5F-8052-B5E795D1B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E80E66-FB82-48F1-AC3B-98B532D5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9863583-0ECD-4F7A-B751-43B12C75C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6F49142-3C77-4864-BACD-DCB993CA0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45D06CF-A107-4909-A09D-67FDDF4C2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DE9B1-0BD3-4397-9FF4-7C3203885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1A02805-216D-43C5-A768-1836DD224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0B017B1-1B97-4EC7-ABC8-9636A347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E48FD6E-B77B-43DA-94E2-2478501ED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AB14AB7-76CD-4FBF-AF73-A1A32AE78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3E5C242-AF46-4E5E-9FD6-29B7F9689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91D4E89-05DE-483F-8F2E-39D93202C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6B02D5B-D04D-4A2C-A5CF-91D153429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68FE945-F3C5-445E-B906-FC9FAF734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AF4C4E0-F9C9-45B0-8B83-5C344A71B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D05AC98-1440-4ED3-BBDF-BC89F248F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C04193-7AC6-475B-ABF0-124F26E6B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3C8E23-341E-40F3-BF1F-ECC8CA8F0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378643A-EADF-4EB2-9D39-FA294DFBF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F93D56A-A28E-4201-8293-D716906D7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0AA7744-5CCA-46B9-8B10-AD632C2D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EEA2F9D-20BE-49EA-8282-486B36601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D57988-A54E-4C9B-BB33-50A03DB63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20EEE2B-368D-4BA2-93F7-3B41F0C93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3C375E8-F6F8-46A9-AAA9-EDE318CA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214" y="-1"/>
            <a:ext cx="12198214" cy="3276600"/>
          </a:xfrm>
          <a:custGeom>
            <a:avLst/>
            <a:gdLst>
              <a:gd name="connsiteX0" fmla="*/ 8951169 w 12179808"/>
              <a:gd name="connsiteY0" fmla="*/ 21 h 2933519"/>
              <a:gd name="connsiteX1" fmla="*/ 11653845 w 12179808"/>
              <a:gd name="connsiteY1" fmla="*/ 146056 h 2933519"/>
              <a:gd name="connsiteX2" fmla="*/ 12178450 w 12179808"/>
              <a:gd name="connsiteY2" fmla="*/ 199538 h 2933519"/>
              <a:gd name="connsiteX3" fmla="*/ 12178450 w 12179808"/>
              <a:gd name="connsiteY3" fmla="*/ 1261956 h 2933519"/>
              <a:gd name="connsiteX4" fmla="*/ 12179808 w 12179808"/>
              <a:gd name="connsiteY4" fmla="*/ 1261956 h 2933519"/>
              <a:gd name="connsiteX5" fmla="*/ 12179808 w 12179808"/>
              <a:gd name="connsiteY5" fmla="*/ 2933519 h 2933519"/>
              <a:gd name="connsiteX6" fmla="*/ 0 w 12179808"/>
              <a:gd name="connsiteY6" fmla="*/ 2933519 h 2933519"/>
              <a:gd name="connsiteX7" fmla="*/ 0 w 12179808"/>
              <a:gd name="connsiteY7" fmla="*/ 1392987 h 2933519"/>
              <a:gd name="connsiteX8" fmla="*/ 0 w 12179808"/>
              <a:gd name="connsiteY8" fmla="*/ 1261956 h 2933519"/>
              <a:gd name="connsiteX9" fmla="*/ 0 w 12179808"/>
              <a:gd name="connsiteY9" fmla="*/ 703569 h 2933519"/>
              <a:gd name="connsiteX10" fmla="*/ 8951169 w 12179808"/>
              <a:gd name="connsiteY10" fmla="*/ 21 h 29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808" h="2933519">
                <a:moveTo>
                  <a:pt x="8951169" y="21"/>
                </a:moveTo>
                <a:cubicBezTo>
                  <a:pt x="9704520" y="1107"/>
                  <a:pt x="10578586" y="43239"/>
                  <a:pt x="11653845" y="146056"/>
                </a:cubicBezTo>
                <a:lnTo>
                  <a:pt x="12178450" y="199538"/>
                </a:lnTo>
                <a:lnTo>
                  <a:pt x="12178450" y="1261956"/>
                </a:lnTo>
                <a:lnTo>
                  <a:pt x="12179808" y="1261956"/>
                </a:lnTo>
                <a:lnTo>
                  <a:pt x="12179808" y="2933519"/>
                </a:lnTo>
                <a:lnTo>
                  <a:pt x="0" y="2933519"/>
                </a:lnTo>
                <a:lnTo>
                  <a:pt x="0" y="1392987"/>
                </a:lnTo>
                <a:lnTo>
                  <a:pt x="0" y="1261956"/>
                </a:lnTo>
                <a:lnTo>
                  <a:pt x="0" y="703569"/>
                </a:lnTo>
                <a:cubicBezTo>
                  <a:pt x="4768989" y="703569"/>
                  <a:pt x="5812206" y="-4505"/>
                  <a:pt x="8951169" y="2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703A7-2CBB-9E48-84B3-144B43F8E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5" y="746841"/>
            <a:ext cx="6385847" cy="25414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just"/>
            <a:r>
              <a:rPr lang="en-US" sz="3800" dirty="0"/>
              <a:t>              </a:t>
            </a:r>
            <a:r>
              <a:rPr lang="en-US" sz="3800" dirty="0" err="1"/>
              <a:t>Երիցուկ</a:t>
            </a:r>
            <a:r>
              <a:rPr lang="en-US" sz="3800" dirty="0"/>
              <a:t> </a:t>
            </a:r>
            <a:br>
              <a:rPr lang="en-US" dirty="0"/>
            </a:br>
            <a:r>
              <a:rPr lang="en-US" sz="2000" dirty="0"/>
              <a:t> </a:t>
            </a:r>
            <a:r>
              <a:rPr lang="en-US" sz="2000" dirty="0" err="1"/>
              <a:t>Երիցուկի</a:t>
            </a:r>
            <a:r>
              <a:rPr lang="en-US" sz="2000" dirty="0"/>
              <a:t> </a:t>
            </a:r>
            <a:r>
              <a:rPr lang="en-US" sz="2000" dirty="0" err="1"/>
              <a:t>արմատը</a:t>
            </a:r>
            <a:r>
              <a:rPr lang="en-US" sz="2000" dirty="0"/>
              <a:t> </a:t>
            </a:r>
            <a:r>
              <a:rPr lang="en-US" sz="2000" dirty="0" err="1"/>
              <a:t>բարակ</a:t>
            </a:r>
            <a:r>
              <a:rPr lang="en-US" sz="2000" dirty="0"/>
              <a:t> է , </a:t>
            </a:r>
            <a:r>
              <a:rPr lang="en-US" sz="2000" dirty="0" err="1"/>
              <a:t>ճյուղավորված</a:t>
            </a:r>
            <a:r>
              <a:rPr lang="en-US" sz="2000" dirty="0"/>
              <a:t>։ </a:t>
            </a:r>
            <a:r>
              <a:rPr lang="en-US" sz="2000" dirty="0" err="1"/>
              <a:t>Ցողունը</a:t>
            </a:r>
            <a:r>
              <a:rPr lang="en-US" sz="2000" dirty="0"/>
              <a:t>՝ </a:t>
            </a:r>
            <a:r>
              <a:rPr lang="en-US" sz="2000" dirty="0" err="1"/>
              <a:t>վեր</a:t>
            </a:r>
            <a:r>
              <a:rPr lang="en-US" sz="2000" dirty="0"/>
              <a:t> </a:t>
            </a:r>
            <a:r>
              <a:rPr lang="en-US" sz="2000" dirty="0" err="1"/>
              <a:t>սլացող</a:t>
            </a:r>
            <a:r>
              <a:rPr lang="en-US" sz="2000" dirty="0"/>
              <a:t>, </a:t>
            </a:r>
            <a:r>
              <a:rPr lang="en-US" sz="2000" dirty="0" err="1"/>
              <a:t>բարակ</a:t>
            </a:r>
            <a:r>
              <a:rPr lang="en-US" sz="2000" dirty="0"/>
              <a:t> է, </a:t>
            </a:r>
            <a:r>
              <a:rPr lang="en-US" sz="2000" dirty="0" err="1"/>
              <a:t>տերևները</a:t>
            </a:r>
            <a:r>
              <a:rPr lang="en-US" sz="2000" dirty="0"/>
              <a:t> </a:t>
            </a:r>
            <a:r>
              <a:rPr lang="en-US" sz="2000" dirty="0" err="1"/>
              <a:t>դասավորված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հերթադիր,կտրտված,նեղ</a:t>
            </a:r>
            <a:r>
              <a:rPr lang="en-US" sz="2000" dirty="0"/>
              <a:t> </a:t>
            </a:r>
            <a:r>
              <a:rPr lang="en-US" sz="2000" dirty="0" err="1"/>
              <a:t>հատվածներով։Ծաղիկները</a:t>
            </a:r>
            <a:r>
              <a:rPr lang="en-US" sz="2000" dirty="0"/>
              <a:t> </a:t>
            </a:r>
            <a:r>
              <a:rPr lang="en-US" sz="2000" dirty="0" err="1"/>
              <a:t>նստած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ցողունի</a:t>
            </a:r>
            <a:r>
              <a:rPr lang="en-US" sz="2000" dirty="0"/>
              <a:t> </a:t>
            </a:r>
            <a:r>
              <a:rPr lang="en-US" sz="2000" dirty="0" err="1"/>
              <a:t>գագաթին,ունի</a:t>
            </a:r>
            <a:r>
              <a:rPr lang="en-US" sz="2000" dirty="0"/>
              <a:t> </a:t>
            </a:r>
            <a:r>
              <a:rPr lang="en-US" sz="2000" dirty="0" err="1"/>
              <a:t>մինչև</a:t>
            </a:r>
            <a:r>
              <a:rPr lang="en-US" sz="2000" dirty="0"/>
              <a:t> 60սմ </a:t>
            </a:r>
            <a:r>
              <a:rPr lang="en-US" sz="2000" dirty="0" err="1"/>
              <a:t>բարձրություն</a:t>
            </a:r>
            <a:r>
              <a:rPr lang="en-US" sz="2000" dirty="0"/>
              <a:t>, </a:t>
            </a:r>
            <a:r>
              <a:rPr lang="en-US" sz="2000" dirty="0" err="1"/>
              <a:t>բազմանում</a:t>
            </a:r>
            <a:r>
              <a:rPr lang="en-US" sz="2000" dirty="0"/>
              <a:t> է </a:t>
            </a:r>
            <a:r>
              <a:rPr lang="en-US" sz="2000" dirty="0" err="1"/>
              <a:t>սերմերով</a:t>
            </a:r>
            <a:r>
              <a:rPr lang="en-US" sz="2000" dirty="0"/>
              <a:t>։ </a:t>
            </a:r>
            <a:r>
              <a:rPr lang="en-US" sz="2000" dirty="0" err="1"/>
              <a:t>ՈՒնի</a:t>
            </a:r>
            <a:r>
              <a:rPr lang="en-US" sz="2000" dirty="0"/>
              <a:t> </a:t>
            </a:r>
            <a:r>
              <a:rPr lang="en-US" sz="2000" dirty="0" err="1"/>
              <a:t>բազմաթիվ</a:t>
            </a:r>
            <a:r>
              <a:rPr lang="en-US" sz="2000" dirty="0"/>
              <a:t> </a:t>
            </a:r>
            <a:r>
              <a:rPr lang="en-US" sz="2000" dirty="0" err="1"/>
              <a:t>բուժիչ</a:t>
            </a:r>
            <a:r>
              <a:rPr lang="en-US" sz="2000" dirty="0"/>
              <a:t> </a:t>
            </a:r>
            <a:r>
              <a:rPr lang="en-US" sz="2000" dirty="0" err="1"/>
              <a:t>հատկություններ</a:t>
            </a:r>
            <a:r>
              <a:rPr lang="en-US" sz="2000" dirty="0"/>
              <a:t>, </a:t>
            </a:r>
            <a:r>
              <a:rPr lang="en-US" sz="2000" dirty="0" err="1"/>
              <a:t>ծաղիկների</a:t>
            </a:r>
            <a:r>
              <a:rPr lang="en-US" sz="2000" dirty="0"/>
              <a:t> </a:t>
            </a:r>
            <a:r>
              <a:rPr lang="en-US" sz="2000" dirty="0" err="1"/>
              <a:t>թուրմը</a:t>
            </a:r>
            <a:r>
              <a:rPr lang="en-US" sz="2000" dirty="0"/>
              <a:t> </a:t>
            </a:r>
            <a:r>
              <a:rPr lang="en-US" sz="2000" dirty="0" err="1"/>
              <a:t>բուժում</a:t>
            </a:r>
            <a:r>
              <a:rPr lang="en-US" sz="2000" dirty="0"/>
              <a:t> է </a:t>
            </a:r>
            <a:r>
              <a:rPr lang="en-US" sz="2000" dirty="0" err="1"/>
              <a:t>հազը,ողողումները</a:t>
            </a:r>
            <a:r>
              <a:rPr lang="en-US" sz="2000" dirty="0"/>
              <a:t> </a:t>
            </a:r>
            <a:r>
              <a:rPr lang="en-US" sz="2000" dirty="0" err="1"/>
              <a:t>բուժում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անգինան</a:t>
            </a:r>
            <a:r>
              <a:rPr lang="en-US" sz="2000" dirty="0"/>
              <a:t>։ </a:t>
            </a:r>
            <a:br>
              <a:rPr lang="en-US" dirty="0"/>
            </a:br>
            <a:r>
              <a:rPr lang="en-US" sz="3800" dirty="0"/>
              <a:t>                          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0146A-9C88-94F9-C0F1-808CE443E334}"/>
              </a:ext>
            </a:extLst>
          </p:cNvPr>
          <p:cNvSpPr txBox="1"/>
          <p:nvPr/>
        </p:nvSpPr>
        <p:spPr>
          <a:xfrm>
            <a:off x="8139289" y="434622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https://www.youtube.com/watch?v=vhzzKzZINBQ&amp;ab_channel=VarduhiBabikyan</a:t>
            </a:r>
            <a:r>
              <a:rPr lang="en-US" dirty="0"/>
              <a:t>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A2371D-E95E-4E2E-ABB9-D6409A537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814C69-0E8C-49A3-8452-971CA8350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E24DB3-D306-4D9D-AD7B-F535197C0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1B06E0-67DD-4302-8D19-639196972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BD0468-E45E-4063-8C2D-BB5557741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42838F-C61E-4F82-8E97-8A10316F4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2F4E59-35DF-48ED-8513-D9C995716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2710FE-BF9F-4ADD-82DE-7AF0AB1F5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B014AE-E9E4-4054-BE0F-1BC2F089B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EA021B-C8B0-48F9-B1CB-A8C2E1B85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9EAB92-8EB1-450F-9DC7-CAFA5FDA9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A1EBB7-483A-419C-B619-AA3C9184C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469A02-6DCF-4CBC-8B1F-E0B48A98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6D0931D-7905-4655-B3A8-BD385587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F31427-7414-48AC-A250-D356CBC4B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C8C5AE1-943C-444C-BEEB-756028247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1751FEB-FFE8-484E-AF44-58FB0C2F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EB40B-97E7-4435-BAE6-0BAC8689D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19CDDE6-0CB4-4518-936D-351D7114F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CD8E96-63B2-4A76-9FA4-FD574945D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06729F-61CD-43D7-900D-23C5CF828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A936353-A06F-4862-B713-D8761651C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CB75089-81A0-414F-880B-613FBC710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984B25A-77CE-42BE-8D5D-3E56ADB36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C0E8CB-51AD-4D39-860D-95F982066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27B6EA0-1EC1-4EFC-A024-326C5FB6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A37A491-22B7-497B-B872-FDB00072E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725797-7F94-4684-9B61-BE629666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504F75D-D3A8-44BD-970F-4F37060BB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8E41E9-3A9D-4D8E-AF15-A6369C26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2194DC5-C581-452C-B403-012A01F8A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414A6B-23ED-46F4-982A-69E5E537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CB47DB7-904B-416E-8C82-41DA194E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рава, растение, на открытом воздух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7F8091E3-06A4-37AA-8742-31E45B9B3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493" r="-1" b="5504"/>
          <a:stretch/>
        </p:blipFill>
        <p:spPr>
          <a:xfrm>
            <a:off x="-23207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BE1FC-87AC-4C13-119E-9150D3E0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8351994" cy="137533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             Խատուտիկ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67A8C7-08E2-69F0-01EC-63D8A5C7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6385206" cy="38224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</a:rPr>
              <a:t>Խատուտիկի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տերևները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բազմազան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են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նշտարաձև,ատամնավոր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եզրերով։Ծաղիկները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վառ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դեղին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են,սերմիկները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թխավուն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են</a:t>
            </a:r>
            <a:r>
              <a:rPr lang="en-US" dirty="0">
                <a:solidFill>
                  <a:srgbClr val="FFFFFF"/>
                </a:solidFill>
              </a:rPr>
              <a:t> , </a:t>
            </a:r>
            <a:r>
              <a:rPr lang="en-US" dirty="0" err="1">
                <a:solidFill>
                  <a:srgbClr val="FFFFFF"/>
                </a:solidFill>
              </a:rPr>
              <a:t>բնորոշ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սպիտակ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փուփուլով,որի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օգնությամբ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քամու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միջոցով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սերմիկները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պարաշյուտի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նման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թռչում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են</a:t>
            </a:r>
            <a:r>
              <a:rPr lang="en-US" dirty="0">
                <a:solidFill>
                  <a:srgbClr val="FFFFFF"/>
                </a:solidFill>
              </a:rPr>
              <a:t> և </a:t>
            </a:r>
            <a:r>
              <a:rPr lang="en-US" dirty="0" err="1">
                <a:solidFill>
                  <a:srgbClr val="FFFFFF"/>
                </a:solidFill>
              </a:rPr>
              <a:t>տարածվում</a:t>
            </a:r>
            <a:r>
              <a:rPr lang="en-US" dirty="0">
                <a:solidFill>
                  <a:srgbClr val="FFFFFF"/>
                </a:solidFill>
              </a:rPr>
              <a:t>։ </a:t>
            </a:r>
            <a:r>
              <a:rPr lang="en-US" dirty="0" err="1">
                <a:solidFill>
                  <a:srgbClr val="FFFFFF"/>
                </a:solidFill>
              </a:rPr>
              <a:t>Աճում</a:t>
            </a:r>
            <a:r>
              <a:rPr lang="en-US" dirty="0">
                <a:solidFill>
                  <a:srgbClr val="FFFFFF"/>
                </a:solidFill>
              </a:rPr>
              <a:t> է </a:t>
            </a:r>
            <a:r>
              <a:rPr lang="en-US" dirty="0" err="1">
                <a:solidFill>
                  <a:srgbClr val="FFFFFF"/>
                </a:solidFill>
              </a:rPr>
              <a:t>մարգագետիններում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արոտավայրերում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ցանքերում</a:t>
            </a:r>
            <a:r>
              <a:rPr lang="en-US" dirty="0">
                <a:solidFill>
                  <a:srgbClr val="FFFFFF"/>
                </a:solidFill>
              </a:rPr>
              <a:t>։ </a:t>
            </a:r>
            <a:r>
              <a:rPr lang="en-US" dirty="0" err="1">
                <a:solidFill>
                  <a:srgbClr val="FFFFFF"/>
                </a:solidFill>
              </a:rPr>
              <a:t>Բուժման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նպատակով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օգտագործվում</a:t>
            </a:r>
            <a:r>
              <a:rPr lang="en-US" dirty="0">
                <a:solidFill>
                  <a:srgbClr val="FFFFFF"/>
                </a:solidFill>
              </a:rPr>
              <a:t> է </a:t>
            </a:r>
            <a:r>
              <a:rPr lang="en-US" dirty="0" err="1">
                <a:solidFill>
                  <a:srgbClr val="FFFFFF"/>
                </a:solidFill>
              </a:rPr>
              <a:t>հիմնականում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արմատը,որը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ուտելիս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վերացնում</a:t>
            </a:r>
            <a:r>
              <a:rPr lang="en-US" dirty="0">
                <a:solidFill>
                  <a:srgbClr val="FFFFFF"/>
                </a:solidFill>
              </a:rPr>
              <a:t> է </a:t>
            </a:r>
            <a:r>
              <a:rPr lang="en-US" dirty="0" err="1">
                <a:solidFill>
                  <a:srgbClr val="FFFFFF"/>
                </a:solidFill>
              </a:rPr>
              <a:t>արցունքահոսությունը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լավացնում</a:t>
            </a:r>
            <a:r>
              <a:rPr lang="en-US" dirty="0">
                <a:solidFill>
                  <a:srgbClr val="FFFFFF"/>
                </a:solidFill>
              </a:rPr>
              <a:t> է </a:t>
            </a:r>
            <a:r>
              <a:rPr lang="en-US" dirty="0" err="1">
                <a:solidFill>
                  <a:srgbClr val="FFFFFF"/>
                </a:solidFill>
              </a:rPr>
              <a:t>բերանի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համը</a:t>
            </a:r>
            <a:r>
              <a:rPr lang="en-US" dirty="0">
                <a:solidFill>
                  <a:srgbClr val="FFFFFF"/>
                </a:solidFill>
              </a:rPr>
              <a:t> և </a:t>
            </a:r>
            <a:r>
              <a:rPr lang="en-US" dirty="0" err="1">
                <a:solidFill>
                  <a:srgbClr val="FFFFFF"/>
                </a:solidFill>
              </a:rPr>
              <a:t>այլն</a:t>
            </a:r>
            <a:r>
              <a:rPr lang="en-US" dirty="0">
                <a:solidFill>
                  <a:srgbClr val="FFFFFF"/>
                </a:solidFill>
              </a:rPr>
              <a:t>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63259-95BE-098B-8D56-800B5B5D8C77}"/>
              </a:ext>
            </a:extLst>
          </p:cNvPr>
          <p:cNvSpPr txBox="1"/>
          <p:nvPr/>
        </p:nvSpPr>
        <p:spPr>
          <a:xfrm>
            <a:off x="6577659" y="190030"/>
            <a:ext cx="546194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https://www.youtube.com/watch?v=RUIgWbr7z4A&amp;ab_channel=%D4%BA%D5%A1%D5%B4%D5%A1%D5%B6%D6%81%D5%A5%D6%82%D5%8F%D5%A5%D5%B2%D5%A5%D5%AF%D5%A1%D5%BF%D5%BE%D5%B8%D6%82%D5%A9%D5%B5%D5%B8%D6%82%D5%B6.HaykBlbulyan</a:t>
            </a:r>
            <a:r>
              <a:rPr lang="en-US" dirty="0"/>
              <a:t>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7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43D80-A8AC-C229-26C8-5EFBB228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ru-RU" sz="3700" dirty="0"/>
              <a:t>        </a:t>
            </a:r>
            <a:r>
              <a:rPr lang="ru-RU" sz="3700" dirty="0" err="1"/>
              <a:t>Մասուր</a:t>
            </a:r>
            <a:r>
              <a:rPr lang="ru-RU" sz="3700" dirty="0"/>
              <a:t> </a:t>
            </a:r>
            <a:endParaRPr lang="ru-RU" sz="4000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7CB0C6-1DC4-7434-52E8-8B7A0039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en-US" dirty="0" err="1"/>
              <a:t>Մասուրը</a:t>
            </a:r>
            <a:r>
              <a:rPr lang="en-US" dirty="0"/>
              <a:t> </a:t>
            </a:r>
            <a:r>
              <a:rPr lang="en-US" dirty="0" err="1"/>
              <a:t>ունի</a:t>
            </a:r>
            <a:r>
              <a:rPr lang="en-US" dirty="0"/>
              <a:t> </a:t>
            </a:r>
            <a:r>
              <a:rPr lang="en-US" dirty="0" err="1"/>
              <a:t>կանաչ</a:t>
            </a:r>
            <a:r>
              <a:rPr lang="en-US" dirty="0"/>
              <a:t>, </a:t>
            </a:r>
            <a:r>
              <a:rPr lang="en-US" dirty="0" err="1"/>
              <a:t>գորշավուն</a:t>
            </a:r>
            <a:r>
              <a:rPr lang="en-US" dirty="0"/>
              <a:t> </a:t>
            </a:r>
            <a:r>
              <a:rPr lang="en-US" dirty="0" err="1"/>
              <a:t>ընձյուղներով</a:t>
            </a:r>
            <a:r>
              <a:rPr lang="en-US" dirty="0"/>
              <a:t> </a:t>
            </a:r>
            <a:r>
              <a:rPr lang="en-US" dirty="0" err="1"/>
              <a:t>թփեր</a:t>
            </a:r>
            <a:r>
              <a:rPr lang="en-US" dirty="0"/>
              <a:t> ՝ </a:t>
            </a:r>
            <a:r>
              <a:rPr lang="en-US" dirty="0" err="1"/>
              <a:t>պատված</a:t>
            </a:r>
            <a:r>
              <a:rPr lang="en-US" dirty="0"/>
              <a:t> </a:t>
            </a:r>
            <a:r>
              <a:rPr lang="en-US" dirty="0" err="1"/>
              <a:t>ամուր</a:t>
            </a:r>
            <a:r>
              <a:rPr lang="en-US" dirty="0"/>
              <a:t>, </a:t>
            </a:r>
            <a:r>
              <a:rPr lang="en-US" dirty="0" err="1"/>
              <a:t>սուր</a:t>
            </a:r>
            <a:r>
              <a:rPr lang="en-US" dirty="0"/>
              <a:t> ,</a:t>
            </a:r>
            <a:r>
              <a:rPr lang="en-US" dirty="0" err="1"/>
              <a:t>կեռանման</a:t>
            </a:r>
            <a:r>
              <a:rPr lang="en-US" dirty="0"/>
              <a:t> </a:t>
            </a:r>
            <a:r>
              <a:rPr lang="en-US" dirty="0" err="1"/>
              <a:t>փշերով։Ծաղկում</a:t>
            </a:r>
            <a:r>
              <a:rPr lang="en-US" dirty="0"/>
              <a:t> է </a:t>
            </a:r>
            <a:r>
              <a:rPr lang="en-US" dirty="0" err="1"/>
              <a:t>մայիս</a:t>
            </a:r>
            <a:r>
              <a:rPr lang="en-US" dirty="0"/>
              <a:t>- </a:t>
            </a:r>
            <a:r>
              <a:rPr lang="en-US" dirty="0" err="1"/>
              <a:t>հունիս</a:t>
            </a:r>
            <a:r>
              <a:rPr lang="en-US" dirty="0"/>
              <a:t> </a:t>
            </a:r>
            <a:r>
              <a:rPr lang="en-US" dirty="0" err="1"/>
              <a:t>ամիսներին</a:t>
            </a:r>
            <a:r>
              <a:rPr lang="en-US" dirty="0"/>
              <a:t>, </a:t>
            </a:r>
            <a:r>
              <a:rPr lang="en-US" dirty="0" err="1"/>
              <a:t>ունի</a:t>
            </a:r>
            <a:r>
              <a:rPr lang="en-US" dirty="0"/>
              <a:t> </a:t>
            </a:r>
            <a:r>
              <a:rPr lang="en-US" dirty="0" err="1"/>
              <a:t>անուշ</a:t>
            </a:r>
            <a:r>
              <a:rPr lang="en-US" dirty="0"/>
              <a:t> </a:t>
            </a:r>
            <a:r>
              <a:rPr lang="en-US" dirty="0" err="1"/>
              <a:t>բույր։Պտուղը</a:t>
            </a:r>
            <a:r>
              <a:rPr lang="en-US" dirty="0"/>
              <a:t> </a:t>
            </a:r>
            <a:r>
              <a:rPr lang="en-US" dirty="0" err="1"/>
              <a:t>բազմասերմ</a:t>
            </a:r>
            <a:r>
              <a:rPr lang="en-US" dirty="0"/>
              <a:t> </a:t>
            </a:r>
            <a:r>
              <a:rPr lang="en-US" dirty="0" err="1"/>
              <a:t>ընկուզիկ</a:t>
            </a:r>
            <a:r>
              <a:rPr lang="en-US" dirty="0"/>
              <a:t> է,  </a:t>
            </a:r>
            <a:r>
              <a:rPr lang="en-US" dirty="0" err="1"/>
              <a:t>ոչ</a:t>
            </a:r>
            <a:r>
              <a:rPr lang="en-US" dirty="0"/>
              <a:t> </a:t>
            </a:r>
            <a:r>
              <a:rPr lang="en-US" dirty="0" err="1"/>
              <a:t>հյութալի</a:t>
            </a:r>
            <a:r>
              <a:rPr lang="en-US" dirty="0"/>
              <a:t>, </a:t>
            </a:r>
            <a:r>
              <a:rPr lang="en-US" dirty="0" err="1"/>
              <a:t>պարունակում</a:t>
            </a:r>
            <a:r>
              <a:rPr lang="en-US" dirty="0"/>
              <a:t> է </a:t>
            </a:r>
            <a:r>
              <a:rPr lang="en-US" dirty="0" err="1"/>
              <a:t>վիտամիններ</a:t>
            </a:r>
            <a:r>
              <a:rPr lang="en-US" dirty="0"/>
              <a:t>՝ </a:t>
            </a:r>
            <a:r>
              <a:rPr lang="en-US" dirty="0" err="1"/>
              <a:t>հատկապես</a:t>
            </a:r>
            <a:r>
              <a:rPr lang="en-US" dirty="0"/>
              <a:t> C </a:t>
            </a:r>
            <a:r>
              <a:rPr lang="en-US" dirty="0" err="1"/>
              <a:t>վիտամին</a:t>
            </a:r>
            <a:r>
              <a:rPr lang="en-US" dirty="0"/>
              <a:t>։ </a:t>
            </a:r>
            <a:r>
              <a:rPr lang="en-US" dirty="0" err="1"/>
              <a:t>Մասուրը</a:t>
            </a:r>
            <a:r>
              <a:rPr lang="en-US" dirty="0"/>
              <a:t> </a:t>
            </a:r>
            <a:r>
              <a:rPr lang="en-US" dirty="0" err="1"/>
              <a:t>վարակիչ</a:t>
            </a:r>
            <a:r>
              <a:rPr lang="en-US" dirty="0"/>
              <a:t> և </a:t>
            </a:r>
            <a:r>
              <a:rPr lang="en-US" dirty="0" err="1"/>
              <a:t>բորբոքային</a:t>
            </a:r>
            <a:r>
              <a:rPr lang="en-US" dirty="0"/>
              <a:t> </a:t>
            </a:r>
            <a:r>
              <a:rPr lang="en-US" dirty="0" err="1"/>
              <a:t>հիվանդությունների</a:t>
            </a:r>
            <a:r>
              <a:rPr lang="en-US" dirty="0"/>
              <a:t> </a:t>
            </a:r>
            <a:r>
              <a:rPr lang="en-US" dirty="0" err="1"/>
              <a:t>կանխարգելման</a:t>
            </a:r>
            <a:r>
              <a:rPr lang="en-US" dirty="0"/>
              <a:t> </a:t>
            </a:r>
            <a:r>
              <a:rPr lang="en-US" dirty="0" err="1"/>
              <a:t>հիանալի</a:t>
            </a:r>
            <a:r>
              <a:rPr lang="en-US" dirty="0"/>
              <a:t> </a:t>
            </a:r>
            <a:r>
              <a:rPr lang="en-US" dirty="0" err="1"/>
              <a:t>միջոց</a:t>
            </a:r>
            <a:r>
              <a:rPr lang="en-US" dirty="0"/>
              <a:t> է։ </a:t>
            </a:r>
            <a:r>
              <a:rPr lang="en-US" dirty="0" err="1"/>
              <a:t>Բարձրացնում</a:t>
            </a:r>
            <a:r>
              <a:rPr lang="en-US" dirty="0"/>
              <a:t> է </a:t>
            </a:r>
            <a:r>
              <a:rPr lang="en-US" dirty="0" err="1"/>
              <a:t>օրգանիզմի</a:t>
            </a:r>
            <a:r>
              <a:rPr lang="en-US" dirty="0"/>
              <a:t> </a:t>
            </a:r>
            <a:r>
              <a:rPr lang="en-US" dirty="0" err="1"/>
              <a:t>դիմադրողականությունը</a:t>
            </a:r>
            <a:r>
              <a:rPr lang="en-US" dirty="0"/>
              <a:t>։</a:t>
            </a:r>
            <a:endParaRPr lang="ru-RU" dirty="0" err="1"/>
          </a:p>
        </p:txBody>
      </p:sp>
      <p:pic>
        <p:nvPicPr>
          <p:cNvPr id="4" name="Рисунок 4" descr="Изображение выглядит как еда, миска, тарел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878BBA5-4573-DD37-4CE4-8458787A5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9" r="26614" b="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79592B-6C33-D981-2F80-80CEC1BA55DF}"/>
              </a:ext>
            </a:extLst>
          </p:cNvPr>
          <p:cNvSpPr txBox="1"/>
          <p:nvPr/>
        </p:nvSpPr>
        <p:spPr>
          <a:xfrm>
            <a:off x="547512" y="255882"/>
            <a:ext cx="66378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https://www.youtube.com/watch?v=WnEyUYvJYnU&amp;ab_channel=%D5%95%D5%A3%D5%BF%D5%A1%D5%AF%D5%A1%D6%80%D5%A7%D4%BB%D5%B4%D5%A1%D5%B6%D5%A1%D</a:t>
            </a:r>
            <a:r>
              <a:rPr lang="en-US" dirty="0"/>
              <a:t> 5%AC</a:t>
            </a:r>
          </a:p>
        </p:txBody>
      </p:sp>
    </p:spTree>
    <p:extLst>
      <p:ext uri="{BB962C8B-B14F-4D97-AF65-F5344CB8AC3E}">
        <p14:creationId xmlns:p14="http://schemas.microsoft.com/office/powerpoint/2010/main" val="333983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37A201-E384-47A8-ADB3-71A0A3684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77A566-E85A-476E-B89F-2CD6561ED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C4CF7C1-523B-483F-88A1-911DAE421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FA2994-28E7-4A82-A912-BEA43AE28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4A9179-550D-4033-B9F5-61054781A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24DA3BA-9D7A-49DE-A326-00CEC40EE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FBF03D7-9876-49F3-82B9-DE4B83F0A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E43907-C24F-4205-AD97-EB918B6F5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C719DC-8978-4B4D-B185-D43B55F63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9A7706-81BF-4A18-A17A-EE4C9CC5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0556C8-5C59-42E6-950D-6B6FB050C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70B9EFE-745A-4200-81C0-2EAD7DC5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F71309-CA7E-4BD9-8310-9ECF759F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07B037-6F04-4CC0-8B85-AE093E570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D0648E-8E57-4B8E-BFBA-98F8BB9A5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C102C25-8DE0-4AAC-AE85-A6EE76D6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20BF53-BF98-4D65-8B84-89A59A58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682D23-DB4A-4E10-9BCD-2EDB5952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1C4369A-6BAB-4833-A4D9-3459D02E6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CDF077-FC63-41FB-8D23-C890838BD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9D2FDE-0F97-4A6C-8DB3-DCC83C0D3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DF835C-B5DC-4A89-B48B-2A34C9D68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AC63CD5-893F-4500-9493-1610BEA6A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318A17-4908-4F47-88BB-32F41CB81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5806B88-832B-46F7-A03E-DE273BDB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D3BF7B5-B5AA-4AD0-9149-7808BE6FD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B5EE592-1150-4060-BBEB-9B7B8C9E6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0C7EDEC-6A60-4A4C-8962-99F1C89EE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C722732-54C4-4D98-9A92-0900B5B37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9A072A9-89F2-4114-BE67-83819BDA8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6586875-2678-44B6-8CC5-EF093C4C1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C3DA231-C6A0-4901-9749-F420FE86F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513CF1FE-9423-481E-A9CD-94A3ED4B7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02842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32A20-AEED-3758-E76B-1A4D5CE6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10837251" cy="1847914"/>
          </a:xfrm>
        </p:spPr>
        <p:txBody>
          <a:bodyPr>
            <a:normAutofit/>
          </a:bodyPr>
          <a:lstStyle/>
          <a:p>
            <a:r>
              <a:rPr lang="ru-RU" sz="3600" dirty="0" err="1"/>
              <a:t>Հետազոտական</a:t>
            </a:r>
            <a:r>
              <a:rPr lang="ru-RU" sz="3600" dirty="0"/>
              <a:t> </a:t>
            </a:r>
            <a:r>
              <a:rPr lang="ru-RU" sz="3600" dirty="0" err="1"/>
              <a:t>աշխատանք</a:t>
            </a:r>
            <a:r>
              <a:rPr lang="ru-RU" sz="3600" dirty="0"/>
              <a:t>՝ &lt;&lt;</a:t>
            </a:r>
            <a:r>
              <a:rPr lang="ru-RU" sz="3600" dirty="0" err="1"/>
              <a:t>Վայրի</a:t>
            </a:r>
            <a:r>
              <a:rPr lang="ru-RU" sz="3600" dirty="0"/>
              <a:t> </a:t>
            </a:r>
            <a:r>
              <a:rPr lang="ru-RU" sz="3600" dirty="0" err="1"/>
              <a:t>բույսեր</a:t>
            </a:r>
            <a:r>
              <a:rPr lang="ru-RU" sz="3600" dirty="0"/>
              <a:t>&gt;&gt;</a:t>
            </a:r>
            <a:r>
              <a:rPr lang="ru-RU" dirty="0"/>
              <a:t>  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E727056-0364-105C-D59A-C75E4A5C1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18" y="63884"/>
            <a:ext cx="2507216" cy="1721080"/>
          </a:xfrm>
        </p:spPr>
      </p:pic>
      <p:pic>
        <p:nvPicPr>
          <p:cNvPr id="3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5003A54-E3A0-3E68-1AB0-8AC3E42C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015" y="2883005"/>
            <a:ext cx="2137906" cy="2841071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человек, письм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E642FE28-A144-A92C-90E2-043837970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605" y="2883005"/>
            <a:ext cx="2137906" cy="2841071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человек, пол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BFDAFDB-B5C5-2FA3-28D2-8C8600F28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688" y="2883005"/>
            <a:ext cx="2137906" cy="2841071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3CBD260-9607-2218-7CCF-CA8BA0900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79" y="122274"/>
            <a:ext cx="2459666" cy="1660451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A125E020-CD90-41E0-5DAE-5FFE45E56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37" y="2844126"/>
            <a:ext cx="4249478" cy="40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8A25454-0DC9-46B6-B384-D91E12B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F414637-7E01-4526-8150-3CD7567A7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0218B2-D57E-446B-989C-1762F2F29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699E4D3-348D-4104-9BEB-8DEDBB2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BC8F865-086C-4425-BE52-3809C3121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0F2888-14CA-416E-8FEC-95DE5491C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1C00D1C-7471-42E1-9EFD-B98A7833B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282C300-D058-460C-9163-559100875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3344294-474A-4890-A2FF-4BCA2D9C0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4666E3F-61F1-4C4A-9039-B5595C1E3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F2DE1DA-0012-4917-955B-64079390C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CDA7450-77F1-4AA0-B4E8-AAF677E68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3E4AECA-460E-4B7B-8F4D-81144A15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14A404F-84D0-4665-9006-25D2977B3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7C8B78C-183B-4E78-8C61-4A5E69ABD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8B739F6-7B26-4C60-97BB-589CDD78B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75D0C90-6AF4-4D07-83BD-AFFB6932F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F428431-B9C8-4C3B-813D-0E699E07C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425A4C9-444C-465B-9A62-D2C3397C6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E3FFD67-A463-42E0-A7EB-8592FB7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445C4B0-FF3F-41BC-8B4A-3941687E8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8FF16FB-F344-403A-BD66-3BFFAEC8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274B9A6-4845-4552-8A5E-293C01D59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B17A3E2-0561-4C5B-897B-B57DE7CEB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AD6CFA0-2BC8-4D6B-834C-FED765DB5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DAB0D9F-0B59-4CC4-8691-093234E4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E3A5D38-D8B2-4BA5-8182-0F4F18CC5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EF29FE6-30F8-41BA-95AF-F7AB4184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DCE1658-0A2F-4B34-B153-0173D1E75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EDDFEB6-C41E-4F92-B21F-15FE0CDB6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32C260E-1203-483F-ADA6-D36C101C0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696FB77-0CE6-4C13-B9FB-1518F1920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Flowchart: Document 125">
            <a:extLst>
              <a:ext uri="{FF2B5EF4-FFF2-40B4-BE49-F238E27FC236}">
                <a16:creationId xmlns:a16="http://schemas.microsoft.com/office/drawing/2014/main" id="{485F3864-E416-439F-893D-ADD4B8E84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дерево, цветок, растение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14F199C8-CEAA-07BC-810C-DA78C8D17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3644" r="-1" b="23645"/>
          <a:stretch/>
        </p:blipFill>
        <p:spPr>
          <a:xfrm>
            <a:off x="-6331" y="-10603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152AC-70A3-B4C4-6456-F83472A9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5897115" cy="433804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FFFF"/>
                </a:solidFill>
              </a:rPr>
              <a:t>          </a:t>
            </a:r>
            <a:r>
              <a:rPr lang="ru-RU" sz="4000" dirty="0">
                <a:solidFill>
                  <a:srgbClr val="FFFFFF"/>
                </a:solidFill>
              </a:rPr>
              <a:t>         </a:t>
            </a:r>
            <a:r>
              <a:rPr lang="ru-RU" sz="4000" dirty="0" err="1">
                <a:solidFill>
                  <a:srgbClr val="FFFFFF"/>
                </a:solidFill>
              </a:rPr>
              <a:t>ՈՒրց</a:t>
            </a:r>
            <a:br>
              <a:rPr lang="ru-RU" sz="4000" dirty="0">
                <a:solidFill>
                  <a:srgbClr val="FFFFFF"/>
                </a:solidFill>
              </a:rPr>
            </a:br>
            <a:br>
              <a:rPr lang="ru-RU" sz="2800" dirty="0"/>
            </a:br>
            <a:r>
              <a:rPr lang="ru-RU" sz="2800" dirty="0" err="1">
                <a:solidFill>
                  <a:srgbClr val="FFFFFF"/>
                </a:solidFill>
              </a:rPr>
              <a:t>ՈՒրցը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օգտագործվել</a:t>
            </a:r>
            <a:r>
              <a:rPr lang="ru-RU" sz="2800" dirty="0">
                <a:solidFill>
                  <a:srgbClr val="FFFFFF"/>
                </a:solidFill>
              </a:rPr>
              <a:t> է </a:t>
            </a:r>
            <a:r>
              <a:rPr lang="ru-RU" sz="2800" dirty="0" err="1">
                <a:solidFill>
                  <a:srgbClr val="FFFFFF"/>
                </a:solidFill>
              </a:rPr>
              <a:t>դեռևս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հին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Հունաստանում</a:t>
            </a:r>
            <a:r>
              <a:rPr lang="ru-RU" sz="2800" dirty="0">
                <a:solidFill>
                  <a:srgbClr val="FFFFFF"/>
                </a:solidFill>
              </a:rPr>
              <a:t> և </a:t>
            </a:r>
            <a:r>
              <a:rPr lang="ru-RU" sz="2800" dirty="0" err="1">
                <a:solidFill>
                  <a:srgbClr val="FFFFFF"/>
                </a:solidFill>
              </a:rPr>
              <a:t>խորհրդանշում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էր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խիզախություն։Հռոմեացի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զինվորները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խիզախություն</a:t>
            </a:r>
            <a:r>
              <a:rPr lang="ru-RU" sz="2800" dirty="0">
                <a:solidFill>
                  <a:srgbClr val="FFFFFF"/>
                </a:solidFill>
              </a:rPr>
              <a:t> և </a:t>
            </a:r>
            <a:r>
              <a:rPr lang="ru-RU" sz="2800" dirty="0" err="1">
                <a:solidFill>
                  <a:srgbClr val="FFFFFF"/>
                </a:solidFill>
              </a:rPr>
              <a:t>ուժ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ավելացնելու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համար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լողանում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էին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ուրցի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ջրով։ՈՒրցը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ունի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շատ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օգտակար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հատկություններ</a:t>
            </a:r>
            <a:r>
              <a:rPr lang="ru-RU" sz="2800" dirty="0">
                <a:solidFill>
                  <a:srgbClr val="FFFFFF"/>
                </a:solidFill>
              </a:rPr>
              <a:t>։</a:t>
            </a:r>
            <a:br>
              <a:rPr lang="ru-RU" sz="2800" dirty="0"/>
            </a:br>
            <a:r>
              <a:rPr lang="ru-RU" sz="2800" dirty="0">
                <a:solidFill>
                  <a:srgbClr val="FFFFFF"/>
                </a:solidFill>
              </a:rPr>
              <a:t>     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98CBE-F99C-1D6B-30BE-826239FF2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743" y="720948"/>
            <a:ext cx="4421032" cy="4343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n-lt"/>
                <a:cs typeface="+mn-lt"/>
                <a:hlinkClick r:id="rId3"/>
              </a:rPr>
              <a:t>https://www.youtube.com/watch?v=sfP9VUNB0-c&amp;ab_channel=%D4%BA%D5%A1%D5%B4%D5%A1%D5%B6%D6%81%D5%A5%D6%82%D5%8F%D5%A5%D5%B2%D5%A5%D5%AF%D5%A1%D5%BF%D5%BE%D5%B8%D%82%D5%A9%D5%B5%D5%B8%D6%82%D5%B6.HaykBlbulyan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 </a:t>
            </a:r>
          </a:p>
          <a:p>
            <a:pPr marL="0" indent="0">
              <a:buClr>
                <a:srgbClr val="8D87A6"/>
              </a:buClr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3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9D651-A5FB-0B86-DAC9-1886944E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060" y="725951"/>
            <a:ext cx="4673426" cy="1806823"/>
          </a:xfrm>
        </p:spPr>
        <p:txBody>
          <a:bodyPr>
            <a:normAutofit/>
          </a:bodyPr>
          <a:lstStyle/>
          <a:p>
            <a:r>
              <a:rPr lang="ru-RU" sz="2400" dirty="0"/>
              <a:t>   </a:t>
            </a:r>
            <a:r>
              <a:rPr lang="ru-RU" sz="4000" dirty="0" err="1"/>
              <a:t>Անանուխ</a:t>
            </a:r>
            <a:r>
              <a:rPr lang="ru-RU" sz="4000" dirty="0"/>
              <a:t>    </a:t>
            </a:r>
            <a:r>
              <a:rPr lang="ru-RU" sz="4000" dirty="0" err="1"/>
              <a:t>կամ</a:t>
            </a:r>
            <a:r>
              <a:rPr lang="ru-RU" sz="4000" dirty="0"/>
              <a:t>   </a:t>
            </a:r>
            <a:r>
              <a:rPr lang="ru-RU" sz="4000" dirty="0" err="1"/>
              <a:t>նանա</a:t>
            </a:r>
            <a:endParaRPr lang="ru-RU" sz="2400" dirty="0" err="1"/>
          </a:p>
        </p:txBody>
      </p:sp>
      <p:pic>
        <p:nvPicPr>
          <p:cNvPr id="4" name="Рисунок 4" descr="Изображение выглядит как на открытом воздухе, растение, зеленый, лист&#10;&#10;Автоматически созданное описание">
            <a:extLst>
              <a:ext uri="{FF2B5EF4-FFF2-40B4-BE49-F238E27FC236}">
                <a16:creationId xmlns:a16="http://schemas.microsoft.com/office/drawing/2014/main" id="{D6C53466-1A08-9D75-C873-FB7AD083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3" r="1624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983412-50AC-6EC0-9D6D-764E6B46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060" y="2886116"/>
            <a:ext cx="4918018" cy="35940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US" dirty="0"/>
              <a:t> </a:t>
            </a:r>
            <a:r>
              <a:rPr lang="en-US" dirty="0" err="1"/>
              <a:t>Անանուխը</a:t>
            </a:r>
            <a:r>
              <a:rPr lang="en-US" dirty="0"/>
              <a:t> </a:t>
            </a:r>
            <a:r>
              <a:rPr lang="en-US" dirty="0" err="1"/>
              <a:t>շատ</a:t>
            </a:r>
            <a:r>
              <a:rPr lang="en-US" dirty="0"/>
              <a:t> </a:t>
            </a:r>
            <a:r>
              <a:rPr lang="en-US" dirty="0" err="1"/>
              <a:t>անհիշելի</a:t>
            </a:r>
            <a:r>
              <a:rPr lang="en-US" dirty="0"/>
              <a:t> </a:t>
            </a:r>
            <a:r>
              <a:rPr lang="en-US" dirty="0" err="1"/>
              <a:t>ժամանակներից</a:t>
            </a:r>
            <a:r>
              <a:rPr lang="en-US" dirty="0"/>
              <a:t> </a:t>
            </a:r>
            <a:r>
              <a:rPr lang="en-US" dirty="0" err="1"/>
              <a:t>հայտնի</a:t>
            </a:r>
            <a:r>
              <a:rPr lang="en-US" dirty="0"/>
              <a:t> է </a:t>
            </a:r>
            <a:r>
              <a:rPr lang="en-US" dirty="0" err="1"/>
              <a:t>եղել</a:t>
            </a:r>
            <a:r>
              <a:rPr lang="en-US" dirty="0"/>
              <a:t> </a:t>
            </a:r>
            <a:r>
              <a:rPr lang="en-US" dirty="0" err="1"/>
              <a:t>մարդկությանը։Միջնադարում</a:t>
            </a:r>
            <a:r>
              <a:rPr lang="en-US" dirty="0"/>
              <a:t> </a:t>
            </a:r>
            <a:r>
              <a:rPr lang="en-US" dirty="0" err="1"/>
              <a:t>գտնում</a:t>
            </a:r>
            <a:r>
              <a:rPr lang="en-US" dirty="0"/>
              <a:t> </a:t>
            </a:r>
            <a:r>
              <a:rPr lang="en-US" dirty="0" err="1"/>
              <a:t>էին</a:t>
            </a:r>
            <a:r>
              <a:rPr lang="en-US" dirty="0"/>
              <a:t>, </a:t>
            </a:r>
            <a:r>
              <a:rPr lang="en-US" dirty="0" err="1"/>
              <a:t>որ</a:t>
            </a:r>
            <a:r>
              <a:rPr lang="en-US" dirty="0"/>
              <a:t> </a:t>
            </a:r>
            <a:r>
              <a:rPr lang="en-US" dirty="0" err="1"/>
              <a:t>անանուխի</a:t>
            </a:r>
            <a:r>
              <a:rPr lang="en-US" dirty="0"/>
              <a:t> </a:t>
            </a:r>
            <a:r>
              <a:rPr lang="en-US" dirty="0" err="1"/>
              <a:t>հոտը</a:t>
            </a:r>
            <a:r>
              <a:rPr lang="en-US" dirty="0"/>
              <a:t> </a:t>
            </a:r>
            <a:r>
              <a:rPr lang="en-US" dirty="0" err="1"/>
              <a:t>ակտիվացնում</a:t>
            </a:r>
            <a:r>
              <a:rPr lang="en-US" dirty="0"/>
              <a:t> է </a:t>
            </a:r>
            <a:r>
              <a:rPr lang="en-US" dirty="0" err="1"/>
              <a:t>ուղեղի</a:t>
            </a:r>
            <a:r>
              <a:rPr lang="en-US" dirty="0"/>
              <a:t> </a:t>
            </a:r>
            <a:r>
              <a:rPr lang="en-US" dirty="0" err="1"/>
              <a:t>աշխատանքը։Մխիթար</a:t>
            </a:r>
            <a:r>
              <a:rPr lang="en-US" dirty="0"/>
              <a:t> </a:t>
            </a:r>
            <a:r>
              <a:rPr lang="en-US" dirty="0" err="1"/>
              <a:t>Հերացին</a:t>
            </a:r>
            <a:r>
              <a:rPr lang="en-US" dirty="0"/>
              <a:t> </a:t>
            </a:r>
            <a:r>
              <a:rPr lang="en-US" dirty="0" err="1"/>
              <a:t>այս</a:t>
            </a:r>
            <a:r>
              <a:rPr lang="en-US" dirty="0"/>
              <a:t> </a:t>
            </a:r>
            <a:r>
              <a:rPr lang="en-US" dirty="0" err="1"/>
              <a:t>բույսն</a:t>
            </a:r>
            <a:r>
              <a:rPr lang="en-US" dirty="0"/>
              <a:t> </a:t>
            </a:r>
            <a:r>
              <a:rPr lang="en-US" dirty="0" err="1"/>
              <a:t>օգտագործել</a:t>
            </a:r>
            <a:r>
              <a:rPr lang="en-US" dirty="0"/>
              <a:t> է </a:t>
            </a:r>
            <a:r>
              <a:rPr lang="en-US" dirty="0" err="1"/>
              <a:t>որպես</a:t>
            </a:r>
            <a:r>
              <a:rPr lang="en-US" dirty="0"/>
              <a:t> </a:t>
            </a:r>
            <a:r>
              <a:rPr lang="en-US" dirty="0" err="1"/>
              <a:t>ցավազրկող</a:t>
            </a:r>
            <a:r>
              <a:rPr lang="en-US" dirty="0"/>
              <a:t> և </a:t>
            </a:r>
            <a:r>
              <a:rPr lang="en-US" dirty="0" err="1"/>
              <a:t>թարմացնող</a:t>
            </a:r>
            <a:r>
              <a:rPr lang="en-US" dirty="0"/>
              <a:t> </a:t>
            </a:r>
            <a:r>
              <a:rPr lang="en-US" dirty="0" err="1"/>
              <a:t>միջոց։Բացի</a:t>
            </a:r>
            <a:r>
              <a:rPr lang="en-US" dirty="0"/>
              <a:t> </a:t>
            </a:r>
            <a:r>
              <a:rPr lang="en-US" dirty="0" err="1"/>
              <a:t>դեղամիջոց</a:t>
            </a:r>
            <a:r>
              <a:rPr lang="en-US" dirty="0"/>
              <a:t> </a:t>
            </a:r>
            <a:r>
              <a:rPr lang="en-US" dirty="0" err="1"/>
              <a:t>լինելուց</a:t>
            </a:r>
            <a:r>
              <a:rPr lang="en-US" dirty="0"/>
              <a:t> </a:t>
            </a:r>
            <a:r>
              <a:rPr lang="en-US"/>
              <a:t>անանուխըօգտագործվում է նաև սննդի մեջ։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D4DB3-2BD2-0825-11A2-F71E2076208B}"/>
              </a:ext>
            </a:extLst>
          </p:cNvPr>
          <p:cNvSpPr txBox="1"/>
          <p:nvPr/>
        </p:nvSpPr>
        <p:spPr>
          <a:xfrm>
            <a:off x="368771" y="255882"/>
            <a:ext cx="70988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https://www.youtube.com/watch?v=_56Nimyt6-s&amp;ab_channel=%D5%95%D5%A3%D5%BF%D5%A1%D5%AF%D5%A1%D6%80%D5%BF%D5%A5%D5%B2%D5%A5%D5%AF%D5%B8%D6%82%D5%A9%D5%B5%D5%B8%D6%82%D5%B6%D5%B6%D5%A5%D6%80</a:t>
            </a:r>
            <a:r>
              <a:rPr lang="en-US" dirty="0"/>
              <a:t>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8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</Words>
  <Application>Microsoft Office PowerPoint</Application>
  <PresentationFormat>Широкоэкранный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CosineVTI</vt:lpstr>
      <vt:lpstr>Նախագծային աշխատանք  </vt:lpstr>
      <vt:lpstr>Презентация PowerPoint</vt:lpstr>
      <vt:lpstr>Հայաստանի բուսական աշխարհը</vt:lpstr>
      <vt:lpstr>              Երիցուկ   Երիցուկի արմատը բարակ է , ճյուղավորված։ Ցողունը՝ վեր սլացող, բարակ է, տերևները դասավորված են հերթադիր,կտրտված,նեղ հատվածներով։Ծաղիկները նստած են ցողունի գագաթին,ունի մինչև 60սմ բարձրություն, բազմանում է սերմերով։ ՈՒնի բազմաթիվ բուժիչ հատկություններ, ծաղիկների թուրմը բուժում է հազը,ողողումները բուժում են անգինան։                            </vt:lpstr>
      <vt:lpstr>             Խատուտիկ</vt:lpstr>
      <vt:lpstr>        Մասուր </vt:lpstr>
      <vt:lpstr>Հետազոտական աշխատանք՝ &lt;&lt;Վայրի բույսեր&gt;&gt;  </vt:lpstr>
      <vt:lpstr>                   ՈՒրց  ՈՒրցը օգտագործվել է դեռևս հին Հունաստանում և խորհրդանշում էր խիզախություն։Հռոմեացի զինվորները խիզախություն և ուժ ավելացնելու համար լողանում էին ուրցի ջրով։ՈՒրցը ունի շատ օգտակար հատկություններ։       </vt:lpstr>
      <vt:lpstr>   Անանուխ    կամ   նանա</vt:lpstr>
      <vt:lpstr> Վայոց ձորի մարզի , Սարավանի հիմնական դպրոցի 2- րդ դասարանի աշակերտներ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665</cp:revision>
  <dcterms:created xsi:type="dcterms:W3CDTF">2023-03-17T13:32:34Z</dcterms:created>
  <dcterms:modified xsi:type="dcterms:W3CDTF">2023-03-21T13:14:20Z</dcterms:modified>
</cp:coreProperties>
</file>