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99" r:id="rId3"/>
    <p:sldId id="300" r:id="rId4"/>
    <p:sldId id="301" r:id="rId5"/>
    <p:sldId id="280" r:id="rId6"/>
    <p:sldId id="286" r:id="rId7"/>
    <p:sldId id="276" r:id="rId8"/>
    <p:sldId id="287" r:id="rId9"/>
    <p:sldId id="288" r:id="rId10"/>
    <p:sldId id="289" r:id="rId11"/>
    <p:sldId id="295" r:id="rId12"/>
    <p:sldId id="296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02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fT2QhimaRwea2jH8CX3VA==" hashData="gIk03hatVaeqHMrcql0jXFFW5eE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CE"/>
    <a:srgbClr val="00DA00"/>
    <a:srgbClr val="A40079"/>
    <a:srgbClr val="0078D2"/>
    <a:srgbClr val="B80088"/>
    <a:srgbClr val="F200B3"/>
    <a:srgbClr val="005400"/>
    <a:srgbClr val="00B8B4"/>
    <a:srgbClr val="0088B8"/>
    <a:srgbClr val="F6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2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EFA4-4287-4E72-BADE-4305FF7A77D4}" type="datetimeFigureOut">
              <a:rPr lang="en-CA" smtClean="0"/>
              <a:pPr/>
              <a:t>2023-03-08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23F98-4709-4182-A858-EED217861EF7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5B48-DC0E-4CDF-837A-C4E2DD1469B5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A9C-13F2-48BB-B029-72685FF51359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944B-2CFF-439C-839A-B2504BECC2FA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A99A-A9A6-445E-A82E-3155027A939D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9D-34B4-4F97-9246-4385B7A0C065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DE61-E065-4C44-B409-F0E9597E0A7F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FCC9-7D31-456D-BCAC-1F5F2D28F887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EB8E-CF72-4790-A8F3-1865079A4D87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2013-4252-4C7B-B9FD-FBE4FB4D495B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29C9-5AFE-45FB-9733-5B6FC5EEB69B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FBBE-71EC-47DD-9D8A-75C752940F3A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5DCD-94E1-42B9-88DF-B9615CB1B77A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15.wmf"/><Relationship Id="rId26" Type="http://schemas.openxmlformats.org/officeDocument/2006/relationships/image" Target="../media/image33.png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49.bin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50.png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image" Target="../media/image36.png"/><Relationship Id="rId28" Type="http://schemas.openxmlformats.org/officeDocument/2006/relationships/image" Target="../media/image52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.bin"/><Relationship Id="rId18" Type="http://schemas.openxmlformats.org/officeDocument/2006/relationships/image" Target="../media/image15.wmf"/><Relationship Id="rId26" Type="http://schemas.openxmlformats.org/officeDocument/2006/relationships/image" Target="../media/image23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2.bin"/><Relationship Id="rId3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31.png"/><Relationship Id="rId32" Type="http://schemas.openxmlformats.org/officeDocument/2006/relationships/image" Target="../media/image41.png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60.bin"/><Relationship Id="rId31" Type="http://schemas.openxmlformats.org/officeDocument/2006/relationships/image" Target="../media/image40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33.png"/><Relationship Id="rId30" Type="http://schemas.openxmlformats.org/officeDocument/2006/relationships/image" Target="../media/image39.png"/><Relationship Id="rId8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15.wmf"/><Relationship Id="rId26" Type="http://schemas.openxmlformats.org/officeDocument/2006/relationships/image" Target="../media/image48.png"/><Relationship Id="rId3" Type="http://schemas.openxmlformats.org/officeDocument/2006/relationships/oleObject" Target="../embeddings/oleObject63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0.bin"/><Relationship Id="rId25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45.png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image" Target="../media/image33.png"/><Relationship Id="rId28" Type="http://schemas.openxmlformats.org/officeDocument/2006/relationships/image" Target="../media/image51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wmf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0.bin"/><Relationship Id="rId39" Type="http://schemas.openxmlformats.org/officeDocument/2006/relationships/image" Target="../media/image81.wmf"/><Relationship Id="rId21" Type="http://schemas.openxmlformats.org/officeDocument/2006/relationships/image" Target="../media/image72.wmf"/><Relationship Id="rId34" Type="http://schemas.openxmlformats.org/officeDocument/2006/relationships/oleObject" Target="../embeddings/oleObject84.bin"/><Relationship Id="rId42" Type="http://schemas.openxmlformats.org/officeDocument/2006/relationships/image" Target="../media/image93.jpeg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76.wmf"/><Relationship Id="rId41" Type="http://schemas.openxmlformats.org/officeDocument/2006/relationships/image" Target="../media/image92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24" Type="http://schemas.openxmlformats.org/officeDocument/2006/relationships/oleObject" Target="../embeddings/oleObject79.bin"/><Relationship Id="rId32" Type="http://schemas.openxmlformats.org/officeDocument/2006/relationships/oleObject" Target="../embeddings/oleObject83.bin"/><Relationship Id="rId37" Type="http://schemas.openxmlformats.org/officeDocument/2006/relationships/image" Target="../media/image80.wmf"/><Relationship Id="rId40" Type="http://schemas.openxmlformats.org/officeDocument/2006/relationships/image" Target="../media/image91.jpeg"/><Relationship Id="rId5" Type="http://schemas.openxmlformats.org/officeDocument/2006/relationships/image" Target="../media/image84.jpeg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81.bin"/><Relationship Id="rId36" Type="http://schemas.openxmlformats.org/officeDocument/2006/relationships/oleObject" Target="../embeddings/oleObject85.bin"/><Relationship Id="rId10" Type="http://schemas.openxmlformats.org/officeDocument/2006/relationships/image" Target="../media/image89.png"/><Relationship Id="rId19" Type="http://schemas.openxmlformats.org/officeDocument/2006/relationships/image" Target="../media/image71.wmf"/><Relationship Id="rId31" Type="http://schemas.openxmlformats.org/officeDocument/2006/relationships/image" Target="../media/image77.wmf"/><Relationship Id="rId4" Type="http://schemas.openxmlformats.org/officeDocument/2006/relationships/image" Target="../media/image83.jpeg"/><Relationship Id="rId9" Type="http://schemas.openxmlformats.org/officeDocument/2006/relationships/image" Target="../media/image88.png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82.bin"/><Relationship Id="rId35" Type="http://schemas.openxmlformats.org/officeDocument/2006/relationships/image" Target="../media/image79.wmf"/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33" Type="http://schemas.openxmlformats.org/officeDocument/2006/relationships/image" Target="../media/image78.wmf"/><Relationship Id="rId38" Type="http://schemas.openxmlformats.org/officeDocument/2006/relationships/oleObject" Target="../embeddings/oleObject8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s.am/files/files/2021-05-06/ab40875bd25c74d53afd8dbd1801244d.pdf" TargetMode="External"/><Relationship Id="rId2" Type="http://schemas.openxmlformats.org/officeDocument/2006/relationships/hyperlink" Target="https://online.fliphtml5.com/fumf/xcad/#p=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8.jpeg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24" Type="http://schemas.openxmlformats.org/officeDocument/2006/relationships/image" Target="../media/image19.png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5.wmf"/><Relationship Id="rId26" Type="http://schemas.openxmlformats.org/officeDocument/2006/relationships/image" Target="../media/image27.png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24.png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9.bin"/><Relationship Id="rId31" Type="http://schemas.openxmlformats.org/officeDocument/2006/relationships/image" Target="../media/image30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28.png"/><Relationship Id="rId30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image" Target="../media/image15.wmf"/><Relationship Id="rId26" Type="http://schemas.openxmlformats.org/officeDocument/2006/relationships/image" Target="../media/image34.png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42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9.bin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28.png"/><Relationship Id="rId32" Type="http://schemas.openxmlformats.org/officeDocument/2006/relationships/image" Target="../media/image40.png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32.png"/><Relationship Id="rId28" Type="http://schemas.openxmlformats.org/officeDocument/2006/relationships/image" Target="../media/image36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30.bin"/><Relationship Id="rId31" Type="http://schemas.openxmlformats.org/officeDocument/2006/relationships/image" Target="../media/image39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8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15.wmf"/><Relationship Id="rId26" Type="http://schemas.openxmlformats.org/officeDocument/2006/relationships/image" Target="../media/image45.png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39.bin"/><Relationship Id="rId25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44.png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image" Target="../media/image43.png"/><Relationship Id="rId28" Type="http://schemas.openxmlformats.org/officeDocument/2006/relationships/image" Target="../media/image47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00" y="152400"/>
            <a:ext cx="8771400" cy="6477000"/>
          </a:xfrm>
          <a:prstGeom prst="rect">
            <a:avLst/>
          </a:prstGeom>
          <a:solidFill>
            <a:srgbClr val="F5FFE1"/>
          </a:solidFill>
          <a:ln w="44450">
            <a:solidFill>
              <a:srgbClr val="00C843"/>
            </a:solidFill>
          </a:ln>
          <a:effectLst>
            <a:outerShdw blurRad="76200" dist="101600" dir="2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324000" y="1219200"/>
            <a:ext cx="7560000" cy="3990000"/>
          </a:xfrm>
          <a:prstGeom prst="rect">
            <a:avLst/>
          </a:prstGeom>
          <a:solidFill>
            <a:srgbClr val="FF7DD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" name="Group 13"/>
          <p:cNvGrpSpPr/>
          <p:nvPr/>
        </p:nvGrpSpPr>
        <p:grpSpPr>
          <a:xfrm>
            <a:off x="533400" y="1447800"/>
            <a:ext cx="8001000" cy="4191000"/>
            <a:chOff x="533400" y="1447800"/>
            <a:chExt cx="7560000" cy="3913200"/>
          </a:xfrm>
        </p:grpSpPr>
        <p:sp>
          <p:nvSpPr>
            <p:cNvPr id="13" name="Rectangle 12"/>
            <p:cNvSpPr/>
            <p:nvPr/>
          </p:nvSpPr>
          <p:spPr>
            <a:xfrm>
              <a:off x="533400" y="1447800"/>
              <a:ext cx="7560000" cy="39132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00DA00"/>
              </a:solidFill>
            </a:ln>
            <a:effectLst>
              <a:outerShdw blurRad="1524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975226" y="3240000"/>
              <a:ext cx="4114801" cy="2120638"/>
              <a:chOff x="4638653" y="3762044"/>
              <a:chExt cx="2366785" cy="1114755"/>
            </a:xfrm>
          </p:grpSpPr>
          <p:pic>
            <p:nvPicPr>
              <p:cNvPr id="4" name="Picture 12" descr="C:\Users\naira\Desktop\sinus\gifki-matematicheskie-eto-interesno-poznavatelno-kartinki_3678409396.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lum bright="5000"/>
              </a:blip>
              <a:srcRect/>
              <a:stretch>
                <a:fillRect/>
              </a:stretch>
            </p:blipFill>
            <p:spPr bwMode="auto">
              <a:xfrm>
                <a:off x="4638653" y="3762044"/>
                <a:ext cx="2366785" cy="1114755"/>
              </a:xfrm>
              <a:prstGeom prst="rect">
                <a:avLst/>
              </a:prstGeom>
              <a:ln>
                <a:noFill/>
              </a:ln>
              <a:effectLst>
                <a:outerShdw blurRad="152400" dist="635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220521" y="4786285"/>
                <a:ext cx="776158" cy="748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09800" y="221159"/>
            <a:ext cx="6477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CA" sz="5400" b="1" dirty="0" smtClean="0">
                <a:ln>
                  <a:solidFill>
                    <a:srgbClr val="003E15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ՀԱՆՐԱՀԱՇԻՎ 10</a:t>
            </a:r>
            <a:endParaRPr lang="en-CA" sz="5400" b="1" dirty="0">
              <a:ln>
                <a:solidFill>
                  <a:srgbClr val="003E15"/>
                </a:solidFill>
              </a:ln>
              <a:gradFill flip="none" rotWithShape="1">
                <a:gsLst>
                  <a:gs pos="0">
                    <a:srgbClr val="00DE4A">
                      <a:shade val="30000"/>
                      <a:satMod val="115000"/>
                    </a:srgbClr>
                  </a:gs>
                  <a:gs pos="50000">
                    <a:srgbClr val="00DE4A">
                      <a:shade val="67500"/>
                      <a:satMod val="115000"/>
                    </a:srgbClr>
                  </a:gs>
                  <a:gs pos="100000">
                    <a:srgbClr val="00DE4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9068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Սիմոնյան</a:t>
            </a:r>
            <a:endParaRPr lang="en-CA" b="1" dirty="0" smtClean="0">
              <a:ln>
                <a:solidFill>
                  <a:srgbClr val="00220B"/>
                </a:solidFill>
              </a:ln>
              <a:gradFill flip="none" rotWithShape="1">
                <a:gsLst>
                  <a:gs pos="0">
                    <a:srgbClr val="00DE4A">
                      <a:shade val="30000"/>
                      <a:satMod val="115000"/>
                    </a:srgbClr>
                  </a:gs>
                  <a:gs pos="50000">
                    <a:srgbClr val="00DE4A">
                      <a:shade val="67500"/>
                      <a:satMod val="115000"/>
                    </a:srgbClr>
                  </a:gs>
                  <a:gs pos="100000">
                    <a:srgbClr val="00DE4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b="1" dirty="0">
              <a:ln>
                <a:solidFill>
                  <a:srgbClr val="00220B"/>
                </a:solidFill>
              </a:ln>
              <a:gradFill flip="none" rotWithShape="1">
                <a:gsLst>
                  <a:gs pos="0">
                    <a:srgbClr val="00DE4A">
                      <a:shade val="30000"/>
                      <a:satMod val="115000"/>
                    </a:srgbClr>
                  </a:gs>
                  <a:gs pos="50000">
                    <a:srgbClr val="00DE4A">
                      <a:shade val="67500"/>
                      <a:satMod val="115000"/>
                    </a:srgbClr>
                  </a:gs>
                  <a:gs pos="100000">
                    <a:srgbClr val="00DE4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61288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8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Կոսինուս</a:t>
            </a:r>
            <a:r>
              <a:rPr lang="en-CA" sz="4800" b="1" dirty="0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8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ֆունկցիայի</a:t>
            </a:r>
            <a:endParaRPr lang="en-CA" sz="4800" b="1" dirty="0" smtClean="0">
              <a:ln>
                <a:solidFill>
                  <a:srgbClr val="A20078"/>
                </a:solidFill>
              </a:ln>
              <a:gradFill flip="none" rotWithShape="1">
                <a:gsLst>
                  <a:gs pos="0">
                    <a:srgbClr val="FF43CE">
                      <a:shade val="30000"/>
                      <a:satMod val="115000"/>
                    </a:srgbClr>
                  </a:gs>
                  <a:gs pos="50000">
                    <a:srgbClr val="FF43CE">
                      <a:shade val="67500"/>
                      <a:satMod val="115000"/>
                    </a:srgbClr>
                  </a:gs>
                  <a:gs pos="100000">
                    <a:srgbClr val="FF43C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հ</a:t>
            </a:r>
            <a:r>
              <a:rPr lang="en-CA" sz="48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ատկություններն</a:t>
            </a:r>
            <a:r>
              <a:rPr lang="en-CA" sz="4800" b="1" dirty="0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8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ու</a:t>
            </a:r>
            <a:r>
              <a:rPr lang="en-CA" sz="4800" b="1" dirty="0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8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FF43CE">
                        <a:shade val="30000"/>
                        <a:satMod val="115000"/>
                      </a:srgbClr>
                    </a:gs>
                    <a:gs pos="50000">
                      <a:srgbClr val="FF43CE">
                        <a:shade val="67500"/>
                        <a:satMod val="115000"/>
                      </a:srgbClr>
                    </a:gs>
                    <a:gs pos="100000">
                      <a:srgbClr val="FF43C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գրաֆիկը</a:t>
            </a:r>
            <a:endParaRPr lang="en-CA" sz="4800" b="1" dirty="0">
              <a:ln>
                <a:solidFill>
                  <a:srgbClr val="A20078"/>
                </a:solidFill>
              </a:ln>
              <a:gradFill flip="none" rotWithShape="1">
                <a:gsLst>
                  <a:gs pos="0">
                    <a:srgbClr val="FF43CE">
                      <a:shade val="30000"/>
                      <a:satMod val="115000"/>
                    </a:srgbClr>
                  </a:gs>
                  <a:gs pos="50000">
                    <a:srgbClr val="FF43CE">
                      <a:shade val="67500"/>
                      <a:satMod val="115000"/>
                    </a:srgbClr>
                  </a:gs>
                  <a:gs pos="100000">
                    <a:srgbClr val="FF43C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8000" y="108000"/>
            <a:ext cx="8928000" cy="6660000"/>
          </a:xfrm>
          <a:prstGeom prst="rect">
            <a:avLst/>
          </a:prstGeom>
          <a:solidFill>
            <a:srgbClr val="F9FCFD"/>
          </a:solidFill>
          <a:ln w="69850" cmpd="thickThin">
            <a:solidFill>
              <a:srgbClr val="FF2F9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590800" y="76200"/>
            <a:ext cx="12344400" cy="2286000"/>
            <a:chOff x="-2590800" y="3424535"/>
            <a:chExt cx="12344400" cy="2286000"/>
          </a:xfrm>
        </p:grpSpPr>
        <p:sp>
          <p:nvSpPr>
            <p:cNvPr id="4" name="Oval 3"/>
            <p:cNvSpPr/>
            <p:nvPr/>
          </p:nvSpPr>
          <p:spPr>
            <a:xfrm>
              <a:off x="7668000" y="473913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-2590800" y="3424535"/>
              <a:ext cx="12344400" cy="2286000"/>
              <a:chOff x="-2590800" y="3581400"/>
              <a:chExt cx="12344400" cy="2286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686800" y="4343400"/>
                <a:ext cx="0" cy="612000"/>
              </a:xfrm>
              <a:prstGeom prst="line">
                <a:avLst/>
              </a:prstGeom>
              <a:ln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" name="Object 12"/>
              <p:cNvGraphicFramePr>
                <a:graphicFrameLocks noChangeAspect="1"/>
              </p:cNvGraphicFramePr>
              <p:nvPr/>
            </p:nvGraphicFramePr>
            <p:xfrm>
              <a:off x="4419600" y="4038600"/>
              <a:ext cx="125413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46" name="Equation" r:id="rId3" imgW="88560" imgH="164880" progId="">
                      <p:embed/>
                    </p:oleObj>
                  </mc:Choice>
                  <mc:Fallback>
                    <p:oleObj name="Equation" r:id="rId3" imgW="88560" imgH="16488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4038600"/>
                            <a:ext cx="125413" cy="233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13"/>
              <p:cNvGraphicFramePr>
                <a:graphicFrameLocks noChangeAspect="1"/>
              </p:cNvGraphicFramePr>
              <p:nvPr/>
            </p:nvGraphicFramePr>
            <p:xfrm>
              <a:off x="4190999" y="5562600"/>
              <a:ext cx="304801" cy="2458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47" name="Equation" r:id="rId5" imgW="203040" imgH="164880" progId="">
                      <p:embed/>
                    </p:oleObj>
                  </mc:Choice>
                  <mc:Fallback>
                    <p:oleObj name="Equation" r:id="rId5" imgW="203040" imgH="16488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9" y="5562600"/>
                            <a:ext cx="304801" cy="2458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76"/>
              <p:cNvGrpSpPr/>
              <p:nvPr/>
            </p:nvGrpSpPr>
            <p:grpSpPr>
              <a:xfrm>
                <a:off x="-2590800" y="3581400"/>
                <a:ext cx="12344400" cy="2286000"/>
                <a:chOff x="-2590800" y="3581400"/>
                <a:chExt cx="12344400" cy="2286000"/>
              </a:xfrm>
            </p:grpSpPr>
            <p:grpSp>
              <p:nvGrpSpPr>
                <p:cNvPr id="10" name="Group 75"/>
                <p:cNvGrpSpPr/>
                <p:nvPr/>
              </p:nvGrpSpPr>
              <p:grpSpPr>
                <a:xfrm>
                  <a:off x="144463" y="3581400"/>
                  <a:ext cx="8888907" cy="2286000"/>
                  <a:chOff x="144463" y="3576935"/>
                  <a:chExt cx="8888907" cy="2286000"/>
                </a:xfrm>
              </p:grpSpPr>
              <p:grpSp>
                <p:nvGrpSpPr>
                  <p:cNvPr id="11" name="Group 15"/>
                  <p:cNvGrpSpPr/>
                  <p:nvPr/>
                </p:nvGrpSpPr>
                <p:grpSpPr>
                  <a:xfrm>
                    <a:off x="152400" y="3576935"/>
                    <a:ext cx="8880970" cy="2286000"/>
                    <a:chOff x="-1143000" y="3352800"/>
                    <a:chExt cx="8880970" cy="2286000"/>
                  </a:xfrm>
                </p:grpSpPr>
                <p:grpSp>
                  <p:nvGrpSpPr>
                    <p:cNvPr id="19" name="Group 25"/>
                    <p:cNvGrpSpPr/>
                    <p:nvPr/>
                  </p:nvGrpSpPr>
                  <p:grpSpPr>
                    <a:xfrm>
                      <a:off x="-1143000" y="3352800"/>
                      <a:ext cx="8880970" cy="2286000"/>
                      <a:chOff x="-1143000" y="3352800"/>
                      <a:chExt cx="8880970" cy="2286000"/>
                    </a:xfrm>
                  </p:grpSpPr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276600" y="3509665"/>
                        <a:ext cx="0" cy="212913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flipH="1" flipV="1">
                        <a:off x="-1143000" y="4724401"/>
                        <a:ext cx="8784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7391400" y="4652665"/>
                        <a:ext cx="346570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600" dirty="0" smtClean="0">
                            <a:latin typeface="Sylfaen" pitchFamily="18" charset="0"/>
                          </a:rPr>
                          <a:t>x</a:t>
                        </a:r>
                        <a:endParaRPr lang="en-CA" sz="2600" dirty="0">
                          <a:latin typeface="Sylfaen" pitchFamily="18" charset="0"/>
                        </a:endParaRPr>
                      </a:p>
                    </p:txBody>
                  </p:sp>
                  <p:sp>
                    <p:nvSpPr>
                      <p:cNvPr id="41" name="TextBox 21"/>
                      <p:cNvSpPr txBox="1"/>
                      <p:nvPr/>
                    </p:nvSpPr>
                    <p:spPr>
                      <a:xfrm>
                        <a:off x="2905986" y="3352800"/>
                        <a:ext cx="34336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400" dirty="0" smtClean="0">
                            <a:latin typeface="Sylfaen" pitchFamily="18" charset="0"/>
                          </a:rPr>
                          <a:t>y</a:t>
                        </a:r>
                        <a:endParaRPr lang="en-CA" sz="2400" dirty="0">
                          <a:latin typeface="Sylfaen" pitchFamily="18" charset="0"/>
                        </a:endParaRPr>
                      </a:p>
                    </p:txBody>
                  </p:sp>
                </p:grpSp>
                <p:sp>
                  <p:nvSpPr>
                    <p:cNvPr id="37" name="TextBox 17"/>
                    <p:cNvSpPr txBox="1"/>
                    <p:nvPr/>
                  </p:nvSpPr>
                  <p:spPr>
                    <a:xfrm>
                      <a:off x="3213992" y="4572000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A" sz="2800" dirty="0" smtClean="0">
                          <a:latin typeface="Sylfaen" pitchFamily="18" charset="0"/>
                        </a:rPr>
                        <a:t>o</a:t>
                      </a:r>
                      <a:endParaRPr lang="en-CA" sz="2800" dirty="0">
                        <a:latin typeface="Sylfaen" pitchFamily="18" charset="0"/>
                      </a:endParaRPr>
                    </a:p>
                  </p:txBody>
                </p:sp>
              </p:grpSp>
              <p:graphicFrame>
                <p:nvGraphicFramePr>
                  <p:cNvPr id="28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133600" y="5037138"/>
                  <a:ext cx="471488" cy="2603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48" name="Equation" r:id="rId7" imgW="253800" imgH="139680" progId="">
                          <p:embed/>
                        </p:oleObj>
                      </mc:Choice>
                      <mc:Fallback>
                        <p:oleObj name="Equation" r:id="rId7" imgW="253800" imgH="139680" progId="">
                          <p:embed/>
                          <p:pic>
                            <p:nvPicPr>
                              <p:cNvPr id="0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33600" y="5037138"/>
                                <a:ext cx="471488" cy="2603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6599237" y="4619625"/>
                  <a:ext cx="258763" cy="2571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49" name="Equation" r:id="rId9" imgW="139680" imgH="139680" progId="">
                          <p:embed/>
                        </p:oleObj>
                      </mc:Choice>
                      <mc:Fallback>
                        <p:oleObj name="Equation" r:id="rId9" imgW="139680" imgH="139680" progId="">
                          <p:embed/>
                          <p:pic>
                            <p:nvPicPr>
                              <p:cNvPr id="0" name="Picture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99237" y="4619625"/>
                                <a:ext cx="258763" cy="2571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5486400" y="4953000"/>
                  <a:ext cx="280988" cy="609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50" name="Equation" r:id="rId11" imgW="164880" imgH="393480" progId="">
                          <p:embed/>
                        </p:oleObj>
                      </mc:Choice>
                      <mc:Fallback>
                        <p:oleObj name="Equation" r:id="rId11" imgW="164880" imgH="393480" progId="">
                          <p:embed/>
                          <p:pic>
                            <p:nvPicPr>
                              <p:cNvPr id="0" name="Picture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486400" y="4953000"/>
                                <a:ext cx="280988" cy="6096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3276600" y="4276725"/>
                  <a:ext cx="47942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51" name="Equation" r:id="rId13" imgW="279360" imgH="393480" progId="">
                          <p:embed/>
                        </p:oleObj>
                      </mc:Choice>
                      <mc:Fallback>
                        <p:oleObj name="Equation" r:id="rId13" imgW="279360" imgH="393480" progId="">
                          <p:embed/>
                          <p:pic>
                            <p:nvPicPr>
                              <p:cNvPr id="0" name="Picture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76600" y="4276725"/>
                                <a:ext cx="47942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012825" y="4953000"/>
                  <a:ext cx="58737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52" name="Equation" r:id="rId15" imgW="342720" imgH="393480" progId="">
                          <p:embed/>
                        </p:oleObj>
                      </mc:Choice>
                      <mc:Fallback>
                        <p:oleObj name="Equation" r:id="rId15" imgW="342720" imgH="393480" progId="">
                          <p:embed/>
                          <p:pic>
                            <p:nvPicPr>
                              <p:cNvPr id="0" name="Picture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2825" y="4953000"/>
                                <a:ext cx="58737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3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7510462" y="4338935"/>
                  <a:ext cx="414338" cy="53340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53" name="Equation" r:id="rId17" imgW="241200" imgH="393480" progId="">
                          <p:embed/>
                        </p:oleObj>
                      </mc:Choice>
                      <mc:Fallback>
                        <p:oleObj name="Equation" r:id="rId17" imgW="241200" imgH="393480" progId="">
                          <p:embed/>
                          <p:pic>
                            <p:nvPicPr>
                              <p:cNvPr id="0" name="Picture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10462" y="4338935"/>
                                <a:ext cx="414338" cy="53340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4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144463" y="4953000"/>
                  <a:ext cx="465137" cy="28508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54" name="Equation" r:id="rId19" imgW="330120" imgH="177480" progId="">
                          <p:embed/>
                        </p:oleObj>
                      </mc:Choice>
                      <mc:Fallback>
                        <p:oleObj name="Equation" r:id="rId19" imgW="330120" imgH="177480" progId="">
                          <p:embed/>
                          <p:pic>
                            <p:nvPicPr>
                              <p:cNvPr id="0" name="Picture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463" y="4953000"/>
                                <a:ext cx="465137" cy="28508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8382000" y="4591050"/>
                  <a:ext cx="322263" cy="285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7655" name="Equation" r:id="rId21" imgW="228600" imgH="177480" progId="">
                          <p:embed/>
                        </p:oleObj>
                      </mc:Choice>
                      <mc:Fallback>
                        <p:oleObj name="Equation" r:id="rId21" imgW="228600" imgH="177480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82000" y="4591050"/>
                                <a:ext cx="322263" cy="2857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3" name="Group 87"/>
                <p:cNvGrpSpPr/>
                <p:nvPr/>
              </p:nvGrpSpPr>
              <p:grpSpPr>
                <a:xfrm>
                  <a:off x="-2590800" y="4343400"/>
                  <a:ext cx="12344400" cy="1201187"/>
                  <a:chOff x="-1600200" y="4339200"/>
                  <a:chExt cx="12344400" cy="1201187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35814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5626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76962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4478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Oval 15"/>
                  <p:cNvSpPr/>
                  <p:nvPr/>
                </p:nvSpPr>
                <p:spPr>
                  <a:xfrm>
                    <a:off x="4536000" y="4914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484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588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grpSp>
                <p:nvGrpSpPr>
                  <p:cNvPr id="36" name="Group 57"/>
                  <p:cNvGrpSpPr/>
                  <p:nvPr/>
                </p:nvGrpSpPr>
                <p:grpSpPr>
                  <a:xfrm>
                    <a:off x="-1600200" y="4339200"/>
                    <a:ext cx="12344400" cy="1201187"/>
                    <a:chOff x="-1600200" y="6091800"/>
                    <a:chExt cx="12344400" cy="1201187"/>
                  </a:xfrm>
                </p:grpSpPr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2514600" y="6096001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629400" y="6091800"/>
                      <a:ext cx="4114800" cy="1201187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  <a:gd name="connsiteX0" fmla="*/ 0 w 6131169"/>
                        <a:gd name="connsiteY0" fmla="*/ 1033500 h 2083399"/>
                        <a:gd name="connsiteX1" fmla="*/ 1589562 w 6131169"/>
                        <a:gd name="connsiteY1" fmla="*/ 2078215 h 2083399"/>
                        <a:gd name="connsiteX2" fmla="*/ 3065585 w 6131169"/>
                        <a:gd name="connsiteY2" fmla="*/ 1064606 h 2083399"/>
                        <a:gd name="connsiteX3" fmla="*/ 4541607 w 6131169"/>
                        <a:gd name="connsiteY3" fmla="*/ 7285 h 2083399"/>
                        <a:gd name="connsiteX4" fmla="*/ 6131169 w 6131169"/>
                        <a:gd name="connsiteY4" fmla="*/ 1020895 h 2083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83399">
                          <a:moveTo>
                            <a:pt x="0" y="1033500"/>
                          </a:moveTo>
                          <a:cubicBezTo>
                            <a:pt x="475957" y="1505940"/>
                            <a:pt x="1078631" y="2073031"/>
                            <a:pt x="1589562" y="2078215"/>
                          </a:cubicBezTo>
                          <a:cubicBezTo>
                            <a:pt x="2100493" y="2083399"/>
                            <a:pt x="2601351" y="1510083"/>
                            <a:pt x="3065585" y="1064606"/>
                          </a:cubicBezTo>
                          <a:cubicBezTo>
                            <a:pt x="3520441" y="628507"/>
                            <a:pt x="4030676" y="14570"/>
                            <a:pt x="4541607" y="7285"/>
                          </a:cubicBezTo>
                          <a:cubicBezTo>
                            <a:pt x="5052538" y="0"/>
                            <a:pt x="5371514" y="349162"/>
                            <a:pt x="6131169" y="1020895"/>
                          </a:cubicBezTo>
                        </a:path>
                      </a:pathLst>
                    </a:cu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-1600200" y="6096000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</p:grpSp>
          </p:grpSp>
        </p:grpSp>
      </p:grp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5" name="TextBox 64"/>
          <p:cNvSpPr txBox="1"/>
          <p:nvPr/>
        </p:nvSpPr>
        <p:spPr>
          <a:xfrm>
            <a:off x="4800600" y="33623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4528800" y="787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6660000" y="1975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2538000" y="19812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414000" y="787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8640000" y="787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0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3" cstate="print"/>
          <a:srcRect l="41972" t="-6024" r="41978" b="-2410"/>
          <a:stretch>
            <a:fillRect/>
          </a:stretch>
        </p:blipFill>
        <p:spPr bwMode="auto">
          <a:xfrm>
            <a:off x="2590800" y="734400"/>
            <a:ext cx="1980000" cy="1368000"/>
          </a:xfrm>
          <a:prstGeom prst="rect">
            <a:avLst/>
          </a:prstGeom>
          <a:noFill/>
        </p:spPr>
      </p:pic>
      <p:pic>
        <p:nvPicPr>
          <p:cNvPr id="61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3" cstate="print"/>
          <a:srcRect l="24687" t="-6024" r="58028" b="-8434"/>
          <a:stretch>
            <a:fillRect/>
          </a:stretch>
        </p:blipFill>
        <p:spPr bwMode="auto">
          <a:xfrm>
            <a:off x="456000" y="745200"/>
            <a:ext cx="2134800" cy="1443600"/>
          </a:xfrm>
          <a:prstGeom prst="rect">
            <a:avLst/>
          </a:prstGeom>
          <a:noFill/>
        </p:spPr>
      </p:pic>
      <p:pic>
        <p:nvPicPr>
          <p:cNvPr id="62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3" cstate="print"/>
          <a:srcRect l="58018" t="-18072" r="24693" b="-20483"/>
          <a:stretch>
            <a:fillRect/>
          </a:stretch>
        </p:blipFill>
        <p:spPr bwMode="auto">
          <a:xfrm>
            <a:off x="4557626" y="586800"/>
            <a:ext cx="2147974" cy="1742400"/>
          </a:xfrm>
          <a:prstGeom prst="rect">
            <a:avLst/>
          </a:prstGeom>
          <a:noFill/>
        </p:spPr>
      </p:pic>
      <p:pic>
        <p:nvPicPr>
          <p:cNvPr id="63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3" cstate="print"/>
          <a:srcRect l="75307" t="-12048" r="8643" b="-2410"/>
          <a:stretch>
            <a:fillRect/>
          </a:stretch>
        </p:blipFill>
        <p:spPr bwMode="auto">
          <a:xfrm>
            <a:off x="6696000" y="658800"/>
            <a:ext cx="2016000" cy="1447200"/>
          </a:xfrm>
          <a:prstGeom prst="rect">
            <a:avLst/>
          </a:prstGeom>
          <a:noFill/>
        </p:spPr>
      </p:pic>
      <p:grpSp>
        <p:nvGrpSpPr>
          <p:cNvPr id="67" name="Group 31"/>
          <p:cNvGrpSpPr/>
          <p:nvPr/>
        </p:nvGrpSpPr>
        <p:grpSpPr>
          <a:xfrm>
            <a:off x="304800" y="2438403"/>
            <a:ext cx="873988" cy="761997"/>
            <a:chOff x="381000" y="1361885"/>
            <a:chExt cx="786590" cy="691519"/>
          </a:xfrm>
        </p:grpSpPr>
        <p:pic>
          <p:nvPicPr>
            <p:cNvPr id="68" name="Picture 67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381000" y="1361885"/>
              <a:ext cx="514348" cy="691519"/>
            </a:xfrm>
            <a:prstGeom prst="rect">
              <a:avLst/>
            </a:prstGeom>
            <a:noFill/>
          </p:spPr>
        </p:pic>
        <p:pic>
          <p:nvPicPr>
            <p:cNvPr id="69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07646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71" name="TextBox 70"/>
          <p:cNvSpPr txBox="1"/>
          <p:nvPr/>
        </p:nvSpPr>
        <p:spPr>
          <a:xfrm>
            <a:off x="1143000" y="2554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err="1" smtClean="0">
                <a:latin typeface="Sylfaen" pitchFamily="18" charset="0"/>
              </a:rPr>
              <a:t>կոսինուսն</a:t>
            </a:r>
            <a:r>
              <a:rPr lang="en-CA" sz="3600" i="1" dirty="0" smtClean="0">
                <a:latin typeface="Sylfaen" pitchFamily="18" charset="0"/>
              </a:rPr>
              <a:t>   </a:t>
            </a:r>
            <a:r>
              <a:rPr lang="en-CA" sz="3600" i="1" dirty="0" err="1" smtClean="0">
                <a:latin typeface="Sylfaen" pitchFamily="18" charset="0"/>
              </a:rPr>
              <a:t>աճող</a:t>
            </a:r>
            <a:r>
              <a:rPr lang="en-CA" sz="3600" i="1" dirty="0" smtClean="0">
                <a:latin typeface="Sylfaen" pitchFamily="18" charset="0"/>
              </a:rPr>
              <a:t> </a:t>
            </a:r>
            <a:r>
              <a:rPr lang="en-CA" sz="3600" dirty="0" smtClean="0">
                <a:latin typeface="Sylfaen" pitchFamily="18" charset="0"/>
              </a:rPr>
              <a:t> </a:t>
            </a:r>
            <a:r>
              <a:rPr lang="en-CA" sz="3600" i="1" dirty="0" smtClean="0">
                <a:latin typeface="Sylfaen" pitchFamily="18" charset="0"/>
              </a:rPr>
              <a:t>է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81600" y="3810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err="1" smtClean="0">
                <a:latin typeface="Sylfaen" pitchFamily="18" charset="0"/>
              </a:rPr>
              <a:t>միջակայքերում</a:t>
            </a:r>
            <a:r>
              <a:rPr lang="en-CA" sz="3600" i="1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410200" y="3253188"/>
            <a:ext cx="1295400" cy="718737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4876800" y="52972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33401" y="3200400"/>
            <a:ext cx="4373000" cy="808256"/>
          </a:xfrm>
          <a:prstGeom prst="rect">
            <a:avLst/>
          </a:prstGeom>
          <a:noFill/>
        </p:spPr>
      </p:pic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Group 31"/>
          <p:cNvGrpSpPr/>
          <p:nvPr/>
        </p:nvGrpSpPr>
        <p:grpSpPr>
          <a:xfrm>
            <a:off x="381000" y="4419600"/>
            <a:ext cx="873988" cy="761996"/>
            <a:chOff x="381000" y="1361885"/>
            <a:chExt cx="786590" cy="691518"/>
          </a:xfrm>
        </p:grpSpPr>
        <p:pic>
          <p:nvPicPr>
            <p:cNvPr id="76" name="Picture 75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81000" y="1361885"/>
              <a:ext cx="514348" cy="691518"/>
            </a:xfrm>
            <a:prstGeom prst="rect">
              <a:avLst/>
            </a:prstGeom>
            <a:noFill/>
          </p:spPr>
        </p:pic>
        <p:pic>
          <p:nvPicPr>
            <p:cNvPr id="77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07646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78" name="TextBox 77"/>
          <p:cNvSpPr txBox="1"/>
          <p:nvPr/>
        </p:nvSpPr>
        <p:spPr>
          <a:xfrm>
            <a:off x="1143000" y="45352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err="1" smtClean="0">
                <a:latin typeface="Sylfaen" pitchFamily="18" charset="0"/>
              </a:rPr>
              <a:t>կոսինուսը</a:t>
            </a:r>
            <a:r>
              <a:rPr lang="en-CA" sz="3600" i="1" dirty="0" smtClean="0">
                <a:latin typeface="Sylfaen" pitchFamily="18" charset="0"/>
              </a:rPr>
              <a:t>  </a:t>
            </a:r>
            <a:r>
              <a:rPr lang="en-CA" sz="3600" i="1" dirty="0" err="1" smtClean="0">
                <a:latin typeface="Sylfaen" pitchFamily="18" charset="0"/>
              </a:rPr>
              <a:t>նվազող</a:t>
            </a:r>
            <a:r>
              <a:rPr lang="en-CA" sz="3600" i="1" dirty="0" smtClean="0">
                <a:latin typeface="Sylfaen" pitchFamily="18" charset="0"/>
              </a:rPr>
              <a:t> </a:t>
            </a:r>
            <a:r>
              <a:rPr lang="en-CA" sz="3600" dirty="0" smtClean="0">
                <a:latin typeface="Sylfaen" pitchFamily="18" charset="0"/>
              </a:rPr>
              <a:t> </a:t>
            </a:r>
            <a:r>
              <a:rPr lang="en-CA" sz="3600" i="1" dirty="0" smtClean="0">
                <a:latin typeface="Sylfaen" pitchFamily="18" charset="0"/>
              </a:rPr>
              <a:t>է</a:t>
            </a:r>
            <a:endParaRPr lang="en-CA" sz="3600" dirty="0">
              <a:latin typeface="Sylfaen" pitchFamily="18" charset="0"/>
            </a:endParaRPr>
          </a:p>
        </p:txBody>
      </p:sp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334000" y="5258783"/>
            <a:ext cx="1371600" cy="761017"/>
          </a:xfrm>
          <a:prstGeom prst="rect">
            <a:avLst/>
          </a:prstGeom>
          <a:noFill/>
        </p:spPr>
      </p:pic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38201" y="5181600"/>
            <a:ext cx="4114800" cy="838200"/>
          </a:xfrm>
          <a:prstGeom prst="rect">
            <a:avLst/>
          </a:prstGeom>
          <a:noFill/>
        </p:spPr>
      </p:pic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29200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err="1" smtClean="0">
                <a:latin typeface="Sylfaen" pitchFamily="18" charset="0"/>
              </a:rPr>
              <a:t>միջակայքերում</a:t>
            </a:r>
            <a:r>
              <a:rPr lang="en-CA" sz="3600" i="1" dirty="0" smtClean="0">
                <a:latin typeface="Sylfaen" pitchFamily="18" charset="0"/>
              </a:rPr>
              <a:t>:</a:t>
            </a:r>
            <a:endParaRPr lang="en-CA" sz="3600" dirty="0">
              <a:latin typeface="Sylfaen" pitchFamily="18" charset="0"/>
            </a:endParaRPr>
          </a:p>
        </p:txBody>
      </p:sp>
      <p:pic>
        <p:nvPicPr>
          <p:cNvPr id="80" name="Picture 13" descr="C:\Users\naira\Desktop\sinus\Picture2.png"/>
          <p:cNvPicPr>
            <a:picLocks noChangeAspect="1" noChangeArrowheads="1"/>
          </p:cNvPicPr>
          <p:nvPr/>
        </p:nvPicPr>
        <p:blipFill>
          <a:blip r:embed="rId23" cstate="print"/>
          <a:srcRect l="41972" t="-6024" r="41978" b="-2410"/>
          <a:stretch>
            <a:fillRect/>
          </a:stretch>
        </p:blipFill>
        <p:spPr bwMode="auto">
          <a:xfrm>
            <a:off x="-1584000" y="756000"/>
            <a:ext cx="1981200" cy="1371600"/>
          </a:xfrm>
          <a:prstGeom prst="rect">
            <a:avLst/>
          </a:prstGeom>
          <a:noFill/>
        </p:spPr>
      </p:pic>
      <p:grpSp>
        <p:nvGrpSpPr>
          <p:cNvPr id="83" name="Group 82"/>
          <p:cNvGrpSpPr/>
          <p:nvPr/>
        </p:nvGrpSpPr>
        <p:grpSpPr>
          <a:xfrm>
            <a:off x="-1676400" y="1371600"/>
            <a:ext cx="2160000" cy="76200"/>
            <a:chOff x="2284760" y="2413112"/>
            <a:chExt cx="3960000" cy="76200"/>
          </a:xfrm>
        </p:grpSpPr>
        <p:grpSp>
          <p:nvGrpSpPr>
            <p:cNvPr id="84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87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104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5" name="Straight Connector 84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57200" y="1371600"/>
            <a:ext cx="2160000" cy="76200"/>
            <a:chOff x="2284760" y="2413112"/>
            <a:chExt cx="3960000" cy="76200"/>
          </a:xfrm>
        </p:grpSpPr>
        <p:grpSp>
          <p:nvGrpSpPr>
            <p:cNvPr id="124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127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144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5" name="Straight Connector 124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564400" y="1371600"/>
            <a:ext cx="2016000" cy="76200"/>
            <a:chOff x="2284760" y="2413112"/>
            <a:chExt cx="3960000" cy="76200"/>
          </a:xfrm>
        </p:grpSpPr>
        <p:grpSp>
          <p:nvGrpSpPr>
            <p:cNvPr id="160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163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180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1" name="Straight Connector 160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>
            <a:off x="4572000" y="1371600"/>
            <a:ext cx="2160000" cy="76200"/>
            <a:chOff x="2284760" y="2413112"/>
            <a:chExt cx="3960000" cy="76200"/>
          </a:xfrm>
        </p:grpSpPr>
        <p:grpSp>
          <p:nvGrpSpPr>
            <p:cNvPr id="196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199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216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7" name="Straight Connector 196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6705600" y="1371600"/>
            <a:ext cx="2016000" cy="76200"/>
            <a:chOff x="2284760" y="2413112"/>
            <a:chExt cx="3960000" cy="76200"/>
          </a:xfrm>
        </p:grpSpPr>
        <p:grpSp>
          <p:nvGrpSpPr>
            <p:cNvPr id="232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235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252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237" name="Straight Connector 236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3" name="Straight Connector 232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8686800" y="1371600"/>
            <a:ext cx="2052000" cy="76200"/>
            <a:chOff x="2284760" y="2413112"/>
            <a:chExt cx="3960000" cy="76200"/>
          </a:xfrm>
        </p:grpSpPr>
        <p:grpSp>
          <p:nvGrpSpPr>
            <p:cNvPr id="268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271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288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273" name="Straight Connector 272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9" name="Straight Connector 268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3" cstate="print"/>
          <a:srcRect l="58018" t="-18072" r="24693" b="-20483"/>
          <a:stretch>
            <a:fillRect/>
          </a:stretch>
        </p:blipFill>
        <p:spPr bwMode="auto">
          <a:xfrm>
            <a:off x="8672426" y="576000"/>
            <a:ext cx="2147974" cy="176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9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1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10" grpId="0" animBg="1"/>
      <p:bldP spid="111" grpId="0" animBg="1"/>
      <p:bldP spid="112" grpId="0" animBg="1"/>
      <p:bldP spid="113" grpId="0" animBg="1"/>
      <p:bldP spid="57" grpId="0" animBg="1"/>
      <p:bldP spid="71" grpId="0"/>
      <p:bldP spid="72" grpId="0"/>
      <p:bldP spid="74" grpId="0"/>
      <p:bldP spid="78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8000" y="108000"/>
            <a:ext cx="8928000" cy="6660000"/>
          </a:xfrm>
          <a:prstGeom prst="rect">
            <a:avLst/>
          </a:prstGeom>
          <a:solidFill>
            <a:srgbClr val="F9FCFD"/>
          </a:solidFill>
          <a:ln w="69850" cmpd="thickThin">
            <a:solidFill>
              <a:srgbClr val="FF2F9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88" name="Group 87"/>
          <p:cNvGrpSpPr/>
          <p:nvPr/>
        </p:nvGrpSpPr>
        <p:grpSpPr>
          <a:xfrm>
            <a:off x="-2590800" y="76200"/>
            <a:ext cx="12344400" cy="2286000"/>
            <a:chOff x="-2590800" y="76200"/>
            <a:chExt cx="12344400" cy="2286000"/>
          </a:xfrm>
        </p:grpSpPr>
        <p:grpSp>
          <p:nvGrpSpPr>
            <p:cNvPr id="3" name="Group 2"/>
            <p:cNvGrpSpPr/>
            <p:nvPr/>
          </p:nvGrpSpPr>
          <p:grpSpPr>
            <a:xfrm>
              <a:off x="-2590800" y="76200"/>
              <a:ext cx="12344400" cy="2286000"/>
              <a:chOff x="-2590800" y="3424535"/>
              <a:chExt cx="12344400" cy="2286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68000" y="4739135"/>
                <a:ext cx="72000" cy="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5" name="Group 77"/>
              <p:cNvGrpSpPr/>
              <p:nvPr/>
            </p:nvGrpSpPr>
            <p:grpSpPr>
              <a:xfrm>
                <a:off x="-2590800" y="3424535"/>
                <a:ext cx="12344400" cy="2286000"/>
                <a:chOff x="-2590800" y="3581400"/>
                <a:chExt cx="12344400" cy="22860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8686800" y="4343400"/>
                  <a:ext cx="0" cy="612000"/>
                </a:xfrm>
                <a:prstGeom prst="line">
                  <a:avLst/>
                </a:prstGeom>
                <a:ln>
                  <a:headEnd type="oval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7" name="Object 12"/>
                <p:cNvGraphicFramePr>
                  <a:graphicFrameLocks noChangeAspect="1"/>
                </p:cNvGraphicFramePr>
                <p:nvPr/>
              </p:nvGraphicFramePr>
              <p:xfrm>
                <a:off x="4419600" y="4038600"/>
                <a:ext cx="125413" cy="233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6868" name="Equation" r:id="rId3" imgW="88560" imgH="164880" progId="">
                        <p:embed/>
                      </p:oleObj>
                    </mc:Choice>
                    <mc:Fallback>
                      <p:oleObj name="Equation" r:id="rId3" imgW="88560" imgH="164880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19600" y="4038600"/>
                              <a:ext cx="125413" cy="2333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" name="Object 13"/>
                <p:cNvGraphicFramePr>
                  <a:graphicFrameLocks noChangeAspect="1"/>
                </p:cNvGraphicFramePr>
                <p:nvPr/>
              </p:nvGraphicFramePr>
              <p:xfrm>
                <a:off x="4190999" y="5562600"/>
                <a:ext cx="304801" cy="2458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6869" name="Equation" r:id="rId5" imgW="203040" imgH="164880" progId="">
                        <p:embed/>
                      </p:oleObj>
                    </mc:Choice>
                    <mc:Fallback>
                      <p:oleObj name="Equation" r:id="rId5" imgW="203040" imgH="16488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90999" y="5562600"/>
                              <a:ext cx="304801" cy="24589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9" name="Group 76"/>
                <p:cNvGrpSpPr/>
                <p:nvPr/>
              </p:nvGrpSpPr>
              <p:grpSpPr>
                <a:xfrm>
                  <a:off x="-2590800" y="3581400"/>
                  <a:ext cx="12344400" cy="2286000"/>
                  <a:chOff x="-2590800" y="3581400"/>
                  <a:chExt cx="12344400" cy="2286000"/>
                </a:xfrm>
              </p:grpSpPr>
              <p:grpSp>
                <p:nvGrpSpPr>
                  <p:cNvPr id="10" name="Group 75"/>
                  <p:cNvGrpSpPr/>
                  <p:nvPr/>
                </p:nvGrpSpPr>
                <p:grpSpPr>
                  <a:xfrm>
                    <a:off x="144463" y="3581400"/>
                    <a:ext cx="8888907" cy="2286000"/>
                    <a:chOff x="144463" y="3576935"/>
                    <a:chExt cx="8888907" cy="2286000"/>
                  </a:xfrm>
                </p:grpSpPr>
                <p:grpSp>
                  <p:nvGrpSpPr>
                    <p:cNvPr id="11" name="Group 15"/>
                    <p:cNvGrpSpPr/>
                    <p:nvPr/>
                  </p:nvGrpSpPr>
                  <p:grpSpPr>
                    <a:xfrm>
                      <a:off x="152400" y="3576935"/>
                      <a:ext cx="8880970" cy="2286000"/>
                      <a:chOff x="-1143000" y="3352800"/>
                      <a:chExt cx="8880970" cy="2286000"/>
                    </a:xfrm>
                  </p:grpSpPr>
                  <p:grpSp>
                    <p:nvGrpSpPr>
                      <p:cNvPr id="19" name="Group 25"/>
                      <p:cNvGrpSpPr/>
                      <p:nvPr/>
                    </p:nvGrpSpPr>
                    <p:grpSpPr>
                      <a:xfrm>
                        <a:off x="-1143000" y="3352800"/>
                        <a:ext cx="8880970" cy="2286000"/>
                        <a:chOff x="-1143000" y="3352800"/>
                        <a:chExt cx="8880970" cy="2286000"/>
                      </a:xfrm>
                    </p:grpSpPr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>
                          <a:off x="3276600" y="3509665"/>
                          <a:ext cx="0" cy="2129135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eadEnd type="stealth" w="lg" len="lg"/>
                          <a:tailEnd type="non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 flipH="1" flipV="1">
                          <a:off x="-1143000" y="4724401"/>
                          <a:ext cx="8784000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eadEnd type="stealth" w="lg" len="lg"/>
                          <a:tailEnd type="non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" name="TextBox 39"/>
                        <p:cNvSpPr txBox="1"/>
                        <p:nvPr/>
                      </p:nvSpPr>
                      <p:spPr>
                        <a:xfrm>
                          <a:off x="7391400" y="4652665"/>
                          <a:ext cx="346570" cy="4924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CA" sz="2600" dirty="0" smtClean="0">
                              <a:latin typeface="Sylfaen" pitchFamily="18" charset="0"/>
                            </a:rPr>
                            <a:t>x</a:t>
                          </a:r>
                          <a:endParaRPr lang="en-CA" sz="2600" dirty="0">
                            <a:latin typeface="Sylfaen" pitchFamily="18" charset="0"/>
                          </a:endParaRPr>
                        </a:p>
                      </p:txBody>
                    </p:sp>
                    <p:sp>
                      <p:nvSpPr>
                        <p:cNvPr id="41" name="TextBox 21"/>
                        <p:cNvSpPr txBox="1"/>
                        <p:nvPr/>
                      </p:nvSpPr>
                      <p:spPr>
                        <a:xfrm>
                          <a:off x="2905986" y="3352800"/>
                          <a:ext cx="343364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CA" sz="2400" dirty="0" smtClean="0">
                              <a:latin typeface="Sylfaen" pitchFamily="18" charset="0"/>
                            </a:rPr>
                            <a:t>y</a:t>
                          </a:r>
                          <a:endParaRPr lang="en-CA" sz="2400" dirty="0">
                            <a:latin typeface="Sylfae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7" name="TextBox 17"/>
                      <p:cNvSpPr txBox="1"/>
                      <p:nvPr/>
                    </p:nvSpPr>
                    <p:spPr>
                      <a:xfrm>
                        <a:off x="3213992" y="4572000"/>
                        <a:ext cx="36740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800" dirty="0" smtClean="0">
                            <a:latin typeface="Sylfaen" pitchFamily="18" charset="0"/>
                          </a:rPr>
                          <a:t>o</a:t>
                        </a:r>
                        <a:endParaRPr lang="en-CA" sz="2800" dirty="0">
                          <a:latin typeface="Sylfaen" pitchFamily="18" charset="0"/>
                        </a:endParaRPr>
                      </a:p>
                    </p:txBody>
                  </p:sp>
                </p:grpSp>
                <p:graphicFrame>
                  <p:nvGraphicFramePr>
                    <p:cNvPr id="28" name="Object 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133600" y="5037138"/>
                    <a:ext cx="471488" cy="26035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0" name="Equation" r:id="rId7" imgW="253800" imgH="139680" progId="">
                            <p:embed/>
                          </p:oleObj>
                        </mc:Choice>
                        <mc:Fallback>
                          <p:oleObj name="Equation" r:id="rId7" imgW="253800" imgH="139680" progId="">
                            <p:embed/>
                            <p:pic>
                              <p:nvPicPr>
                                <p:cNvPr id="0" name="Picture 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133600" y="5037138"/>
                                  <a:ext cx="471488" cy="26035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9" name="Object 1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99237" y="4619625"/>
                    <a:ext cx="258763" cy="25717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1" name="Equation" r:id="rId9" imgW="139680" imgH="139680" progId="">
                            <p:embed/>
                          </p:oleObj>
                        </mc:Choice>
                        <mc:Fallback>
                          <p:oleObj name="Equation" r:id="rId9" imgW="139680" imgH="139680" progId="">
                            <p:embed/>
                            <p:pic>
                              <p:nvPicPr>
                                <p:cNvPr id="0" name="Picture 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599237" y="4619625"/>
                                  <a:ext cx="258763" cy="25717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0" name="Object 1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486400" y="4953000"/>
                    <a:ext cx="280988" cy="6096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2" name="Equation" r:id="rId11" imgW="164880" imgH="393480" progId="">
                            <p:embed/>
                          </p:oleObj>
                        </mc:Choice>
                        <mc:Fallback>
                          <p:oleObj name="Equation" r:id="rId11" imgW="164880" imgH="393480" progId="">
                            <p:embed/>
                            <p:pic>
                              <p:nvPicPr>
                                <p:cNvPr id="0" name="Picture 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486400" y="4953000"/>
                                  <a:ext cx="280988" cy="60960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1" name="Object 1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276600" y="4276725"/>
                    <a:ext cx="479425" cy="60007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3" name="Equation" r:id="rId13" imgW="279360" imgH="393480" progId="">
                            <p:embed/>
                          </p:oleObj>
                        </mc:Choice>
                        <mc:Fallback>
                          <p:oleObj name="Equation" r:id="rId13" imgW="279360" imgH="393480" progId="">
                            <p:embed/>
                            <p:pic>
                              <p:nvPicPr>
                                <p:cNvPr id="0" name="Picture 7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276600" y="4276725"/>
                                  <a:ext cx="479425" cy="60007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2" name="Object 1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012825" y="4953000"/>
                    <a:ext cx="587375" cy="60007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4" name="Equation" r:id="rId15" imgW="342720" imgH="393480" progId="">
                            <p:embed/>
                          </p:oleObj>
                        </mc:Choice>
                        <mc:Fallback>
                          <p:oleObj name="Equation" r:id="rId15" imgW="342720" imgH="393480" progId="">
                            <p:embed/>
                            <p:pic>
                              <p:nvPicPr>
                                <p:cNvPr id="0" name="Picture 8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012825" y="4953000"/>
                                  <a:ext cx="587375" cy="60007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3" name="Object 1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510462" y="4338935"/>
                    <a:ext cx="414338" cy="53340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5" name="Equation" r:id="rId17" imgW="241200" imgH="393480" progId="">
                            <p:embed/>
                          </p:oleObj>
                        </mc:Choice>
                        <mc:Fallback>
                          <p:oleObj name="Equation" r:id="rId17" imgW="241200" imgH="393480" progId="">
                            <p:embed/>
                            <p:pic>
                              <p:nvPicPr>
                                <p:cNvPr id="0" name="Picture 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510462" y="4338935"/>
                                  <a:ext cx="414338" cy="533401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4" name="Object 2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4463" y="4953000"/>
                    <a:ext cx="465137" cy="28508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6" name="Equation" r:id="rId19" imgW="330120" imgH="177480" progId="">
                            <p:embed/>
                          </p:oleObj>
                        </mc:Choice>
                        <mc:Fallback>
                          <p:oleObj name="Equation" r:id="rId19" imgW="330120" imgH="177480" progId="">
                            <p:embed/>
                            <p:pic>
                              <p:nvPicPr>
                                <p:cNvPr id="0" name="Picture 1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4463" y="4953000"/>
                                  <a:ext cx="465137" cy="28508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5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382000" y="4591050"/>
                    <a:ext cx="322263" cy="28575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76877" name="Equation" r:id="rId21" imgW="228600" imgH="177480" progId="">
                            <p:embed/>
                          </p:oleObj>
                        </mc:Choice>
                        <mc:Fallback>
                          <p:oleObj name="Equation" r:id="rId21" imgW="228600" imgH="177480" progId="">
                            <p:embed/>
                            <p:pic>
                              <p:nvPicPr>
                                <p:cNvPr id="0" name="Picture 1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382000" y="4591050"/>
                                  <a:ext cx="322263" cy="28575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23" name="Group 87"/>
                  <p:cNvGrpSpPr/>
                  <p:nvPr/>
                </p:nvGrpSpPr>
                <p:grpSpPr>
                  <a:xfrm>
                    <a:off x="-2590800" y="4343400"/>
                    <a:ext cx="12344400" cy="1201187"/>
                    <a:chOff x="-1600200" y="4339200"/>
                    <a:chExt cx="12344400" cy="1201187"/>
                  </a:xfrm>
                </p:grpSpPr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3581400" y="4927800"/>
                      <a:ext cx="0" cy="612000"/>
                    </a:xfrm>
                    <a:prstGeom prst="line">
                      <a:avLst/>
                    </a:prstGeom>
                    <a:ln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>
                      <a:off x="5562600" y="4343400"/>
                      <a:ext cx="0" cy="609600"/>
                    </a:xfrm>
                    <a:prstGeom prst="line">
                      <a:avLst/>
                    </a:prstGeom>
                    <a:ln>
                      <a:headEnd type="oval"/>
                      <a:tailEnd type="non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7696200" y="4927800"/>
                      <a:ext cx="0" cy="612000"/>
                    </a:xfrm>
                    <a:prstGeom prst="line">
                      <a:avLst/>
                    </a:prstGeom>
                    <a:ln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1447800" y="4343400"/>
                      <a:ext cx="0" cy="609600"/>
                    </a:xfrm>
                    <a:prstGeom prst="line">
                      <a:avLst/>
                    </a:prstGeom>
                    <a:ln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4536000" y="4914000"/>
                      <a:ext cx="72000" cy="720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2484000" y="4896000"/>
                      <a:ext cx="72000" cy="720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6588000" y="4896000"/>
                      <a:ext cx="72000" cy="720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grpSp>
                  <p:nvGrpSpPr>
                    <p:cNvPr id="36" name="Group 57"/>
                    <p:cNvGrpSpPr/>
                    <p:nvPr/>
                  </p:nvGrpSpPr>
                  <p:grpSpPr>
                    <a:xfrm>
                      <a:off x="-1600200" y="4339200"/>
                      <a:ext cx="12344400" cy="1201187"/>
                      <a:chOff x="-1600200" y="6091800"/>
                      <a:chExt cx="12344400" cy="1201187"/>
                    </a:xfrm>
                  </p:grpSpPr>
                  <p:sp>
                    <p:nvSpPr>
                      <p:cNvPr id="20" name="Freeform 19"/>
                      <p:cNvSpPr/>
                      <p:nvPr/>
                    </p:nvSpPr>
                    <p:spPr>
                      <a:xfrm>
                        <a:off x="2514600" y="6096001"/>
                        <a:ext cx="4114800" cy="1195210"/>
                      </a:xfrm>
                      <a:custGeom>
                        <a:avLst/>
                        <a:gdLst>
                          <a:gd name="connsiteX0" fmla="*/ 0 w 6119446"/>
                          <a:gd name="connsiteY0" fmla="*/ 1083213 h 2028093"/>
                          <a:gd name="connsiteX1" fmla="*/ 1448972 w 6119446"/>
                          <a:gd name="connsiteY1" fmla="*/ 2025748 h 2028093"/>
                          <a:gd name="connsiteX2" fmla="*/ 2982351 w 6119446"/>
                          <a:gd name="connsiteY2" fmla="*/ 1069145 h 2028093"/>
                          <a:gd name="connsiteX3" fmla="*/ 4459459 w 6119446"/>
                          <a:gd name="connsiteY3" fmla="*/ 0 h 2028093"/>
                          <a:gd name="connsiteX4" fmla="*/ 6119446 w 6119446"/>
                          <a:gd name="connsiteY4" fmla="*/ 1069145 h 2028093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29600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29600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102751 h 2050757"/>
                          <a:gd name="connsiteX1" fmla="*/ 1448972 w 6119446"/>
                          <a:gd name="connsiteY1" fmla="*/ 2045286 h 2050757"/>
                          <a:gd name="connsiteX2" fmla="*/ 2960077 w 6119446"/>
                          <a:gd name="connsiteY2" fmla="*/ 1069926 h 2050757"/>
                          <a:gd name="connsiteX3" fmla="*/ 4484077 w 6119446"/>
                          <a:gd name="connsiteY3" fmla="*/ 3126 h 2050757"/>
                          <a:gd name="connsiteX4" fmla="*/ 6119446 w 6119446"/>
                          <a:gd name="connsiteY4" fmla="*/ 1088683 h 2050757"/>
                          <a:gd name="connsiteX0" fmla="*/ 0 w 6119446"/>
                          <a:gd name="connsiteY0" fmla="*/ 1102751 h 2065997"/>
                          <a:gd name="connsiteX1" fmla="*/ 1512277 w 6119446"/>
                          <a:gd name="connsiteY1" fmla="*/ 2060526 h 2065997"/>
                          <a:gd name="connsiteX2" fmla="*/ 2960077 w 6119446"/>
                          <a:gd name="connsiteY2" fmla="*/ 1069926 h 2065997"/>
                          <a:gd name="connsiteX3" fmla="*/ 4484077 w 6119446"/>
                          <a:gd name="connsiteY3" fmla="*/ 3126 h 2065997"/>
                          <a:gd name="connsiteX4" fmla="*/ 6119446 w 6119446"/>
                          <a:gd name="connsiteY4" fmla="*/ 1088683 h 2065997"/>
                          <a:gd name="connsiteX0" fmla="*/ 0 w 6119446"/>
                          <a:gd name="connsiteY0" fmla="*/ 1102751 h 2065997"/>
                          <a:gd name="connsiteX1" fmla="*/ 1512277 w 6119446"/>
                          <a:gd name="connsiteY1" fmla="*/ 2060526 h 2065997"/>
                          <a:gd name="connsiteX2" fmla="*/ 2960077 w 6119446"/>
                          <a:gd name="connsiteY2" fmla="*/ 1069926 h 2065997"/>
                          <a:gd name="connsiteX3" fmla="*/ 4560277 w 6119446"/>
                          <a:gd name="connsiteY3" fmla="*/ 3126 h 2065997"/>
                          <a:gd name="connsiteX4" fmla="*/ 6119446 w 6119446"/>
                          <a:gd name="connsiteY4" fmla="*/ 1088683 h 2065997"/>
                          <a:gd name="connsiteX0" fmla="*/ 0 w 6131169"/>
                          <a:gd name="connsiteY0" fmla="*/ 1069926 h 2060526"/>
                          <a:gd name="connsiteX1" fmla="*/ 1524000 w 6131169"/>
                          <a:gd name="connsiteY1" fmla="*/ 2060526 h 2060526"/>
                          <a:gd name="connsiteX2" fmla="*/ 2971800 w 6131169"/>
                          <a:gd name="connsiteY2" fmla="*/ 1069926 h 2060526"/>
                          <a:gd name="connsiteX3" fmla="*/ 4572000 w 6131169"/>
                          <a:gd name="connsiteY3" fmla="*/ 3126 h 2060526"/>
                          <a:gd name="connsiteX4" fmla="*/ 6131169 w 6131169"/>
                          <a:gd name="connsiteY4" fmla="*/ 1088683 h 2060526"/>
                          <a:gd name="connsiteX0" fmla="*/ 0 w 6131169"/>
                          <a:gd name="connsiteY0" fmla="*/ 1069926 h 2060526"/>
                          <a:gd name="connsiteX1" fmla="*/ 1524001 w 6131169"/>
                          <a:gd name="connsiteY1" fmla="*/ 2060526 h 2060526"/>
                          <a:gd name="connsiteX2" fmla="*/ 2971800 w 6131169"/>
                          <a:gd name="connsiteY2" fmla="*/ 1069926 h 2060526"/>
                          <a:gd name="connsiteX3" fmla="*/ 4572000 w 6131169"/>
                          <a:gd name="connsiteY3" fmla="*/ 3126 h 2060526"/>
                          <a:gd name="connsiteX4" fmla="*/ 6131169 w 6131169"/>
                          <a:gd name="connsiteY4" fmla="*/ 1088683 h 2060526"/>
                          <a:gd name="connsiteX0" fmla="*/ 0 w 6131169"/>
                          <a:gd name="connsiteY0" fmla="*/ 1069926 h 2114641"/>
                          <a:gd name="connsiteX1" fmla="*/ 1589562 w 6131169"/>
                          <a:gd name="connsiteY1" fmla="*/ 2114641 h 2114641"/>
                          <a:gd name="connsiteX2" fmla="*/ 2971800 w 6131169"/>
                          <a:gd name="connsiteY2" fmla="*/ 1069926 h 2114641"/>
                          <a:gd name="connsiteX3" fmla="*/ 4572000 w 6131169"/>
                          <a:gd name="connsiteY3" fmla="*/ 3126 h 2114641"/>
                          <a:gd name="connsiteX4" fmla="*/ 6131169 w 6131169"/>
                          <a:gd name="connsiteY4" fmla="*/ 1088683 h 2114641"/>
                          <a:gd name="connsiteX0" fmla="*/ 0 w 6131169"/>
                          <a:gd name="connsiteY0" fmla="*/ 1068901 h 2113616"/>
                          <a:gd name="connsiteX1" fmla="*/ 1589562 w 6131169"/>
                          <a:gd name="connsiteY1" fmla="*/ 2113616 h 2113616"/>
                          <a:gd name="connsiteX2" fmla="*/ 2971800 w 6131169"/>
                          <a:gd name="connsiteY2" fmla="*/ 1068901 h 2113616"/>
                          <a:gd name="connsiteX3" fmla="*/ 4572000 w 6131169"/>
                          <a:gd name="connsiteY3" fmla="*/ 2101 h 2113616"/>
                          <a:gd name="connsiteX4" fmla="*/ 6131169 w 6131169"/>
                          <a:gd name="connsiteY4" fmla="*/ 1056296 h 2113616"/>
                          <a:gd name="connsiteX0" fmla="*/ 0 w 6131169"/>
                          <a:gd name="connsiteY0" fmla="*/ 1066801 h 2113616"/>
                          <a:gd name="connsiteX1" fmla="*/ 1589562 w 6131169"/>
                          <a:gd name="connsiteY1" fmla="*/ 2111516 h 2113616"/>
                          <a:gd name="connsiteX2" fmla="*/ 3065585 w 6131169"/>
                          <a:gd name="connsiteY2" fmla="*/ 1054195 h 2113616"/>
                          <a:gd name="connsiteX3" fmla="*/ 4572000 w 6131169"/>
                          <a:gd name="connsiteY3" fmla="*/ 1 h 2113616"/>
                          <a:gd name="connsiteX4" fmla="*/ 6131169 w 6131169"/>
                          <a:gd name="connsiteY4" fmla="*/ 1054196 h 2113616"/>
                          <a:gd name="connsiteX0" fmla="*/ 0 w 6131169"/>
                          <a:gd name="connsiteY0" fmla="*/ 1026215 h 2073032"/>
                          <a:gd name="connsiteX1" fmla="*/ 1589562 w 6131169"/>
                          <a:gd name="connsiteY1" fmla="*/ 2070930 h 2073032"/>
                          <a:gd name="connsiteX2" fmla="*/ 3065585 w 6131169"/>
                          <a:gd name="connsiteY2" fmla="*/ 1013609 h 2073032"/>
                          <a:gd name="connsiteX3" fmla="*/ 4541607 w 6131169"/>
                          <a:gd name="connsiteY3" fmla="*/ 0 h 2073032"/>
                          <a:gd name="connsiteX4" fmla="*/ 6131169 w 6131169"/>
                          <a:gd name="connsiteY4" fmla="*/ 1013610 h 20730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31169" h="2073032">
                            <a:moveTo>
                              <a:pt x="0" y="1026215"/>
                            </a:moveTo>
                            <a:cubicBezTo>
                              <a:pt x="475957" y="1498655"/>
                              <a:pt x="1078631" y="2073031"/>
                              <a:pt x="1589562" y="2070930"/>
                            </a:cubicBezTo>
                            <a:cubicBezTo>
                              <a:pt x="2100493" y="2068829"/>
                              <a:pt x="2601351" y="1459086"/>
                              <a:pt x="3065585" y="1013609"/>
                            </a:cubicBezTo>
                            <a:cubicBezTo>
                              <a:pt x="3520441" y="577510"/>
                              <a:pt x="4030676" y="0"/>
                              <a:pt x="4541607" y="0"/>
                            </a:cubicBezTo>
                            <a:cubicBezTo>
                              <a:pt x="5052538" y="0"/>
                              <a:pt x="5371514" y="341877"/>
                              <a:pt x="6131169" y="1013610"/>
                            </a:cubicBezTo>
                          </a:path>
                        </a:pathLst>
                      </a:custGeom>
                      <a:ln w="508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  <p:sp>
                    <p:nvSpPr>
                      <p:cNvPr id="21" name="Freeform 20"/>
                      <p:cNvSpPr/>
                      <p:nvPr/>
                    </p:nvSpPr>
                    <p:spPr>
                      <a:xfrm>
                        <a:off x="6629400" y="6091800"/>
                        <a:ext cx="4114800" cy="1201187"/>
                      </a:xfrm>
                      <a:custGeom>
                        <a:avLst/>
                        <a:gdLst>
                          <a:gd name="connsiteX0" fmla="*/ 0 w 6119446"/>
                          <a:gd name="connsiteY0" fmla="*/ 1083213 h 2028093"/>
                          <a:gd name="connsiteX1" fmla="*/ 1448972 w 6119446"/>
                          <a:gd name="connsiteY1" fmla="*/ 2025748 h 2028093"/>
                          <a:gd name="connsiteX2" fmla="*/ 2982351 w 6119446"/>
                          <a:gd name="connsiteY2" fmla="*/ 1069145 h 2028093"/>
                          <a:gd name="connsiteX3" fmla="*/ 4459459 w 6119446"/>
                          <a:gd name="connsiteY3" fmla="*/ 0 h 2028093"/>
                          <a:gd name="connsiteX4" fmla="*/ 6119446 w 6119446"/>
                          <a:gd name="connsiteY4" fmla="*/ 1069145 h 2028093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29600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29600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102751 h 2050757"/>
                          <a:gd name="connsiteX1" fmla="*/ 1448972 w 6119446"/>
                          <a:gd name="connsiteY1" fmla="*/ 2045286 h 2050757"/>
                          <a:gd name="connsiteX2" fmla="*/ 2960077 w 6119446"/>
                          <a:gd name="connsiteY2" fmla="*/ 1069926 h 2050757"/>
                          <a:gd name="connsiteX3" fmla="*/ 4484077 w 6119446"/>
                          <a:gd name="connsiteY3" fmla="*/ 3126 h 2050757"/>
                          <a:gd name="connsiteX4" fmla="*/ 6119446 w 6119446"/>
                          <a:gd name="connsiteY4" fmla="*/ 1088683 h 2050757"/>
                          <a:gd name="connsiteX0" fmla="*/ 0 w 6119446"/>
                          <a:gd name="connsiteY0" fmla="*/ 1102751 h 2065997"/>
                          <a:gd name="connsiteX1" fmla="*/ 1512277 w 6119446"/>
                          <a:gd name="connsiteY1" fmla="*/ 2060526 h 2065997"/>
                          <a:gd name="connsiteX2" fmla="*/ 2960077 w 6119446"/>
                          <a:gd name="connsiteY2" fmla="*/ 1069926 h 2065997"/>
                          <a:gd name="connsiteX3" fmla="*/ 4484077 w 6119446"/>
                          <a:gd name="connsiteY3" fmla="*/ 3126 h 2065997"/>
                          <a:gd name="connsiteX4" fmla="*/ 6119446 w 6119446"/>
                          <a:gd name="connsiteY4" fmla="*/ 1088683 h 2065997"/>
                          <a:gd name="connsiteX0" fmla="*/ 0 w 6119446"/>
                          <a:gd name="connsiteY0" fmla="*/ 1102751 h 2065997"/>
                          <a:gd name="connsiteX1" fmla="*/ 1512277 w 6119446"/>
                          <a:gd name="connsiteY1" fmla="*/ 2060526 h 2065997"/>
                          <a:gd name="connsiteX2" fmla="*/ 2960077 w 6119446"/>
                          <a:gd name="connsiteY2" fmla="*/ 1069926 h 2065997"/>
                          <a:gd name="connsiteX3" fmla="*/ 4560277 w 6119446"/>
                          <a:gd name="connsiteY3" fmla="*/ 3126 h 2065997"/>
                          <a:gd name="connsiteX4" fmla="*/ 6119446 w 6119446"/>
                          <a:gd name="connsiteY4" fmla="*/ 1088683 h 2065997"/>
                          <a:gd name="connsiteX0" fmla="*/ 0 w 6131169"/>
                          <a:gd name="connsiteY0" fmla="*/ 1069926 h 2060526"/>
                          <a:gd name="connsiteX1" fmla="*/ 1524000 w 6131169"/>
                          <a:gd name="connsiteY1" fmla="*/ 2060526 h 2060526"/>
                          <a:gd name="connsiteX2" fmla="*/ 2971800 w 6131169"/>
                          <a:gd name="connsiteY2" fmla="*/ 1069926 h 2060526"/>
                          <a:gd name="connsiteX3" fmla="*/ 4572000 w 6131169"/>
                          <a:gd name="connsiteY3" fmla="*/ 3126 h 2060526"/>
                          <a:gd name="connsiteX4" fmla="*/ 6131169 w 6131169"/>
                          <a:gd name="connsiteY4" fmla="*/ 1088683 h 2060526"/>
                          <a:gd name="connsiteX0" fmla="*/ 0 w 6131169"/>
                          <a:gd name="connsiteY0" fmla="*/ 1069926 h 2060526"/>
                          <a:gd name="connsiteX1" fmla="*/ 1524001 w 6131169"/>
                          <a:gd name="connsiteY1" fmla="*/ 2060526 h 2060526"/>
                          <a:gd name="connsiteX2" fmla="*/ 2971800 w 6131169"/>
                          <a:gd name="connsiteY2" fmla="*/ 1069926 h 2060526"/>
                          <a:gd name="connsiteX3" fmla="*/ 4572000 w 6131169"/>
                          <a:gd name="connsiteY3" fmla="*/ 3126 h 2060526"/>
                          <a:gd name="connsiteX4" fmla="*/ 6131169 w 6131169"/>
                          <a:gd name="connsiteY4" fmla="*/ 1088683 h 2060526"/>
                          <a:gd name="connsiteX0" fmla="*/ 0 w 6131169"/>
                          <a:gd name="connsiteY0" fmla="*/ 1069926 h 2114641"/>
                          <a:gd name="connsiteX1" fmla="*/ 1589562 w 6131169"/>
                          <a:gd name="connsiteY1" fmla="*/ 2114641 h 2114641"/>
                          <a:gd name="connsiteX2" fmla="*/ 2971800 w 6131169"/>
                          <a:gd name="connsiteY2" fmla="*/ 1069926 h 2114641"/>
                          <a:gd name="connsiteX3" fmla="*/ 4572000 w 6131169"/>
                          <a:gd name="connsiteY3" fmla="*/ 3126 h 2114641"/>
                          <a:gd name="connsiteX4" fmla="*/ 6131169 w 6131169"/>
                          <a:gd name="connsiteY4" fmla="*/ 1088683 h 2114641"/>
                          <a:gd name="connsiteX0" fmla="*/ 0 w 6131169"/>
                          <a:gd name="connsiteY0" fmla="*/ 1068901 h 2113616"/>
                          <a:gd name="connsiteX1" fmla="*/ 1589562 w 6131169"/>
                          <a:gd name="connsiteY1" fmla="*/ 2113616 h 2113616"/>
                          <a:gd name="connsiteX2" fmla="*/ 2971800 w 6131169"/>
                          <a:gd name="connsiteY2" fmla="*/ 1068901 h 2113616"/>
                          <a:gd name="connsiteX3" fmla="*/ 4572000 w 6131169"/>
                          <a:gd name="connsiteY3" fmla="*/ 2101 h 2113616"/>
                          <a:gd name="connsiteX4" fmla="*/ 6131169 w 6131169"/>
                          <a:gd name="connsiteY4" fmla="*/ 1056296 h 2113616"/>
                          <a:gd name="connsiteX0" fmla="*/ 0 w 6131169"/>
                          <a:gd name="connsiteY0" fmla="*/ 1066801 h 2113616"/>
                          <a:gd name="connsiteX1" fmla="*/ 1589562 w 6131169"/>
                          <a:gd name="connsiteY1" fmla="*/ 2111516 h 2113616"/>
                          <a:gd name="connsiteX2" fmla="*/ 3065585 w 6131169"/>
                          <a:gd name="connsiteY2" fmla="*/ 1054195 h 2113616"/>
                          <a:gd name="connsiteX3" fmla="*/ 4572000 w 6131169"/>
                          <a:gd name="connsiteY3" fmla="*/ 1 h 2113616"/>
                          <a:gd name="connsiteX4" fmla="*/ 6131169 w 6131169"/>
                          <a:gd name="connsiteY4" fmla="*/ 1054196 h 2113616"/>
                          <a:gd name="connsiteX0" fmla="*/ 0 w 6131169"/>
                          <a:gd name="connsiteY0" fmla="*/ 1026215 h 2073032"/>
                          <a:gd name="connsiteX1" fmla="*/ 1589562 w 6131169"/>
                          <a:gd name="connsiteY1" fmla="*/ 2070930 h 2073032"/>
                          <a:gd name="connsiteX2" fmla="*/ 3065585 w 6131169"/>
                          <a:gd name="connsiteY2" fmla="*/ 1013609 h 2073032"/>
                          <a:gd name="connsiteX3" fmla="*/ 4541607 w 6131169"/>
                          <a:gd name="connsiteY3" fmla="*/ 0 h 2073032"/>
                          <a:gd name="connsiteX4" fmla="*/ 6131169 w 6131169"/>
                          <a:gd name="connsiteY4" fmla="*/ 1013610 h 2073032"/>
                          <a:gd name="connsiteX0" fmla="*/ 0 w 6131169"/>
                          <a:gd name="connsiteY0" fmla="*/ 1033500 h 2083399"/>
                          <a:gd name="connsiteX1" fmla="*/ 1589562 w 6131169"/>
                          <a:gd name="connsiteY1" fmla="*/ 2078215 h 2083399"/>
                          <a:gd name="connsiteX2" fmla="*/ 3065585 w 6131169"/>
                          <a:gd name="connsiteY2" fmla="*/ 1064606 h 2083399"/>
                          <a:gd name="connsiteX3" fmla="*/ 4541607 w 6131169"/>
                          <a:gd name="connsiteY3" fmla="*/ 7285 h 2083399"/>
                          <a:gd name="connsiteX4" fmla="*/ 6131169 w 6131169"/>
                          <a:gd name="connsiteY4" fmla="*/ 1020895 h 20833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31169" h="2083399">
                            <a:moveTo>
                              <a:pt x="0" y="1033500"/>
                            </a:moveTo>
                            <a:cubicBezTo>
                              <a:pt x="475957" y="1505940"/>
                              <a:pt x="1078631" y="2073031"/>
                              <a:pt x="1589562" y="2078215"/>
                            </a:cubicBezTo>
                            <a:cubicBezTo>
                              <a:pt x="2100493" y="2083399"/>
                              <a:pt x="2601351" y="1510083"/>
                              <a:pt x="3065585" y="1064606"/>
                            </a:cubicBezTo>
                            <a:cubicBezTo>
                              <a:pt x="3520441" y="628507"/>
                              <a:pt x="4030676" y="14570"/>
                              <a:pt x="4541607" y="7285"/>
                            </a:cubicBezTo>
                            <a:cubicBezTo>
                              <a:pt x="5052538" y="0"/>
                              <a:pt x="5371514" y="349162"/>
                              <a:pt x="6131169" y="1020895"/>
                            </a:cubicBezTo>
                          </a:path>
                        </a:pathLst>
                      </a:custGeom>
                      <a:ln w="508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  <p:sp>
                    <p:nvSpPr>
                      <p:cNvPr id="22" name="Freeform 21"/>
                      <p:cNvSpPr/>
                      <p:nvPr/>
                    </p:nvSpPr>
                    <p:spPr>
                      <a:xfrm>
                        <a:off x="-1600200" y="6096000"/>
                        <a:ext cx="4114800" cy="1195210"/>
                      </a:xfrm>
                      <a:custGeom>
                        <a:avLst/>
                        <a:gdLst>
                          <a:gd name="connsiteX0" fmla="*/ 0 w 6119446"/>
                          <a:gd name="connsiteY0" fmla="*/ 1083213 h 2028093"/>
                          <a:gd name="connsiteX1" fmla="*/ 1448972 w 6119446"/>
                          <a:gd name="connsiteY1" fmla="*/ 2025748 h 2028093"/>
                          <a:gd name="connsiteX2" fmla="*/ 2982351 w 6119446"/>
                          <a:gd name="connsiteY2" fmla="*/ 1069145 h 2028093"/>
                          <a:gd name="connsiteX3" fmla="*/ 4459459 w 6119446"/>
                          <a:gd name="connsiteY3" fmla="*/ 0 h 2028093"/>
                          <a:gd name="connsiteX4" fmla="*/ 6119446 w 6119446"/>
                          <a:gd name="connsiteY4" fmla="*/ 1069145 h 2028093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30362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29600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086339 h 2034345"/>
                          <a:gd name="connsiteX1" fmla="*/ 1448972 w 6119446"/>
                          <a:gd name="connsiteY1" fmla="*/ 2028874 h 2034345"/>
                          <a:gd name="connsiteX2" fmla="*/ 2960077 w 6119446"/>
                          <a:gd name="connsiteY2" fmla="*/ 1053514 h 2034345"/>
                          <a:gd name="connsiteX3" fmla="*/ 4459459 w 6119446"/>
                          <a:gd name="connsiteY3" fmla="*/ 3126 h 2034345"/>
                          <a:gd name="connsiteX4" fmla="*/ 6119446 w 6119446"/>
                          <a:gd name="connsiteY4" fmla="*/ 1072271 h 2034345"/>
                          <a:gd name="connsiteX0" fmla="*/ 0 w 6119446"/>
                          <a:gd name="connsiteY0" fmla="*/ 1102751 h 2050757"/>
                          <a:gd name="connsiteX1" fmla="*/ 1448972 w 6119446"/>
                          <a:gd name="connsiteY1" fmla="*/ 2045286 h 2050757"/>
                          <a:gd name="connsiteX2" fmla="*/ 2960077 w 6119446"/>
                          <a:gd name="connsiteY2" fmla="*/ 1069926 h 2050757"/>
                          <a:gd name="connsiteX3" fmla="*/ 4484077 w 6119446"/>
                          <a:gd name="connsiteY3" fmla="*/ 3126 h 2050757"/>
                          <a:gd name="connsiteX4" fmla="*/ 6119446 w 6119446"/>
                          <a:gd name="connsiteY4" fmla="*/ 1088683 h 2050757"/>
                          <a:gd name="connsiteX0" fmla="*/ 0 w 6119446"/>
                          <a:gd name="connsiteY0" fmla="*/ 1102751 h 2065997"/>
                          <a:gd name="connsiteX1" fmla="*/ 1512277 w 6119446"/>
                          <a:gd name="connsiteY1" fmla="*/ 2060526 h 2065997"/>
                          <a:gd name="connsiteX2" fmla="*/ 2960077 w 6119446"/>
                          <a:gd name="connsiteY2" fmla="*/ 1069926 h 2065997"/>
                          <a:gd name="connsiteX3" fmla="*/ 4484077 w 6119446"/>
                          <a:gd name="connsiteY3" fmla="*/ 3126 h 2065997"/>
                          <a:gd name="connsiteX4" fmla="*/ 6119446 w 6119446"/>
                          <a:gd name="connsiteY4" fmla="*/ 1088683 h 2065997"/>
                          <a:gd name="connsiteX0" fmla="*/ 0 w 6119446"/>
                          <a:gd name="connsiteY0" fmla="*/ 1102751 h 2065997"/>
                          <a:gd name="connsiteX1" fmla="*/ 1512277 w 6119446"/>
                          <a:gd name="connsiteY1" fmla="*/ 2060526 h 2065997"/>
                          <a:gd name="connsiteX2" fmla="*/ 2960077 w 6119446"/>
                          <a:gd name="connsiteY2" fmla="*/ 1069926 h 2065997"/>
                          <a:gd name="connsiteX3" fmla="*/ 4560277 w 6119446"/>
                          <a:gd name="connsiteY3" fmla="*/ 3126 h 2065997"/>
                          <a:gd name="connsiteX4" fmla="*/ 6119446 w 6119446"/>
                          <a:gd name="connsiteY4" fmla="*/ 1088683 h 2065997"/>
                          <a:gd name="connsiteX0" fmla="*/ 0 w 6131169"/>
                          <a:gd name="connsiteY0" fmla="*/ 1069926 h 2060526"/>
                          <a:gd name="connsiteX1" fmla="*/ 1524000 w 6131169"/>
                          <a:gd name="connsiteY1" fmla="*/ 2060526 h 2060526"/>
                          <a:gd name="connsiteX2" fmla="*/ 2971800 w 6131169"/>
                          <a:gd name="connsiteY2" fmla="*/ 1069926 h 2060526"/>
                          <a:gd name="connsiteX3" fmla="*/ 4572000 w 6131169"/>
                          <a:gd name="connsiteY3" fmla="*/ 3126 h 2060526"/>
                          <a:gd name="connsiteX4" fmla="*/ 6131169 w 6131169"/>
                          <a:gd name="connsiteY4" fmla="*/ 1088683 h 2060526"/>
                          <a:gd name="connsiteX0" fmla="*/ 0 w 6131169"/>
                          <a:gd name="connsiteY0" fmla="*/ 1069926 h 2060526"/>
                          <a:gd name="connsiteX1" fmla="*/ 1524001 w 6131169"/>
                          <a:gd name="connsiteY1" fmla="*/ 2060526 h 2060526"/>
                          <a:gd name="connsiteX2" fmla="*/ 2971800 w 6131169"/>
                          <a:gd name="connsiteY2" fmla="*/ 1069926 h 2060526"/>
                          <a:gd name="connsiteX3" fmla="*/ 4572000 w 6131169"/>
                          <a:gd name="connsiteY3" fmla="*/ 3126 h 2060526"/>
                          <a:gd name="connsiteX4" fmla="*/ 6131169 w 6131169"/>
                          <a:gd name="connsiteY4" fmla="*/ 1088683 h 2060526"/>
                          <a:gd name="connsiteX0" fmla="*/ 0 w 6131169"/>
                          <a:gd name="connsiteY0" fmla="*/ 1069926 h 2114641"/>
                          <a:gd name="connsiteX1" fmla="*/ 1589562 w 6131169"/>
                          <a:gd name="connsiteY1" fmla="*/ 2114641 h 2114641"/>
                          <a:gd name="connsiteX2" fmla="*/ 2971800 w 6131169"/>
                          <a:gd name="connsiteY2" fmla="*/ 1069926 h 2114641"/>
                          <a:gd name="connsiteX3" fmla="*/ 4572000 w 6131169"/>
                          <a:gd name="connsiteY3" fmla="*/ 3126 h 2114641"/>
                          <a:gd name="connsiteX4" fmla="*/ 6131169 w 6131169"/>
                          <a:gd name="connsiteY4" fmla="*/ 1088683 h 2114641"/>
                          <a:gd name="connsiteX0" fmla="*/ 0 w 6131169"/>
                          <a:gd name="connsiteY0" fmla="*/ 1068901 h 2113616"/>
                          <a:gd name="connsiteX1" fmla="*/ 1589562 w 6131169"/>
                          <a:gd name="connsiteY1" fmla="*/ 2113616 h 2113616"/>
                          <a:gd name="connsiteX2" fmla="*/ 2971800 w 6131169"/>
                          <a:gd name="connsiteY2" fmla="*/ 1068901 h 2113616"/>
                          <a:gd name="connsiteX3" fmla="*/ 4572000 w 6131169"/>
                          <a:gd name="connsiteY3" fmla="*/ 2101 h 2113616"/>
                          <a:gd name="connsiteX4" fmla="*/ 6131169 w 6131169"/>
                          <a:gd name="connsiteY4" fmla="*/ 1056296 h 2113616"/>
                          <a:gd name="connsiteX0" fmla="*/ 0 w 6131169"/>
                          <a:gd name="connsiteY0" fmla="*/ 1066801 h 2113616"/>
                          <a:gd name="connsiteX1" fmla="*/ 1589562 w 6131169"/>
                          <a:gd name="connsiteY1" fmla="*/ 2111516 h 2113616"/>
                          <a:gd name="connsiteX2" fmla="*/ 3065585 w 6131169"/>
                          <a:gd name="connsiteY2" fmla="*/ 1054195 h 2113616"/>
                          <a:gd name="connsiteX3" fmla="*/ 4572000 w 6131169"/>
                          <a:gd name="connsiteY3" fmla="*/ 1 h 2113616"/>
                          <a:gd name="connsiteX4" fmla="*/ 6131169 w 6131169"/>
                          <a:gd name="connsiteY4" fmla="*/ 1054196 h 2113616"/>
                          <a:gd name="connsiteX0" fmla="*/ 0 w 6131169"/>
                          <a:gd name="connsiteY0" fmla="*/ 1026215 h 2073032"/>
                          <a:gd name="connsiteX1" fmla="*/ 1589562 w 6131169"/>
                          <a:gd name="connsiteY1" fmla="*/ 2070930 h 2073032"/>
                          <a:gd name="connsiteX2" fmla="*/ 3065585 w 6131169"/>
                          <a:gd name="connsiteY2" fmla="*/ 1013609 h 2073032"/>
                          <a:gd name="connsiteX3" fmla="*/ 4541607 w 6131169"/>
                          <a:gd name="connsiteY3" fmla="*/ 0 h 2073032"/>
                          <a:gd name="connsiteX4" fmla="*/ 6131169 w 6131169"/>
                          <a:gd name="connsiteY4" fmla="*/ 1013610 h 20730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31169" h="2073032">
                            <a:moveTo>
                              <a:pt x="0" y="1026215"/>
                            </a:moveTo>
                            <a:cubicBezTo>
                              <a:pt x="475957" y="1498655"/>
                              <a:pt x="1078631" y="2073031"/>
                              <a:pt x="1589562" y="2070930"/>
                            </a:cubicBezTo>
                            <a:cubicBezTo>
                              <a:pt x="2100493" y="2068829"/>
                              <a:pt x="2601351" y="1459086"/>
                              <a:pt x="3065585" y="1013609"/>
                            </a:cubicBezTo>
                            <a:cubicBezTo>
                              <a:pt x="3520441" y="577510"/>
                              <a:pt x="4030676" y="0"/>
                              <a:pt x="4541607" y="0"/>
                            </a:cubicBezTo>
                            <a:cubicBezTo>
                              <a:pt x="5052538" y="0"/>
                              <a:pt x="5371514" y="341877"/>
                              <a:pt x="6131169" y="1013610"/>
                            </a:cubicBezTo>
                          </a:path>
                        </a:pathLst>
                      </a:custGeom>
                      <a:ln w="508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</p:grpSp>
              </p:grpSp>
            </p:grpSp>
          </p:grpSp>
        </p:grp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0" y="127635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12" name="TextBox 311"/>
          <p:cNvSpPr txBox="1"/>
          <p:nvPr/>
        </p:nvSpPr>
        <p:spPr>
          <a:xfrm>
            <a:off x="381000" y="2438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1.</a:t>
            </a:r>
            <a:r>
              <a:rPr lang="en-CA" sz="2400" b="1" i="1" dirty="0" smtClean="0">
                <a:ln>
                  <a:solidFill>
                    <a:srgbClr val="0078D2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en-CA" sz="2400" i="1" dirty="0" err="1" smtClean="0">
                <a:latin typeface="Sylfaen" pitchFamily="18" charset="0"/>
              </a:rPr>
              <a:t>Որոշման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տիրույթը</a:t>
            </a:r>
            <a:r>
              <a:rPr lang="en-CA" sz="2400" dirty="0" smtClean="0">
                <a:latin typeface="Sylfaen" pitchFamily="18" charset="0"/>
              </a:rPr>
              <a:t>՝</a:t>
            </a:r>
            <a:endParaRPr lang="en-CA" sz="2400" dirty="0">
              <a:latin typeface="Sylfaen" pitchFamily="18" charset="0"/>
            </a:endParaRPr>
          </a:p>
        </p:txBody>
      </p:sp>
      <p:pic>
        <p:nvPicPr>
          <p:cNvPr id="313" name="Picture 1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810000" y="2514600"/>
            <a:ext cx="1706525" cy="457200"/>
          </a:xfrm>
          <a:prstGeom prst="rect">
            <a:avLst/>
          </a:prstGeom>
          <a:noFill/>
        </p:spPr>
      </p:pic>
      <p:sp>
        <p:nvSpPr>
          <p:cNvPr id="314" name="TextBox 313"/>
          <p:cNvSpPr txBox="1"/>
          <p:nvPr/>
        </p:nvSpPr>
        <p:spPr>
          <a:xfrm>
            <a:off x="685800" y="30435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err="1" smtClean="0">
                <a:latin typeface="Sylfaen" pitchFamily="18" charset="0"/>
              </a:rPr>
              <a:t>արժեքների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բազմությունը</a:t>
            </a:r>
            <a:r>
              <a:rPr lang="en-CA" sz="2400" i="1" dirty="0" smtClean="0">
                <a:latin typeface="Sylfaen" pitchFamily="18" charset="0"/>
              </a:rPr>
              <a:t>՝</a:t>
            </a:r>
            <a:endParaRPr lang="en-CA" sz="2400" i="1" dirty="0">
              <a:latin typeface="Sylfaen" pitchFamily="18" charset="0"/>
            </a:endParaRPr>
          </a:p>
        </p:txBody>
      </p:sp>
      <p:pic>
        <p:nvPicPr>
          <p:cNvPr id="315" name="Picture 1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648200" y="3092450"/>
            <a:ext cx="2514600" cy="488950"/>
          </a:xfrm>
          <a:prstGeom prst="rect">
            <a:avLst/>
          </a:prstGeom>
          <a:noFill/>
        </p:spPr>
      </p:pic>
      <p:sp>
        <p:nvSpPr>
          <p:cNvPr id="316" name="TextBox 315"/>
          <p:cNvSpPr txBox="1"/>
          <p:nvPr/>
        </p:nvSpPr>
        <p:spPr>
          <a:xfrm>
            <a:off x="381000" y="353746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2.</a:t>
            </a:r>
            <a:r>
              <a:rPr lang="en-CA" sz="2400" b="1" i="1" dirty="0" smtClean="0">
                <a:ln>
                  <a:solidFill>
                    <a:srgbClr val="0078D2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en-CA" sz="2400" i="1" dirty="0" err="1" smtClean="0">
                <a:latin typeface="Sylfaen" pitchFamily="18" charset="0"/>
              </a:rPr>
              <a:t>Կոսինուսը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b="1" i="1" dirty="0" err="1" smtClean="0">
                <a:uFill>
                  <a:solidFill>
                    <a:srgbClr val="FF2F97"/>
                  </a:solidFill>
                </a:uFill>
                <a:latin typeface="Sylfaen" pitchFamily="18" charset="0"/>
              </a:rPr>
              <a:t>զույգ</a:t>
            </a:r>
            <a:r>
              <a:rPr lang="en-CA" sz="2400" i="1" dirty="0" smtClean="0">
                <a:uFill>
                  <a:solidFill>
                    <a:srgbClr val="FF2F97"/>
                  </a:solidFill>
                </a:uFill>
                <a:latin typeface="Sylfaen" pitchFamily="18" charset="0"/>
              </a:rPr>
              <a:t>  և</a:t>
            </a:r>
            <a:r>
              <a:rPr lang="en-CA" sz="2400" b="1" i="1" dirty="0" smtClean="0">
                <a:uFill>
                  <a:solidFill>
                    <a:srgbClr val="FF2F97"/>
                  </a:solidFill>
                </a:uFill>
                <a:latin typeface="Sylfaen" pitchFamily="18" charset="0"/>
              </a:rPr>
              <a:t> </a:t>
            </a:r>
            <a:r>
              <a:rPr lang="en-CA" sz="2400" i="1" dirty="0" smtClean="0">
                <a:latin typeface="Sylfaen" pitchFamily="18" charset="0"/>
              </a:rPr>
              <a:t> </a:t>
            </a:r>
            <a:r>
              <a:rPr lang="en-CA" sz="2400" dirty="0" smtClean="0">
                <a:latin typeface="Sylfaen" pitchFamily="18" charset="0"/>
              </a:rPr>
              <a:t>   </a:t>
            </a:r>
            <a:endParaRPr lang="en-CA" sz="2400" dirty="0">
              <a:latin typeface="Sylfaen" pitchFamily="18" charset="0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3581400" y="3564000"/>
            <a:ext cx="4724400" cy="461665"/>
            <a:chOff x="5105400" y="4069599"/>
            <a:chExt cx="4724400" cy="461665"/>
          </a:xfrm>
        </p:grpSpPr>
        <p:graphicFrame>
          <p:nvGraphicFramePr>
            <p:cNvPr id="318" name="Object 317"/>
            <p:cNvGraphicFramePr>
              <a:graphicFrameLocks noChangeAspect="1"/>
            </p:cNvGraphicFramePr>
            <p:nvPr/>
          </p:nvGraphicFramePr>
          <p:xfrm>
            <a:off x="5105400" y="4107934"/>
            <a:ext cx="381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78" name="Equation" r:id="rId25" imgW="228600" imgH="177480" progId="">
                    <p:embed/>
                  </p:oleObj>
                </mc:Choice>
                <mc:Fallback>
                  <p:oleObj name="Equation" r:id="rId25" imgW="228600" imgH="17748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4107934"/>
                          <a:ext cx="3810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" name="TextBox 318"/>
            <p:cNvSpPr txBox="1"/>
            <p:nvPr/>
          </p:nvSpPr>
          <p:spPr>
            <a:xfrm>
              <a:off x="5410200" y="4069599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latin typeface="Sylfaen" pitchFamily="18" charset="0"/>
                </a:rPr>
                <a:t>-</a:t>
              </a:r>
              <a:r>
                <a:rPr lang="en-CA" sz="2400" b="1" i="1" dirty="0" err="1" smtClean="0">
                  <a:latin typeface="Sylfaen" pitchFamily="18" charset="0"/>
                </a:rPr>
                <a:t>պարբերական</a:t>
              </a:r>
              <a:r>
                <a:rPr lang="en-CA" sz="2400" b="1" i="1" dirty="0" smtClean="0">
                  <a:latin typeface="Sylfaen" pitchFamily="18" charset="0"/>
                </a:rPr>
                <a:t>  </a:t>
              </a:r>
              <a:r>
                <a:rPr lang="en-CA" sz="2400" i="1" dirty="0" err="1" smtClean="0">
                  <a:latin typeface="Sylfaen" pitchFamily="18" charset="0"/>
                </a:rPr>
                <a:t>ֆունկցիա</a:t>
              </a:r>
              <a:r>
                <a:rPr lang="en-CA" sz="2400" i="1" dirty="0" smtClean="0">
                  <a:latin typeface="Sylfaen" pitchFamily="18" charset="0"/>
                </a:rPr>
                <a:t> է</a:t>
              </a:r>
              <a:r>
                <a:rPr lang="en-CA" sz="2400" b="1" i="1" dirty="0" smtClean="0">
                  <a:latin typeface="Sylfaen" pitchFamily="18" charset="0"/>
                </a:rPr>
                <a:t>:</a:t>
              </a:r>
              <a:r>
                <a:rPr lang="en-CA" sz="2400" b="1" dirty="0" smtClean="0">
                  <a:latin typeface="Sylfaen" pitchFamily="18" charset="0"/>
                </a:rPr>
                <a:t> </a:t>
              </a:r>
              <a:endParaRPr lang="en-CA" sz="2400" b="1" dirty="0">
                <a:latin typeface="Sylfaen" pitchFamily="18" charset="0"/>
              </a:endParaRPr>
            </a:p>
          </p:txBody>
        </p:sp>
      </p:grpSp>
      <p:sp>
        <p:nvSpPr>
          <p:cNvPr id="321" name="TextBox 320"/>
          <p:cNvSpPr txBox="1"/>
          <p:nvPr/>
        </p:nvSpPr>
        <p:spPr>
          <a:xfrm>
            <a:off x="5410200" y="2438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7086600" y="31343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: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638800" y="4212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: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45720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209800" y="4262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, </a:t>
            </a:r>
            <a:r>
              <a:rPr lang="en-CA" sz="2400" i="1" dirty="0" err="1" smtClean="0">
                <a:latin typeface="Sylfaen" pitchFamily="18" charset="0"/>
              </a:rPr>
              <a:t>երբ</a:t>
            </a:r>
            <a:r>
              <a:rPr lang="en-CA" sz="2400" dirty="0" smtClean="0">
                <a:latin typeface="Sylfaen" pitchFamily="18" charset="0"/>
              </a:rPr>
              <a:t>  </a:t>
            </a:r>
            <a:endParaRPr lang="en-CA" sz="2400" dirty="0">
              <a:latin typeface="Sylfaen" pitchFamily="18" charset="0"/>
            </a:endParaRPr>
          </a:p>
        </p:txBody>
      </p:sp>
      <p:pic>
        <p:nvPicPr>
          <p:cNvPr id="326" name="Picture 1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953000" y="4267200"/>
            <a:ext cx="762000" cy="452198"/>
          </a:xfrm>
          <a:prstGeom prst="rect">
            <a:avLst/>
          </a:prstGeom>
          <a:noFill/>
        </p:spPr>
      </p:pic>
      <p:pic>
        <p:nvPicPr>
          <p:cNvPr id="327" name="Picture 14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38200" y="4267205"/>
            <a:ext cx="1447800" cy="478888"/>
          </a:xfrm>
          <a:prstGeom prst="rect">
            <a:avLst/>
          </a:prstGeom>
          <a:noFill/>
        </p:spPr>
      </p:pic>
      <p:pic>
        <p:nvPicPr>
          <p:cNvPr id="328" name="Picture 1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124200" y="4154836"/>
            <a:ext cx="1521244" cy="721964"/>
          </a:xfrm>
          <a:prstGeom prst="rect">
            <a:avLst/>
          </a:prstGeom>
          <a:noFill/>
        </p:spPr>
      </p:pic>
      <p:sp>
        <p:nvSpPr>
          <p:cNvPr id="329" name="TextBox 328"/>
          <p:cNvSpPr txBox="1"/>
          <p:nvPr/>
        </p:nvSpPr>
        <p:spPr>
          <a:xfrm>
            <a:off x="3810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3.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81000" y="5024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4.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133600" y="5029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երբ</a:t>
            </a:r>
            <a:r>
              <a:rPr lang="en-CA" sz="2400" i="1" dirty="0" smtClean="0">
                <a:latin typeface="Sylfaen" pitchFamily="18" charset="0"/>
              </a:rPr>
              <a:t>  </a:t>
            </a:r>
            <a:endParaRPr lang="en-CA" sz="2400" i="1" dirty="0">
              <a:latin typeface="Sylfaen" pitchFamily="18" charset="0"/>
            </a:endParaRPr>
          </a:p>
        </p:txBody>
      </p:sp>
      <p:pic>
        <p:nvPicPr>
          <p:cNvPr id="334" name="Picture 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286625" y="5167758"/>
            <a:ext cx="638175" cy="394842"/>
          </a:xfrm>
          <a:prstGeom prst="rect">
            <a:avLst/>
          </a:prstGeom>
          <a:noFill/>
        </p:spPr>
      </p:pic>
      <p:pic>
        <p:nvPicPr>
          <p:cNvPr id="335" name="Picture 14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38200" y="5032718"/>
            <a:ext cx="1371598" cy="453682"/>
          </a:xfrm>
          <a:prstGeom prst="rect">
            <a:avLst/>
          </a:prstGeom>
          <a:noFill/>
        </p:spPr>
      </p:pic>
      <p:pic>
        <p:nvPicPr>
          <p:cNvPr id="336" name="Picture 20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124200" y="4953000"/>
            <a:ext cx="3886200" cy="718175"/>
          </a:xfrm>
          <a:prstGeom prst="rect">
            <a:avLst/>
          </a:prstGeom>
          <a:noFill/>
        </p:spPr>
      </p:pic>
      <p:sp>
        <p:nvSpPr>
          <p:cNvPr id="337" name="TextBox 336"/>
          <p:cNvSpPr txBox="1"/>
          <p:nvPr/>
        </p:nvSpPr>
        <p:spPr>
          <a:xfrm>
            <a:off x="6934200" y="5029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7848600" y="50393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pic>
        <p:nvPicPr>
          <p:cNvPr id="342" name="Picture 2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38200" y="5875382"/>
            <a:ext cx="1371600" cy="453683"/>
          </a:xfrm>
          <a:prstGeom prst="rect">
            <a:avLst/>
          </a:prstGeom>
          <a:noFill/>
        </p:spPr>
      </p:pic>
      <p:pic>
        <p:nvPicPr>
          <p:cNvPr id="343" name="Picture 24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200400" y="5715000"/>
            <a:ext cx="3810000" cy="797128"/>
          </a:xfrm>
          <a:prstGeom prst="rect">
            <a:avLst/>
          </a:prstGeom>
          <a:noFill/>
        </p:spPr>
      </p:pic>
      <p:sp>
        <p:nvSpPr>
          <p:cNvPr id="344" name="TextBox 343"/>
          <p:cNvSpPr txBox="1"/>
          <p:nvPr/>
        </p:nvSpPr>
        <p:spPr>
          <a:xfrm>
            <a:off x="2133600" y="586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երբ</a:t>
            </a:r>
            <a:r>
              <a:rPr lang="en-CA" sz="2400" i="1" dirty="0" smtClean="0">
                <a:latin typeface="Sylfaen" pitchFamily="18" charset="0"/>
              </a:rPr>
              <a:t>  </a:t>
            </a:r>
            <a:endParaRPr lang="en-CA" sz="2400" i="1" dirty="0">
              <a:latin typeface="Sylfaen" pitchFamily="18" charset="0"/>
            </a:endParaRPr>
          </a:p>
        </p:txBody>
      </p:sp>
      <p:pic>
        <p:nvPicPr>
          <p:cNvPr id="345" name="Picture 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286625" y="6041086"/>
            <a:ext cx="638175" cy="394842"/>
          </a:xfrm>
          <a:prstGeom prst="rect">
            <a:avLst/>
          </a:prstGeom>
          <a:noFill/>
        </p:spPr>
      </p:pic>
      <p:sp>
        <p:nvSpPr>
          <p:cNvPr id="346" name="TextBox 345"/>
          <p:cNvSpPr txBox="1"/>
          <p:nvPr/>
        </p:nvSpPr>
        <p:spPr>
          <a:xfrm>
            <a:off x="6934200" y="590252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7848600" y="5940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: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1772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y= </a:t>
            </a:r>
            <a:r>
              <a:rPr lang="en-CA" sz="3200" b="1" dirty="0" err="1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cos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x   </a:t>
            </a:r>
            <a:r>
              <a:rPr lang="en-CA" sz="3200" dirty="0" err="1" smtClean="0">
                <a:ln w="0"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ֆունկցիան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85D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</a:t>
            </a:r>
            <a:endParaRPr lang="en-CA" sz="3200" b="1" dirty="0">
              <a:ln>
                <a:solidFill>
                  <a:srgbClr val="A40079"/>
                </a:solidFill>
              </a:ln>
              <a:solidFill>
                <a:srgbClr val="FF85D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/>
      <p:bldP spid="314" grpId="0"/>
      <p:bldP spid="316" grpId="0"/>
      <p:bldP spid="321" grpId="0"/>
      <p:bldP spid="322" grpId="0"/>
      <p:bldP spid="323" grpId="0"/>
      <p:bldP spid="324" grpId="0"/>
      <p:bldP spid="325" grpId="0"/>
      <p:bldP spid="329" grpId="0"/>
      <p:bldP spid="332" grpId="0"/>
      <p:bldP spid="333" grpId="0"/>
      <p:bldP spid="337" grpId="0"/>
      <p:bldP spid="338" grpId="0"/>
      <p:bldP spid="344" grpId="0"/>
      <p:bldP spid="346" grpId="0"/>
      <p:bldP spid="347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8000" y="108000"/>
            <a:ext cx="8928000" cy="6660000"/>
          </a:xfrm>
          <a:prstGeom prst="rect">
            <a:avLst/>
          </a:prstGeom>
          <a:solidFill>
            <a:srgbClr val="F9FCFD"/>
          </a:solidFill>
          <a:ln w="69850" cmpd="thickThin">
            <a:solidFill>
              <a:srgbClr val="FF2F9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590800" y="76200"/>
            <a:ext cx="12344400" cy="2286000"/>
            <a:chOff x="-2590800" y="3424535"/>
            <a:chExt cx="12344400" cy="2286000"/>
          </a:xfrm>
        </p:grpSpPr>
        <p:sp>
          <p:nvSpPr>
            <p:cNvPr id="4" name="Oval 3"/>
            <p:cNvSpPr/>
            <p:nvPr/>
          </p:nvSpPr>
          <p:spPr>
            <a:xfrm>
              <a:off x="7668000" y="473913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-2590800" y="3424535"/>
              <a:ext cx="12344400" cy="2286000"/>
              <a:chOff x="-2590800" y="3581400"/>
              <a:chExt cx="12344400" cy="2286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686800" y="4343400"/>
                <a:ext cx="0" cy="612000"/>
              </a:xfrm>
              <a:prstGeom prst="line">
                <a:avLst/>
              </a:prstGeom>
              <a:ln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" name="Object 12"/>
              <p:cNvGraphicFramePr>
                <a:graphicFrameLocks noChangeAspect="1"/>
              </p:cNvGraphicFramePr>
              <p:nvPr/>
            </p:nvGraphicFramePr>
            <p:xfrm>
              <a:off x="4419600" y="4038600"/>
              <a:ext cx="125413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86" name="Equation" r:id="rId3" imgW="88560" imgH="164880" progId="">
                      <p:embed/>
                    </p:oleObj>
                  </mc:Choice>
                  <mc:Fallback>
                    <p:oleObj name="Equation" r:id="rId3" imgW="88560" imgH="16488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4038600"/>
                            <a:ext cx="125413" cy="233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13"/>
              <p:cNvGraphicFramePr>
                <a:graphicFrameLocks noChangeAspect="1"/>
              </p:cNvGraphicFramePr>
              <p:nvPr/>
            </p:nvGraphicFramePr>
            <p:xfrm>
              <a:off x="4190999" y="5562600"/>
              <a:ext cx="304801" cy="2458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87" name="Equation" r:id="rId5" imgW="203040" imgH="164880" progId="">
                      <p:embed/>
                    </p:oleObj>
                  </mc:Choice>
                  <mc:Fallback>
                    <p:oleObj name="Equation" r:id="rId5" imgW="203040" imgH="16488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9" y="5562600"/>
                            <a:ext cx="304801" cy="2458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76"/>
              <p:cNvGrpSpPr/>
              <p:nvPr/>
            </p:nvGrpSpPr>
            <p:grpSpPr>
              <a:xfrm>
                <a:off x="-2590800" y="3581400"/>
                <a:ext cx="12344400" cy="2286000"/>
                <a:chOff x="-2590800" y="3581400"/>
                <a:chExt cx="12344400" cy="2286000"/>
              </a:xfrm>
            </p:grpSpPr>
            <p:grpSp>
              <p:nvGrpSpPr>
                <p:cNvPr id="10" name="Group 75"/>
                <p:cNvGrpSpPr/>
                <p:nvPr/>
              </p:nvGrpSpPr>
              <p:grpSpPr>
                <a:xfrm>
                  <a:off x="144463" y="3581400"/>
                  <a:ext cx="8888907" cy="2286000"/>
                  <a:chOff x="144463" y="3576935"/>
                  <a:chExt cx="8888907" cy="2286000"/>
                </a:xfrm>
              </p:grpSpPr>
              <p:grpSp>
                <p:nvGrpSpPr>
                  <p:cNvPr id="11" name="Group 15"/>
                  <p:cNvGrpSpPr/>
                  <p:nvPr/>
                </p:nvGrpSpPr>
                <p:grpSpPr>
                  <a:xfrm>
                    <a:off x="152400" y="3576935"/>
                    <a:ext cx="8880970" cy="2286000"/>
                    <a:chOff x="-1143000" y="3352800"/>
                    <a:chExt cx="8880970" cy="2286000"/>
                  </a:xfrm>
                </p:grpSpPr>
                <p:grpSp>
                  <p:nvGrpSpPr>
                    <p:cNvPr id="19" name="Group 25"/>
                    <p:cNvGrpSpPr/>
                    <p:nvPr/>
                  </p:nvGrpSpPr>
                  <p:grpSpPr>
                    <a:xfrm>
                      <a:off x="-1143000" y="3352800"/>
                      <a:ext cx="8880970" cy="2286000"/>
                      <a:chOff x="-1143000" y="3352800"/>
                      <a:chExt cx="8880970" cy="2286000"/>
                    </a:xfrm>
                  </p:grpSpPr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276600" y="3509665"/>
                        <a:ext cx="0" cy="212913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flipH="1" flipV="1">
                        <a:off x="-1143000" y="4724401"/>
                        <a:ext cx="8784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7391400" y="4652665"/>
                        <a:ext cx="346570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600" dirty="0" smtClean="0">
                            <a:latin typeface="Sylfaen" pitchFamily="18" charset="0"/>
                          </a:rPr>
                          <a:t>x</a:t>
                        </a:r>
                        <a:endParaRPr lang="en-CA" sz="2600" dirty="0">
                          <a:latin typeface="Sylfaen" pitchFamily="18" charset="0"/>
                        </a:endParaRPr>
                      </a:p>
                    </p:txBody>
                  </p:sp>
                  <p:sp>
                    <p:nvSpPr>
                      <p:cNvPr id="41" name="TextBox 21"/>
                      <p:cNvSpPr txBox="1"/>
                      <p:nvPr/>
                    </p:nvSpPr>
                    <p:spPr>
                      <a:xfrm>
                        <a:off x="2905986" y="3352800"/>
                        <a:ext cx="34336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400" dirty="0" smtClean="0">
                            <a:latin typeface="Sylfaen" pitchFamily="18" charset="0"/>
                          </a:rPr>
                          <a:t>y</a:t>
                        </a:r>
                        <a:endParaRPr lang="en-CA" sz="2400" dirty="0">
                          <a:latin typeface="Sylfaen" pitchFamily="18" charset="0"/>
                        </a:endParaRPr>
                      </a:p>
                    </p:txBody>
                  </p:sp>
                </p:grpSp>
                <p:sp>
                  <p:nvSpPr>
                    <p:cNvPr id="37" name="TextBox 17"/>
                    <p:cNvSpPr txBox="1"/>
                    <p:nvPr/>
                  </p:nvSpPr>
                  <p:spPr>
                    <a:xfrm>
                      <a:off x="3213992" y="4572000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A" sz="2800" dirty="0" smtClean="0">
                          <a:latin typeface="Sylfaen" pitchFamily="18" charset="0"/>
                        </a:rPr>
                        <a:t>o</a:t>
                      </a:r>
                      <a:endParaRPr lang="en-CA" sz="2800" dirty="0">
                        <a:latin typeface="Sylfaen" pitchFamily="18" charset="0"/>
                      </a:endParaRPr>
                    </a:p>
                  </p:txBody>
                </p:sp>
              </p:grpSp>
              <p:graphicFrame>
                <p:nvGraphicFramePr>
                  <p:cNvPr id="28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133600" y="5037138"/>
                  <a:ext cx="471488" cy="2603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88" name="Equation" r:id="rId7" imgW="253800" imgH="139680" progId="">
                          <p:embed/>
                        </p:oleObj>
                      </mc:Choice>
                      <mc:Fallback>
                        <p:oleObj name="Equation" r:id="rId7" imgW="253800" imgH="139680" progId="">
                          <p:embed/>
                          <p:pic>
                            <p:nvPicPr>
                              <p:cNvPr id="0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33600" y="5037138"/>
                                <a:ext cx="471488" cy="2603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6599237" y="4619625"/>
                  <a:ext cx="258763" cy="2571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89" name="Equation" r:id="rId9" imgW="139680" imgH="139680" progId="">
                          <p:embed/>
                        </p:oleObj>
                      </mc:Choice>
                      <mc:Fallback>
                        <p:oleObj name="Equation" r:id="rId9" imgW="139680" imgH="139680" progId="">
                          <p:embed/>
                          <p:pic>
                            <p:nvPicPr>
                              <p:cNvPr id="0" name="Picture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99237" y="4619625"/>
                                <a:ext cx="258763" cy="2571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5486400" y="4953000"/>
                  <a:ext cx="280988" cy="609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90" name="Equation" r:id="rId11" imgW="164880" imgH="393480" progId="">
                          <p:embed/>
                        </p:oleObj>
                      </mc:Choice>
                      <mc:Fallback>
                        <p:oleObj name="Equation" r:id="rId11" imgW="164880" imgH="393480" progId="">
                          <p:embed/>
                          <p:pic>
                            <p:nvPicPr>
                              <p:cNvPr id="0" name="Picture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486400" y="4953000"/>
                                <a:ext cx="280988" cy="6096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3276600" y="4276725"/>
                  <a:ext cx="47942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91" name="Equation" r:id="rId13" imgW="279360" imgH="393480" progId="">
                          <p:embed/>
                        </p:oleObj>
                      </mc:Choice>
                      <mc:Fallback>
                        <p:oleObj name="Equation" r:id="rId13" imgW="279360" imgH="393480" progId="">
                          <p:embed/>
                          <p:pic>
                            <p:nvPicPr>
                              <p:cNvPr id="0" name="Picture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76600" y="4276725"/>
                                <a:ext cx="47942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012825" y="4953000"/>
                  <a:ext cx="58737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92" name="Equation" r:id="rId15" imgW="342720" imgH="393480" progId="">
                          <p:embed/>
                        </p:oleObj>
                      </mc:Choice>
                      <mc:Fallback>
                        <p:oleObj name="Equation" r:id="rId15" imgW="342720" imgH="393480" progId="">
                          <p:embed/>
                          <p:pic>
                            <p:nvPicPr>
                              <p:cNvPr id="0" name="Picture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2825" y="4953000"/>
                                <a:ext cx="58737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3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7510462" y="4338935"/>
                  <a:ext cx="414338" cy="53340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93" name="Equation" r:id="rId17" imgW="241200" imgH="393480" progId="">
                          <p:embed/>
                        </p:oleObj>
                      </mc:Choice>
                      <mc:Fallback>
                        <p:oleObj name="Equation" r:id="rId17" imgW="241200" imgH="393480" progId="">
                          <p:embed/>
                          <p:pic>
                            <p:nvPicPr>
                              <p:cNvPr id="0" name="Picture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10462" y="4338935"/>
                                <a:ext cx="414338" cy="53340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4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144463" y="4953000"/>
                  <a:ext cx="465137" cy="28508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94" name="Equation" r:id="rId19" imgW="330120" imgH="177480" progId="">
                          <p:embed/>
                        </p:oleObj>
                      </mc:Choice>
                      <mc:Fallback>
                        <p:oleObj name="Equation" r:id="rId19" imgW="330120" imgH="177480" progId="">
                          <p:embed/>
                          <p:pic>
                            <p:nvPicPr>
                              <p:cNvPr id="0" name="Picture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463" y="4953000"/>
                                <a:ext cx="465137" cy="28508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8382000" y="4591050"/>
                  <a:ext cx="322263" cy="285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95" name="Equation" r:id="rId21" imgW="228600" imgH="177480" progId="">
                          <p:embed/>
                        </p:oleObj>
                      </mc:Choice>
                      <mc:Fallback>
                        <p:oleObj name="Equation" r:id="rId21" imgW="228600" imgH="177480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82000" y="4591050"/>
                                <a:ext cx="322263" cy="2857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3" name="Group 87"/>
                <p:cNvGrpSpPr/>
                <p:nvPr/>
              </p:nvGrpSpPr>
              <p:grpSpPr>
                <a:xfrm>
                  <a:off x="-2590800" y="4343400"/>
                  <a:ext cx="12344400" cy="1201187"/>
                  <a:chOff x="-1600200" y="4339200"/>
                  <a:chExt cx="12344400" cy="1201187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35814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5626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76962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4478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Oval 15"/>
                  <p:cNvSpPr/>
                  <p:nvPr/>
                </p:nvSpPr>
                <p:spPr>
                  <a:xfrm>
                    <a:off x="4536000" y="4914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484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588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grpSp>
                <p:nvGrpSpPr>
                  <p:cNvPr id="36" name="Group 57"/>
                  <p:cNvGrpSpPr/>
                  <p:nvPr/>
                </p:nvGrpSpPr>
                <p:grpSpPr>
                  <a:xfrm>
                    <a:off x="-1600200" y="4339200"/>
                    <a:ext cx="12344400" cy="1201187"/>
                    <a:chOff x="-1600200" y="6091800"/>
                    <a:chExt cx="12344400" cy="1201187"/>
                  </a:xfrm>
                </p:grpSpPr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2514600" y="6096001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508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629400" y="6091800"/>
                      <a:ext cx="4114800" cy="1201187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  <a:gd name="connsiteX0" fmla="*/ 0 w 6131169"/>
                        <a:gd name="connsiteY0" fmla="*/ 1033500 h 2083399"/>
                        <a:gd name="connsiteX1" fmla="*/ 1589562 w 6131169"/>
                        <a:gd name="connsiteY1" fmla="*/ 2078215 h 2083399"/>
                        <a:gd name="connsiteX2" fmla="*/ 3065585 w 6131169"/>
                        <a:gd name="connsiteY2" fmla="*/ 1064606 h 2083399"/>
                        <a:gd name="connsiteX3" fmla="*/ 4541607 w 6131169"/>
                        <a:gd name="connsiteY3" fmla="*/ 7285 h 2083399"/>
                        <a:gd name="connsiteX4" fmla="*/ 6131169 w 6131169"/>
                        <a:gd name="connsiteY4" fmla="*/ 1020895 h 2083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83399">
                          <a:moveTo>
                            <a:pt x="0" y="1033500"/>
                          </a:moveTo>
                          <a:cubicBezTo>
                            <a:pt x="475957" y="1505940"/>
                            <a:pt x="1078631" y="2073031"/>
                            <a:pt x="1589562" y="2078215"/>
                          </a:cubicBezTo>
                          <a:cubicBezTo>
                            <a:pt x="2100493" y="2083399"/>
                            <a:pt x="2601351" y="1510083"/>
                            <a:pt x="3065585" y="1064606"/>
                          </a:cubicBezTo>
                          <a:cubicBezTo>
                            <a:pt x="3520441" y="628507"/>
                            <a:pt x="4030676" y="14570"/>
                            <a:pt x="4541607" y="7285"/>
                          </a:cubicBezTo>
                          <a:cubicBezTo>
                            <a:pt x="5052538" y="0"/>
                            <a:pt x="5371514" y="349162"/>
                            <a:pt x="6131169" y="1020895"/>
                          </a:cubicBezTo>
                        </a:path>
                      </a:pathLst>
                    </a:custGeom>
                    <a:ln w="508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-1600200" y="6096000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508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</p:grpSp>
          </p:grpSp>
        </p:grpSp>
      </p:grp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12" name="TextBox 311"/>
          <p:cNvSpPr txBox="1"/>
          <p:nvPr/>
        </p:nvSpPr>
        <p:spPr>
          <a:xfrm>
            <a:off x="381000" y="2438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5.</a:t>
            </a:r>
            <a:r>
              <a:rPr lang="en-CA" sz="2400" b="1" i="1" dirty="0" smtClean="0">
                <a:ln>
                  <a:solidFill>
                    <a:srgbClr val="0078D2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en-CA" sz="2400" i="1" dirty="0" err="1" smtClean="0">
                <a:latin typeface="Sylfaen" pitchFamily="18" charset="0"/>
              </a:rPr>
              <a:t>Կոսինուսի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b="1" i="1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մեծագույն</a:t>
            </a:r>
            <a:r>
              <a:rPr lang="en-CA" sz="2400" b="1" i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արժեքը</a:t>
            </a:r>
            <a:r>
              <a:rPr lang="en-CA" sz="2400" b="1" i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dirty="0" smtClean="0">
                <a:ln>
                  <a:solidFill>
                    <a:srgbClr val="0078D2"/>
                  </a:solidFill>
                </a:ln>
                <a:solidFill>
                  <a:srgbClr val="00B0F0"/>
                </a:solidFill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1</a:t>
            </a:r>
            <a:r>
              <a:rPr lang="en-CA" sz="2400" b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է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ընդ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որում</a:t>
            </a:r>
            <a:r>
              <a:rPr lang="en-CA" sz="2400" i="1" dirty="0" smtClean="0">
                <a:latin typeface="Sylfaen" pitchFamily="18" charset="0"/>
              </a:rPr>
              <a:t>, </a:t>
            </a:r>
            <a:r>
              <a:rPr lang="en-CA" sz="2400" dirty="0" smtClean="0">
                <a:latin typeface="Sylfaen" pitchFamily="18" charset="0"/>
              </a:rPr>
              <a:t>  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381000" y="4572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7.</a:t>
            </a:r>
            <a:r>
              <a:rPr lang="en-CA" sz="2400" i="1" dirty="0" smtClean="0">
                <a:latin typeface="Sylfaen" pitchFamily="18" charset="0"/>
              </a:rPr>
              <a:t> </a:t>
            </a:r>
            <a:r>
              <a:rPr lang="en-CA" sz="2400" i="1" dirty="0" err="1" smtClean="0">
                <a:latin typeface="Sylfaen" pitchFamily="18" charset="0"/>
              </a:rPr>
              <a:t>Կոսինուսն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աճող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5638800" y="29057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: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95800" y="2819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86000" y="2895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երբ</a:t>
            </a:r>
            <a:r>
              <a:rPr lang="en-CA" sz="2400" dirty="0" smtClean="0">
                <a:latin typeface="Sylfaen" pitchFamily="18" charset="0"/>
              </a:rPr>
              <a:t>  </a:t>
            </a:r>
            <a:endParaRPr lang="en-CA" sz="2400" dirty="0">
              <a:latin typeface="Sylfaen" pitchFamily="18" charset="0"/>
            </a:endParaRP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876800" y="2948081"/>
            <a:ext cx="838199" cy="465065"/>
          </a:xfrm>
          <a:prstGeom prst="rect">
            <a:avLst/>
          </a:prstGeom>
          <a:noFill/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914400" y="2895600"/>
            <a:ext cx="1447800" cy="478888"/>
          </a:xfrm>
          <a:prstGeom prst="rect">
            <a:avLst/>
          </a:prstGeom>
          <a:noFill/>
        </p:spPr>
      </p:pic>
      <p:pic>
        <p:nvPicPr>
          <p:cNvPr id="100" name="Picture 1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276600" y="2919529"/>
            <a:ext cx="1295400" cy="460349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3810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6.</a:t>
            </a:r>
            <a:r>
              <a:rPr lang="en-CA" sz="2400" b="1" i="1" dirty="0" smtClean="0">
                <a:ln>
                  <a:solidFill>
                    <a:srgbClr val="0078D2"/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en-CA" sz="2400" i="1" dirty="0" err="1" smtClean="0">
                <a:latin typeface="Sylfaen" pitchFamily="18" charset="0"/>
              </a:rPr>
              <a:t>Կոսինուսի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b="1" i="1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փոքրագույն</a:t>
            </a:r>
            <a:r>
              <a:rPr lang="en-CA" sz="2400" b="1" i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արժեքը</a:t>
            </a:r>
            <a:r>
              <a:rPr lang="en-CA" sz="2400" b="1" i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dirty="0" smtClean="0">
                <a:ln>
                  <a:solidFill>
                    <a:srgbClr val="0078D2"/>
                  </a:solidFill>
                </a:ln>
                <a:solidFill>
                  <a:srgbClr val="00B0F0"/>
                </a:solidFill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-1</a:t>
            </a:r>
            <a:r>
              <a:rPr lang="en-CA" sz="2400" b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2400" b="1" i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է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ընդ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որում</a:t>
            </a:r>
            <a:r>
              <a:rPr lang="en-CA" sz="2400" i="1" dirty="0" smtClean="0">
                <a:latin typeface="Sylfaen" pitchFamily="18" charset="0"/>
              </a:rPr>
              <a:t>, </a:t>
            </a:r>
            <a:r>
              <a:rPr lang="en-CA" sz="2400" dirty="0" smtClean="0">
                <a:latin typeface="Sylfaen" pitchFamily="18" charset="0"/>
              </a:rPr>
              <a:t>  </a:t>
            </a:r>
            <a:endParaRPr lang="en-CA" sz="2400" dirty="0">
              <a:latin typeface="Sylfaen" pitchFamily="18" charset="0"/>
            </a:endParaRPr>
          </a:p>
        </p:txBody>
      </p:sp>
      <p:pic>
        <p:nvPicPr>
          <p:cNvPr id="103" name="Picture 16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914400" y="3962400"/>
            <a:ext cx="1600200" cy="484909"/>
          </a:xfrm>
          <a:prstGeom prst="rect">
            <a:avLst/>
          </a:prstGeom>
          <a:noFill/>
        </p:spPr>
      </p:pic>
      <p:pic>
        <p:nvPicPr>
          <p:cNvPr id="104" name="Picture 18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429000" y="3962400"/>
            <a:ext cx="1905000" cy="460797"/>
          </a:xfrm>
          <a:prstGeom prst="rect">
            <a:avLst/>
          </a:prstGeom>
          <a:noFill/>
        </p:spPr>
      </p:pic>
      <p:sp>
        <p:nvSpPr>
          <p:cNvPr id="105" name="TextBox 104"/>
          <p:cNvSpPr txBox="1"/>
          <p:nvPr/>
        </p:nvSpPr>
        <p:spPr>
          <a:xfrm>
            <a:off x="2438400" y="3957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երբ</a:t>
            </a:r>
            <a:r>
              <a:rPr lang="en-CA" sz="2400" dirty="0" smtClean="0">
                <a:latin typeface="Sylfaen" pitchFamily="18" charset="0"/>
              </a:rPr>
              <a:t>  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4008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: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57800" y="3886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638800" y="4014881"/>
            <a:ext cx="838199" cy="465065"/>
          </a:xfrm>
          <a:prstGeom prst="rect">
            <a:avLst/>
          </a:prstGeom>
          <a:noFill/>
        </p:spPr>
      </p:pic>
      <p:sp>
        <p:nvSpPr>
          <p:cNvPr id="109" name="TextBox 108"/>
          <p:cNvSpPr txBox="1"/>
          <p:nvPr/>
        </p:nvSpPr>
        <p:spPr>
          <a:xfrm>
            <a:off x="6477000" y="5105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lfaen" pitchFamily="18" charset="0"/>
              </a:rPr>
              <a:t>մ</a:t>
            </a:r>
            <a:r>
              <a:rPr lang="en-CA" sz="2400" i="1" dirty="0" err="1" smtClean="0">
                <a:latin typeface="Sylfaen" pitchFamily="18" charset="0"/>
              </a:rPr>
              <a:t>իջակայքերում</a:t>
            </a:r>
            <a:r>
              <a:rPr lang="en-CA" sz="2400" i="1" dirty="0" smtClean="0">
                <a:latin typeface="Sylfaen" pitchFamily="18" charset="0"/>
              </a:rPr>
              <a:t>:</a:t>
            </a:r>
            <a:endParaRPr lang="en-CA" sz="2400" dirty="0">
              <a:latin typeface="Sylfaen" pitchFamily="18" charset="0"/>
            </a:endParaRPr>
          </a:p>
        </p:txBody>
      </p:sp>
      <p:pic>
        <p:nvPicPr>
          <p:cNvPr id="114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781800" y="4605922"/>
            <a:ext cx="871284" cy="483420"/>
          </a:xfrm>
          <a:prstGeom prst="rect">
            <a:avLst/>
          </a:prstGeom>
          <a:noFill/>
        </p:spPr>
      </p:pic>
      <p:pic>
        <p:nvPicPr>
          <p:cNvPr id="115" name="Picture 12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733800" y="4572000"/>
            <a:ext cx="2819400" cy="493931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6477000" y="45821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1000" y="56343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rgbClr val="B80088"/>
                  </a:solidFill>
                </a:ln>
                <a:solidFill>
                  <a:srgbClr val="F200B3"/>
                </a:solidFill>
                <a:latin typeface="Sylfaen" pitchFamily="18" charset="0"/>
              </a:rPr>
              <a:t>8.</a:t>
            </a:r>
            <a:r>
              <a:rPr lang="en-CA" sz="2400" i="1" dirty="0" smtClean="0">
                <a:latin typeface="Sylfaen" pitchFamily="18" charset="0"/>
              </a:rPr>
              <a:t> </a:t>
            </a:r>
            <a:r>
              <a:rPr lang="en-CA" sz="2400" i="1" dirty="0" err="1" smtClean="0">
                <a:latin typeface="Sylfaen" pitchFamily="18" charset="0"/>
              </a:rPr>
              <a:t>Կոսինուսը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նվազող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477000" y="61677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lfaen" pitchFamily="18" charset="0"/>
              </a:rPr>
              <a:t>մ</a:t>
            </a:r>
            <a:r>
              <a:rPr lang="en-CA" sz="2400" i="1" dirty="0" err="1" smtClean="0">
                <a:latin typeface="Sylfaen" pitchFamily="18" charset="0"/>
              </a:rPr>
              <a:t>իջակայքերում</a:t>
            </a:r>
            <a:r>
              <a:rPr lang="en-CA" sz="2400" i="1" dirty="0" smtClean="0">
                <a:latin typeface="Sylfaen" pitchFamily="18" charset="0"/>
              </a:rPr>
              <a:t>:</a:t>
            </a:r>
            <a:endParaRPr lang="en-CA" sz="2400" dirty="0">
              <a:latin typeface="Sylfaen" pitchFamily="18" charset="0"/>
            </a:endParaRPr>
          </a:p>
        </p:txBody>
      </p:sp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781800" y="5668257"/>
            <a:ext cx="871284" cy="483420"/>
          </a:xfrm>
          <a:prstGeom prst="rect">
            <a:avLst/>
          </a:prstGeom>
          <a:noFill/>
        </p:spPr>
      </p:pic>
      <p:sp>
        <p:nvSpPr>
          <p:cNvPr id="121" name="TextBox 120"/>
          <p:cNvSpPr txBox="1"/>
          <p:nvPr/>
        </p:nvSpPr>
        <p:spPr>
          <a:xfrm>
            <a:off x="6477000" y="564451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,</a:t>
            </a:r>
            <a:endParaRPr lang="en-CA" sz="2800" dirty="0">
              <a:latin typeface="Sylfaen" pitchFamily="18" charset="0"/>
            </a:endParaRPr>
          </a:p>
        </p:txBody>
      </p:sp>
      <p:pic>
        <p:nvPicPr>
          <p:cNvPr id="122" name="Picture 15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114800" y="5644444"/>
            <a:ext cx="2438400" cy="49671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0" y="1772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y= </a:t>
            </a:r>
            <a:r>
              <a:rPr lang="en-CA" sz="3200" b="1" dirty="0" err="1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cos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x   </a:t>
            </a:r>
            <a:r>
              <a:rPr lang="en-CA" sz="3200" dirty="0" err="1" smtClean="0">
                <a:ln w="0"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ֆունկցիան</a:t>
            </a:r>
            <a:r>
              <a:rPr lang="en-CA" sz="3200" b="1" dirty="0" smtClean="0">
                <a:ln>
                  <a:solidFill>
                    <a:srgbClr val="A40079"/>
                  </a:solidFill>
                </a:ln>
                <a:solidFill>
                  <a:srgbClr val="FF85D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</a:t>
            </a:r>
            <a:endParaRPr lang="en-CA" sz="3200" b="1" dirty="0">
              <a:ln>
                <a:solidFill>
                  <a:srgbClr val="A40079"/>
                </a:solidFill>
              </a:ln>
              <a:solidFill>
                <a:srgbClr val="FF85D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/>
      <p:bldP spid="329" grpId="0"/>
      <p:bldP spid="347" grpId="0"/>
      <p:bldP spid="95" grpId="0"/>
      <p:bldP spid="97" grpId="0"/>
      <p:bldP spid="101" grpId="0"/>
      <p:bldP spid="105" grpId="0"/>
      <p:bldP spid="106" grpId="0"/>
      <p:bldP spid="107" grpId="0"/>
      <p:bldP spid="109" grpId="0"/>
      <p:bldP spid="116" grpId="0"/>
      <p:bldP spid="117" grpId="0"/>
      <p:bldP spid="118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000" y="108000"/>
            <a:ext cx="8892000" cy="6660000"/>
          </a:xfrm>
          <a:prstGeom prst="rect">
            <a:avLst/>
          </a:prstGeom>
          <a:solidFill>
            <a:srgbClr val="F9FCFD"/>
          </a:solidFill>
          <a:ln w="76200" cmpd="thickThin">
            <a:solidFill>
              <a:srgbClr val="FF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Սինուս</a:t>
            </a:r>
            <a:r>
              <a:rPr lang="en-CA" sz="4400" b="1" dirty="0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  և  </a:t>
            </a:r>
            <a:r>
              <a:rPr lang="en-CA" sz="44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կոսինուս</a:t>
            </a:r>
            <a:r>
              <a:rPr lang="en-CA" sz="4400" b="1" dirty="0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  </a:t>
            </a:r>
            <a:r>
              <a:rPr lang="en-CA" sz="44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ֆունկցիաների</a:t>
            </a:r>
            <a:r>
              <a:rPr lang="en-CA" sz="4400" b="1" dirty="0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  </a:t>
            </a:r>
            <a:r>
              <a:rPr lang="en-CA" sz="44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գրաֆիկները</a:t>
            </a:r>
            <a:endParaRPr lang="en-CA" sz="4000" b="1" dirty="0">
              <a:ln>
                <a:solidFill>
                  <a:srgbClr val="A20078"/>
                </a:solidFill>
              </a:ln>
              <a:gradFill flip="none" rotWithShape="1">
                <a:gsLst>
                  <a:gs pos="0">
                    <a:srgbClr val="00FFFA">
                      <a:shade val="30000"/>
                      <a:satMod val="115000"/>
                    </a:srgbClr>
                  </a:gs>
                  <a:gs pos="50000">
                    <a:srgbClr val="00FFFA">
                      <a:shade val="67500"/>
                      <a:satMod val="115000"/>
                    </a:srgbClr>
                  </a:gs>
                  <a:gs pos="100000">
                    <a:srgbClr val="00FFF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ylfae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759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err="1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սինուսոիդներ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800" b="1" dirty="0" err="1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են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:</a:t>
            </a:r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solidFill>
                  <a:srgbClr val="FF85D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b="1" dirty="0" smtClean="0">
                <a:ln>
                  <a:solidFill>
                    <a:srgbClr val="A40079"/>
                  </a:solidFill>
                </a:ln>
                <a:solidFill>
                  <a:srgbClr val="FF85D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3600" b="1" dirty="0">
              <a:ln>
                <a:solidFill>
                  <a:srgbClr val="A40079"/>
                </a:solidFill>
              </a:ln>
              <a:solidFill>
                <a:srgbClr val="FF85D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68610" name="Picture 2" descr="C:\Users\naira\Desktop\sinus\sinusoid-rubber-6mm-sponge-mouse-pad-size-250x190m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714" t="17241" r="10714" b="24138"/>
          <a:stretch>
            <a:fillRect/>
          </a:stretch>
        </p:blipFill>
        <p:spPr bwMode="auto">
          <a:xfrm>
            <a:off x="7239000" y="5410200"/>
            <a:ext cx="1676400" cy="129540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685800" y="2791707"/>
            <a:ext cx="7296878" cy="4066293"/>
            <a:chOff x="685800" y="2791707"/>
            <a:chExt cx="7296878" cy="4066293"/>
          </a:xfrm>
        </p:grpSpPr>
        <p:grpSp>
          <p:nvGrpSpPr>
            <p:cNvPr id="23" name="Group 22"/>
            <p:cNvGrpSpPr/>
            <p:nvPr/>
          </p:nvGrpSpPr>
          <p:grpSpPr>
            <a:xfrm>
              <a:off x="685800" y="2791707"/>
              <a:ext cx="7296878" cy="3832702"/>
              <a:chOff x="685800" y="2791707"/>
              <a:chExt cx="7296878" cy="383270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85800" y="2791707"/>
                <a:ext cx="7296878" cy="3832702"/>
                <a:chOff x="685800" y="2791707"/>
                <a:chExt cx="7296878" cy="383270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85800" y="2791707"/>
                  <a:ext cx="7296878" cy="3832702"/>
                  <a:chOff x="685800" y="2791707"/>
                  <a:chExt cx="7296878" cy="3832702"/>
                </a:xfrm>
              </p:grpSpPr>
              <p:pic>
                <p:nvPicPr>
                  <p:cNvPr id="38914" name="Picture 2" descr="C:\Users\naira\Desktop\sinus\119815630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bright="-20000" contrast="30000"/>
                  </a:blip>
                  <a:stretch>
                    <a:fillRect/>
                  </a:stretch>
                </p:blipFill>
                <p:spPr bwMode="auto">
                  <a:xfrm>
                    <a:off x="685800" y="2791707"/>
                    <a:ext cx="7296878" cy="37614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 rot="20619788">
                    <a:off x="1330577" y="5305232"/>
                    <a:ext cx="381000" cy="304800"/>
                  </a:xfrm>
                  <a:prstGeom prst="rect">
                    <a:avLst/>
                  </a:prstGeom>
                  <a:solidFill>
                    <a:srgbClr val="F9FCFD"/>
                  </a:solidFill>
                  <a:ln w="76200" cmpd="thickThin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 rot="20619788">
                    <a:off x="1635378" y="3095432"/>
                    <a:ext cx="381000" cy="304800"/>
                  </a:xfrm>
                  <a:prstGeom prst="rect">
                    <a:avLst/>
                  </a:prstGeom>
                  <a:solidFill>
                    <a:srgbClr val="F9FCFD"/>
                  </a:solidFill>
                  <a:ln w="76200" cmpd="thickThin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 rot="2074550">
                    <a:off x="3909560" y="6319609"/>
                    <a:ext cx="381000" cy="304800"/>
                  </a:xfrm>
                  <a:prstGeom prst="rect">
                    <a:avLst/>
                  </a:prstGeom>
                  <a:solidFill>
                    <a:srgbClr val="F9FCFD"/>
                  </a:solidFill>
                  <a:ln w="76200" cmpd="thickThin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4038600" y="5943600"/>
                  <a:ext cx="3238752" cy="224587"/>
                </a:xfrm>
                <a:prstGeom prst="rect">
                  <a:avLst/>
                </a:prstGeom>
                <a:solidFill>
                  <a:srgbClr val="F9FCFD"/>
                </a:solidFill>
                <a:ln w="76200" cmpd="thickThin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 flipH="1">
                <a:off x="1219200" y="3744000"/>
                <a:ext cx="5715000" cy="1568196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33600" y="5029200"/>
                <a:ext cx="2286000" cy="137160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447800" y="2819400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rgbClr val="FF1D78"/>
                  </a:solidFill>
                  <a:latin typeface="Sylfaen" pitchFamily="18" charset="0"/>
                </a:rPr>
                <a:t>y</a:t>
              </a:r>
              <a:r>
                <a:rPr lang="en-C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800" y="4640759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CA" sz="4000" b="1" dirty="0" smtClean="0"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lfaen" pitchFamily="18" charset="0"/>
                </a:rPr>
                <a:t>z</a:t>
              </a:r>
              <a:r>
                <a:rPr lang="en-C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200" y="6088559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en-CA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lfaen" pitchFamily="18" charset="0"/>
                </a:rPr>
                <a:t>x</a:t>
              </a:r>
              <a:r>
                <a:rPr lang="en-CA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0" y="61823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Գայանե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Սիմոնյան</a:t>
            </a:r>
            <a:endParaRPr lang="en-CA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Unicode" pitchFamily="18" charset="0"/>
            </a:endParaRPr>
          </a:p>
          <a:p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Կոտայքի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մարզի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Ակունքի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միջն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.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դպրոց</a:t>
            </a:r>
            <a:endParaRPr lang="en-CA" sz="1400" b="1" dirty="0">
              <a:solidFill>
                <a:schemeClr val="tx1">
                  <a:lumMod val="65000"/>
                  <a:lumOff val="35000"/>
                </a:schemeClr>
              </a:solidFill>
              <a:latin typeface="Courier Unicod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75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8613" name="Picture 5" descr="C:\Users\naira\Desktop\sinus\Simple_harmonic_oscillator.gif"/>
          <p:cNvPicPr preferRelativeResize="0">
            <a:picLocks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238" y="990600"/>
            <a:ext cx="900000" cy="3168000"/>
          </a:xfrm>
          <a:prstGeom prst="rect">
            <a:avLst/>
          </a:prstGeom>
          <a:noFill/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863556" y="920696"/>
            <a:ext cx="3670844" cy="3430134"/>
            <a:chOff x="1905000" y="125790"/>
            <a:chExt cx="4191000" cy="3836610"/>
          </a:xfrm>
        </p:grpSpPr>
        <p:pic>
          <p:nvPicPr>
            <p:cNvPr id="68612" name="Picture 4" descr="C:\Users\naira\Desktop\sinus\pic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7505" y="228601"/>
              <a:ext cx="3966096" cy="359092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905000" y="125790"/>
              <a:ext cx="609600" cy="3684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47609" y="152400"/>
              <a:ext cx="548391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228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spc="300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ԶՍՊԱՆԱԿԱՎՈՐ ՃՈՃԱՆԱԿ </a:t>
            </a:r>
            <a:endParaRPr lang="en-CA" sz="2000" b="1" spc="300" dirty="0">
              <a:solidFill>
                <a:srgbClr val="C8009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2156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spc="300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ՄԱԹԵՄԱՏԻԿԱԿԱՆ</a:t>
            </a:r>
          </a:p>
          <a:p>
            <a:pPr algn="ctr"/>
            <a:r>
              <a:rPr lang="en-CA" sz="2000" b="1" spc="300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ՃՈՃԱՆԱԿ </a:t>
            </a:r>
            <a:endParaRPr lang="en-CA" sz="2000" b="1" spc="300" dirty="0">
              <a:solidFill>
                <a:srgbClr val="C8009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15800" y="5281847"/>
            <a:ext cx="6577200" cy="1195753"/>
            <a:chOff x="996800" y="5326247"/>
            <a:chExt cx="6577200" cy="1195753"/>
          </a:xfrm>
        </p:grpSpPr>
        <p:grpSp>
          <p:nvGrpSpPr>
            <p:cNvPr id="30" name="Group 46"/>
            <p:cNvGrpSpPr/>
            <p:nvPr/>
          </p:nvGrpSpPr>
          <p:grpSpPr>
            <a:xfrm>
              <a:off x="996800" y="5327903"/>
              <a:ext cx="1879600" cy="1191768"/>
              <a:chOff x="1524000" y="4437613"/>
              <a:chExt cx="8229600" cy="120118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524000" y="4441814"/>
                <a:ext cx="4114800" cy="1195210"/>
              </a:xfrm>
              <a:custGeom>
                <a:avLst/>
                <a:gdLst>
                  <a:gd name="connsiteX0" fmla="*/ 0 w 6119446"/>
                  <a:gd name="connsiteY0" fmla="*/ 1083213 h 2028093"/>
                  <a:gd name="connsiteX1" fmla="*/ 1448972 w 6119446"/>
                  <a:gd name="connsiteY1" fmla="*/ 2025748 h 2028093"/>
                  <a:gd name="connsiteX2" fmla="*/ 2982351 w 6119446"/>
                  <a:gd name="connsiteY2" fmla="*/ 1069145 h 2028093"/>
                  <a:gd name="connsiteX3" fmla="*/ 4459459 w 6119446"/>
                  <a:gd name="connsiteY3" fmla="*/ 0 h 2028093"/>
                  <a:gd name="connsiteX4" fmla="*/ 6119446 w 6119446"/>
                  <a:gd name="connsiteY4" fmla="*/ 1069145 h 2028093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102751 h 2050757"/>
                  <a:gd name="connsiteX1" fmla="*/ 1448972 w 6119446"/>
                  <a:gd name="connsiteY1" fmla="*/ 2045286 h 2050757"/>
                  <a:gd name="connsiteX2" fmla="*/ 2960077 w 6119446"/>
                  <a:gd name="connsiteY2" fmla="*/ 1069926 h 2050757"/>
                  <a:gd name="connsiteX3" fmla="*/ 4484077 w 6119446"/>
                  <a:gd name="connsiteY3" fmla="*/ 3126 h 2050757"/>
                  <a:gd name="connsiteX4" fmla="*/ 6119446 w 6119446"/>
                  <a:gd name="connsiteY4" fmla="*/ 1088683 h 205075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4840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5602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31169"/>
                  <a:gd name="connsiteY0" fmla="*/ 1069926 h 2060526"/>
                  <a:gd name="connsiteX1" fmla="*/ 1524000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060526"/>
                  <a:gd name="connsiteX1" fmla="*/ 1524001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114641"/>
                  <a:gd name="connsiteX1" fmla="*/ 1589562 w 6131169"/>
                  <a:gd name="connsiteY1" fmla="*/ 2114641 h 2114641"/>
                  <a:gd name="connsiteX2" fmla="*/ 2971800 w 6131169"/>
                  <a:gd name="connsiteY2" fmla="*/ 1069926 h 2114641"/>
                  <a:gd name="connsiteX3" fmla="*/ 4572000 w 6131169"/>
                  <a:gd name="connsiteY3" fmla="*/ 3126 h 2114641"/>
                  <a:gd name="connsiteX4" fmla="*/ 6131169 w 6131169"/>
                  <a:gd name="connsiteY4" fmla="*/ 1088683 h 2114641"/>
                  <a:gd name="connsiteX0" fmla="*/ 0 w 6131169"/>
                  <a:gd name="connsiteY0" fmla="*/ 1068901 h 2113616"/>
                  <a:gd name="connsiteX1" fmla="*/ 1589562 w 6131169"/>
                  <a:gd name="connsiteY1" fmla="*/ 2113616 h 2113616"/>
                  <a:gd name="connsiteX2" fmla="*/ 2971800 w 6131169"/>
                  <a:gd name="connsiteY2" fmla="*/ 1068901 h 2113616"/>
                  <a:gd name="connsiteX3" fmla="*/ 4572000 w 6131169"/>
                  <a:gd name="connsiteY3" fmla="*/ 2101 h 2113616"/>
                  <a:gd name="connsiteX4" fmla="*/ 6131169 w 6131169"/>
                  <a:gd name="connsiteY4" fmla="*/ 1056296 h 2113616"/>
                  <a:gd name="connsiteX0" fmla="*/ 0 w 6131169"/>
                  <a:gd name="connsiteY0" fmla="*/ 1066801 h 2113616"/>
                  <a:gd name="connsiteX1" fmla="*/ 1589562 w 6131169"/>
                  <a:gd name="connsiteY1" fmla="*/ 2111516 h 2113616"/>
                  <a:gd name="connsiteX2" fmla="*/ 3065585 w 6131169"/>
                  <a:gd name="connsiteY2" fmla="*/ 1054195 h 2113616"/>
                  <a:gd name="connsiteX3" fmla="*/ 4572000 w 6131169"/>
                  <a:gd name="connsiteY3" fmla="*/ 1 h 2113616"/>
                  <a:gd name="connsiteX4" fmla="*/ 6131169 w 6131169"/>
                  <a:gd name="connsiteY4" fmla="*/ 1054196 h 2113616"/>
                  <a:gd name="connsiteX0" fmla="*/ 0 w 6131169"/>
                  <a:gd name="connsiteY0" fmla="*/ 1026215 h 2073032"/>
                  <a:gd name="connsiteX1" fmla="*/ 1589562 w 6131169"/>
                  <a:gd name="connsiteY1" fmla="*/ 2070930 h 2073032"/>
                  <a:gd name="connsiteX2" fmla="*/ 3065585 w 6131169"/>
                  <a:gd name="connsiteY2" fmla="*/ 1013609 h 2073032"/>
                  <a:gd name="connsiteX3" fmla="*/ 4541607 w 6131169"/>
                  <a:gd name="connsiteY3" fmla="*/ 0 h 2073032"/>
                  <a:gd name="connsiteX4" fmla="*/ 6131169 w 6131169"/>
                  <a:gd name="connsiteY4" fmla="*/ 1013610 h 207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1169" h="2073032">
                    <a:moveTo>
                      <a:pt x="0" y="1026215"/>
                    </a:moveTo>
                    <a:cubicBezTo>
                      <a:pt x="475957" y="1498655"/>
                      <a:pt x="1078631" y="2073031"/>
                      <a:pt x="1589562" y="2070930"/>
                    </a:cubicBezTo>
                    <a:cubicBezTo>
                      <a:pt x="2100493" y="2068829"/>
                      <a:pt x="2601351" y="1459086"/>
                      <a:pt x="3065585" y="1013609"/>
                    </a:cubicBezTo>
                    <a:cubicBezTo>
                      <a:pt x="3520441" y="577510"/>
                      <a:pt x="4030676" y="0"/>
                      <a:pt x="4541607" y="0"/>
                    </a:cubicBezTo>
                    <a:cubicBezTo>
                      <a:pt x="5052538" y="0"/>
                      <a:pt x="5371514" y="341877"/>
                      <a:pt x="6131169" y="1013610"/>
                    </a:cubicBezTo>
                  </a:path>
                </a:pathLst>
              </a:custGeom>
              <a:ln w="38100">
                <a:solidFill>
                  <a:srgbClr val="FF1D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638800" y="4437613"/>
                <a:ext cx="4114800" cy="1201187"/>
              </a:xfrm>
              <a:custGeom>
                <a:avLst/>
                <a:gdLst>
                  <a:gd name="connsiteX0" fmla="*/ 0 w 6119446"/>
                  <a:gd name="connsiteY0" fmla="*/ 1083213 h 2028093"/>
                  <a:gd name="connsiteX1" fmla="*/ 1448972 w 6119446"/>
                  <a:gd name="connsiteY1" fmla="*/ 2025748 h 2028093"/>
                  <a:gd name="connsiteX2" fmla="*/ 2982351 w 6119446"/>
                  <a:gd name="connsiteY2" fmla="*/ 1069145 h 2028093"/>
                  <a:gd name="connsiteX3" fmla="*/ 4459459 w 6119446"/>
                  <a:gd name="connsiteY3" fmla="*/ 0 h 2028093"/>
                  <a:gd name="connsiteX4" fmla="*/ 6119446 w 6119446"/>
                  <a:gd name="connsiteY4" fmla="*/ 1069145 h 2028093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102751 h 2050757"/>
                  <a:gd name="connsiteX1" fmla="*/ 1448972 w 6119446"/>
                  <a:gd name="connsiteY1" fmla="*/ 2045286 h 2050757"/>
                  <a:gd name="connsiteX2" fmla="*/ 2960077 w 6119446"/>
                  <a:gd name="connsiteY2" fmla="*/ 1069926 h 2050757"/>
                  <a:gd name="connsiteX3" fmla="*/ 4484077 w 6119446"/>
                  <a:gd name="connsiteY3" fmla="*/ 3126 h 2050757"/>
                  <a:gd name="connsiteX4" fmla="*/ 6119446 w 6119446"/>
                  <a:gd name="connsiteY4" fmla="*/ 1088683 h 205075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4840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5602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31169"/>
                  <a:gd name="connsiteY0" fmla="*/ 1069926 h 2060526"/>
                  <a:gd name="connsiteX1" fmla="*/ 1524000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060526"/>
                  <a:gd name="connsiteX1" fmla="*/ 1524001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114641"/>
                  <a:gd name="connsiteX1" fmla="*/ 1589562 w 6131169"/>
                  <a:gd name="connsiteY1" fmla="*/ 2114641 h 2114641"/>
                  <a:gd name="connsiteX2" fmla="*/ 2971800 w 6131169"/>
                  <a:gd name="connsiteY2" fmla="*/ 1069926 h 2114641"/>
                  <a:gd name="connsiteX3" fmla="*/ 4572000 w 6131169"/>
                  <a:gd name="connsiteY3" fmla="*/ 3126 h 2114641"/>
                  <a:gd name="connsiteX4" fmla="*/ 6131169 w 6131169"/>
                  <a:gd name="connsiteY4" fmla="*/ 1088683 h 2114641"/>
                  <a:gd name="connsiteX0" fmla="*/ 0 w 6131169"/>
                  <a:gd name="connsiteY0" fmla="*/ 1068901 h 2113616"/>
                  <a:gd name="connsiteX1" fmla="*/ 1589562 w 6131169"/>
                  <a:gd name="connsiteY1" fmla="*/ 2113616 h 2113616"/>
                  <a:gd name="connsiteX2" fmla="*/ 2971800 w 6131169"/>
                  <a:gd name="connsiteY2" fmla="*/ 1068901 h 2113616"/>
                  <a:gd name="connsiteX3" fmla="*/ 4572000 w 6131169"/>
                  <a:gd name="connsiteY3" fmla="*/ 2101 h 2113616"/>
                  <a:gd name="connsiteX4" fmla="*/ 6131169 w 6131169"/>
                  <a:gd name="connsiteY4" fmla="*/ 1056296 h 2113616"/>
                  <a:gd name="connsiteX0" fmla="*/ 0 w 6131169"/>
                  <a:gd name="connsiteY0" fmla="*/ 1066801 h 2113616"/>
                  <a:gd name="connsiteX1" fmla="*/ 1589562 w 6131169"/>
                  <a:gd name="connsiteY1" fmla="*/ 2111516 h 2113616"/>
                  <a:gd name="connsiteX2" fmla="*/ 3065585 w 6131169"/>
                  <a:gd name="connsiteY2" fmla="*/ 1054195 h 2113616"/>
                  <a:gd name="connsiteX3" fmla="*/ 4572000 w 6131169"/>
                  <a:gd name="connsiteY3" fmla="*/ 1 h 2113616"/>
                  <a:gd name="connsiteX4" fmla="*/ 6131169 w 6131169"/>
                  <a:gd name="connsiteY4" fmla="*/ 1054196 h 2113616"/>
                  <a:gd name="connsiteX0" fmla="*/ 0 w 6131169"/>
                  <a:gd name="connsiteY0" fmla="*/ 1026215 h 2073032"/>
                  <a:gd name="connsiteX1" fmla="*/ 1589562 w 6131169"/>
                  <a:gd name="connsiteY1" fmla="*/ 2070930 h 2073032"/>
                  <a:gd name="connsiteX2" fmla="*/ 3065585 w 6131169"/>
                  <a:gd name="connsiteY2" fmla="*/ 1013609 h 2073032"/>
                  <a:gd name="connsiteX3" fmla="*/ 4541607 w 6131169"/>
                  <a:gd name="connsiteY3" fmla="*/ 0 h 2073032"/>
                  <a:gd name="connsiteX4" fmla="*/ 6131169 w 6131169"/>
                  <a:gd name="connsiteY4" fmla="*/ 1013610 h 2073032"/>
                  <a:gd name="connsiteX0" fmla="*/ 0 w 6131169"/>
                  <a:gd name="connsiteY0" fmla="*/ 1033500 h 2083399"/>
                  <a:gd name="connsiteX1" fmla="*/ 1589562 w 6131169"/>
                  <a:gd name="connsiteY1" fmla="*/ 2078215 h 2083399"/>
                  <a:gd name="connsiteX2" fmla="*/ 3065585 w 6131169"/>
                  <a:gd name="connsiteY2" fmla="*/ 1064606 h 2083399"/>
                  <a:gd name="connsiteX3" fmla="*/ 4541607 w 6131169"/>
                  <a:gd name="connsiteY3" fmla="*/ 7285 h 2083399"/>
                  <a:gd name="connsiteX4" fmla="*/ 6131169 w 6131169"/>
                  <a:gd name="connsiteY4" fmla="*/ 1020895 h 208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1169" h="2083399">
                    <a:moveTo>
                      <a:pt x="0" y="1033500"/>
                    </a:moveTo>
                    <a:cubicBezTo>
                      <a:pt x="475957" y="1505940"/>
                      <a:pt x="1078631" y="2073031"/>
                      <a:pt x="1589562" y="2078215"/>
                    </a:cubicBezTo>
                    <a:cubicBezTo>
                      <a:pt x="2100493" y="2083399"/>
                      <a:pt x="2601351" y="1510083"/>
                      <a:pt x="3065585" y="1064606"/>
                    </a:cubicBezTo>
                    <a:cubicBezTo>
                      <a:pt x="3520441" y="628507"/>
                      <a:pt x="4030676" y="14570"/>
                      <a:pt x="4541607" y="7285"/>
                    </a:cubicBezTo>
                    <a:cubicBezTo>
                      <a:pt x="5052538" y="0"/>
                      <a:pt x="5371514" y="349162"/>
                      <a:pt x="6131169" y="1020895"/>
                    </a:cubicBezTo>
                  </a:path>
                </a:pathLst>
              </a:custGeom>
              <a:ln w="38100">
                <a:solidFill>
                  <a:srgbClr val="FF1D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3816200" y="5332072"/>
              <a:ext cx="939800" cy="1185838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73032">
                  <a:moveTo>
                    <a:pt x="0" y="1026215"/>
                  </a:moveTo>
                  <a:cubicBezTo>
                    <a:pt x="475957" y="1498655"/>
                    <a:pt x="1078631" y="2073031"/>
                    <a:pt x="1589562" y="2070930"/>
                  </a:cubicBezTo>
                  <a:cubicBezTo>
                    <a:pt x="2100493" y="2068829"/>
                    <a:pt x="2601351" y="1459086"/>
                    <a:pt x="3065585" y="1013609"/>
                  </a:cubicBezTo>
                  <a:cubicBezTo>
                    <a:pt x="3520441" y="577510"/>
                    <a:pt x="4030676" y="0"/>
                    <a:pt x="4541607" y="0"/>
                  </a:cubicBezTo>
                  <a:cubicBezTo>
                    <a:pt x="5052538" y="0"/>
                    <a:pt x="5371514" y="341877"/>
                    <a:pt x="6131169" y="1013610"/>
                  </a:cubicBezTo>
                </a:path>
              </a:pathLst>
            </a:custGeom>
            <a:ln w="38100">
              <a:solidFill>
                <a:srgbClr val="FF1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52000" y="5327904"/>
              <a:ext cx="939800" cy="1191768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  <a:gd name="connsiteX0" fmla="*/ 0 w 6131169"/>
                <a:gd name="connsiteY0" fmla="*/ 1033500 h 2083399"/>
                <a:gd name="connsiteX1" fmla="*/ 1589562 w 6131169"/>
                <a:gd name="connsiteY1" fmla="*/ 2078215 h 2083399"/>
                <a:gd name="connsiteX2" fmla="*/ 3065585 w 6131169"/>
                <a:gd name="connsiteY2" fmla="*/ 1064606 h 2083399"/>
                <a:gd name="connsiteX3" fmla="*/ 4541607 w 6131169"/>
                <a:gd name="connsiteY3" fmla="*/ 7285 h 2083399"/>
                <a:gd name="connsiteX4" fmla="*/ 6131169 w 6131169"/>
                <a:gd name="connsiteY4" fmla="*/ 1020895 h 208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83399">
                  <a:moveTo>
                    <a:pt x="0" y="1033500"/>
                  </a:moveTo>
                  <a:cubicBezTo>
                    <a:pt x="475957" y="1505940"/>
                    <a:pt x="1078631" y="2073031"/>
                    <a:pt x="1589562" y="2078215"/>
                  </a:cubicBezTo>
                  <a:cubicBezTo>
                    <a:pt x="2100493" y="2083399"/>
                    <a:pt x="2601351" y="1510083"/>
                    <a:pt x="3065585" y="1064606"/>
                  </a:cubicBezTo>
                  <a:cubicBezTo>
                    <a:pt x="3520441" y="628507"/>
                    <a:pt x="4030676" y="14570"/>
                    <a:pt x="4541607" y="7285"/>
                  </a:cubicBezTo>
                  <a:cubicBezTo>
                    <a:pt x="5052538" y="0"/>
                    <a:pt x="5371514" y="349162"/>
                    <a:pt x="6131169" y="1020895"/>
                  </a:cubicBezTo>
                </a:path>
              </a:pathLst>
            </a:custGeom>
            <a:ln w="38100">
              <a:solidFill>
                <a:srgbClr val="FF1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76400" y="5332072"/>
              <a:ext cx="939800" cy="1185838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73032">
                  <a:moveTo>
                    <a:pt x="0" y="1026215"/>
                  </a:moveTo>
                  <a:cubicBezTo>
                    <a:pt x="475957" y="1498655"/>
                    <a:pt x="1078631" y="2073031"/>
                    <a:pt x="1589562" y="2070930"/>
                  </a:cubicBezTo>
                  <a:cubicBezTo>
                    <a:pt x="2100493" y="2068829"/>
                    <a:pt x="2601351" y="1459086"/>
                    <a:pt x="3065585" y="1013609"/>
                  </a:cubicBezTo>
                  <a:cubicBezTo>
                    <a:pt x="3520441" y="577510"/>
                    <a:pt x="4030676" y="0"/>
                    <a:pt x="4541607" y="0"/>
                  </a:cubicBezTo>
                  <a:cubicBezTo>
                    <a:pt x="5052538" y="0"/>
                    <a:pt x="5371514" y="341877"/>
                    <a:pt x="6131169" y="1013610"/>
                  </a:cubicBezTo>
                </a:path>
              </a:pathLst>
            </a:custGeom>
            <a:ln w="38100">
              <a:solidFill>
                <a:srgbClr val="FF1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91000" y="5334000"/>
              <a:ext cx="939800" cy="1188000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  <a:gd name="connsiteX0" fmla="*/ 0 w 6131169"/>
                <a:gd name="connsiteY0" fmla="*/ 1033500 h 2083399"/>
                <a:gd name="connsiteX1" fmla="*/ 1589562 w 6131169"/>
                <a:gd name="connsiteY1" fmla="*/ 2078215 h 2083399"/>
                <a:gd name="connsiteX2" fmla="*/ 3065585 w 6131169"/>
                <a:gd name="connsiteY2" fmla="*/ 1064606 h 2083399"/>
                <a:gd name="connsiteX3" fmla="*/ 4541607 w 6131169"/>
                <a:gd name="connsiteY3" fmla="*/ 7285 h 2083399"/>
                <a:gd name="connsiteX4" fmla="*/ 6131169 w 6131169"/>
                <a:gd name="connsiteY4" fmla="*/ 1020895 h 208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83399">
                  <a:moveTo>
                    <a:pt x="0" y="1033500"/>
                  </a:moveTo>
                  <a:cubicBezTo>
                    <a:pt x="475957" y="1505940"/>
                    <a:pt x="1078631" y="2073031"/>
                    <a:pt x="1589562" y="2078215"/>
                  </a:cubicBezTo>
                  <a:cubicBezTo>
                    <a:pt x="2100493" y="2083399"/>
                    <a:pt x="2601351" y="1510083"/>
                    <a:pt x="3065585" y="1064606"/>
                  </a:cubicBezTo>
                  <a:cubicBezTo>
                    <a:pt x="3520441" y="628507"/>
                    <a:pt x="4030676" y="14570"/>
                    <a:pt x="4541607" y="7285"/>
                  </a:cubicBezTo>
                  <a:cubicBezTo>
                    <a:pt x="5052538" y="0"/>
                    <a:pt x="5371514" y="349162"/>
                    <a:pt x="6131169" y="1020895"/>
                  </a:cubicBezTo>
                </a:path>
              </a:pathLst>
            </a:custGeom>
            <a:ln w="38100">
              <a:solidFill>
                <a:srgbClr val="FF1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4200" y="5326247"/>
              <a:ext cx="939800" cy="1188000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  <a:gd name="connsiteX0" fmla="*/ 0 w 6131169"/>
                <a:gd name="connsiteY0" fmla="*/ 1033500 h 2083399"/>
                <a:gd name="connsiteX1" fmla="*/ 1589562 w 6131169"/>
                <a:gd name="connsiteY1" fmla="*/ 2078215 h 2083399"/>
                <a:gd name="connsiteX2" fmla="*/ 3065585 w 6131169"/>
                <a:gd name="connsiteY2" fmla="*/ 1064606 h 2083399"/>
                <a:gd name="connsiteX3" fmla="*/ 4541607 w 6131169"/>
                <a:gd name="connsiteY3" fmla="*/ 7285 h 2083399"/>
                <a:gd name="connsiteX4" fmla="*/ 6131169 w 6131169"/>
                <a:gd name="connsiteY4" fmla="*/ 1020895 h 208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83399">
                  <a:moveTo>
                    <a:pt x="0" y="1033500"/>
                  </a:moveTo>
                  <a:cubicBezTo>
                    <a:pt x="475957" y="1505940"/>
                    <a:pt x="1078631" y="2073031"/>
                    <a:pt x="1589562" y="2078215"/>
                  </a:cubicBezTo>
                  <a:cubicBezTo>
                    <a:pt x="2100493" y="2083399"/>
                    <a:pt x="2601351" y="1510083"/>
                    <a:pt x="3065585" y="1064606"/>
                  </a:cubicBezTo>
                  <a:cubicBezTo>
                    <a:pt x="3520441" y="628507"/>
                    <a:pt x="4030676" y="14570"/>
                    <a:pt x="4541607" y="7285"/>
                  </a:cubicBezTo>
                  <a:cubicBezTo>
                    <a:pt x="5052538" y="0"/>
                    <a:pt x="5371514" y="349162"/>
                    <a:pt x="6131169" y="1020895"/>
                  </a:cubicBezTo>
                </a:path>
              </a:pathLst>
            </a:custGeom>
            <a:ln w="38100">
              <a:solidFill>
                <a:srgbClr val="FF1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4800" y="4832400"/>
            <a:ext cx="7100400" cy="1873200"/>
            <a:chOff x="685800" y="4876800"/>
            <a:chExt cx="7100400" cy="1873200"/>
          </a:xfrm>
        </p:grpSpPr>
        <p:grpSp>
          <p:nvGrpSpPr>
            <p:cNvPr id="48" name="Group 47"/>
            <p:cNvGrpSpPr/>
            <p:nvPr/>
          </p:nvGrpSpPr>
          <p:grpSpPr>
            <a:xfrm>
              <a:off x="685800" y="4876800"/>
              <a:ext cx="7100400" cy="1873200"/>
              <a:chOff x="685800" y="4876800"/>
              <a:chExt cx="7100400" cy="18732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85800" y="5022000"/>
                <a:ext cx="7100400" cy="1728000"/>
                <a:chOff x="685800" y="5022000"/>
                <a:chExt cx="7100400" cy="17280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685800" y="5943600"/>
                  <a:ext cx="990600" cy="609600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946200" y="5638800"/>
                  <a:ext cx="533400" cy="457200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486200" y="5922000"/>
                  <a:ext cx="630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 flipV="1">
                  <a:off x="604200" y="5886000"/>
                  <a:ext cx="1728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38100" y="4876800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458600" y="5892690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t</a:t>
                </a:r>
                <a:endParaRPr lang="en-CA" sz="2000" dirty="0">
                  <a:latin typeface="Sylfae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137000" y="569589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Sylfaen" pitchFamily="18" charset="0"/>
                </a:rPr>
                <a:t>O</a:t>
              </a:r>
              <a:endParaRPr lang="en-CA" dirty="0">
                <a:latin typeface="Sylfaen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175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2209800" y="4267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200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ՆԵՐԴԱՇՆԱԿ  ՏԱՏԱՆՈՒՄՆԵՐԻ</a:t>
            </a:r>
          </a:p>
          <a:p>
            <a:pPr algn="ctr"/>
            <a:r>
              <a:rPr lang="en-CA" sz="24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F200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ՏԱՏԱՆԱԳԻՐԸ</a:t>
            </a:r>
          </a:p>
        </p:txBody>
      </p:sp>
    </p:spTree>
    <p:extLst>
      <p:ext uri="{BB962C8B-B14F-4D97-AF65-F5344CB8AC3E}">
        <p14:creationId xmlns:p14="http://schemas.microsoft.com/office/powerpoint/2010/main" val="1941306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spc="300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ԶՍՊԱՆԱԿԱՎՈՐ ՃՈՃԱՆԱԿ </a:t>
            </a:r>
            <a:endParaRPr lang="en-CA" sz="2000" b="1" spc="300" dirty="0">
              <a:solidFill>
                <a:srgbClr val="C8009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2156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spc="300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ՄԱԹԵՄԱՏԻԿԱԿԱՆ</a:t>
            </a:r>
          </a:p>
          <a:p>
            <a:pPr algn="ctr"/>
            <a:r>
              <a:rPr lang="en-CA" sz="2000" b="1" spc="300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ՃՈՃԱՆԱԿ </a:t>
            </a:r>
            <a:endParaRPr lang="en-CA" sz="2000" b="1" spc="300" dirty="0">
              <a:solidFill>
                <a:srgbClr val="C8009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175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7" name="Group 36"/>
          <p:cNvGrpSpPr/>
          <p:nvPr/>
        </p:nvGrpSpPr>
        <p:grpSpPr>
          <a:xfrm>
            <a:off x="504000" y="5156400"/>
            <a:ext cx="7543800" cy="1320800"/>
            <a:chOff x="1752600" y="1435100"/>
            <a:chExt cx="7543800" cy="1320800"/>
          </a:xfrm>
        </p:grpSpPr>
        <p:sp>
          <p:nvSpPr>
            <p:cNvPr id="38" name="Freeform 37"/>
            <p:cNvSpPr/>
            <p:nvPr/>
          </p:nvSpPr>
          <p:spPr>
            <a:xfrm>
              <a:off x="1896503" y="1435100"/>
              <a:ext cx="7272898" cy="1320800"/>
            </a:xfrm>
            <a:custGeom>
              <a:avLst/>
              <a:gdLst>
                <a:gd name="connsiteX0" fmla="*/ 0 w 5017827"/>
                <a:gd name="connsiteY0" fmla="*/ 614149 h 1189630"/>
                <a:gd name="connsiteX1" fmla="*/ 259307 w 5017827"/>
                <a:gd name="connsiteY1" fmla="*/ 95534 h 1189630"/>
                <a:gd name="connsiteX2" fmla="*/ 545910 w 5017827"/>
                <a:gd name="connsiteY2" fmla="*/ 1187355 h 1189630"/>
                <a:gd name="connsiteX3" fmla="*/ 846161 w 5017827"/>
                <a:gd name="connsiteY3" fmla="*/ 81886 h 1189630"/>
                <a:gd name="connsiteX4" fmla="*/ 1105468 w 5017827"/>
                <a:gd name="connsiteY4" fmla="*/ 1146412 h 1189630"/>
                <a:gd name="connsiteX5" fmla="*/ 1378423 w 5017827"/>
                <a:gd name="connsiteY5" fmla="*/ 136477 h 1189630"/>
                <a:gd name="connsiteX6" fmla="*/ 1665026 w 5017827"/>
                <a:gd name="connsiteY6" fmla="*/ 1105468 h 1189630"/>
                <a:gd name="connsiteX7" fmla="*/ 2006220 w 5017827"/>
                <a:gd name="connsiteY7" fmla="*/ 218364 h 1189630"/>
                <a:gd name="connsiteX8" fmla="*/ 2374710 w 5017827"/>
                <a:gd name="connsiteY8" fmla="*/ 1064525 h 1189630"/>
                <a:gd name="connsiteX9" fmla="*/ 2674961 w 5017827"/>
                <a:gd name="connsiteY9" fmla="*/ 313898 h 1189630"/>
                <a:gd name="connsiteX10" fmla="*/ 2988859 w 5017827"/>
                <a:gd name="connsiteY10" fmla="*/ 982638 h 1189630"/>
                <a:gd name="connsiteX11" fmla="*/ 3370997 w 5017827"/>
                <a:gd name="connsiteY11" fmla="*/ 409433 h 1189630"/>
                <a:gd name="connsiteX12" fmla="*/ 3739486 w 5017827"/>
                <a:gd name="connsiteY12" fmla="*/ 873456 h 1189630"/>
                <a:gd name="connsiteX13" fmla="*/ 4053385 w 5017827"/>
                <a:gd name="connsiteY13" fmla="*/ 491319 h 1189630"/>
                <a:gd name="connsiteX14" fmla="*/ 4353635 w 5017827"/>
                <a:gd name="connsiteY14" fmla="*/ 805218 h 1189630"/>
                <a:gd name="connsiteX15" fmla="*/ 4585647 w 5017827"/>
                <a:gd name="connsiteY15" fmla="*/ 436728 h 1189630"/>
                <a:gd name="connsiteX16" fmla="*/ 4954137 w 5017827"/>
                <a:gd name="connsiteY16" fmla="*/ 777922 h 1189630"/>
                <a:gd name="connsiteX17" fmla="*/ 4967785 w 5017827"/>
                <a:gd name="connsiteY17" fmla="*/ 750627 h 1189630"/>
                <a:gd name="connsiteX0" fmla="*/ 0 w 5002283"/>
                <a:gd name="connsiteY0" fmla="*/ 614149 h 1189630"/>
                <a:gd name="connsiteX1" fmla="*/ 259307 w 5002283"/>
                <a:gd name="connsiteY1" fmla="*/ 95534 h 1189630"/>
                <a:gd name="connsiteX2" fmla="*/ 545910 w 5002283"/>
                <a:gd name="connsiteY2" fmla="*/ 1187355 h 1189630"/>
                <a:gd name="connsiteX3" fmla="*/ 846161 w 5002283"/>
                <a:gd name="connsiteY3" fmla="*/ 81886 h 1189630"/>
                <a:gd name="connsiteX4" fmla="*/ 1105468 w 5002283"/>
                <a:gd name="connsiteY4" fmla="*/ 1146412 h 1189630"/>
                <a:gd name="connsiteX5" fmla="*/ 1378423 w 5002283"/>
                <a:gd name="connsiteY5" fmla="*/ 136477 h 1189630"/>
                <a:gd name="connsiteX6" fmla="*/ 1665026 w 5002283"/>
                <a:gd name="connsiteY6" fmla="*/ 1105468 h 1189630"/>
                <a:gd name="connsiteX7" fmla="*/ 2006220 w 5002283"/>
                <a:gd name="connsiteY7" fmla="*/ 218364 h 1189630"/>
                <a:gd name="connsiteX8" fmla="*/ 2374710 w 5002283"/>
                <a:gd name="connsiteY8" fmla="*/ 1064525 h 1189630"/>
                <a:gd name="connsiteX9" fmla="*/ 2674961 w 5002283"/>
                <a:gd name="connsiteY9" fmla="*/ 313898 h 1189630"/>
                <a:gd name="connsiteX10" fmla="*/ 2988859 w 5002283"/>
                <a:gd name="connsiteY10" fmla="*/ 982638 h 1189630"/>
                <a:gd name="connsiteX11" fmla="*/ 3370997 w 5002283"/>
                <a:gd name="connsiteY11" fmla="*/ 409433 h 1189630"/>
                <a:gd name="connsiteX12" fmla="*/ 3739486 w 5002283"/>
                <a:gd name="connsiteY12" fmla="*/ 873456 h 1189630"/>
                <a:gd name="connsiteX13" fmla="*/ 4053385 w 5002283"/>
                <a:gd name="connsiteY13" fmla="*/ 491319 h 1189630"/>
                <a:gd name="connsiteX14" fmla="*/ 4353635 w 5002283"/>
                <a:gd name="connsiteY14" fmla="*/ 805218 h 1189630"/>
                <a:gd name="connsiteX15" fmla="*/ 4678907 w 5002283"/>
                <a:gd name="connsiteY15" fmla="*/ 400334 h 1189630"/>
                <a:gd name="connsiteX16" fmla="*/ 4954137 w 5002283"/>
                <a:gd name="connsiteY16" fmla="*/ 777922 h 1189630"/>
                <a:gd name="connsiteX17" fmla="*/ 4967785 w 5002283"/>
                <a:gd name="connsiteY17" fmla="*/ 750627 h 1189630"/>
                <a:gd name="connsiteX0" fmla="*/ 0 w 5237328"/>
                <a:gd name="connsiteY0" fmla="*/ 614149 h 1189630"/>
                <a:gd name="connsiteX1" fmla="*/ 259307 w 5237328"/>
                <a:gd name="connsiteY1" fmla="*/ 95534 h 1189630"/>
                <a:gd name="connsiteX2" fmla="*/ 545910 w 5237328"/>
                <a:gd name="connsiteY2" fmla="*/ 1187355 h 1189630"/>
                <a:gd name="connsiteX3" fmla="*/ 846161 w 5237328"/>
                <a:gd name="connsiteY3" fmla="*/ 81886 h 1189630"/>
                <a:gd name="connsiteX4" fmla="*/ 1105468 w 5237328"/>
                <a:gd name="connsiteY4" fmla="*/ 1146412 h 1189630"/>
                <a:gd name="connsiteX5" fmla="*/ 1378423 w 5237328"/>
                <a:gd name="connsiteY5" fmla="*/ 136477 h 1189630"/>
                <a:gd name="connsiteX6" fmla="*/ 1665026 w 5237328"/>
                <a:gd name="connsiteY6" fmla="*/ 1105468 h 1189630"/>
                <a:gd name="connsiteX7" fmla="*/ 2006220 w 5237328"/>
                <a:gd name="connsiteY7" fmla="*/ 218364 h 1189630"/>
                <a:gd name="connsiteX8" fmla="*/ 2374710 w 5237328"/>
                <a:gd name="connsiteY8" fmla="*/ 1064525 h 1189630"/>
                <a:gd name="connsiteX9" fmla="*/ 2674961 w 5237328"/>
                <a:gd name="connsiteY9" fmla="*/ 313898 h 1189630"/>
                <a:gd name="connsiteX10" fmla="*/ 2988859 w 5237328"/>
                <a:gd name="connsiteY10" fmla="*/ 982638 h 1189630"/>
                <a:gd name="connsiteX11" fmla="*/ 3370997 w 5237328"/>
                <a:gd name="connsiteY11" fmla="*/ 409433 h 1189630"/>
                <a:gd name="connsiteX12" fmla="*/ 3739486 w 5237328"/>
                <a:gd name="connsiteY12" fmla="*/ 873456 h 1189630"/>
                <a:gd name="connsiteX13" fmla="*/ 4053385 w 5237328"/>
                <a:gd name="connsiteY13" fmla="*/ 491319 h 1189630"/>
                <a:gd name="connsiteX14" fmla="*/ 4353635 w 5237328"/>
                <a:gd name="connsiteY14" fmla="*/ 805218 h 1189630"/>
                <a:gd name="connsiteX15" fmla="*/ 4678907 w 5237328"/>
                <a:gd name="connsiteY15" fmla="*/ 400334 h 1189630"/>
                <a:gd name="connsiteX16" fmla="*/ 4954137 w 5237328"/>
                <a:gd name="connsiteY16" fmla="*/ 777922 h 1189630"/>
                <a:gd name="connsiteX17" fmla="*/ 5212307 w 5237328"/>
                <a:gd name="connsiteY17" fmla="*/ 781334 h 1189630"/>
                <a:gd name="connsiteX0" fmla="*/ 0 w 5237328"/>
                <a:gd name="connsiteY0" fmla="*/ 614149 h 1189630"/>
                <a:gd name="connsiteX1" fmla="*/ 259307 w 5237328"/>
                <a:gd name="connsiteY1" fmla="*/ 95534 h 1189630"/>
                <a:gd name="connsiteX2" fmla="*/ 545910 w 5237328"/>
                <a:gd name="connsiteY2" fmla="*/ 1187355 h 1189630"/>
                <a:gd name="connsiteX3" fmla="*/ 846161 w 5237328"/>
                <a:gd name="connsiteY3" fmla="*/ 81886 h 1189630"/>
                <a:gd name="connsiteX4" fmla="*/ 1105468 w 5237328"/>
                <a:gd name="connsiteY4" fmla="*/ 1146412 h 1189630"/>
                <a:gd name="connsiteX5" fmla="*/ 1378423 w 5237328"/>
                <a:gd name="connsiteY5" fmla="*/ 136477 h 1189630"/>
                <a:gd name="connsiteX6" fmla="*/ 1665026 w 5237328"/>
                <a:gd name="connsiteY6" fmla="*/ 1105468 h 1189630"/>
                <a:gd name="connsiteX7" fmla="*/ 2006220 w 5237328"/>
                <a:gd name="connsiteY7" fmla="*/ 218364 h 1189630"/>
                <a:gd name="connsiteX8" fmla="*/ 2374710 w 5237328"/>
                <a:gd name="connsiteY8" fmla="*/ 1064525 h 1189630"/>
                <a:gd name="connsiteX9" fmla="*/ 2674961 w 5237328"/>
                <a:gd name="connsiteY9" fmla="*/ 313898 h 1189630"/>
                <a:gd name="connsiteX10" fmla="*/ 2988859 w 5237328"/>
                <a:gd name="connsiteY10" fmla="*/ 982638 h 1189630"/>
                <a:gd name="connsiteX11" fmla="*/ 3370997 w 5237328"/>
                <a:gd name="connsiteY11" fmla="*/ 409433 h 1189630"/>
                <a:gd name="connsiteX12" fmla="*/ 3739486 w 5237328"/>
                <a:gd name="connsiteY12" fmla="*/ 873456 h 1189630"/>
                <a:gd name="connsiteX13" fmla="*/ 4053385 w 5237328"/>
                <a:gd name="connsiteY13" fmla="*/ 491319 h 1189630"/>
                <a:gd name="connsiteX14" fmla="*/ 4353635 w 5237328"/>
                <a:gd name="connsiteY14" fmla="*/ 805218 h 1189630"/>
                <a:gd name="connsiteX15" fmla="*/ 4678906 w 5237328"/>
                <a:gd name="connsiteY15" fmla="*/ 476534 h 1189630"/>
                <a:gd name="connsiteX16" fmla="*/ 4954137 w 5237328"/>
                <a:gd name="connsiteY16" fmla="*/ 777922 h 1189630"/>
                <a:gd name="connsiteX17" fmla="*/ 5212307 w 5237328"/>
                <a:gd name="connsiteY17" fmla="*/ 781334 h 1189630"/>
                <a:gd name="connsiteX0" fmla="*/ 0 w 5237328"/>
                <a:gd name="connsiteY0" fmla="*/ 614149 h 1200055"/>
                <a:gd name="connsiteX1" fmla="*/ 259307 w 5237328"/>
                <a:gd name="connsiteY1" fmla="*/ 95534 h 1200055"/>
                <a:gd name="connsiteX2" fmla="*/ 545910 w 5237328"/>
                <a:gd name="connsiteY2" fmla="*/ 1187355 h 1200055"/>
                <a:gd name="connsiteX3" fmla="*/ 792706 w 5237328"/>
                <a:gd name="connsiteY3" fmla="*/ 19334 h 1200055"/>
                <a:gd name="connsiteX4" fmla="*/ 1105468 w 5237328"/>
                <a:gd name="connsiteY4" fmla="*/ 1146412 h 1200055"/>
                <a:gd name="connsiteX5" fmla="*/ 1378423 w 5237328"/>
                <a:gd name="connsiteY5" fmla="*/ 136477 h 1200055"/>
                <a:gd name="connsiteX6" fmla="*/ 1665026 w 5237328"/>
                <a:gd name="connsiteY6" fmla="*/ 1105468 h 1200055"/>
                <a:gd name="connsiteX7" fmla="*/ 2006220 w 5237328"/>
                <a:gd name="connsiteY7" fmla="*/ 218364 h 1200055"/>
                <a:gd name="connsiteX8" fmla="*/ 2374710 w 5237328"/>
                <a:gd name="connsiteY8" fmla="*/ 1064525 h 1200055"/>
                <a:gd name="connsiteX9" fmla="*/ 2674961 w 5237328"/>
                <a:gd name="connsiteY9" fmla="*/ 313898 h 1200055"/>
                <a:gd name="connsiteX10" fmla="*/ 2988859 w 5237328"/>
                <a:gd name="connsiteY10" fmla="*/ 982638 h 1200055"/>
                <a:gd name="connsiteX11" fmla="*/ 3370997 w 5237328"/>
                <a:gd name="connsiteY11" fmla="*/ 409433 h 1200055"/>
                <a:gd name="connsiteX12" fmla="*/ 3739486 w 5237328"/>
                <a:gd name="connsiteY12" fmla="*/ 873456 h 1200055"/>
                <a:gd name="connsiteX13" fmla="*/ 4053385 w 5237328"/>
                <a:gd name="connsiteY13" fmla="*/ 491319 h 1200055"/>
                <a:gd name="connsiteX14" fmla="*/ 4353635 w 5237328"/>
                <a:gd name="connsiteY14" fmla="*/ 805218 h 1200055"/>
                <a:gd name="connsiteX15" fmla="*/ 4678906 w 5237328"/>
                <a:gd name="connsiteY15" fmla="*/ 476534 h 1200055"/>
                <a:gd name="connsiteX16" fmla="*/ 4954137 w 5237328"/>
                <a:gd name="connsiteY16" fmla="*/ 777922 h 1200055"/>
                <a:gd name="connsiteX17" fmla="*/ 5212307 w 5237328"/>
                <a:gd name="connsiteY17" fmla="*/ 781334 h 1200055"/>
                <a:gd name="connsiteX0" fmla="*/ 0 w 5237328"/>
                <a:gd name="connsiteY0" fmla="*/ 604861 h 1156648"/>
                <a:gd name="connsiteX1" fmla="*/ 259307 w 5237328"/>
                <a:gd name="connsiteY1" fmla="*/ 86246 h 1156648"/>
                <a:gd name="connsiteX2" fmla="*/ 564106 w 5237328"/>
                <a:gd name="connsiteY2" fmla="*/ 1076846 h 1156648"/>
                <a:gd name="connsiteX3" fmla="*/ 792706 w 5237328"/>
                <a:gd name="connsiteY3" fmla="*/ 10046 h 1156648"/>
                <a:gd name="connsiteX4" fmla="*/ 1105468 w 5237328"/>
                <a:gd name="connsiteY4" fmla="*/ 1137124 h 1156648"/>
                <a:gd name="connsiteX5" fmla="*/ 1378423 w 5237328"/>
                <a:gd name="connsiteY5" fmla="*/ 127189 h 1156648"/>
                <a:gd name="connsiteX6" fmla="*/ 1665026 w 5237328"/>
                <a:gd name="connsiteY6" fmla="*/ 1096180 h 1156648"/>
                <a:gd name="connsiteX7" fmla="*/ 2006220 w 5237328"/>
                <a:gd name="connsiteY7" fmla="*/ 209076 h 1156648"/>
                <a:gd name="connsiteX8" fmla="*/ 2374710 w 5237328"/>
                <a:gd name="connsiteY8" fmla="*/ 1055237 h 1156648"/>
                <a:gd name="connsiteX9" fmla="*/ 2674961 w 5237328"/>
                <a:gd name="connsiteY9" fmla="*/ 304610 h 1156648"/>
                <a:gd name="connsiteX10" fmla="*/ 2988859 w 5237328"/>
                <a:gd name="connsiteY10" fmla="*/ 973350 h 1156648"/>
                <a:gd name="connsiteX11" fmla="*/ 3370997 w 5237328"/>
                <a:gd name="connsiteY11" fmla="*/ 400145 h 1156648"/>
                <a:gd name="connsiteX12" fmla="*/ 3739486 w 5237328"/>
                <a:gd name="connsiteY12" fmla="*/ 864168 h 1156648"/>
                <a:gd name="connsiteX13" fmla="*/ 4053385 w 5237328"/>
                <a:gd name="connsiteY13" fmla="*/ 482031 h 1156648"/>
                <a:gd name="connsiteX14" fmla="*/ 4353635 w 5237328"/>
                <a:gd name="connsiteY14" fmla="*/ 795930 h 1156648"/>
                <a:gd name="connsiteX15" fmla="*/ 4678906 w 5237328"/>
                <a:gd name="connsiteY15" fmla="*/ 467246 h 1156648"/>
                <a:gd name="connsiteX16" fmla="*/ 4954137 w 5237328"/>
                <a:gd name="connsiteY16" fmla="*/ 768634 h 1156648"/>
                <a:gd name="connsiteX17" fmla="*/ 5212307 w 5237328"/>
                <a:gd name="connsiteY17" fmla="*/ 772046 h 1156648"/>
                <a:gd name="connsiteX0" fmla="*/ 0 w 5237328"/>
                <a:gd name="connsiteY0" fmla="*/ 604861 h 1156648"/>
                <a:gd name="connsiteX1" fmla="*/ 259306 w 5237328"/>
                <a:gd name="connsiteY1" fmla="*/ 162446 h 1156648"/>
                <a:gd name="connsiteX2" fmla="*/ 564106 w 5237328"/>
                <a:gd name="connsiteY2" fmla="*/ 1076846 h 1156648"/>
                <a:gd name="connsiteX3" fmla="*/ 792706 w 5237328"/>
                <a:gd name="connsiteY3" fmla="*/ 10046 h 1156648"/>
                <a:gd name="connsiteX4" fmla="*/ 1105468 w 5237328"/>
                <a:gd name="connsiteY4" fmla="*/ 1137124 h 1156648"/>
                <a:gd name="connsiteX5" fmla="*/ 1378423 w 5237328"/>
                <a:gd name="connsiteY5" fmla="*/ 127189 h 1156648"/>
                <a:gd name="connsiteX6" fmla="*/ 1665026 w 5237328"/>
                <a:gd name="connsiteY6" fmla="*/ 1096180 h 1156648"/>
                <a:gd name="connsiteX7" fmla="*/ 2006220 w 5237328"/>
                <a:gd name="connsiteY7" fmla="*/ 209076 h 1156648"/>
                <a:gd name="connsiteX8" fmla="*/ 2374710 w 5237328"/>
                <a:gd name="connsiteY8" fmla="*/ 1055237 h 1156648"/>
                <a:gd name="connsiteX9" fmla="*/ 2674961 w 5237328"/>
                <a:gd name="connsiteY9" fmla="*/ 304610 h 1156648"/>
                <a:gd name="connsiteX10" fmla="*/ 2988859 w 5237328"/>
                <a:gd name="connsiteY10" fmla="*/ 973350 h 1156648"/>
                <a:gd name="connsiteX11" fmla="*/ 3370997 w 5237328"/>
                <a:gd name="connsiteY11" fmla="*/ 400145 h 1156648"/>
                <a:gd name="connsiteX12" fmla="*/ 3739486 w 5237328"/>
                <a:gd name="connsiteY12" fmla="*/ 864168 h 1156648"/>
                <a:gd name="connsiteX13" fmla="*/ 4053385 w 5237328"/>
                <a:gd name="connsiteY13" fmla="*/ 482031 h 1156648"/>
                <a:gd name="connsiteX14" fmla="*/ 4353635 w 5237328"/>
                <a:gd name="connsiteY14" fmla="*/ 795930 h 1156648"/>
                <a:gd name="connsiteX15" fmla="*/ 4678906 w 5237328"/>
                <a:gd name="connsiteY15" fmla="*/ 467246 h 1156648"/>
                <a:gd name="connsiteX16" fmla="*/ 4954137 w 5237328"/>
                <a:gd name="connsiteY16" fmla="*/ 768634 h 1156648"/>
                <a:gd name="connsiteX17" fmla="*/ 5212307 w 5237328"/>
                <a:gd name="connsiteY17" fmla="*/ 772046 h 1156648"/>
                <a:gd name="connsiteX0" fmla="*/ 0 w 5237328"/>
                <a:gd name="connsiteY0" fmla="*/ 604861 h 1156648"/>
                <a:gd name="connsiteX1" fmla="*/ 259306 w 5237328"/>
                <a:gd name="connsiteY1" fmla="*/ 86246 h 1156648"/>
                <a:gd name="connsiteX2" fmla="*/ 564106 w 5237328"/>
                <a:gd name="connsiteY2" fmla="*/ 1076846 h 1156648"/>
                <a:gd name="connsiteX3" fmla="*/ 792706 w 5237328"/>
                <a:gd name="connsiteY3" fmla="*/ 10046 h 1156648"/>
                <a:gd name="connsiteX4" fmla="*/ 1105468 w 5237328"/>
                <a:gd name="connsiteY4" fmla="*/ 1137124 h 1156648"/>
                <a:gd name="connsiteX5" fmla="*/ 1378423 w 5237328"/>
                <a:gd name="connsiteY5" fmla="*/ 127189 h 1156648"/>
                <a:gd name="connsiteX6" fmla="*/ 1665026 w 5237328"/>
                <a:gd name="connsiteY6" fmla="*/ 1096180 h 1156648"/>
                <a:gd name="connsiteX7" fmla="*/ 2006220 w 5237328"/>
                <a:gd name="connsiteY7" fmla="*/ 209076 h 1156648"/>
                <a:gd name="connsiteX8" fmla="*/ 2374710 w 5237328"/>
                <a:gd name="connsiteY8" fmla="*/ 1055237 h 1156648"/>
                <a:gd name="connsiteX9" fmla="*/ 2674961 w 5237328"/>
                <a:gd name="connsiteY9" fmla="*/ 304610 h 1156648"/>
                <a:gd name="connsiteX10" fmla="*/ 2988859 w 5237328"/>
                <a:gd name="connsiteY10" fmla="*/ 973350 h 1156648"/>
                <a:gd name="connsiteX11" fmla="*/ 3370997 w 5237328"/>
                <a:gd name="connsiteY11" fmla="*/ 400145 h 1156648"/>
                <a:gd name="connsiteX12" fmla="*/ 3739486 w 5237328"/>
                <a:gd name="connsiteY12" fmla="*/ 864168 h 1156648"/>
                <a:gd name="connsiteX13" fmla="*/ 4053385 w 5237328"/>
                <a:gd name="connsiteY13" fmla="*/ 482031 h 1156648"/>
                <a:gd name="connsiteX14" fmla="*/ 4353635 w 5237328"/>
                <a:gd name="connsiteY14" fmla="*/ 795930 h 1156648"/>
                <a:gd name="connsiteX15" fmla="*/ 4678906 w 5237328"/>
                <a:gd name="connsiteY15" fmla="*/ 467246 h 1156648"/>
                <a:gd name="connsiteX16" fmla="*/ 4954137 w 5237328"/>
                <a:gd name="connsiteY16" fmla="*/ 768634 h 1156648"/>
                <a:gd name="connsiteX17" fmla="*/ 5212307 w 5237328"/>
                <a:gd name="connsiteY17" fmla="*/ 772046 h 1156648"/>
                <a:gd name="connsiteX0" fmla="*/ 0 w 5237328"/>
                <a:gd name="connsiteY0" fmla="*/ 609979 h 1170864"/>
                <a:gd name="connsiteX1" fmla="*/ 259306 w 5237328"/>
                <a:gd name="connsiteY1" fmla="*/ 91364 h 1170864"/>
                <a:gd name="connsiteX2" fmla="*/ 564106 w 5237328"/>
                <a:gd name="connsiteY2" fmla="*/ 1158164 h 1170864"/>
                <a:gd name="connsiteX3" fmla="*/ 792706 w 5237328"/>
                <a:gd name="connsiteY3" fmla="*/ 15164 h 1170864"/>
                <a:gd name="connsiteX4" fmla="*/ 1105468 w 5237328"/>
                <a:gd name="connsiteY4" fmla="*/ 1142242 h 1170864"/>
                <a:gd name="connsiteX5" fmla="*/ 1378423 w 5237328"/>
                <a:gd name="connsiteY5" fmla="*/ 132307 h 1170864"/>
                <a:gd name="connsiteX6" fmla="*/ 1665026 w 5237328"/>
                <a:gd name="connsiteY6" fmla="*/ 1101298 h 1170864"/>
                <a:gd name="connsiteX7" fmla="*/ 2006220 w 5237328"/>
                <a:gd name="connsiteY7" fmla="*/ 214194 h 1170864"/>
                <a:gd name="connsiteX8" fmla="*/ 2374710 w 5237328"/>
                <a:gd name="connsiteY8" fmla="*/ 1060355 h 1170864"/>
                <a:gd name="connsiteX9" fmla="*/ 2674961 w 5237328"/>
                <a:gd name="connsiteY9" fmla="*/ 309728 h 1170864"/>
                <a:gd name="connsiteX10" fmla="*/ 2988859 w 5237328"/>
                <a:gd name="connsiteY10" fmla="*/ 978468 h 1170864"/>
                <a:gd name="connsiteX11" fmla="*/ 3370997 w 5237328"/>
                <a:gd name="connsiteY11" fmla="*/ 405263 h 1170864"/>
                <a:gd name="connsiteX12" fmla="*/ 3739486 w 5237328"/>
                <a:gd name="connsiteY12" fmla="*/ 869286 h 1170864"/>
                <a:gd name="connsiteX13" fmla="*/ 4053385 w 5237328"/>
                <a:gd name="connsiteY13" fmla="*/ 487149 h 1170864"/>
                <a:gd name="connsiteX14" fmla="*/ 4353635 w 5237328"/>
                <a:gd name="connsiteY14" fmla="*/ 801048 h 1170864"/>
                <a:gd name="connsiteX15" fmla="*/ 4678906 w 5237328"/>
                <a:gd name="connsiteY15" fmla="*/ 472364 h 1170864"/>
                <a:gd name="connsiteX16" fmla="*/ 4954137 w 5237328"/>
                <a:gd name="connsiteY16" fmla="*/ 773752 h 1170864"/>
                <a:gd name="connsiteX17" fmla="*/ 5212307 w 5237328"/>
                <a:gd name="connsiteY17" fmla="*/ 777164 h 11708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74710 w 5237328"/>
                <a:gd name="connsiteY8" fmla="*/ 1060355 h 1158164"/>
                <a:gd name="connsiteX9" fmla="*/ 2674961 w 5237328"/>
                <a:gd name="connsiteY9" fmla="*/ 309728 h 1158164"/>
                <a:gd name="connsiteX10" fmla="*/ 2988859 w 5237328"/>
                <a:gd name="connsiteY10" fmla="*/ 978468 h 1158164"/>
                <a:gd name="connsiteX11" fmla="*/ 3370997 w 5237328"/>
                <a:gd name="connsiteY11" fmla="*/ 405263 h 1158164"/>
                <a:gd name="connsiteX12" fmla="*/ 3739486 w 5237328"/>
                <a:gd name="connsiteY12" fmla="*/ 869286 h 1158164"/>
                <a:gd name="connsiteX13" fmla="*/ 4053385 w 5237328"/>
                <a:gd name="connsiteY13" fmla="*/ 487149 h 1158164"/>
                <a:gd name="connsiteX14" fmla="*/ 4353635 w 5237328"/>
                <a:gd name="connsiteY14" fmla="*/ 801048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2988859 w 5237328"/>
                <a:gd name="connsiteY10" fmla="*/ 978468 h 1158164"/>
                <a:gd name="connsiteX11" fmla="*/ 3370997 w 5237328"/>
                <a:gd name="connsiteY11" fmla="*/ 405263 h 1158164"/>
                <a:gd name="connsiteX12" fmla="*/ 3739486 w 5237328"/>
                <a:gd name="connsiteY12" fmla="*/ 869286 h 1158164"/>
                <a:gd name="connsiteX13" fmla="*/ 4053385 w 5237328"/>
                <a:gd name="connsiteY13" fmla="*/ 487149 h 1158164"/>
                <a:gd name="connsiteX14" fmla="*/ 4353635 w 5237328"/>
                <a:gd name="connsiteY14" fmla="*/ 801048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2988859 w 5237328"/>
                <a:gd name="connsiteY10" fmla="*/ 978468 h 1158164"/>
                <a:gd name="connsiteX11" fmla="*/ 3370997 w 5237328"/>
                <a:gd name="connsiteY11" fmla="*/ 405263 h 1158164"/>
                <a:gd name="connsiteX12" fmla="*/ 3739486 w 5237328"/>
                <a:gd name="connsiteY12" fmla="*/ 869286 h 1158164"/>
                <a:gd name="connsiteX13" fmla="*/ 4053385 w 5237328"/>
                <a:gd name="connsiteY13" fmla="*/ 487149 h 1158164"/>
                <a:gd name="connsiteX14" fmla="*/ 4353635 w 5237328"/>
                <a:gd name="connsiteY14" fmla="*/ 801048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3154906 w 5237328"/>
                <a:gd name="connsiteY10" fmla="*/ 1005764 h 1158164"/>
                <a:gd name="connsiteX11" fmla="*/ 3370997 w 5237328"/>
                <a:gd name="connsiteY11" fmla="*/ 405263 h 1158164"/>
                <a:gd name="connsiteX12" fmla="*/ 3739486 w 5237328"/>
                <a:gd name="connsiteY12" fmla="*/ 869286 h 1158164"/>
                <a:gd name="connsiteX13" fmla="*/ 4053385 w 5237328"/>
                <a:gd name="connsiteY13" fmla="*/ 487149 h 1158164"/>
                <a:gd name="connsiteX14" fmla="*/ 4353635 w 5237328"/>
                <a:gd name="connsiteY14" fmla="*/ 801048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3154906 w 5237328"/>
                <a:gd name="connsiteY10" fmla="*/ 1005764 h 1158164"/>
                <a:gd name="connsiteX11" fmla="*/ 3535906 w 5237328"/>
                <a:gd name="connsiteY11" fmla="*/ 472364 h 1158164"/>
                <a:gd name="connsiteX12" fmla="*/ 3739486 w 5237328"/>
                <a:gd name="connsiteY12" fmla="*/ 869286 h 1158164"/>
                <a:gd name="connsiteX13" fmla="*/ 4053385 w 5237328"/>
                <a:gd name="connsiteY13" fmla="*/ 487149 h 1158164"/>
                <a:gd name="connsiteX14" fmla="*/ 4353635 w 5237328"/>
                <a:gd name="connsiteY14" fmla="*/ 801048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3154906 w 5237328"/>
                <a:gd name="connsiteY10" fmla="*/ 1005764 h 1158164"/>
                <a:gd name="connsiteX11" fmla="*/ 3535906 w 5237328"/>
                <a:gd name="connsiteY11" fmla="*/ 472364 h 1158164"/>
                <a:gd name="connsiteX12" fmla="*/ 3993106 w 5237328"/>
                <a:gd name="connsiteY12" fmla="*/ 929564 h 1158164"/>
                <a:gd name="connsiteX13" fmla="*/ 4053385 w 5237328"/>
                <a:gd name="connsiteY13" fmla="*/ 487149 h 1158164"/>
                <a:gd name="connsiteX14" fmla="*/ 4353635 w 5237328"/>
                <a:gd name="connsiteY14" fmla="*/ 801048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3154906 w 5237328"/>
                <a:gd name="connsiteY10" fmla="*/ 1005764 h 1158164"/>
                <a:gd name="connsiteX11" fmla="*/ 3535906 w 5237328"/>
                <a:gd name="connsiteY11" fmla="*/ 472364 h 1158164"/>
                <a:gd name="connsiteX12" fmla="*/ 3993106 w 5237328"/>
                <a:gd name="connsiteY12" fmla="*/ 929564 h 1158164"/>
                <a:gd name="connsiteX13" fmla="*/ 4374106 w 5237328"/>
                <a:gd name="connsiteY13" fmla="*/ 472364 h 1158164"/>
                <a:gd name="connsiteX14" fmla="*/ 4353635 w 5237328"/>
                <a:gd name="connsiteY14" fmla="*/ 801048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3154906 w 5237328"/>
                <a:gd name="connsiteY10" fmla="*/ 1005764 h 1158164"/>
                <a:gd name="connsiteX11" fmla="*/ 3535906 w 5237328"/>
                <a:gd name="connsiteY11" fmla="*/ 472364 h 1158164"/>
                <a:gd name="connsiteX12" fmla="*/ 3993106 w 5237328"/>
                <a:gd name="connsiteY12" fmla="*/ 929564 h 1158164"/>
                <a:gd name="connsiteX13" fmla="*/ 4374106 w 5237328"/>
                <a:gd name="connsiteY13" fmla="*/ 472364 h 1158164"/>
                <a:gd name="connsiteX14" fmla="*/ 4755106 w 5237328"/>
                <a:gd name="connsiteY14" fmla="*/ 929564 h 1158164"/>
                <a:gd name="connsiteX15" fmla="*/ 4678906 w 5237328"/>
                <a:gd name="connsiteY15" fmla="*/ 4723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237328"/>
                <a:gd name="connsiteY0" fmla="*/ 609979 h 1158164"/>
                <a:gd name="connsiteX1" fmla="*/ 259306 w 5237328"/>
                <a:gd name="connsiteY1" fmla="*/ 91364 h 1158164"/>
                <a:gd name="connsiteX2" fmla="*/ 564106 w 5237328"/>
                <a:gd name="connsiteY2" fmla="*/ 1158164 h 1158164"/>
                <a:gd name="connsiteX3" fmla="*/ 792706 w 5237328"/>
                <a:gd name="connsiteY3" fmla="*/ 91364 h 1158164"/>
                <a:gd name="connsiteX4" fmla="*/ 1105468 w 5237328"/>
                <a:gd name="connsiteY4" fmla="*/ 1142242 h 1158164"/>
                <a:gd name="connsiteX5" fmla="*/ 1378423 w 5237328"/>
                <a:gd name="connsiteY5" fmla="*/ 132307 h 1158164"/>
                <a:gd name="connsiteX6" fmla="*/ 1665026 w 5237328"/>
                <a:gd name="connsiteY6" fmla="*/ 1101298 h 1158164"/>
                <a:gd name="connsiteX7" fmla="*/ 2006220 w 5237328"/>
                <a:gd name="connsiteY7" fmla="*/ 214194 h 1158164"/>
                <a:gd name="connsiteX8" fmla="*/ 2392906 w 5237328"/>
                <a:gd name="connsiteY8" fmla="*/ 1005764 h 1158164"/>
                <a:gd name="connsiteX9" fmla="*/ 2674961 w 5237328"/>
                <a:gd name="connsiteY9" fmla="*/ 309728 h 1158164"/>
                <a:gd name="connsiteX10" fmla="*/ 3154906 w 5237328"/>
                <a:gd name="connsiteY10" fmla="*/ 1005764 h 1158164"/>
                <a:gd name="connsiteX11" fmla="*/ 3535906 w 5237328"/>
                <a:gd name="connsiteY11" fmla="*/ 472364 h 1158164"/>
                <a:gd name="connsiteX12" fmla="*/ 3993106 w 5237328"/>
                <a:gd name="connsiteY12" fmla="*/ 929564 h 1158164"/>
                <a:gd name="connsiteX13" fmla="*/ 4374106 w 5237328"/>
                <a:gd name="connsiteY13" fmla="*/ 472364 h 1158164"/>
                <a:gd name="connsiteX14" fmla="*/ 4755106 w 5237328"/>
                <a:gd name="connsiteY14" fmla="*/ 929564 h 1158164"/>
                <a:gd name="connsiteX15" fmla="*/ 5059906 w 5237328"/>
                <a:gd name="connsiteY15" fmla="*/ 548564 h 1158164"/>
                <a:gd name="connsiteX16" fmla="*/ 4954137 w 5237328"/>
                <a:gd name="connsiteY16" fmla="*/ 773752 h 1158164"/>
                <a:gd name="connsiteX17" fmla="*/ 5212307 w 5237328"/>
                <a:gd name="connsiteY17" fmla="*/ 777164 h 1158164"/>
                <a:gd name="connsiteX0" fmla="*/ 0 w 5466306"/>
                <a:gd name="connsiteY0" fmla="*/ 609979 h 1158164"/>
                <a:gd name="connsiteX1" fmla="*/ 259306 w 5466306"/>
                <a:gd name="connsiteY1" fmla="*/ 91364 h 1158164"/>
                <a:gd name="connsiteX2" fmla="*/ 564106 w 5466306"/>
                <a:gd name="connsiteY2" fmla="*/ 1158164 h 1158164"/>
                <a:gd name="connsiteX3" fmla="*/ 792706 w 5466306"/>
                <a:gd name="connsiteY3" fmla="*/ 91364 h 1158164"/>
                <a:gd name="connsiteX4" fmla="*/ 1105468 w 5466306"/>
                <a:gd name="connsiteY4" fmla="*/ 1142242 h 1158164"/>
                <a:gd name="connsiteX5" fmla="*/ 1378423 w 5466306"/>
                <a:gd name="connsiteY5" fmla="*/ 132307 h 1158164"/>
                <a:gd name="connsiteX6" fmla="*/ 1665026 w 5466306"/>
                <a:gd name="connsiteY6" fmla="*/ 1101298 h 1158164"/>
                <a:gd name="connsiteX7" fmla="*/ 2006220 w 5466306"/>
                <a:gd name="connsiteY7" fmla="*/ 214194 h 1158164"/>
                <a:gd name="connsiteX8" fmla="*/ 2392906 w 5466306"/>
                <a:gd name="connsiteY8" fmla="*/ 1005764 h 1158164"/>
                <a:gd name="connsiteX9" fmla="*/ 2674961 w 5466306"/>
                <a:gd name="connsiteY9" fmla="*/ 309728 h 1158164"/>
                <a:gd name="connsiteX10" fmla="*/ 3154906 w 5466306"/>
                <a:gd name="connsiteY10" fmla="*/ 1005764 h 1158164"/>
                <a:gd name="connsiteX11" fmla="*/ 3535906 w 5466306"/>
                <a:gd name="connsiteY11" fmla="*/ 472364 h 1158164"/>
                <a:gd name="connsiteX12" fmla="*/ 3993106 w 5466306"/>
                <a:gd name="connsiteY12" fmla="*/ 929564 h 1158164"/>
                <a:gd name="connsiteX13" fmla="*/ 4374106 w 5466306"/>
                <a:gd name="connsiteY13" fmla="*/ 472364 h 1158164"/>
                <a:gd name="connsiteX14" fmla="*/ 4755106 w 5466306"/>
                <a:gd name="connsiteY14" fmla="*/ 929564 h 1158164"/>
                <a:gd name="connsiteX15" fmla="*/ 5059906 w 5466306"/>
                <a:gd name="connsiteY15" fmla="*/ 548564 h 1158164"/>
                <a:gd name="connsiteX16" fmla="*/ 5440906 w 5466306"/>
                <a:gd name="connsiteY16" fmla="*/ 853364 h 1158164"/>
                <a:gd name="connsiteX17" fmla="*/ 5212307 w 5466306"/>
                <a:gd name="connsiteY17" fmla="*/ 777164 h 1158164"/>
                <a:gd name="connsiteX0" fmla="*/ 0 w 5770727"/>
                <a:gd name="connsiteY0" fmla="*/ 609979 h 1158164"/>
                <a:gd name="connsiteX1" fmla="*/ 259306 w 5770727"/>
                <a:gd name="connsiteY1" fmla="*/ 91364 h 1158164"/>
                <a:gd name="connsiteX2" fmla="*/ 564106 w 5770727"/>
                <a:gd name="connsiteY2" fmla="*/ 1158164 h 1158164"/>
                <a:gd name="connsiteX3" fmla="*/ 792706 w 5770727"/>
                <a:gd name="connsiteY3" fmla="*/ 91364 h 1158164"/>
                <a:gd name="connsiteX4" fmla="*/ 1105468 w 5770727"/>
                <a:gd name="connsiteY4" fmla="*/ 1142242 h 1158164"/>
                <a:gd name="connsiteX5" fmla="*/ 1378423 w 5770727"/>
                <a:gd name="connsiteY5" fmla="*/ 132307 h 1158164"/>
                <a:gd name="connsiteX6" fmla="*/ 1665026 w 5770727"/>
                <a:gd name="connsiteY6" fmla="*/ 1101298 h 1158164"/>
                <a:gd name="connsiteX7" fmla="*/ 2006220 w 5770727"/>
                <a:gd name="connsiteY7" fmla="*/ 214194 h 1158164"/>
                <a:gd name="connsiteX8" fmla="*/ 2392906 w 5770727"/>
                <a:gd name="connsiteY8" fmla="*/ 1005764 h 1158164"/>
                <a:gd name="connsiteX9" fmla="*/ 2674961 w 5770727"/>
                <a:gd name="connsiteY9" fmla="*/ 309728 h 1158164"/>
                <a:gd name="connsiteX10" fmla="*/ 3154906 w 5770727"/>
                <a:gd name="connsiteY10" fmla="*/ 1005764 h 1158164"/>
                <a:gd name="connsiteX11" fmla="*/ 3535906 w 5770727"/>
                <a:gd name="connsiteY11" fmla="*/ 472364 h 1158164"/>
                <a:gd name="connsiteX12" fmla="*/ 3993106 w 5770727"/>
                <a:gd name="connsiteY12" fmla="*/ 929564 h 1158164"/>
                <a:gd name="connsiteX13" fmla="*/ 4374106 w 5770727"/>
                <a:gd name="connsiteY13" fmla="*/ 472364 h 1158164"/>
                <a:gd name="connsiteX14" fmla="*/ 4755106 w 5770727"/>
                <a:gd name="connsiteY14" fmla="*/ 929564 h 1158164"/>
                <a:gd name="connsiteX15" fmla="*/ 5059906 w 5770727"/>
                <a:gd name="connsiteY15" fmla="*/ 548564 h 1158164"/>
                <a:gd name="connsiteX16" fmla="*/ 5440906 w 5770727"/>
                <a:gd name="connsiteY16" fmla="*/ 853364 h 1158164"/>
                <a:gd name="connsiteX17" fmla="*/ 5745706 w 5770727"/>
                <a:gd name="connsiteY17" fmla="*/ 777164 h 1158164"/>
                <a:gd name="connsiteX0" fmla="*/ 0 w 5770727"/>
                <a:gd name="connsiteY0" fmla="*/ 609979 h 1158164"/>
                <a:gd name="connsiteX1" fmla="*/ 259306 w 5770727"/>
                <a:gd name="connsiteY1" fmla="*/ 91364 h 1158164"/>
                <a:gd name="connsiteX2" fmla="*/ 564106 w 5770727"/>
                <a:gd name="connsiteY2" fmla="*/ 1158164 h 1158164"/>
                <a:gd name="connsiteX3" fmla="*/ 792706 w 5770727"/>
                <a:gd name="connsiteY3" fmla="*/ 91364 h 1158164"/>
                <a:gd name="connsiteX4" fmla="*/ 1105468 w 5770727"/>
                <a:gd name="connsiteY4" fmla="*/ 1142242 h 1158164"/>
                <a:gd name="connsiteX5" fmla="*/ 1378423 w 5770727"/>
                <a:gd name="connsiteY5" fmla="*/ 132307 h 1158164"/>
                <a:gd name="connsiteX6" fmla="*/ 1707106 w 5770727"/>
                <a:gd name="connsiteY6" fmla="*/ 1081964 h 1158164"/>
                <a:gd name="connsiteX7" fmla="*/ 2006220 w 5770727"/>
                <a:gd name="connsiteY7" fmla="*/ 214194 h 1158164"/>
                <a:gd name="connsiteX8" fmla="*/ 2392906 w 5770727"/>
                <a:gd name="connsiteY8" fmla="*/ 1005764 h 1158164"/>
                <a:gd name="connsiteX9" fmla="*/ 2674961 w 5770727"/>
                <a:gd name="connsiteY9" fmla="*/ 309728 h 1158164"/>
                <a:gd name="connsiteX10" fmla="*/ 3154906 w 5770727"/>
                <a:gd name="connsiteY10" fmla="*/ 1005764 h 1158164"/>
                <a:gd name="connsiteX11" fmla="*/ 3535906 w 5770727"/>
                <a:gd name="connsiteY11" fmla="*/ 472364 h 1158164"/>
                <a:gd name="connsiteX12" fmla="*/ 3993106 w 5770727"/>
                <a:gd name="connsiteY12" fmla="*/ 929564 h 1158164"/>
                <a:gd name="connsiteX13" fmla="*/ 4374106 w 5770727"/>
                <a:gd name="connsiteY13" fmla="*/ 472364 h 1158164"/>
                <a:gd name="connsiteX14" fmla="*/ 4755106 w 5770727"/>
                <a:gd name="connsiteY14" fmla="*/ 929564 h 1158164"/>
                <a:gd name="connsiteX15" fmla="*/ 5059906 w 5770727"/>
                <a:gd name="connsiteY15" fmla="*/ 548564 h 1158164"/>
                <a:gd name="connsiteX16" fmla="*/ 5440906 w 5770727"/>
                <a:gd name="connsiteY16" fmla="*/ 853364 h 1158164"/>
                <a:gd name="connsiteX17" fmla="*/ 5745706 w 5770727"/>
                <a:gd name="connsiteY17" fmla="*/ 777164 h 1158164"/>
                <a:gd name="connsiteX0" fmla="*/ 0 w 5770727"/>
                <a:gd name="connsiteY0" fmla="*/ 609979 h 1158164"/>
                <a:gd name="connsiteX1" fmla="*/ 259306 w 5770727"/>
                <a:gd name="connsiteY1" fmla="*/ 91364 h 1158164"/>
                <a:gd name="connsiteX2" fmla="*/ 564106 w 5770727"/>
                <a:gd name="connsiteY2" fmla="*/ 1158164 h 1158164"/>
                <a:gd name="connsiteX3" fmla="*/ 792706 w 5770727"/>
                <a:gd name="connsiteY3" fmla="*/ 91364 h 1158164"/>
                <a:gd name="connsiteX4" fmla="*/ 1105468 w 5770727"/>
                <a:gd name="connsiteY4" fmla="*/ 1142242 h 1158164"/>
                <a:gd name="connsiteX5" fmla="*/ 1378423 w 5770727"/>
                <a:gd name="connsiteY5" fmla="*/ 132307 h 1158164"/>
                <a:gd name="connsiteX6" fmla="*/ 1707106 w 5770727"/>
                <a:gd name="connsiteY6" fmla="*/ 1081964 h 1158164"/>
                <a:gd name="connsiteX7" fmla="*/ 2006220 w 5770727"/>
                <a:gd name="connsiteY7" fmla="*/ 214194 h 1158164"/>
                <a:gd name="connsiteX8" fmla="*/ 2392906 w 5770727"/>
                <a:gd name="connsiteY8" fmla="*/ 1005764 h 1158164"/>
                <a:gd name="connsiteX9" fmla="*/ 2773906 w 5770727"/>
                <a:gd name="connsiteY9" fmla="*/ 319964 h 1158164"/>
                <a:gd name="connsiteX10" fmla="*/ 3154906 w 5770727"/>
                <a:gd name="connsiteY10" fmla="*/ 1005764 h 1158164"/>
                <a:gd name="connsiteX11" fmla="*/ 3535906 w 5770727"/>
                <a:gd name="connsiteY11" fmla="*/ 472364 h 1158164"/>
                <a:gd name="connsiteX12" fmla="*/ 3993106 w 5770727"/>
                <a:gd name="connsiteY12" fmla="*/ 929564 h 1158164"/>
                <a:gd name="connsiteX13" fmla="*/ 4374106 w 5770727"/>
                <a:gd name="connsiteY13" fmla="*/ 472364 h 1158164"/>
                <a:gd name="connsiteX14" fmla="*/ 4755106 w 5770727"/>
                <a:gd name="connsiteY14" fmla="*/ 929564 h 1158164"/>
                <a:gd name="connsiteX15" fmla="*/ 5059906 w 5770727"/>
                <a:gd name="connsiteY15" fmla="*/ 548564 h 1158164"/>
                <a:gd name="connsiteX16" fmla="*/ 5440906 w 5770727"/>
                <a:gd name="connsiteY16" fmla="*/ 853364 h 1158164"/>
                <a:gd name="connsiteX17" fmla="*/ 5745706 w 5770727"/>
                <a:gd name="connsiteY17" fmla="*/ 777164 h 1158164"/>
                <a:gd name="connsiteX0" fmla="*/ 0 w 5770727"/>
                <a:gd name="connsiteY0" fmla="*/ 609979 h 1158164"/>
                <a:gd name="connsiteX1" fmla="*/ 259306 w 5770727"/>
                <a:gd name="connsiteY1" fmla="*/ 91364 h 1158164"/>
                <a:gd name="connsiteX2" fmla="*/ 564106 w 5770727"/>
                <a:gd name="connsiteY2" fmla="*/ 1158164 h 1158164"/>
                <a:gd name="connsiteX3" fmla="*/ 792706 w 5770727"/>
                <a:gd name="connsiteY3" fmla="*/ 91364 h 1158164"/>
                <a:gd name="connsiteX4" fmla="*/ 1105468 w 5770727"/>
                <a:gd name="connsiteY4" fmla="*/ 1142242 h 1158164"/>
                <a:gd name="connsiteX5" fmla="*/ 1378423 w 5770727"/>
                <a:gd name="connsiteY5" fmla="*/ 132307 h 1158164"/>
                <a:gd name="connsiteX6" fmla="*/ 1707106 w 5770727"/>
                <a:gd name="connsiteY6" fmla="*/ 1081964 h 1158164"/>
                <a:gd name="connsiteX7" fmla="*/ 2006220 w 5770727"/>
                <a:gd name="connsiteY7" fmla="*/ 214194 h 1158164"/>
                <a:gd name="connsiteX8" fmla="*/ 2392906 w 5770727"/>
                <a:gd name="connsiteY8" fmla="*/ 1005764 h 1158164"/>
                <a:gd name="connsiteX9" fmla="*/ 2773906 w 5770727"/>
                <a:gd name="connsiteY9" fmla="*/ 319964 h 1158164"/>
                <a:gd name="connsiteX10" fmla="*/ 3154906 w 5770727"/>
                <a:gd name="connsiteY10" fmla="*/ 1005764 h 1158164"/>
                <a:gd name="connsiteX11" fmla="*/ 3535906 w 5770727"/>
                <a:gd name="connsiteY11" fmla="*/ 472364 h 1158164"/>
                <a:gd name="connsiteX12" fmla="*/ 3993106 w 5770727"/>
                <a:gd name="connsiteY12" fmla="*/ 929564 h 1158164"/>
                <a:gd name="connsiteX13" fmla="*/ 4374106 w 5770727"/>
                <a:gd name="connsiteY13" fmla="*/ 548564 h 1158164"/>
                <a:gd name="connsiteX14" fmla="*/ 4755106 w 5770727"/>
                <a:gd name="connsiteY14" fmla="*/ 929564 h 1158164"/>
                <a:gd name="connsiteX15" fmla="*/ 5059906 w 5770727"/>
                <a:gd name="connsiteY15" fmla="*/ 548564 h 1158164"/>
                <a:gd name="connsiteX16" fmla="*/ 5440906 w 5770727"/>
                <a:gd name="connsiteY16" fmla="*/ 853364 h 1158164"/>
                <a:gd name="connsiteX17" fmla="*/ 5745706 w 5770727"/>
                <a:gd name="connsiteY17" fmla="*/ 777164 h 1158164"/>
                <a:gd name="connsiteX0" fmla="*/ 0 w 5694527"/>
                <a:gd name="connsiteY0" fmla="*/ 609979 h 1158164"/>
                <a:gd name="connsiteX1" fmla="*/ 259306 w 5694527"/>
                <a:gd name="connsiteY1" fmla="*/ 91364 h 1158164"/>
                <a:gd name="connsiteX2" fmla="*/ 564106 w 5694527"/>
                <a:gd name="connsiteY2" fmla="*/ 1158164 h 1158164"/>
                <a:gd name="connsiteX3" fmla="*/ 792706 w 5694527"/>
                <a:gd name="connsiteY3" fmla="*/ 91364 h 1158164"/>
                <a:gd name="connsiteX4" fmla="*/ 1105468 w 5694527"/>
                <a:gd name="connsiteY4" fmla="*/ 1142242 h 1158164"/>
                <a:gd name="connsiteX5" fmla="*/ 1378423 w 5694527"/>
                <a:gd name="connsiteY5" fmla="*/ 132307 h 1158164"/>
                <a:gd name="connsiteX6" fmla="*/ 1707106 w 5694527"/>
                <a:gd name="connsiteY6" fmla="*/ 1081964 h 1158164"/>
                <a:gd name="connsiteX7" fmla="*/ 2006220 w 5694527"/>
                <a:gd name="connsiteY7" fmla="*/ 214194 h 1158164"/>
                <a:gd name="connsiteX8" fmla="*/ 2392906 w 5694527"/>
                <a:gd name="connsiteY8" fmla="*/ 1005764 h 1158164"/>
                <a:gd name="connsiteX9" fmla="*/ 2773906 w 5694527"/>
                <a:gd name="connsiteY9" fmla="*/ 319964 h 1158164"/>
                <a:gd name="connsiteX10" fmla="*/ 3154906 w 5694527"/>
                <a:gd name="connsiteY10" fmla="*/ 1005764 h 1158164"/>
                <a:gd name="connsiteX11" fmla="*/ 3535906 w 5694527"/>
                <a:gd name="connsiteY11" fmla="*/ 472364 h 1158164"/>
                <a:gd name="connsiteX12" fmla="*/ 3993106 w 5694527"/>
                <a:gd name="connsiteY12" fmla="*/ 929564 h 1158164"/>
                <a:gd name="connsiteX13" fmla="*/ 4374106 w 5694527"/>
                <a:gd name="connsiteY13" fmla="*/ 548564 h 1158164"/>
                <a:gd name="connsiteX14" fmla="*/ 4755106 w 5694527"/>
                <a:gd name="connsiteY14" fmla="*/ 929564 h 1158164"/>
                <a:gd name="connsiteX15" fmla="*/ 5059906 w 5694527"/>
                <a:gd name="connsiteY15" fmla="*/ 548564 h 1158164"/>
                <a:gd name="connsiteX16" fmla="*/ 5440906 w 5694527"/>
                <a:gd name="connsiteY16" fmla="*/ 853364 h 1158164"/>
                <a:gd name="connsiteX17" fmla="*/ 5669506 w 5694527"/>
                <a:gd name="connsiteY17" fmla="*/ 700964 h 1158164"/>
                <a:gd name="connsiteX0" fmla="*/ 0 w 5694527"/>
                <a:gd name="connsiteY0" fmla="*/ 609979 h 1158164"/>
                <a:gd name="connsiteX1" fmla="*/ 335506 w 5694527"/>
                <a:gd name="connsiteY1" fmla="*/ 91364 h 1158164"/>
                <a:gd name="connsiteX2" fmla="*/ 564106 w 5694527"/>
                <a:gd name="connsiteY2" fmla="*/ 1158164 h 1158164"/>
                <a:gd name="connsiteX3" fmla="*/ 792706 w 5694527"/>
                <a:gd name="connsiteY3" fmla="*/ 91364 h 1158164"/>
                <a:gd name="connsiteX4" fmla="*/ 1105468 w 5694527"/>
                <a:gd name="connsiteY4" fmla="*/ 1142242 h 1158164"/>
                <a:gd name="connsiteX5" fmla="*/ 1378423 w 5694527"/>
                <a:gd name="connsiteY5" fmla="*/ 132307 h 1158164"/>
                <a:gd name="connsiteX6" fmla="*/ 1707106 w 5694527"/>
                <a:gd name="connsiteY6" fmla="*/ 1081964 h 1158164"/>
                <a:gd name="connsiteX7" fmla="*/ 2006220 w 5694527"/>
                <a:gd name="connsiteY7" fmla="*/ 214194 h 1158164"/>
                <a:gd name="connsiteX8" fmla="*/ 2392906 w 5694527"/>
                <a:gd name="connsiteY8" fmla="*/ 1005764 h 1158164"/>
                <a:gd name="connsiteX9" fmla="*/ 2773906 w 5694527"/>
                <a:gd name="connsiteY9" fmla="*/ 319964 h 1158164"/>
                <a:gd name="connsiteX10" fmla="*/ 3154906 w 5694527"/>
                <a:gd name="connsiteY10" fmla="*/ 1005764 h 1158164"/>
                <a:gd name="connsiteX11" fmla="*/ 3535906 w 5694527"/>
                <a:gd name="connsiteY11" fmla="*/ 472364 h 1158164"/>
                <a:gd name="connsiteX12" fmla="*/ 3993106 w 5694527"/>
                <a:gd name="connsiteY12" fmla="*/ 929564 h 1158164"/>
                <a:gd name="connsiteX13" fmla="*/ 4374106 w 5694527"/>
                <a:gd name="connsiteY13" fmla="*/ 548564 h 1158164"/>
                <a:gd name="connsiteX14" fmla="*/ 4755106 w 5694527"/>
                <a:gd name="connsiteY14" fmla="*/ 929564 h 1158164"/>
                <a:gd name="connsiteX15" fmla="*/ 5059906 w 5694527"/>
                <a:gd name="connsiteY15" fmla="*/ 548564 h 1158164"/>
                <a:gd name="connsiteX16" fmla="*/ 5440906 w 5694527"/>
                <a:gd name="connsiteY16" fmla="*/ 853364 h 1158164"/>
                <a:gd name="connsiteX17" fmla="*/ 5669506 w 5694527"/>
                <a:gd name="connsiteY17" fmla="*/ 700964 h 1158164"/>
                <a:gd name="connsiteX0" fmla="*/ 25212 w 5719739"/>
                <a:gd name="connsiteY0" fmla="*/ 607515 h 1155700"/>
                <a:gd name="connsiteX1" fmla="*/ 55918 w 5719739"/>
                <a:gd name="connsiteY1" fmla="*/ 622300 h 1155700"/>
                <a:gd name="connsiteX2" fmla="*/ 360718 w 5719739"/>
                <a:gd name="connsiteY2" fmla="*/ 88900 h 1155700"/>
                <a:gd name="connsiteX3" fmla="*/ 589318 w 5719739"/>
                <a:gd name="connsiteY3" fmla="*/ 1155700 h 1155700"/>
                <a:gd name="connsiteX4" fmla="*/ 817918 w 5719739"/>
                <a:gd name="connsiteY4" fmla="*/ 88900 h 1155700"/>
                <a:gd name="connsiteX5" fmla="*/ 1130680 w 5719739"/>
                <a:gd name="connsiteY5" fmla="*/ 1139778 h 1155700"/>
                <a:gd name="connsiteX6" fmla="*/ 1403635 w 5719739"/>
                <a:gd name="connsiteY6" fmla="*/ 129843 h 1155700"/>
                <a:gd name="connsiteX7" fmla="*/ 1732318 w 5719739"/>
                <a:gd name="connsiteY7" fmla="*/ 1079500 h 1155700"/>
                <a:gd name="connsiteX8" fmla="*/ 2031432 w 5719739"/>
                <a:gd name="connsiteY8" fmla="*/ 211730 h 1155700"/>
                <a:gd name="connsiteX9" fmla="*/ 2418118 w 5719739"/>
                <a:gd name="connsiteY9" fmla="*/ 1003300 h 1155700"/>
                <a:gd name="connsiteX10" fmla="*/ 2799118 w 5719739"/>
                <a:gd name="connsiteY10" fmla="*/ 317500 h 1155700"/>
                <a:gd name="connsiteX11" fmla="*/ 3180118 w 5719739"/>
                <a:gd name="connsiteY11" fmla="*/ 1003300 h 1155700"/>
                <a:gd name="connsiteX12" fmla="*/ 3561118 w 5719739"/>
                <a:gd name="connsiteY12" fmla="*/ 469900 h 1155700"/>
                <a:gd name="connsiteX13" fmla="*/ 4018318 w 5719739"/>
                <a:gd name="connsiteY13" fmla="*/ 927100 h 1155700"/>
                <a:gd name="connsiteX14" fmla="*/ 4399318 w 5719739"/>
                <a:gd name="connsiteY14" fmla="*/ 546100 h 1155700"/>
                <a:gd name="connsiteX15" fmla="*/ 4780318 w 5719739"/>
                <a:gd name="connsiteY15" fmla="*/ 927100 h 1155700"/>
                <a:gd name="connsiteX16" fmla="*/ 5085118 w 5719739"/>
                <a:gd name="connsiteY16" fmla="*/ 546100 h 1155700"/>
                <a:gd name="connsiteX17" fmla="*/ 5466118 w 5719739"/>
                <a:gd name="connsiteY17" fmla="*/ 850900 h 1155700"/>
                <a:gd name="connsiteX18" fmla="*/ 5694718 w 5719739"/>
                <a:gd name="connsiteY18" fmla="*/ 698500 h 1155700"/>
                <a:gd name="connsiteX0" fmla="*/ 25212 w 5719739"/>
                <a:gd name="connsiteY0" fmla="*/ 607515 h 1155700"/>
                <a:gd name="connsiteX1" fmla="*/ 55918 w 5719739"/>
                <a:gd name="connsiteY1" fmla="*/ 622300 h 1155700"/>
                <a:gd name="connsiteX2" fmla="*/ 360718 w 5719739"/>
                <a:gd name="connsiteY2" fmla="*/ 88900 h 1155700"/>
                <a:gd name="connsiteX3" fmla="*/ 589318 w 5719739"/>
                <a:gd name="connsiteY3" fmla="*/ 1155700 h 1155700"/>
                <a:gd name="connsiteX4" fmla="*/ 894118 w 5719739"/>
                <a:gd name="connsiteY4" fmla="*/ 88900 h 1155700"/>
                <a:gd name="connsiteX5" fmla="*/ 1130680 w 5719739"/>
                <a:gd name="connsiteY5" fmla="*/ 1139778 h 1155700"/>
                <a:gd name="connsiteX6" fmla="*/ 1403635 w 5719739"/>
                <a:gd name="connsiteY6" fmla="*/ 129843 h 1155700"/>
                <a:gd name="connsiteX7" fmla="*/ 1732318 w 5719739"/>
                <a:gd name="connsiteY7" fmla="*/ 1079500 h 1155700"/>
                <a:gd name="connsiteX8" fmla="*/ 2031432 w 5719739"/>
                <a:gd name="connsiteY8" fmla="*/ 211730 h 1155700"/>
                <a:gd name="connsiteX9" fmla="*/ 2418118 w 5719739"/>
                <a:gd name="connsiteY9" fmla="*/ 1003300 h 1155700"/>
                <a:gd name="connsiteX10" fmla="*/ 2799118 w 5719739"/>
                <a:gd name="connsiteY10" fmla="*/ 317500 h 1155700"/>
                <a:gd name="connsiteX11" fmla="*/ 3180118 w 5719739"/>
                <a:gd name="connsiteY11" fmla="*/ 1003300 h 1155700"/>
                <a:gd name="connsiteX12" fmla="*/ 3561118 w 5719739"/>
                <a:gd name="connsiteY12" fmla="*/ 469900 h 1155700"/>
                <a:gd name="connsiteX13" fmla="*/ 4018318 w 5719739"/>
                <a:gd name="connsiteY13" fmla="*/ 927100 h 1155700"/>
                <a:gd name="connsiteX14" fmla="*/ 4399318 w 5719739"/>
                <a:gd name="connsiteY14" fmla="*/ 546100 h 1155700"/>
                <a:gd name="connsiteX15" fmla="*/ 4780318 w 5719739"/>
                <a:gd name="connsiteY15" fmla="*/ 927100 h 1155700"/>
                <a:gd name="connsiteX16" fmla="*/ 5085118 w 5719739"/>
                <a:gd name="connsiteY16" fmla="*/ 546100 h 1155700"/>
                <a:gd name="connsiteX17" fmla="*/ 5466118 w 5719739"/>
                <a:gd name="connsiteY17" fmla="*/ 850900 h 1155700"/>
                <a:gd name="connsiteX18" fmla="*/ 5694718 w 5719739"/>
                <a:gd name="connsiteY18" fmla="*/ 698500 h 1155700"/>
                <a:gd name="connsiteX0" fmla="*/ 4930 w 5699457"/>
                <a:gd name="connsiteY0" fmla="*/ 609632 h 1157817"/>
                <a:gd name="connsiteX1" fmla="*/ 55918 w 5699457"/>
                <a:gd name="connsiteY1" fmla="*/ 611717 h 1157817"/>
                <a:gd name="connsiteX2" fmla="*/ 340436 w 5699457"/>
                <a:gd name="connsiteY2" fmla="*/ 91017 h 1157817"/>
                <a:gd name="connsiteX3" fmla="*/ 569036 w 5699457"/>
                <a:gd name="connsiteY3" fmla="*/ 1157817 h 1157817"/>
                <a:gd name="connsiteX4" fmla="*/ 873836 w 5699457"/>
                <a:gd name="connsiteY4" fmla="*/ 91017 h 1157817"/>
                <a:gd name="connsiteX5" fmla="*/ 1110398 w 5699457"/>
                <a:gd name="connsiteY5" fmla="*/ 1141895 h 1157817"/>
                <a:gd name="connsiteX6" fmla="*/ 1383353 w 5699457"/>
                <a:gd name="connsiteY6" fmla="*/ 131960 h 1157817"/>
                <a:gd name="connsiteX7" fmla="*/ 1712036 w 5699457"/>
                <a:gd name="connsiteY7" fmla="*/ 1081617 h 1157817"/>
                <a:gd name="connsiteX8" fmla="*/ 2011150 w 5699457"/>
                <a:gd name="connsiteY8" fmla="*/ 213847 h 1157817"/>
                <a:gd name="connsiteX9" fmla="*/ 2397836 w 5699457"/>
                <a:gd name="connsiteY9" fmla="*/ 1005417 h 1157817"/>
                <a:gd name="connsiteX10" fmla="*/ 2778836 w 5699457"/>
                <a:gd name="connsiteY10" fmla="*/ 319617 h 1157817"/>
                <a:gd name="connsiteX11" fmla="*/ 3159836 w 5699457"/>
                <a:gd name="connsiteY11" fmla="*/ 1005417 h 1157817"/>
                <a:gd name="connsiteX12" fmla="*/ 3540836 w 5699457"/>
                <a:gd name="connsiteY12" fmla="*/ 472017 h 1157817"/>
                <a:gd name="connsiteX13" fmla="*/ 3998036 w 5699457"/>
                <a:gd name="connsiteY13" fmla="*/ 929217 h 1157817"/>
                <a:gd name="connsiteX14" fmla="*/ 4379036 w 5699457"/>
                <a:gd name="connsiteY14" fmla="*/ 548217 h 1157817"/>
                <a:gd name="connsiteX15" fmla="*/ 4760036 w 5699457"/>
                <a:gd name="connsiteY15" fmla="*/ 929217 h 1157817"/>
                <a:gd name="connsiteX16" fmla="*/ 5064836 w 5699457"/>
                <a:gd name="connsiteY16" fmla="*/ 548217 h 1157817"/>
                <a:gd name="connsiteX17" fmla="*/ 5445836 w 5699457"/>
                <a:gd name="connsiteY17" fmla="*/ 853017 h 1157817"/>
                <a:gd name="connsiteX18" fmla="*/ 5674436 w 5699457"/>
                <a:gd name="connsiteY18" fmla="*/ 700617 h 1157817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11150 w 5699457"/>
                <a:gd name="connsiteY8" fmla="*/ 213847 h 1164826"/>
                <a:gd name="connsiteX9" fmla="*/ 2397836 w 5699457"/>
                <a:gd name="connsiteY9" fmla="*/ 1005417 h 1164826"/>
                <a:gd name="connsiteX10" fmla="*/ 2778836 w 5699457"/>
                <a:gd name="connsiteY10" fmla="*/ 319617 h 1164826"/>
                <a:gd name="connsiteX11" fmla="*/ 3159836 w 5699457"/>
                <a:gd name="connsiteY11" fmla="*/ 1005417 h 1164826"/>
                <a:gd name="connsiteX12" fmla="*/ 3540836 w 5699457"/>
                <a:gd name="connsiteY12" fmla="*/ 472017 h 1164826"/>
                <a:gd name="connsiteX13" fmla="*/ 3998036 w 5699457"/>
                <a:gd name="connsiteY13" fmla="*/ 929217 h 1164826"/>
                <a:gd name="connsiteX14" fmla="*/ 4379036 w 5699457"/>
                <a:gd name="connsiteY14" fmla="*/ 548217 h 1164826"/>
                <a:gd name="connsiteX15" fmla="*/ 4760036 w 5699457"/>
                <a:gd name="connsiteY15" fmla="*/ 929217 h 1164826"/>
                <a:gd name="connsiteX16" fmla="*/ 5064836 w 5699457"/>
                <a:gd name="connsiteY16" fmla="*/ 548217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37118 w 5699457"/>
                <a:gd name="connsiteY8" fmla="*/ 380999 h 1164826"/>
                <a:gd name="connsiteX9" fmla="*/ 2397836 w 5699457"/>
                <a:gd name="connsiteY9" fmla="*/ 1005417 h 1164826"/>
                <a:gd name="connsiteX10" fmla="*/ 2778836 w 5699457"/>
                <a:gd name="connsiteY10" fmla="*/ 319617 h 1164826"/>
                <a:gd name="connsiteX11" fmla="*/ 3159836 w 5699457"/>
                <a:gd name="connsiteY11" fmla="*/ 1005417 h 1164826"/>
                <a:gd name="connsiteX12" fmla="*/ 3540836 w 5699457"/>
                <a:gd name="connsiteY12" fmla="*/ 472017 h 1164826"/>
                <a:gd name="connsiteX13" fmla="*/ 3998036 w 5699457"/>
                <a:gd name="connsiteY13" fmla="*/ 929217 h 1164826"/>
                <a:gd name="connsiteX14" fmla="*/ 4379036 w 5699457"/>
                <a:gd name="connsiteY14" fmla="*/ 548217 h 1164826"/>
                <a:gd name="connsiteX15" fmla="*/ 4760036 w 5699457"/>
                <a:gd name="connsiteY15" fmla="*/ 929217 h 1164826"/>
                <a:gd name="connsiteX16" fmla="*/ 5064836 w 5699457"/>
                <a:gd name="connsiteY16" fmla="*/ 548217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37118 w 5699457"/>
                <a:gd name="connsiteY8" fmla="*/ 380999 h 1164826"/>
                <a:gd name="connsiteX9" fmla="*/ 2397836 w 5699457"/>
                <a:gd name="connsiteY9" fmla="*/ 1005417 h 1164826"/>
                <a:gd name="connsiteX10" fmla="*/ 2799118 w 5699457"/>
                <a:gd name="connsiteY10" fmla="*/ 457199 h 1164826"/>
                <a:gd name="connsiteX11" fmla="*/ 3159836 w 5699457"/>
                <a:gd name="connsiteY11" fmla="*/ 1005417 h 1164826"/>
                <a:gd name="connsiteX12" fmla="*/ 3540836 w 5699457"/>
                <a:gd name="connsiteY12" fmla="*/ 472017 h 1164826"/>
                <a:gd name="connsiteX13" fmla="*/ 3998036 w 5699457"/>
                <a:gd name="connsiteY13" fmla="*/ 929217 h 1164826"/>
                <a:gd name="connsiteX14" fmla="*/ 4379036 w 5699457"/>
                <a:gd name="connsiteY14" fmla="*/ 548217 h 1164826"/>
                <a:gd name="connsiteX15" fmla="*/ 4760036 w 5699457"/>
                <a:gd name="connsiteY15" fmla="*/ 929217 h 1164826"/>
                <a:gd name="connsiteX16" fmla="*/ 5064836 w 5699457"/>
                <a:gd name="connsiteY16" fmla="*/ 548217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37118 w 5699457"/>
                <a:gd name="connsiteY8" fmla="*/ 380999 h 1164826"/>
                <a:gd name="connsiteX9" fmla="*/ 2397836 w 5699457"/>
                <a:gd name="connsiteY9" fmla="*/ 1005417 h 1164826"/>
                <a:gd name="connsiteX10" fmla="*/ 2799118 w 5699457"/>
                <a:gd name="connsiteY10" fmla="*/ 457199 h 1164826"/>
                <a:gd name="connsiteX11" fmla="*/ 3180118 w 5699457"/>
                <a:gd name="connsiteY11" fmla="*/ 914399 h 1164826"/>
                <a:gd name="connsiteX12" fmla="*/ 3540836 w 5699457"/>
                <a:gd name="connsiteY12" fmla="*/ 472017 h 1164826"/>
                <a:gd name="connsiteX13" fmla="*/ 3998036 w 5699457"/>
                <a:gd name="connsiteY13" fmla="*/ 929217 h 1164826"/>
                <a:gd name="connsiteX14" fmla="*/ 4379036 w 5699457"/>
                <a:gd name="connsiteY14" fmla="*/ 548217 h 1164826"/>
                <a:gd name="connsiteX15" fmla="*/ 4760036 w 5699457"/>
                <a:gd name="connsiteY15" fmla="*/ 929217 h 1164826"/>
                <a:gd name="connsiteX16" fmla="*/ 5064836 w 5699457"/>
                <a:gd name="connsiteY16" fmla="*/ 548217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37118 w 5699457"/>
                <a:gd name="connsiteY8" fmla="*/ 380999 h 1164826"/>
                <a:gd name="connsiteX9" fmla="*/ 2397836 w 5699457"/>
                <a:gd name="connsiteY9" fmla="*/ 1005417 h 1164826"/>
                <a:gd name="connsiteX10" fmla="*/ 2799118 w 5699457"/>
                <a:gd name="connsiteY10" fmla="*/ 457199 h 1164826"/>
                <a:gd name="connsiteX11" fmla="*/ 3180118 w 5699457"/>
                <a:gd name="connsiteY11" fmla="*/ 914399 h 1164826"/>
                <a:gd name="connsiteX12" fmla="*/ 3540836 w 5699457"/>
                <a:gd name="connsiteY12" fmla="*/ 472017 h 1164826"/>
                <a:gd name="connsiteX13" fmla="*/ 3942118 w 5699457"/>
                <a:gd name="connsiteY13" fmla="*/ 914399 h 1164826"/>
                <a:gd name="connsiteX14" fmla="*/ 4379036 w 5699457"/>
                <a:gd name="connsiteY14" fmla="*/ 548217 h 1164826"/>
                <a:gd name="connsiteX15" fmla="*/ 4760036 w 5699457"/>
                <a:gd name="connsiteY15" fmla="*/ 929217 h 1164826"/>
                <a:gd name="connsiteX16" fmla="*/ 5064836 w 5699457"/>
                <a:gd name="connsiteY16" fmla="*/ 548217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37118 w 5699457"/>
                <a:gd name="connsiteY8" fmla="*/ 380999 h 1164826"/>
                <a:gd name="connsiteX9" fmla="*/ 2397836 w 5699457"/>
                <a:gd name="connsiteY9" fmla="*/ 1005417 h 1164826"/>
                <a:gd name="connsiteX10" fmla="*/ 2799118 w 5699457"/>
                <a:gd name="connsiteY10" fmla="*/ 457199 h 1164826"/>
                <a:gd name="connsiteX11" fmla="*/ 3180118 w 5699457"/>
                <a:gd name="connsiteY11" fmla="*/ 914399 h 1164826"/>
                <a:gd name="connsiteX12" fmla="*/ 3540836 w 5699457"/>
                <a:gd name="connsiteY12" fmla="*/ 472017 h 1164826"/>
                <a:gd name="connsiteX13" fmla="*/ 3942118 w 5699457"/>
                <a:gd name="connsiteY13" fmla="*/ 914399 h 1164826"/>
                <a:gd name="connsiteX14" fmla="*/ 4475518 w 5699457"/>
                <a:gd name="connsiteY14" fmla="*/ 533399 h 1164826"/>
                <a:gd name="connsiteX15" fmla="*/ 4760036 w 5699457"/>
                <a:gd name="connsiteY15" fmla="*/ 929217 h 1164826"/>
                <a:gd name="connsiteX16" fmla="*/ 5064836 w 5699457"/>
                <a:gd name="connsiteY16" fmla="*/ 548217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37118 w 5699457"/>
                <a:gd name="connsiteY8" fmla="*/ 380999 h 1164826"/>
                <a:gd name="connsiteX9" fmla="*/ 2397836 w 5699457"/>
                <a:gd name="connsiteY9" fmla="*/ 1005417 h 1164826"/>
                <a:gd name="connsiteX10" fmla="*/ 2799118 w 5699457"/>
                <a:gd name="connsiteY10" fmla="*/ 457199 h 1164826"/>
                <a:gd name="connsiteX11" fmla="*/ 3180118 w 5699457"/>
                <a:gd name="connsiteY11" fmla="*/ 914399 h 1164826"/>
                <a:gd name="connsiteX12" fmla="*/ 3540836 w 5699457"/>
                <a:gd name="connsiteY12" fmla="*/ 472017 h 1164826"/>
                <a:gd name="connsiteX13" fmla="*/ 3942118 w 5699457"/>
                <a:gd name="connsiteY13" fmla="*/ 914399 h 1164826"/>
                <a:gd name="connsiteX14" fmla="*/ 4475518 w 5699457"/>
                <a:gd name="connsiteY14" fmla="*/ 533399 h 1164826"/>
                <a:gd name="connsiteX15" fmla="*/ 4932718 w 5699457"/>
                <a:gd name="connsiteY15" fmla="*/ 914399 h 1164826"/>
                <a:gd name="connsiteX16" fmla="*/ 5064836 w 5699457"/>
                <a:gd name="connsiteY16" fmla="*/ 548217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699457"/>
                <a:gd name="connsiteY0" fmla="*/ 609632 h 1164826"/>
                <a:gd name="connsiteX1" fmla="*/ 55918 w 5699457"/>
                <a:gd name="connsiteY1" fmla="*/ 611717 h 1164826"/>
                <a:gd name="connsiteX2" fmla="*/ 340436 w 5699457"/>
                <a:gd name="connsiteY2" fmla="*/ 91017 h 1164826"/>
                <a:gd name="connsiteX3" fmla="*/ 569036 w 5699457"/>
                <a:gd name="connsiteY3" fmla="*/ 1157817 h 1164826"/>
                <a:gd name="connsiteX4" fmla="*/ 873836 w 5699457"/>
                <a:gd name="connsiteY4" fmla="*/ 91017 h 1164826"/>
                <a:gd name="connsiteX5" fmla="*/ 1110398 w 5699457"/>
                <a:gd name="connsiteY5" fmla="*/ 1141895 h 1164826"/>
                <a:gd name="connsiteX6" fmla="*/ 1427518 w 5699457"/>
                <a:gd name="connsiteY6" fmla="*/ 228600 h 1164826"/>
                <a:gd name="connsiteX7" fmla="*/ 1712036 w 5699457"/>
                <a:gd name="connsiteY7" fmla="*/ 1081617 h 1164826"/>
                <a:gd name="connsiteX8" fmla="*/ 2037118 w 5699457"/>
                <a:gd name="connsiteY8" fmla="*/ 380999 h 1164826"/>
                <a:gd name="connsiteX9" fmla="*/ 2397836 w 5699457"/>
                <a:gd name="connsiteY9" fmla="*/ 1005417 h 1164826"/>
                <a:gd name="connsiteX10" fmla="*/ 2799118 w 5699457"/>
                <a:gd name="connsiteY10" fmla="*/ 457199 h 1164826"/>
                <a:gd name="connsiteX11" fmla="*/ 3180118 w 5699457"/>
                <a:gd name="connsiteY11" fmla="*/ 914399 h 1164826"/>
                <a:gd name="connsiteX12" fmla="*/ 3540836 w 5699457"/>
                <a:gd name="connsiteY12" fmla="*/ 472017 h 1164826"/>
                <a:gd name="connsiteX13" fmla="*/ 3942118 w 5699457"/>
                <a:gd name="connsiteY13" fmla="*/ 914399 h 1164826"/>
                <a:gd name="connsiteX14" fmla="*/ 4475518 w 5699457"/>
                <a:gd name="connsiteY14" fmla="*/ 533399 h 1164826"/>
                <a:gd name="connsiteX15" fmla="*/ 4932718 w 5699457"/>
                <a:gd name="connsiteY15" fmla="*/ 914399 h 1164826"/>
                <a:gd name="connsiteX16" fmla="*/ 5313718 w 5699457"/>
                <a:gd name="connsiteY16" fmla="*/ 533399 h 1164826"/>
                <a:gd name="connsiteX17" fmla="*/ 5445836 w 5699457"/>
                <a:gd name="connsiteY17" fmla="*/ 853017 h 1164826"/>
                <a:gd name="connsiteX18" fmla="*/ 5674436 w 5699457"/>
                <a:gd name="connsiteY18" fmla="*/ 700617 h 1164826"/>
                <a:gd name="connsiteX0" fmla="*/ 4930 w 5754838"/>
                <a:gd name="connsiteY0" fmla="*/ 609632 h 1164826"/>
                <a:gd name="connsiteX1" fmla="*/ 55918 w 5754838"/>
                <a:gd name="connsiteY1" fmla="*/ 611717 h 1164826"/>
                <a:gd name="connsiteX2" fmla="*/ 340436 w 5754838"/>
                <a:gd name="connsiteY2" fmla="*/ 91017 h 1164826"/>
                <a:gd name="connsiteX3" fmla="*/ 569036 w 5754838"/>
                <a:gd name="connsiteY3" fmla="*/ 1157817 h 1164826"/>
                <a:gd name="connsiteX4" fmla="*/ 873836 w 5754838"/>
                <a:gd name="connsiteY4" fmla="*/ 91017 h 1164826"/>
                <a:gd name="connsiteX5" fmla="*/ 1110398 w 5754838"/>
                <a:gd name="connsiteY5" fmla="*/ 1141895 h 1164826"/>
                <a:gd name="connsiteX6" fmla="*/ 1427518 w 5754838"/>
                <a:gd name="connsiteY6" fmla="*/ 228600 h 1164826"/>
                <a:gd name="connsiteX7" fmla="*/ 1712036 w 5754838"/>
                <a:gd name="connsiteY7" fmla="*/ 1081617 h 1164826"/>
                <a:gd name="connsiteX8" fmla="*/ 2037118 w 5754838"/>
                <a:gd name="connsiteY8" fmla="*/ 380999 h 1164826"/>
                <a:gd name="connsiteX9" fmla="*/ 2397836 w 5754838"/>
                <a:gd name="connsiteY9" fmla="*/ 1005417 h 1164826"/>
                <a:gd name="connsiteX10" fmla="*/ 2799118 w 5754838"/>
                <a:gd name="connsiteY10" fmla="*/ 457199 h 1164826"/>
                <a:gd name="connsiteX11" fmla="*/ 3180118 w 5754838"/>
                <a:gd name="connsiteY11" fmla="*/ 914399 h 1164826"/>
                <a:gd name="connsiteX12" fmla="*/ 3540836 w 5754838"/>
                <a:gd name="connsiteY12" fmla="*/ 472017 h 1164826"/>
                <a:gd name="connsiteX13" fmla="*/ 3942118 w 5754838"/>
                <a:gd name="connsiteY13" fmla="*/ 914399 h 1164826"/>
                <a:gd name="connsiteX14" fmla="*/ 4475518 w 5754838"/>
                <a:gd name="connsiteY14" fmla="*/ 533399 h 1164826"/>
                <a:gd name="connsiteX15" fmla="*/ 4932718 w 5754838"/>
                <a:gd name="connsiteY15" fmla="*/ 914399 h 1164826"/>
                <a:gd name="connsiteX16" fmla="*/ 5313718 w 5754838"/>
                <a:gd name="connsiteY16" fmla="*/ 533399 h 1164826"/>
                <a:gd name="connsiteX17" fmla="*/ 5694718 w 5754838"/>
                <a:gd name="connsiteY17" fmla="*/ 838199 h 1164826"/>
                <a:gd name="connsiteX18" fmla="*/ 5674436 w 5754838"/>
                <a:gd name="connsiteY18" fmla="*/ 700617 h 1164826"/>
                <a:gd name="connsiteX0" fmla="*/ 4930 w 6100738"/>
                <a:gd name="connsiteY0" fmla="*/ 609632 h 1164826"/>
                <a:gd name="connsiteX1" fmla="*/ 55918 w 6100738"/>
                <a:gd name="connsiteY1" fmla="*/ 611717 h 1164826"/>
                <a:gd name="connsiteX2" fmla="*/ 340436 w 6100738"/>
                <a:gd name="connsiteY2" fmla="*/ 91017 h 1164826"/>
                <a:gd name="connsiteX3" fmla="*/ 569036 w 6100738"/>
                <a:gd name="connsiteY3" fmla="*/ 1157817 h 1164826"/>
                <a:gd name="connsiteX4" fmla="*/ 873836 w 6100738"/>
                <a:gd name="connsiteY4" fmla="*/ 91017 h 1164826"/>
                <a:gd name="connsiteX5" fmla="*/ 1110398 w 6100738"/>
                <a:gd name="connsiteY5" fmla="*/ 1141895 h 1164826"/>
                <a:gd name="connsiteX6" fmla="*/ 1427518 w 6100738"/>
                <a:gd name="connsiteY6" fmla="*/ 228600 h 1164826"/>
                <a:gd name="connsiteX7" fmla="*/ 1712036 w 6100738"/>
                <a:gd name="connsiteY7" fmla="*/ 1081617 h 1164826"/>
                <a:gd name="connsiteX8" fmla="*/ 2037118 w 6100738"/>
                <a:gd name="connsiteY8" fmla="*/ 380999 h 1164826"/>
                <a:gd name="connsiteX9" fmla="*/ 2397836 w 6100738"/>
                <a:gd name="connsiteY9" fmla="*/ 1005417 h 1164826"/>
                <a:gd name="connsiteX10" fmla="*/ 2799118 w 6100738"/>
                <a:gd name="connsiteY10" fmla="*/ 457199 h 1164826"/>
                <a:gd name="connsiteX11" fmla="*/ 3180118 w 6100738"/>
                <a:gd name="connsiteY11" fmla="*/ 914399 h 1164826"/>
                <a:gd name="connsiteX12" fmla="*/ 3540836 w 6100738"/>
                <a:gd name="connsiteY12" fmla="*/ 472017 h 1164826"/>
                <a:gd name="connsiteX13" fmla="*/ 3942118 w 6100738"/>
                <a:gd name="connsiteY13" fmla="*/ 914399 h 1164826"/>
                <a:gd name="connsiteX14" fmla="*/ 4475518 w 6100738"/>
                <a:gd name="connsiteY14" fmla="*/ 533399 h 1164826"/>
                <a:gd name="connsiteX15" fmla="*/ 4932718 w 6100738"/>
                <a:gd name="connsiteY15" fmla="*/ 914399 h 1164826"/>
                <a:gd name="connsiteX16" fmla="*/ 5313718 w 6100738"/>
                <a:gd name="connsiteY16" fmla="*/ 533399 h 1164826"/>
                <a:gd name="connsiteX17" fmla="*/ 5694718 w 6100738"/>
                <a:gd name="connsiteY17" fmla="*/ 838199 h 1164826"/>
                <a:gd name="connsiteX18" fmla="*/ 6075717 w 6100738"/>
                <a:gd name="connsiteY18" fmla="*/ 685799 h 1164826"/>
                <a:gd name="connsiteX0" fmla="*/ 4930 w 6100738"/>
                <a:gd name="connsiteY0" fmla="*/ 609632 h 1164826"/>
                <a:gd name="connsiteX1" fmla="*/ 55918 w 6100738"/>
                <a:gd name="connsiteY1" fmla="*/ 611717 h 1164826"/>
                <a:gd name="connsiteX2" fmla="*/ 340436 w 6100738"/>
                <a:gd name="connsiteY2" fmla="*/ 91017 h 1164826"/>
                <a:gd name="connsiteX3" fmla="*/ 569036 w 6100738"/>
                <a:gd name="connsiteY3" fmla="*/ 1157817 h 1164826"/>
                <a:gd name="connsiteX4" fmla="*/ 873836 w 6100738"/>
                <a:gd name="connsiteY4" fmla="*/ 91017 h 1164826"/>
                <a:gd name="connsiteX5" fmla="*/ 1110398 w 6100738"/>
                <a:gd name="connsiteY5" fmla="*/ 1141895 h 1164826"/>
                <a:gd name="connsiteX6" fmla="*/ 1427518 w 6100738"/>
                <a:gd name="connsiteY6" fmla="*/ 228600 h 1164826"/>
                <a:gd name="connsiteX7" fmla="*/ 1712036 w 6100738"/>
                <a:gd name="connsiteY7" fmla="*/ 1081617 h 1164826"/>
                <a:gd name="connsiteX8" fmla="*/ 2037117 w 6100738"/>
                <a:gd name="connsiteY8" fmla="*/ 304799 h 1164826"/>
                <a:gd name="connsiteX9" fmla="*/ 2397836 w 6100738"/>
                <a:gd name="connsiteY9" fmla="*/ 1005417 h 1164826"/>
                <a:gd name="connsiteX10" fmla="*/ 2799118 w 6100738"/>
                <a:gd name="connsiteY10" fmla="*/ 457199 h 1164826"/>
                <a:gd name="connsiteX11" fmla="*/ 3180118 w 6100738"/>
                <a:gd name="connsiteY11" fmla="*/ 914399 h 1164826"/>
                <a:gd name="connsiteX12" fmla="*/ 3540836 w 6100738"/>
                <a:gd name="connsiteY12" fmla="*/ 472017 h 1164826"/>
                <a:gd name="connsiteX13" fmla="*/ 3942118 w 6100738"/>
                <a:gd name="connsiteY13" fmla="*/ 914399 h 1164826"/>
                <a:gd name="connsiteX14" fmla="*/ 4475518 w 6100738"/>
                <a:gd name="connsiteY14" fmla="*/ 533399 h 1164826"/>
                <a:gd name="connsiteX15" fmla="*/ 4932718 w 6100738"/>
                <a:gd name="connsiteY15" fmla="*/ 914399 h 1164826"/>
                <a:gd name="connsiteX16" fmla="*/ 5313718 w 6100738"/>
                <a:gd name="connsiteY16" fmla="*/ 533399 h 1164826"/>
                <a:gd name="connsiteX17" fmla="*/ 5694718 w 6100738"/>
                <a:gd name="connsiteY17" fmla="*/ 838199 h 1164826"/>
                <a:gd name="connsiteX18" fmla="*/ 6075717 w 6100738"/>
                <a:gd name="connsiteY18" fmla="*/ 685799 h 1164826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99118 w 6100738"/>
                <a:gd name="connsiteY10" fmla="*/ 457199 h 1157817"/>
                <a:gd name="connsiteX11" fmla="*/ 3180118 w 6100738"/>
                <a:gd name="connsiteY11" fmla="*/ 914399 h 1157817"/>
                <a:gd name="connsiteX12" fmla="*/ 3540836 w 6100738"/>
                <a:gd name="connsiteY12" fmla="*/ 472017 h 1157817"/>
                <a:gd name="connsiteX13" fmla="*/ 3942118 w 6100738"/>
                <a:gd name="connsiteY13" fmla="*/ 914399 h 1157817"/>
                <a:gd name="connsiteX14" fmla="*/ 4475518 w 6100738"/>
                <a:gd name="connsiteY14" fmla="*/ 533399 h 1157817"/>
                <a:gd name="connsiteX15" fmla="*/ 4932718 w 6100738"/>
                <a:gd name="connsiteY15" fmla="*/ 914399 h 1157817"/>
                <a:gd name="connsiteX16" fmla="*/ 5313718 w 6100738"/>
                <a:gd name="connsiteY16" fmla="*/ 533399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80118 w 6100738"/>
                <a:gd name="connsiteY11" fmla="*/ 914399 h 1157817"/>
                <a:gd name="connsiteX12" fmla="*/ 3540836 w 6100738"/>
                <a:gd name="connsiteY12" fmla="*/ 472017 h 1157817"/>
                <a:gd name="connsiteX13" fmla="*/ 3942118 w 6100738"/>
                <a:gd name="connsiteY13" fmla="*/ 914399 h 1157817"/>
                <a:gd name="connsiteX14" fmla="*/ 4475518 w 6100738"/>
                <a:gd name="connsiteY14" fmla="*/ 533399 h 1157817"/>
                <a:gd name="connsiteX15" fmla="*/ 4932718 w 6100738"/>
                <a:gd name="connsiteY15" fmla="*/ 914399 h 1157817"/>
                <a:gd name="connsiteX16" fmla="*/ 5313718 w 6100738"/>
                <a:gd name="connsiteY16" fmla="*/ 533399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03917 w 6100738"/>
                <a:gd name="connsiteY11" fmla="*/ 990600 h 1157817"/>
                <a:gd name="connsiteX12" fmla="*/ 3540836 w 6100738"/>
                <a:gd name="connsiteY12" fmla="*/ 472017 h 1157817"/>
                <a:gd name="connsiteX13" fmla="*/ 3942118 w 6100738"/>
                <a:gd name="connsiteY13" fmla="*/ 914399 h 1157817"/>
                <a:gd name="connsiteX14" fmla="*/ 4475518 w 6100738"/>
                <a:gd name="connsiteY14" fmla="*/ 533399 h 1157817"/>
                <a:gd name="connsiteX15" fmla="*/ 4932718 w 6100738"/>
                <a:gd name="connsiteY15" fmla="*/ 914399 h 1157817"/>
                <a:gd name="connsiteX16" fmla="*/ 5313718 w 6100738"/>
                <a:gd name="connsiteY16" fmla="*/ 533399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03917 w 6100738"/>
                <a:gd name="connsiteY11" fmla="*/ 990600 h 1157817"/>
                <a:gd name="connsiteX12" fmla="*/ 3540836 w 6100738"/>
                <a:gd name="connsiteY12" fmla="*/ 472017 h 1157817"/>
                <a:gd name="connsiteX13" fmla="*/ 4018317 w 6100738"/>
                <a:gd name="connsiteY13" fmla="*/ 914400 h 1157817"/>
                <a:gd name="connsiteX14" fmla="*/ 4475518 w 6100738"/>
                <a:gd name="connsiteY14" fmla="*/ 533399 h 1157817"/>
                <a:gd name="connsiteX15" fmla="*/ 4932718 w 6100738"/>
                <a:gd name="connsiteY15" fmla="*/ 914399 h 1157817"/>
                <a:gd name="connsiteX16" fmla="*/ 5313718 w 6100738"/>
                <a:gd name="connsiteY16" fmla="*/ 533399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03917 w 6100738"/>
                <a:gd name="connsiteY11" fmla="*/ 990600 h 1157817"/>
                <a:gd name="connsiteX12" fmla="*/ 3540836 w 6100738"/>
                <a:gd name="connsiteY12" fmla="*/ 472017 h 1157817"/>
                <a:gd name="connsiteX13" fmla="*/ 4018317 w 6100738"/>
                <a:gd name="connsiteY13" fmla="*/ 914400 h 1157817"/>
                <a:gd name="connsiteX14" fmla="*/ 4627917 w 6100738"/>
                <a:gd name="connsiteY14" fmla="*/ 533400 h 1157817"/>
                <a:gd name="connsiteX15" fmla="*/ 4932718 w 6100738"/>
                <a:gd name="connsiteY15" fmla="*/ 914399 h 1157817"/>
                <a:gd name="connsiteX16" fmla="*/ 5313718 w 6100738"/>
                <a:gd name="connsiteY16" fmla="*/ 533399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03917 w 6100738"/>
                <a:gd name="connsiteY11" fmla="*/ 990600 h 1157817"/>
                <a:gd name="connsiteX12" fmla="*/ 3540836 w 6100738"/>
                <a:gd name="connsiteY12" fmla="*/ 472017 h 1157817"/>
                <a:gd name="connsiteX13" fmla="*/ 4018317 w 6100738"/>
                <a:gd name="connsiteY13" fmla="*/ 914400 h 1157817"/>
                <a:gd name="connsiteX14" fmla="*/ 4627917 w 6100738"/>
                <a:gd name="connsiteY14" fmla="*/ 533400 h 1157817"/>
                <a:gd name="connsiteX15" fmla="*/ 5008917 w 6100738"/>
                <a:gd name="connsiteY15" fmla="*/ 838200 h 1157817"/>
                <a:gd name="connsiteX16" fmla="*/ 5313718 w 6100738"/>
                <a:gd name="connsiteY16" fmla="*/ 533399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03917 w 6100738"/>
                <a:gd name="connsiteY11" fmla="*/ 990600 h 1157817"/>
                <a:gd name="connsiteX12" fmla="*/ 3540836 w 6100738"/>
                <a:gd name="connsiteY12" fmla="*/ 472017 h 1157817"/>
                <a:gd name="connsiteX13" fmla="*/ 4018317 w 6100738"/>
                <a:gd name="connsiteY13" fmla="*/ 914400 h 1157817"/>
                <a:gd name="connsiteX14" fmla="*/ 4627917 w 6100738"/>
                <a:gd name="connsiteY14" fmla="*/ 533400 h 1157817"/>
                <a:gd name="connsiteX15" fmla="*/ 5085117 w 6100738"/>
                <a:gd name="connsiteY15" fmla="*/ 914400 h 1157817"/>
                <a:gd name="connsiteX16" fmla="*/ 5313718 w 6100738"/>
                <a:gd name="connsiteY16" fmla="*/ 533399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03917 w 6100738"/>
                <a:gd name="connsiteY11" fmla="*/ 990600 h 1157817"/>
                <a:gd name="connsiteX12" fmla="*/ 3540836 w 6100738"/>
                <a:gd name="connsiteY12" fmla="*/ 472017 h 1157817"/>
                <a:gd name="connsiteX13" fmla="*/ 4018317 w 6100738"/>
                <a:gd name="connsiteY13" fmla="*/ 914400 h 1157817"/>
                <a:gd name="connsiteX14" fmla="*/ 4627917 w 6100738"/>
                <a:gd name="connsiteY14" fmla="*/ 533400 h 1157817"/>
                <a:gd name="connsiteX15" fmla="*/ 5085117 w 6100738"/>
                <a:gd name="connsiteY15" fmla="*/ 914400 h 1157817"/>
                <a:gd name="connsiteX16" fmla="*/ 5542317 w 6100738"/>
                <a:gd name="connsiteY16" fmla="*/ 609600 h 1157817"/>
                <a:gd name="connsiteX17" fmla="*/ 5694718 w 6100738"/>
                <a:gd name="connsiteY17" fmla="*/ 838199 h 1157817"/>
                <a:gd name="connsiteX18" fmla="*/ 6075717 w 6100738"/>
                <a:gd name="connsiteY18" fmla="*/ 685799 h 1157817"/>
                <a:gd name="connsiteX0" fmla="*/ 4930 w 6100738"/>
                <a:gd name="connsiteY0" fmla="*/ 609632 h 1157817"/>
                <a:gd name="connsiteX1" fmla="*/ 55918 w 6100738"/>
                <a:gd name="connsiteY1" fmla="*/ 611717 h 1157817"/>
                <a:gd name="connsiteX2" fmla="*/ 340436 w 6100738"/>
                <a:gd name="connsiteY2" fmla="*/ 91017 h 1157817"/>
                <a:gd name="connsiteX3" fmla="*/ 569036 w 6100738"/>
                <a:gd name="connsiteY3" fmla="*/ 1157817 h 1157817"/>
                <a:gd name="connsiteX4" fmla="*/ 873836 w 6100738"/>
                <a:gd name="connsiteY4" fmla="*/ 91017 h 1157817"/>
                <a:gd name="connsiteX5" fmla="*/ 1110398 w 6100738"/>
                <a:gd name="connsiteY5" fmla="*/ 1141895 h 1157817"/>
                <a:gd name="connsiteX6" fmla="*/ 1427517 w 6100738"/>
                <a:gd name="connsiteY6" fmla="*/ 152399 h 1157817"/>
                <a:gd name="connsiteX7" fmla="*/ 1712036 w 6100738"/>
                <a:gd name="connsiteY7" fmla="*/ 1081617 h 1157817"/>
                <a:gd name="connsiteX8" fmla="*/ 2037117 w 6100738"/>
                <a:gd name="connsiteY8" fmla="*/ 304799 h 1157817"/>
                <a:gd name="connsiteX9" fmla="*/ 2397836 w 6100738"/>
                <a:gd name="connsiteY9" fmla="*/ 1005417 h 1157817"/>
                <a:gd name="connsiteX10" fmla="*/ 2722917 w 6100738"/>
                <a:gd name="connsiteY10" fmla="*/ 381000 h 1157817"/>
                <a:gd name="connsiteX11" fmla="*/ 3103917 w 6100738"/>
                <a:gd name="connsiteY11" fmla="*/ 990600 h 1157817"/>
                <a:gd name="connsiteX12" fmla="*/ 3540836 w 6100738"/>
                <a:gd name="connsiteY12" fmla="*/ 472017 h 1157817"/>
                <a:gd name="connsiteX13" fmla="*/ 4018317 w 6100738"/>
                <a:gd name="connsiteY13" fmla="*/ 914400 h 1157817"/>
                <a:gd name="connsiteX14" fmla="*/ 4627917 w 6100738"/>
                <a:gd name="connsiteY14" fmla="*/ 533400 h 1157817"/>
                <a:gd name="connsiteX15" fmla="*/ 5085117 w 6100738"/>
                <a:gd name="connsiteY15" fmla="*/ 914400 h 1157817"/>
                <a:gd name="connsiteX16" fmla="*/ 5542317 w 6100738"/>
                <a:gd name="connsiteY16" fmla="*/ 609600 h 1157817"/>
                <a:gd name="connsiteX17" fmla="*/ 5923317 w 6100738"/>
                <a:gd name="connsiteY17" fmla="*/ 838200 h 1157817"/>
                <a:gd name="connsiteX18" fmla="*/ 6075717 w 6100738"/>
                <a:gd name="connsiteY18" fmla="*/ 685799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799 h 1157817"/>
                <a:gd name="connsiteX9" fmla="*/ 2397836 w 6253138"/>
                <a:gd name="connsiteY9" fmla="*/ 1005417 h 1157817"/>
                <a:gd name="connsiteX10" fmla="*/ 2722917 w 6253138"/>
                <a:gd name="connsiteY10" fmla="*/ 381000 h 1157817"/>
                <a:gd name="connsiteX11" fmla="*/ 3103917 w 6253138"/>
                <a:gd name="connsiteY11" fmla="*/ 990600 h 1157817"/>
                <a:gd name="connsiteX12" fmla="*/ 3540836 w 6253138"/>
                <a:gd name="connsiteY12" fmla="*/ 472017 h 1157817"/>
                <a:gd name="connsiteX13" fmla="*/ 4018317 w 6253138"/>
                <a:gd name="connsiteY13" fmla="*/ 914400 h 1157817"/>
                <a:gd name="connsiteX14" fmla="*/ 4627917 w 6253138"/>
                <a:gd name="connsiteY14" fmla="*/ 533400 h 1157817"/>
                <a:gd name="connsiteX15" fmla="*/ 5085117 w 6253138"/>
                <a:gd name="connsiteY15" fmla="*/ 9144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799 h 1157817"/>
                <a:gd name="connsiteX9" fmla="*/ 2397836 w 6253138"/>
                <a:gd name="connsiteY9" fmla="*/ 1005417 h 1157817"/>
                <a:gd name="connsiteX10" fmla="*/ 2722917 w 6253138"/>
                <a:gd name="connsiteY10" fmla="*/ 381000 h 1157817"/>
                <a:gd name="connsiteX11" fmla="*/ 3103917 w 6253138"/>
                <a:gd name="connsiteY11" fmla="*/ 990600 h 1157817"/>
                <a:gd name="connsiteX12" fmla="*/ 3540836 w 6253138"/>
                <a:gd name="connsiteY12" fmla="*/ 472017 h 1157817"/>
                <a:gd name="connsiteX13" fmla="*/ 4094517 w 6253138"/>
                <a:gd name="connsiteY13" fmla="*/ 914400 h 1157817"/>
                <a:gd name="connsiteX14" fmla="*/ 4627917 w 6253138"/>
                <a:gd name="connsiteY14" fmla="*/ 533400 h 1157817"/>
                <a:gd name="connsiteX15" fmla="*/ 5085117 w 6253138"/>
                <a:gd name="connsiteY15" fmla="*/ 9144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799 h 1157817"/>
                <a:gd name="connsiteX9" fmla="*/ 2397836 w 6253138"/>
                <a:gd name="connsiteY9" fmla="*/ 1005417 h 1157817"/>
                <a:gd name="connsiteX10" fmla="*/ 2722917 w 6253138"/>
                <a:gd name="connsiteY10" fmla="*/ 381000 h 1157817"/>
                <a:gd name="connsiteX11" fmla="*/ 3103917 w 6253138"/>
                <a:gd name="connsiteY11" fmla="*/ 990600 h 1157817"/>
                <a:gd name="connsiteX12" fmla="*/ 3540836 w 6253138"/>
                <a:gd name="connsiteY12" fmla="*/ 472017 h 1157817"/>
                <a:gd name="connsiteX13" fmla="*/ 4094517 w 6253138"/>
                <a:gd name="connsiteY13" fmla="*/ 9144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799 h 1157817"/>
                <a:gd name="connsiteX9" fmla="*/ 2397836 w 6253138"/>
                <a:gd name="connsiteY9" fmla="*/ 1005417 h 1157817"/>
                <a:gd name="connsiteX10" fmla="*/ 2722917 w 6253138"/>
                <a:gd name="connsiteY10" fmla="*/ 381000 h 1157817"/>
                <a:gd name="connsiteX11" fmla="*/ 3103917 w 6253138"/>
                <a:gd name="connsiteY11" fmla="*/ 914400 h 1157817"/>
                <a:gd name="connsiteX12" fmla="*/ 3540836 w 6253138"/>
                <a:gd name="connsiteY12" fmla="*/ 472017 h 1157817"/>
                <a:gd name="connsiteX13" fmla="*/ 4094517 w 6253138"/>
                <a:gd name="connsiteY13" fmla="*/ 9144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799 h 1157817"/>
                <a:gd name="connsiteX9" fmla="*/ 2397836 w 6253138"/>
                <a:gd name="connsiteY9" fmla="*/ 1005417 h 1157817"/>
                <a:gd name="connsiteX10" fmla="*/ 2722917 w 6253138"/>
                <a:gd name="connsiteY10" fmla="*/ 381000 h 1157817"/>
                <a:gd name="connsiteX11" fmla="*/ 3103917 w 6253138"/>
                <a:gd name="connsiteY11" fmla="*/ 9144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1960917 w 6253138"/>
                <a:gd name="connsiteY8" fmla="*/ 304800 h 1157817"/>
                <a:gd name="connsiteX9" fmla="*/ 2397836 w 6253138"/>
                <a:gd name="connsiteY9" fmla="*/ 1005417 h 1157817"/>
                <a:gd name="connsiteX10" fmla="*/ 2722917 w 6253138"/>
                <a:gd name="connsiteY10" fmla="*/ 381000 h 1157817"/>
                <a:gd name="connsiteX11" fmla="*/ 3103917 w 6253138"/>
                <a:gd name="connsiteY11" fmla="*/ 9144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1960917 w 6253138"/>
                <a:gd name="connsiteY8" fmla="*/ 304800 h 1157817"/>
                <a:gd name="connsiteX9" fmla="*/ 2341917 w 6253138"/>
                <a:gd name="connsiteY9" fmla="*/ 990600 h 1157817"/>
                <a:gd name="connsiteX10" fmla="*/ 2722917 w 6253138"/>
                <a:gd name="connsiteY10" fmla="*/ 381000 h 1157817"/>
                <a:gd name="connsiteX11" fmla="*/ 3103917 w 6253138"/>
                <a:gd name="connsiteY11" fmla="*/ 9144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341917 w 6253138"/>
                <a:gd name="connsiteY9" fmla="*/ 990600 h 1157817"/>
                <a:gd name="connsiteX10" fmla="*/ 2722917 w 6253138"/>
                <a:gd name="connsiteY10" fmla="*/ 381000 h 1157817"/>
                <a:gd name="connsiteX11" fmla="*/ 3103917 w 6253138"/>
                <a:gd name="connsiteY11" fmla="*/ 9144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722917 w 6253138"/>
                <a:gd name="connsiteY10" fmla="*/ 381000 h 1157817"/>
                <a:gd name="connsiteX11" fmla="*/ 3103917 w 6253138"/>
                <a:gd name="connsiteY11" fmla="*/ 9144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799117 w 6253138"/>
                <a:gd name="connsiteY10" fmla="*/ 381000 h 1157817"/>
                <a:gd name="connsiteX11" fmla="*/ 3103917 w 6253138"/>
                <a:gd name="connsiteY11" fmla="*/ 9144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799117 w 6253138"/>
                <a:gd name="connsiteY10" fmla="*/ 381000 h 1157817"/>
                <a:gd name="connsiteX11" fmla="*/ 3256317 w 6253138"/>
                <a:gd name="connsiteY11" fmla="*/ 9906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256317 w 6253138"/>
                <a:gd name="connsiteY11" fmla="*/ 9906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332517 w 6253138"/>
                <a:gd name="connsiteY11" fmla="*/ 990600 h 1157817"/>
                <a:gd name="connsiteX12" fmla="*/ 3540836 w 6253138"/>
                <a:gd name="connsiteY12" fmla="*/ 472017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332517 w 6253138"/>
                <a:gd name="connsiteY11" fmla="*/ 990600 h 1157817"/>
                <a:gd name="connsiteX12" fmla="*/ 3789717 w 6253138"/>
                <a:gd name="connsiteY12" fmla="*/ 457200 h 1157817"/>
                <a:gd name="connsiteX13" fmla="*/ 4094517 w 6253138"/>
                <a:gd name="connsiteY13" fmla="*/ 8382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332517 w 6253138"/>
                <a:gd name="connsiteY11" fmla="*/ 990600 h 1157817"/>
                <a:gd name="connsiteX12" fmla="*/ 3789717 w 6253138"/>
                <a:gd name="connsiteY12" fmla="*/ 457200 h 1157817"/>
                <a:gd name="connsiteX13" fmla="*/ 4323117 w 6253138"/>
                <a:gd name="connsiteY13" fmla="*/ 914400 h 1157817"/>
                <a:gd name="connsiteX14" fmla="*/ 46279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332517 w 6253138"/>
                <a:gd name="connsiteY11" fmla="*/ 990600 h 1157817"/>
                <a:gd name="connsiteX12" fmla="*/ 3789717 w 6253138"/>
                <a:gd name="connsiteY12" fmla="*/ 457200 h 1157817"/>
                <a:gd name="connsiteX13" fmla="*/ 4323117 w 6253138"/>
                <a:gd name="connsiteY13" fmla="*/ 914400 h 1157817"/>
                <a:gd name="connsiteX14" fmla="*/ 4932717 w 6253138"/>
                <a:gd name="connsiteY14" fmla="*/ 533400 h 1157817"/>
                <a:gd name="connsiteX15" fmla="*/ 50851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332517 w 6253138"/>
                <a:gd name="connsiteY11" fmla="*/ 990600 h 1157817"/>
                <a:gd name="connsiteX12" fmla="*/ 3789717 w 6253138"/>
                <a:gd name="connsiteY12" fmla="*/ 457200 h 1157817"/>
                <a:gd name="connsiteX13" fmla="*/ 4323117 w 6253138"/>
                <a:gd name="connsiteY13" fmla="*/ 914400 h 1157817"/>
                <a:gd name="connsiteX14" fmla="*/ 4932717 w 6253138"/>
                <a:gd name="connsiteY14" fmla="*/ 533400 h 1157817"/>
                <a:gd name="connsiteX15" fmla="*/ 5389917 w 6253138"/>
                <a:gd name="connsiteY15" fmla="*/ 838200 h 1157817"/>
                <a:gd name="connsiteX16" fmla="*/ 55423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332517 w 6253138"/>
                <a:gd name="connsiteY11" fmla="*/ 990600 h 1157817"/>
                <a:gd name="connsiteX12" fmla="*/ 3789717 w 6253138"/>
                <a:gd name="connsiteY12" fmla="*/ 457200 h 1157817"/>
                <a:gd name="connsiteX13" fmla="*/ 4323117 w 6253138"/>
                <a:gd name="connsiteY13" fmla="*/ 914400 h 1157817"/>
                <a:gd name="connsiteX14" fmla="*/ 4932717 w 6253138"/>
                <a:gd name="connsiteY14" fmla="*/ 533400 h 1157817"/>
                <a:gd name="connsiteX15" fmla="*/ 5389917 w 6253138"/>
                <a:gd name="connsiteY15" fmla="*/ 838200 h 1157817"/>
                <a:gd name="connsiteX16" fmla="*/ 5770917 w 6253138"/>
                <a:gd name="connsiteY16" fmla="*/ 609600 h 1157817"/>
                <a:gd name="connsiteX17" fmla="*/ 59233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253138"/>
                <a:gd name="connsiteY0" fmla="*/ 609632 h 1157817"/>
                <a:gd name="connsiteX1" fmla="*/ 55918 w 6253138"/>
                <a:gd name="connsiteY1" fmla="*/ 611717 h 1157817"/>
                <a:gd name="connsiteX2" fmla="*/ 340436 w 6253138"/>
                <a:gd name="connsiteY2" fmla="*/ 91017 h 1157817"/>
                <a:gd name="connsiteX3" fmla="*/ 569036 w 6253138"/>
                <a:gd name="connsiteY3" fmla="*/ 1157817 h 1157817"/>
                <a:gd name="connsiteX4" fmla="*/ 873836 w 6253138"/>
                <a:gd name="connsiteY4" fmla="*/ 91017 h 1157817"/>
                <a:gd name="connsiteX5" fmla="*/ 1110398 w 6253138"/>
                <a:gd name="connsiteY5" fmla="*/ 1141895 h 1157817"/>
                <a:gd name="connsiteX6" fmla="*/ 1427517 w 6253138"/>
                <a:gd name="connsiteY6" fmla="*/ 152399 h 1157817"/>
                <a:gd name="connsiteX7" fmla="*/ 1712036 w 6253138"/>
                <a:gd name="connsiteY7" fmla="*/ 1081617 h 1157817"/>
                <a:gd name="connsiteX8" fmla="*/ 2037117 w 6253138"/>
                <a:gd name="connsiteY8" fmla="*/ 304800 h 1157817"/>
                <a:gd name="connsiteX9" fmla="*/ 2418117 w 6253138"/>
                <a:gd name="connsiteY9" fmla="*/ 990600 h 1157817"/>
                <a:gd name="connsiteX10" fmla="*/ 2875317 w 6253138"/>
                <a:gd name="connsiteY10" fmla="*/ 381000 h 1157817"/>
                <a:gd name="connsiteX11" fmla="*/ 3332517 w 6253138"/>
                <a:gd name="connsiteY11" fmla="*/ 990600 h 1157817"/>
                <a:gd name="connsiteX12" fmla="*/ 3789717 w 6253138"/>
                <a:gd name="connsiteY12" fmla="*/ 457200 h 1157817"/>
                <a:gd name="connsiteX13" fmla="*/ 4323117 w 6253138"/>
                <a:gd name="connsiteY13" fmla="*/ 914400 h 1157817"/>
                <a:gd name="connsiteX14" fmla="*/ 4932717 w 6253138"/>
                <a:gd name="connsiteY14" fmla="*/ 533400 h 1157817"/>
                <a:gd name="connsiteX15" fmla="*/ 5389917 w 6253138"/>
                <a:gd name="connsiteY15" fmla="*/ 838200 h 1157817"/>
                <a:gd name="connsiteX16" fmla="*/ 5770917 w 6253138"/>
                <a:gd name="connsiteY16" fmla="*/ 609600 h 1157817"/>
                <a:gd name="connsiteX17" fmla="*/ 6151917 w 6253138"/>
                <a:gd name="connsiteY17" fmla="*/ 838200 h 1157817"/>
                <a:gd name="connsiteX18" fmla="*/ 6228117 w 6253138"/>
                <a:gd name="connsiteY18" fmla="*/ 685800 h 1157817"/>
                <a:gd name="connsiteX0" fmla="*/ 4930 w 6405538"/>
                <a:gd name="connsiteY0" fmla="*/ 609632 h 1157817"/>
                <a:gd name="connsiteX1" fmla="*/ 55918 w 6405538"/>
                <a:gd name="connsiteY1" fmla="*/ 611717 h 1157817"/>
                <a:gd name="connsiteX2" fmla="*/ 340436 w 6405538"/>
                <a:gd name="connsiteY2" fmla="*/ 91017 h 1157817"/>
                <a:gd name="connsiteX3" fmla="*/ 569036 w 6405538"/>
                <a:gd name="connsiteY3" fmla="*/ 1157817 h 1157817"/>
                <a:gd name="connsiteX4" fmla="*/ 873836 w 6405538"/>
                <a:gd name="connsiteY4" fmla="*/ 91017 h 1157817"/>
                <a:gd name="connsiteX5" fmla="*/ 1110398 w 6405538"/>
                <a:gd name="connsiteY5" fmla="*/ 1141895 h 1157817"/>
                <a:gd name="connsiteX6" fmla="*/ 1427517 w 6405538"/>
                <a:gd name="connsiteY6" fmla="*/ 152399 h 1157817"/>
                <a:gd name="connsiteX7" fmla="*/ 1712036 w 6405538"/>
                <a:gd name="connsiteY7" fmla="*/ 1081617 h 1157817"/>
                <a:gd name="connsiteX8" fmla="*/ 2037117 w 6405538"/>
                <a:gd name="connsiteY8" fmla="*/ 304800 h 1157817"/>
                <a:gd name="connsiteX9" fmla="*/ 2418117 w 6405538"/>
                <a:gd name="connsiteY9" fmla="*/ 990600 h 1157817"/>
                <a:gd name="connsiteX10" fmla="*/ 2875317 w 6405538"/>
                <a:gd name="connsiteY10" fmla="*/ 381000 h 1157817"/>
                <a:gd name="connsiteX11" fmla="*/ 3332517 w 6405538"/>
                <a:gd name="connsiteY11" fmla="*/ 990600 h 1157817"/>
                <a:gd name="connsiteX12" fmla="*/ 3789717 w 6405538"/>
                <a:gd name="connsiteY12" fmla="*/ 457200 h 1157817"/>
                <a:gd name="connsiteX13" fmla="*/ 4323117 w 6405538"/>
                <a:gd name="connsiteY13" fmla="*/ 914400 h 1157817"/>
                <a:gd name="connsiteX14" fmla="*/ 4932717 w 6405538"/>
                <a:gd name="connsiteY14" fmla="*/ 533400 h 1157817"/>
                <a:gd name="connsiteX15" fmla="*/ 5389917 w 6405538"/>
                <a:gd name="connsiteY15" fmla="*/ 838200 h 1157817"/>
                <a:gd name="connsiteX16" fmla="*/ 5770917 w 6405538"/>
                <a:gd name="connsiteY16" fmla="*/ 609600 h 1157817"/>
                <a:gd name="connsiteX17" fmla="*/ 6151917 w 6405538"/>
                <a:gd name="connsiteY17" fmla="*/ 838200 h 1157817"/>
                <a:gd name="connsiteX18" fmla="*/ 6380517 w 6405538"/>
                <a:gd name="connsiteY18" fmla="*/ 762000 h 1157817"/>
                <a:gd name="connsiteX0" fmla="*/ 4930 w 6405538"/>
                <a:gd name="connsiteY0" fmla="*/ 609632 h 1157817"/>
                <a:gd name="connsiteX1" fmla="*/ 55918 w 6405538"/>
                <a:gd name="connsiteY1" fmla="*/ 611717 h 1157817"/>
                <a:gd name="connsiteX2" fmla="*/ 340436 w 6405538"/>
                <a:gd name="connsiteY2" fmla="*/ 91017 h 1157817"/>
                <a:gd name="connsiteX3" fmla="*/ 569036 w 6405538"/>
                <a:gd name="connsiteY3" fmla="*/ 1157817 h 1157817"/>
                <a:gd name="connsiteX4" fmla="*/ 873836 w 6405538"/>
                <a:gd name="connsiteY4" fmla="*/ 91017 h 1157817"/>
                <a:gd name="connsiteX5" fmla="*/ 1110398 w 6405538"/>
                <a:gd name="connsiteY5" fmla="*/ 1141895 h 1157817"/>
                <a:gd name="connsiteX6" fmla="*/ 1427517 w 6405538"/>
                <a:gd name="connsiteY6" fmla="*/ 152399 h 1157817"/>
                <a:gd name="connsiteX7" fmla="*/ 1712036 w 6405538"/>
                <a:gd name="connsiteY7" fmla="*/ 1081617 h 1157817"/>
                <a:gd name="connsiteX8" fmla="*/ 2037117 w 6405538"/>
                <a:gd name="connsiteY8" fmla="*/ 304800 h 1157817"/>
                <a:gd name="connsiteX9" fmla="*/ 2418117 w 6405538"/>
                <a:gd name="connsiteY9" fmla="*/ 990600 h 1157817"/>
                <a:gd name="connsiteX10" fmla="*/ 2875317 w 6405538"/>
                <a:gd name="connsiteY10" fmla="*/ 381000 h 1157817"/>
                <a:gd name="connsiteX11" fmla="*/ 3332517 w 6405538"/>
                <a:gd name="connsiteY11" fmla="*/ 990600 h 1157817"/>
                <a:gd name="connsiteX12" fmla="*/ 3789717 w 6405538"/>
                <a:gd name="connsiteY12" fmla="*/ 457200 h 1157817"/>
                <a:gd name="connsiteX13" fmla="*/ 4323117 w 6405538"/>
                <a:gd name="connsiteY13" fmla="*/ 914400 h 1157817"/>
                <a:gd name="connsiteX14" fmla="*/ 4856517 w 6405538"/>
                <a:gd name="connsiteY14" fmla="*/ 533400 h 1157817"/>
                <a:gd name="connsiteX15" fmla="*/ 5389917 w 6405538"/>
                <a:gd name="connsiteY15" fmla="*/ 838200 h 1157817"/>
                <a:gd name="connsiteX16" fmla="*/ 5770917 w 6405538"/>
                <a:gd name="connsiteY16" fmla="*/ 609600 h 1157817"/>
                <a:gd name="connsiteX17" fmla="*/ 6151917 w 6405538"/>
                <a:gd name="connsiteY17" fmla="*/ 838200 h 1157817"/>
                <a:gd name="connsiteX18" fmla="*/ 6380517 w 6405538"/>
                <a:gd name="connsiteY18" fmla="*/ 762000 h 1157817"/>
                <a:gd name="connsiteX0" fmla="*/ 4930 w 6405538"/>
                <a:gd name="connsiteY0" fmla="*/ 609632 h 1157817"/>
                <a:gd name="connsiteX1" fmla="*/ 55918 w 6405538"/>
                <a:gd name="connsiteY1" fmla="*/ 611717 h 1157817"/>
                <a:gd name="connsiteX2" fmla="*/ 340436 w 6405538"/>
                <a:gd name="connsiteY2" fmla="*/ 91017 h 1157817"/>
                <a:gd name="connsiteX3" fmla="*/ 569036 w 6405538"/>
                <a:gd name="connsiteY3" fmla="*/ 1157817 h 1157817"/>
                <a:gd name="connsiteX4" fmla="*/ 873836 w 6405538"/>
                <a:gd name="connsiteY4" fmla="*/ 91017 h 1157817"/>
                <a:gd name="connsiteX5" fmla="*/ 1110398 w 6405538"/>
                <a:gd name="connsiteY5" fmla="*/ 1141895 h 1157817"/>
                <a:gd name="connsiteX6" fmla="*/ 1427517 w 6405538"/>
                <a:gd name="connsiteY6" fmla="*/ 152399 h 1157817"/>
                <a:gd name="connsiteX7" fmla="*/ 1712036 w 6405538"/>
                <a:gd name="connsiteY7" fmla="*/ 1081617 h 1157817"/>
                <a:gd name="connsiteX8" fmla="*/ 2037117 w 6405538"/>
                <a:gd name="connsiteY8" fmla="*/ 304800 h 1157817"/>
                <a:gd name="connsiteX9" fmla="*/ 2418117 w 6405538"/>
                <a:gd name="connsiteY9" fmla="*/ 990600 h 1157817"/>
                <a:gd name="connsiteX10" fmla="*/ 2875317 w 6405538"/>
                <a:gd name="connsiteY10" fmla="*/ 381000 h 1157817"/>
                <a:gd name="connsiteX11" fmla="*/ 3332517 w 6405538"/>
                <a:gd name="connsiteY11" fmla="*/ 990600 h 1157817"/>
                <a:gd name="connsiteX12" fmla="*/ 3789717 w 6405538"/>
                <a:gd name="connsiteY12" fmla="*/ 457200 h 1157817"/>
                <a:gd name="connsiteX13" fmla="*/ 4323117 w 6405538"/>
                <a:gd name="connsiteY13" fmla="*/ 914400 h 1157817"/>
                <a:gd name="connsiteX14" fmla="*/ 4856517 w 6405538"/>
                <a:gd name="connsiteY14" fmla="*/ 533400 h 1157817"/>
                <a:gd name="connsiteX15" fmla="*/ 5389917 w 6405538"/>
                <a:gd name="connsiteY15" fmla="*/ 838200 h 1157817"/>
                <a:gd name="connsiteX16" fmla="*/ 5770917 w 6405538"/>
                <a:gd name="connsiteY16" fmla="*/ 609600 h 1157817"/>
                <a:gd name="connsiteX17" fmla="*/ 6151917 w 6405538"/>
                <a:gd name="connsiteY17" fmla="*/ 838200 h 1157817"/>
                <a:gd name="connsiteX18" fmla="*/ 6380517 w 6405538"/>
                <a:gd name="connsiteY18" fmla="*/ 762000 h 1157817"/>
                <a:gd name="connsiteX0" fmla="*/ 4930 w 6481738"/>
                <a:gd name="connsiteY0" fmla="*/ 609632 h 1157817"/>
                <a:gd name="connsiteX1" fmla="*/ 55918 w 6481738"/>
                <a:gd name="connsiteY1" fmla="*/ 611717 h 1157817"/>
                <a:gd name="connsiteX2" fmla="*/ 340436 w 6481738"/>
                <a:gd name="connsiteY2" fmla="*/ 91017 h 1157817"/>
                <a:gd name="connsiteX3" fmla="*/ 569036 w 6481738"/>
                <a:gd name="connsiteY3" fmla="*/ 1157817 h 1157817"/>
                <a:gd name="connsiteX4" fmla="*/ 873836 w 6481738"/>
                <a:gd name="connsiteY4" fmla="*/ 91017 h 1157817"/>
                <a:gd name="connsiteX5" fmla="*/ 1110398 w 6481738"/>
                <a:gd name="connsiteY5" fmla="*/ 1141895 h 1157817"/>
                <a:gd name="connsiteX6" fmla="*/ 1427517 w 6481738"/>
                <a:gd name="connsiteY6" fmla="*/ 152399 h 1157817"/>
                <a:gd name="connsiteX7" fmla="*/ 1712036 w 6481738"/>
                <a:gd name="connsiteY7" fmla="*/ 1081617 h 1157817"/>
                <a:gd name="connsiteX8" fmla="*/ 2037117 w 6481738"/>
                <a:gd name="connsiteY8" fmla="*/ 304800 h 1157817"/>
                <a:gd name="connsiteX9" fmla="*/ 2418117 w 6481738"/>
                <a:gd name="connsiteY9" fmla="*/ 990600 h 1157817"/>
                <a:gd name="connsiteX10" fmla="*/ 2875317 w 6481738"/>
                <a:gd name="connsiteY10" fmla="*/ 381000 h 1157817"/>
                <a:gd name="connsiteX11" fmla="*/ 3332517 w 6481738"/>
                <a:gd name="connsiteY11" fmla="*/ 990600 h 1157817"/>
                <a:gd name="connsiteX12" fmla="*/ 3789717 w 6481738"/>
                <a:gd name="connsiteY12" fmla="*/ 457200 h 1157817"/>
                <a:gd name="connsiteX13" fmla="*/ 4323117 w 6481738"/>
                <a:gd name="connsiteY13" fmla="*/ 914400 h 1157817"/>
                <a:gd name="connsiteX14" fmla="*/ 4856517 w 6481738"/>
                <a:gd name="connsiteY14" fmla="*/ 533400 h 1157817"/>
                <a:gd name="connsiteX15" fmla="*/ 5389917 w 6481738"/>
                <a:gd name="connsiteY15" fmla="*/ 838200 h 1157817"/>
                <a:gd name="connsiteX16" fmla="*/ 5770917 w 6481738"/>
                <a:gd name="connsiteY16" fmla="*/ 609600 h 1157817"/>
                <a:gd name="connsiteX17" fmla="*/ 6151917 w 6481738"/>
                <a:gd name="connsiteY17" fmla="*/ 838200 h 1157817"/>
                <a:gd name="connsiteX18" fmla="*/ 6456717 w 6481738"/>
                <a:gd name="connsiteY18" fmla="*/ 762000 h 1157817"/>
                <a:gd name="connsiteX0" fmla="*/ 4930 w 6405538"/>
                <a:gd name="connsiteY0" fmla="*/ 609632 h 1157817"/>
                <a:gd name="connsiteX1" fmla="*/ 55918 w 6405538"/>
                <a:gd name="connsiteY1" fmla="*/ 611717 h 1157817"/>
                <a:gd name="connsiteX2" fmla="*/ 340436 w 6405538"/>
                <a:gd name="connsiteY2" fmla="*/ 91017 h 1157817"/>
                <a:gd name="connsiteX3" fmla="*/ 569036 w 6405538"/>
                <a:gd name="connsiteY3" fmla="*/ 1157817 h 1157817"/>
                <a:gd name="connsiteX4" fmla="*/ 873836 w 6405538"/>
                <a:gd name="connsiteY4" fmla="*/ 91017 h 1157817"/>
                <a:gd name="connsiteX5" fmla="*/ 1110398 w 6405538"/>
                <a:gd name="connsiteY5" fmla="*/ 1141895 h 1157817"/>
                <a:gd name="connsiteX6" fmla="*/ 1427517 w 6405538"/>
                <a:gd name="connsiteY6" fmla="*/ 152399 h 1157817"/>
                <a:gd name="connsiteX7" fmla="*/ 1712036 w 6405538"/>
                <a:gd name="connsiteY7" fmla="*/ 1081617 h 1157817"/>
                <a:gd name="connsiteX8" fmla="*/ 2037117 w 6405538"/>
                <a:gd name="connsiteY8" fmla="*/ 304800 h 1157817"/>
                <a:gd name="connsiteX9" fmla="*/ 2418117 w 6405538"/>
                <a:gd name="connsiteY9" fmla="*/ 990600 h 1157817"/>
                <a:gd name="connsiteX10" fmla="*/ 2875317 w 6405538"/>
                <a:gd name="connsiteY10" fmla="*/ 381000 h 1157817"/>
                <a:gd name="connsiteX11" fmla="*/ 3332517 w 6405538"/>
                <a:gd name="connsiteY11" fmla="*/ 990600 h 1157817"/>
                <a:gd name="connsiteX12" fmla="*/ 3789717 w 6405538"/>
                <a:gd name="connsiteY12" fmla="*/ 457200 h 1157817"/>
                <a:gd name="connsiteX13" fmla="*/ 4323117 w 6405538"/>
                <a:gd name="connsiteY13" fmla="*/ 914400 h 1157817"/>
                <a:gd name="connsiteX14" fmla="*/ 4856517 w 6405538"/>
                <a:gd name="connsiteY14" fmla="*/ 533400 h 1157817"/>
                <a:gd name="connsiteX15" fmla="*/ 5389917 w 6405538"/>
                <a:gd name="connsiteY15" fmla="*/ 838200 h 1157817"/>
                <a:gd name="connsiteX16" fmla="*/ 5770917 w 6405538"/>
                <a:gd name="connsiteY16" fmla="*/ 609600 h 1157817"/>
                <a:gd name="connsiteX17" fmla="*/ 6151917 w 6405538"/>
                <a:gd name="connsiteY17" fmla="*/ 838200 h 1157817"/>
                <a:gd name="connsiteX18" fmla="*/ 6380517 w 6405538"/>
                <a:gd name="connsiteY18" fmla="*/ 609600 h 1157817"/>
                <a:gd name="connsiteX0" fmla="*/ 4930 w 6405538"/>
                <a:gd name="connsiteY0" fmla="*/ 609632 h 1160286"/>
                <a:gd name="connsiteX1" fmla="*/ 55918 w 6405538"/>
                <a:gd name="connsiteY1" fmla="*/ 611717 h 1160286"/>
                <a:gd name="connsiteX2" fmla="*/ 340436 w 6405538"/>
                <a:gd name="connsiteY2" fmla="*/ 91017 h 1160286"/>
                <a:gd name="connsiteX3" fmla="*/ 569036 w 6405538"/>
                <a:gd name="connsiteY3" fmla="*/ 1157817 h 1160286"/>
                <a:gd name="connsiteX4" fmla="*/ 817917 w 6405538"/>
                <a:gd name="connsiteY4" fmla="*/ 76200 h 1160286"/>
                <a:gd name="connsiteX5" fmla="*/ 1110398 w 6405538"/>
                <a:gd name="connsiteY5" fmla="*/ 1141895 h 1160286"/>
                <a:gd name="connsiteX6" fmla="*/ 1427517 w 6405538"/>
                <a:gd name="connsiteY6" fmla="*/ 152399 h 1160286"/>
                <a:gd name="connsiteX7" fmla="*/ 1712036 w 6405538"/>
                <a:gd name="connsiteY7" fmla="*/ 1081617 h 1160286"/>
                <a:gd name="connsiteX8" fmla="*/ 2037117 w 6405538"/>
                <a:gd name="connsiteY8" fmla="*/ 304800 h 1160286"/>
                <a:gd name="connsiteX9" fmla="*/ 2418117 w 6405538"/>
                <a:gd name="connsiteY9" fmla="*/ 990600 h 1160286"/>
                <a:gd name="connsiteX10" fmla="*/ 2875317 w 6405538"/>
                <a:gd name="connsiteY10" fmla="*/ 381000 h 1160286"/>
                <a:gd name="connsiteX11" fmla="*/ 3332517 w 6405538"/>
                <a:gd name="connsiteY11" fmla="*/ 990600 h 1160286"/>
                <a:gd name="connsiteX12" fmla="*/ 3789717 w 6405538"/>
                <a:gd name="connsiteY12" fmla="*/ 457200 h 1160286"/>
                <a:gd name="connsiteX13" fmla="*/ 4323117 w 6405538"/>
                <a:gd name="connsiteY13" fmla="*/ 914400 h 1160286"/>
                <a:gd name="connsiteX14" fmla="*/ 4856517 w 6405538"/>
                <a:gd name="connsiteY14" fmla="*/ 533400 h 1160286"/>
                <a:gd name="connsiteX15" fmla="*/ 5389917 w 6405538"/>
                <a:gd name="connsiteY15" fmla="*/ 838200 h 1160286"/>
                <a:gd name="connsiteX16" fmla="*/ 5770917 w 6405538"/>
                <a:gd name="connsiteY16" fmla="*/ 609600 h 1160286"/>
                <a:gd name="connsiteX17" fmla="*/ 6151917 w 6405538"/>
                <a:gd name="connsiteY17" fmla="*/ 838200 h 1160286"/>
                <a:gd name="connsiteX18" fmla="*/ 6380517 w 6405538"/>
                <a:gd name="connsiteY18" fmla="*/ 609600 h 1160286"/>
                <a:gd name="connsiteX0" fmla="*/ 0 w 6400608"/>
                <a:gd name="connsiteY0" fmla="*/ 609985 h 1160639"/>
                <a:gd name="connsiteX1" fmla="*/ 127187 w 6400608"/>
                <a:gd name="connsiteY1" fmla="*/ 609952 h 1160639"/>
                <a:gd name="connsiteX2" fmla="*/ 335506 w 6400608"/>
                <a:gd name="connsiteY2" fmla="*/ 91370 h 1160639"/>
                <a:gd name="connsiteX3" fmla="*/ 564106 w 6400608"/>
                <a:gd name="connsiteY3" fmla="*/ 1158170 h 1160639"/>
                <a:gd name="connsiteX4" fmla="*/ 812987 w 6400608"/>
                <a:gd name="connsiteY4" fmla="*/ 76553 h 1160639"/>
                <a:gd name="connsiteX5" fmla="*/ 1105468 w 6400608"/>
                <a:gd name="connsiteY5" fmla="*/ 1142248 h 1160639"/>
                <a:gd name="connsiteX6" fmla="*/ 1422587 w 6400608"/>
                <a:gd name="connsiteY6" fmla="*/ 152752 h 1160639"/>
                <a:gd name="connsiteX7" fmla="*/ 1707106 w 6400608"/>
                <a:gd name="connsiteY7" fmla="*/ 1081970 h 1160639"/>
                <a:gd name="connsiteX8" fmla="*/ 2032187 w 6400608"/>
                <a:gd name="connsiteY8" fmla="*/ 305153 h 1160639"/>
                <a:gd name="connsiteX9" fmla="*/ 2413187 w 6400608"/>
                <a:gd name="connsiteY9" fmla="*/ 990953 h 1160639"/>
                <a:gd name="connsiteX10" fmla="*/ 2870387 w 6400608"/>
                <a:gd name="connsiteY10" fmla="*/ 381353 h 1160639"/>
                <a:gd name="connsiteX11" fmla="*/ 3327587 w 6400608"/>
                <a:gd name="connsiteY11" fmla="*/ 990953 h 1160639"/>
                <a:gd name="connsiteX12" fmla="*/ 3784787 w 6400608"/>
                <a:gd name="connsiteY12" fmla="*/ 457553 h 1160639"/>
                <a:gd name="connsiteX13" fmla="*/ 4318187 w 6400608"/>
                <a:gd name="connsiteY13" fmla="*/ 914753 h 1160639"/>
                <a:gd name="connsiteX14" fmla="*/ 4851587 w 6400608"/>
                <a:gd name="connsiteY14" fmla="*/ 533753 h 1160639"/>
                <a:gd name="connsiteX15" fmla="*/ 5384987 w 6400608"/>
                <a:gd name="connsiteY15" fmla="*/ 838553 h 1160639"/>
                <a:gd name="connsiteX16" fmla="*/ 5765987 w 6400608"/>
                <a:gd name="connsiteY16" fmla="*/ 609953 h 1160639"/>
                <a:gd name="connsiteX17" fmla="*/ 6146987 w 6400608"/>
                <a:gd name="connsiteY17" fmla="*/ 838553 h 1160639"/>
                <a:gd name="connsiteX18" fmla="*/ 6375587 w 6400608"/>
                <a:gd name="connsiteY18" fmla="*/ 609953 h 1160639"/>
                <a:gd name="connsiteX0" fmla="*/ 0 w 6400608"/>
                <a:gd name="connsiteY0" fmla="*/ 609985 h 1160639"/>
                <a:gd name="connsiteX1" fmla="*/ 50987 w 6400608"/>
                <a:gd name="connsiteY1" fmla="*/ 838553 h 1160639"/>
                <a:gd name="connsiteX2" fmla="*/ 127187 w 6400608"/>
                <a:gd name="connsiteY2" fmla="*/ 609952 h 1160639"/>
                <a:gd name="connsiteX3" fmla="*/ 335506 w 6400608"/>
                <a:gd name="connsiteY3" fmla="*/ 91370 h 1160639"/>
                <a:gd name="connsiteX4" fmla="*/ 564106 w 6400608"/>
                <a:gd name="connsiteY4" fmla="*/ 1158170 h 1160639"/>
                <a:gd name="connsiteX5" fmla="*/ 812987 w 6400608"/>
                <a:gd name="connsiteY5" fmla="*/ 76553 h 1160639"/>
                <a:gd name="connsiteX6" fmla="*/ 1105468 w 6400608"/>
                <a:gd name="connsiteY6" fmla="*/ 1142248 h 1160639"/>
                <a:gd name="connsiteX7" fmla="*/ 1422587 w 6400608"/>
                <a:gd name="connsiteY7" fmla="*/ 152752 h 1160639"/>
                <a:gd name="connsiteX8" fmla="*/ 1707106 w 6400608"/>
                <a:gd name="connsiteY8" fmla="*/ 1081970 h 1160639"/>
                <a:gd name="connsiteX9" fmla="*/ 2032187 w 6400608"/>
                <a:gd name="connsiteY9" fmla="*/ 305153 h 1160639"/>
                <a:gd name="connsiteX10" fmla="*/ 2413187 w 6400608"/>
                <a:gd name="connsiteY10" fmla="*/ 990953 h 1160639"/>
                <a:gd name="connsiteX11" fmla="*/ 2870387 w 6400608"/>
                <a:gd name="connsiteY11" fmla="*/ 381353 h 1160639"/>
                <a:gd name="connsiteX12" fmla="*/ 3327587 w 6400608"/>
                <a:gd name="connsiteY12" fmla="*/ 990953 h 1160639"/>
                <a:gd name="connsiteX13" fmla="*/ 3784787 w 6400608"/>
                <a:gd name="connsiteY13" fmla="*/ 457553 h 1160639"/>
                <a:gd name="connsiteX14" fmla="*/ 4318187 w 6400608"/>
                <a:gd name="connsiteY14" fmla="*/ 914753 h 1160639"/>
                <a:gd name="connsiteX15" fmla="*/ 4851587 w 6400608"/>
                <a:gd name="connsiteY15" fmla="*/ 533753 h 1160639"/>
                <a:gd name="connsiteX16" fmla="*/ 5384987 w 6400608"/>
                <a:gd name="connsiteY16" fmla="*/ 838553 h 1160639"/>
                <a:gd name="connsiteX17" fmla="*/ 5765987 w 6400608"/>
                <a:gd name="connsiteY17" fmla="*/ 609953 h 1160639"/>
                <a:gd name="connsiteX18" fmla="*/ 6146987 w 6400608"/>
                <a:gd name="connsiteY18" fmla="*/ 838553 h 1160639"/>
                <a:gd name="connsiteX19" fmla="*/ 6375587 w 6400608"/>
                <a:gd name="connsiteY19" fmla="*/ 609953 h 1160639"/>
                <a:gd name="connsiteX0" fmla="*/ 0 w 6400608"/>
                <a:gd name="connsiteY0" fmla="*/ 609985 h 1160639"/>
                <a:gd name="connsiteX1" fmla="*/ 203387 w 6400608"/>
                <a:gd name="connsiteY1" fmla="*/ 838553 h 1160639"/>
                <a:gd name="connsiteX2" fmla="*/ 127187 w 6400608"/>
                <a:gd name="connsiteY2" fmla="*/ 609952 h 1160639"/>
                <a:gd name="connsiteX3" fmla="*/ 335506 w 6400608"/>
                <a:gd name="connsiteY3" fmla="*/ 91370 h 1160639"/>
                <a:gd name="connsiteX4" fmla="*/ 564106 w 6400608"/>
                <a:gd name="connsiteY4" fmla="*/ 1158170 h 1160639"/>
                <a:gd name="connsiteX5" fmla="*/ 812987 w 6400608"/>
                <a:gd name="connsiteY5" fmla="*/ 76553 h 1160639"/>
                <a:gd name="connsiteX6" fmla="*/ 1105468 w 6400608"/>
                <a:gd name="connsiteY6" fmla="*/ 1142248 h 1160639"/>
                <a:gd name="connsiteX7" fmla="*/ 1422587 w 6400608"/>
                <a:gd name="connsiteY7" fmla="*/ 152752 h 1160639"/>
                <a:gd name="connsiteX8" fmla="*/ 1707106 w 6400608"/>
                <a:gd name="connsiteY8" fmla="*/ 1081970 h 1160639"/>
                <a:gd name="connsiteX9" fmla="*/ 2032187 w 6400608"/>
                <a:gd name="connsiteY9" fmla="*/ 305153 h 1160639"/>
                <a:gd name="connsiteX10" fmla="*/ 2413187 w 6400608"/>
                <a:gd name="connsiteY10" fmla="*/ 990953 h 1160639"/>
                <a:gd name="connsiteX11" fmla="*/ 2870387 w 6400608"/>
                <a:gd name="connsiteY11" fmla="*/ 381353 h 1160639"/>
                <a:gd name="connsiteX12" fmla="*/ 3327587 w 6400608"/>
                <a:gd name="connsiteY12" fmla="*/ 990953 h 1160639"/>
                <a:gd name="connsiteX13" fmla="*/ 3784787 w 6400608"/>
                <a:gd name="connsiteY13" fmla="*/ 457553 h 1160639"/>
                <a:gd name="connsiteX14" fmla="*/ 4318187 w 6400608"/>
                <a:gd name="connsiteY14" fmla="*/ 914753 h 1160639"/>
                <a:gd name="connsiteX15" fmla="*/ 4851587 w 6400608"/>
                <a:gd name="connsiteY15" fmla="*/ 533753 h 1160639"/>
                <a:gd name="connsiteX16" fmla="*/ 5384987 w 6400608"/>
                <a:gd name="connsiteY16" fmla="*/ 838553 h 1160639"/>
                <a:gd name="connsiteX17" fmla="*/ 5765987 w 6400608"/>
                <a:gd name="connsiteY17" fmla="*/ 609953 h 1160639"/>
                <a:gd name="connsiteX18" fmla="*/ 6146987 w 6400608"/>
                <a:gd name="connsiteY18" fmla="*/ 838553 h 1160639"/>
                <a:gd name="connsiteX19" fmla="*/ 6375587 w 6400608"/>
                <a:gd name="connsiteY19" fmla="*/ 609953 h 1160639"/>
                <a:gd name="connsiteX0" fmla="*/ 122611 w 6523219"/>
                <a:gd name="connsiteY0" fmla="*/ 609985 h 1160639"/>
                <a:gd name="connsiteX1" fmla="*/ 21198 w 6523219"/>
                <a:gd name="connsiteY1" fmla="*/ 838553 h 1160639"/>
                <a:gd name="connsiteX2" fmla="*/ 249798 w 6523219"/>
                <a:gd name="connsiteY2" fmla="*/ 609952 h 1160639"/>
                <a:gd name="connsiteX3" fmla="*/ 458117 w 6523219"/>
                <a:gd name="connsiteY3" fmla="*/ 91370 h 1160639"/>
                <a:gd name="connsiteX4" fmla="*/ 686717 w 6523219"/>
                <a:gd name="connsiteY4" fmla="*/ 1158170 h 1160639"/>
                <a:gd name="connsiteX5" fmla="*/ 935598 w 6523219"/>
                <a:gd name="connsiteY5" fmla="*/ 76553 h 1160639"/>
                <a:gd name="connsiteX6" fmla="*/ 1228079 w 6523219"/>
                <a:gd name="connsiteY6" fmla="*/ 1142248 h 1160639"/>
                <a:gd name="connsiteX7" fmla="*/ 1545198 w 6523219"/>
                <a:gd name="connsiteY7" fmla="*/ 152752 h 1160639"/>
                <a:gd name="connsiteX8" fmla="*/ 1829717 w 6523219"/>
                <a:gd name="connsiteY8" fmla="*/ 1081970 h 1160639"/>
                <a:gd name="connsiteX9" fmla="*/ 2154798 w 6523219"/>
                <a:gd name="connsiteY9" fmla="*/ 305153 h 1160639"/>
                <a:gd name="connsiteX10" fmla="*/ 2535798 w 6523219"/>
                <a:gd name="connsiteY10" fmla="*/ 990953 h 1160639"/>
                <a:gd name="connsiteX11" fmla="*/ 2992998 w 6523219"/>
                <a:gd name="connsiteY11" fmla="*/ 381353 h 1160639"/>
                <a:gd name="connsiteX12" fmla="*/ 3450198 w 6523219"/>
                <a:gd name="connsiteY12" fmla="*/ 990953 h 1160639"/>
                <a:gd name="connsiteX13" fmla="*/ 3907398 w 6523219"/>
                <a:gd name="connsiteY13" fmla="*/ 457553 h 1160639"/>
                <a:gd name="connsiteX14" fmla="*/ 4440798 w 6523219"/>
                <a:gd name="connsiteY14" fmla="*/ 914753 h 1160639"/>
                <a:gd name="connsiteX15" fmla="*/ 4974198 w 6523219"/>
                <a:gd name="connsiteY15" fmla="*/ 533753 h 1160639"/>
                <a:gd name="connsiteX16" fmla="*/ 5507598 w 6523219"/>
                <a:gd name="connsiteY16" fmla="*/ 838553 h 1160639"/>
                <a:gd name="connsiteX17" fmla="*/ 5888598 w 6523219"/>
                <a:gd name="connsiteY17" fmla="*/ 609953 h 1160639"/>
                <a:gd name="connsiteX18" fmla="*/ 6269598 w 6523219"/>
                <a:gd name="connsiteY18" fmla="*/ 838553 h 1160639"/>
                <a:gd name="connsiteX19" fmla="*/ 6498198 w 6523219"/>
                <a:gd name="connsiteY19" fmla="*/ 609953 h 1160639"/>
                <a:gd name="connsiteX0" fmla="*/ 346914 w 6747522"/>
                <a:gd name="connsiteY0" fmla="*/ 609985 h 1160639"/>
                <a:gd name="connsiteX1" fmla="*/ 16902 w 6747522"/>
                <a:gd name="connsiteY1" fmla="*/ 686153 h 1160639"/>
                <a:gd name="connsiteX2" fmla="*/ 245501 w 6747522"/>
                <a:gd name="connsiteY2" fmla="*/ 838553 h 1160639"/>
                <a:gd name="connsiteX3" fmla="*/ 474101 w 6747522"/>
                <a:gd name="connsiteY3" fmla="*/ 609952 h 1160639"/>
                <a:gd name="connsiteX4" fmla="*/ 682420 w 6747522"/>
                <a:gd name="connsiteY4" fmla="*/ 91370 h 1160639"/>
                <a:gd name="connsiteX5" fmla="*/ 911020 w 6747522"/>
                <a:gd name="connsiteY5" fmla="*/ 1158170 h 1160639"/>
                <a:gd name="connsiteX6" fmla="*/ 1159901 w 6747522"/>
                <a:gd name="connsiteY6" fmla="*/ 76553 h 1160639"/>
                <a:gd name="connsiteX7" fmla="*/ 1452382 w 6747522"/>
                <a:gd name="connsiteY7" fmla="*/ 1142248 h 1160639"/>
                <a:gd name="connsiteX8" fmla="*/ 1769501 w 6747522"/>
                <a:gd name="connsiteY8" fmla="*/ 152752 h 1160639"/>
                <a:gd name="connsiteX9" fmla="*/ 2054020 w 6747522"/>
                <a:gd name="connsiteY9" fmla="*/ 1081970 h 1160639"/>
                <a:gd name="connsiteX10" fmla="*/ 2379101 w 6747522"/>
                <a:gd name="connsiteY10" fmla="*/ 305153 h 1160639"/>
                <a:gd name="connsiteX11" fmla="*/ 2760101 w 6747522"/>
                <a:gd name="connsiteY11" fmla="*/ 990953 h 1160639"/>
                <a:gd name="connsiteX12" fmla="*/ 3217301 w 6747522"/>
                <a:gd name="connsiteY12" fmla="*/ 381353 h 1160639"/>
                <a:gd name="connsiteX13" fmla="*/ 3674501 w 6747522"/>
                <a:gd name="connsiteY13" fmla="*/ 990953 h 1160639"/>
                <a:gd name="connsiteX14" fmla="*/ 4131701 w 6747522"/>
                <a:gd name="connsiteY14" fmla="*/ 457553 h 1160639"/>
                <a:gd name="connsiteX15" fmla="*/ 4665101 w 6747522"/>
                <a:gd name="connsiteY15" fmla="*/ 914753 h 1160639"/>
                <a:gd name="connsiteX16" fmla="*/ 5198501 w 6747522"/>
                <a:gd name="connsiteY16" fmla="*/ 533753 h 1160639"/>
                <a:gd name="connsiteX17" fmla="*/ 5731901 w 6747522"/>
                <a:gd name="connsiteY17" fmla="*/ 838553 h 1160639"/>
                <a:gd name="connsiteX18" fmla="*/ 6112901 w 6747522"/>
                <a:gd name="connsiteY18" fmla="*/ 609953 h 1160639"/>
                <a:gd name="connsiteX19" fmla="*/ 6493901 w 6747522"/>
                <a:gd name="connsiteY19" fmla="*/ 838553 h 1160639"/>
                <a:gd name="connsiteX20" fmla="*/ 6722501 w 6747522"/>
                <a:gd name="connsiteY20" fmla="*/ 609953 h 1160639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452382 w 6747522"/>
                <a:gd name="connsiteY7" fmla="*/ 1142248 h 1160640"/>
                <a:gd name="connsiteX8" fmla="*/ 1769501 w 6747522"/>
                <a:gd name="connsiteY8" fmla="*/ 152752 h 1160640"/>
                <a:gd name="connsiteX9" fmla="*/ 2054020 w 6747522"/>
                <a:gd name="connsiteY9" fmla="*/ 1081970 h 1160640"/>
                <a:gd name="connsiteX10" fmla="*/ 2379101 w 6747522"/>
                <a:gd name="connsiteY10" fmla="*/ 305153 h 1160640"/>
                <a:gd name="connsiteX11" fmla="*/ 2760101 w 6747522"/>
                <a:gd name="connsiteY11" fmla="*/ 990953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769501 w 6747522"/>
                <a:gd name="connsiteY8" fmla="*/ 152752 h 1160640"/>
                <a:gd name="connsiteX9" fmla="*/ 2054020 w 6747522"/>
                <a:gd name="connsiteY9" fmla="*/ 1081970 h 1160640"/>
                <a:gd name="connsiteX10" fmla="*/ 2379101 w 6747522"/>
                <a:gd name="connsiteY10" fmla="*/ 305153 h 1160640"/>
                <a:gd name="connsiteX11" fmla="*/ 2760101 w 6747522"/>
                <a:gd name="connsiteY11" fmla="*/ 990953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54020 w 6747522"/>
                <a:gd name="connsiteY9" fmla="*/ 1081970 h 1160640"/>
                <a:gd name="connsiteX10" fmla="*/ 2379101 w 6747522"/>
                <a:gd name="connsiteY10" fmla="*/ 305153 h 1160640"/>
                <a:gd name="connsiteX11" fmla="*/ 2760101 w 6747522"/>
                <a:gd name="connsiteY11" fmla="*/ 990953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1 w 6747522"/>
                <a:gd name="connsiteY10" fmla="*/ 305153 h 1160640"/>
                <a:gd name="connsiteX11" fmla="*/ 2760101 w 6747522"/>
                <a:gd name="connsiteY11" fmla="*/ 990953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760101 w 6747522"/>
                <a:gd name="connsiteY11" fmla="*/ 990953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760102 w 6747522"/>
                <a:gd name="connsiteY11" fmla="*/ 990952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1067152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1 w 6747522"/>
                <a:gd name="connsiteY12" fmla="*/ 381353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141102 w 6747522"/>
                <a:gd name="connsiteY12" fmla="*/ 381352 h 1160640"/>
                <a:gd name="connsiteX13" fmla="*/ 3674501 w 6747522"/>
                <a:gd name="connsiteY13" fmla="*/ 990953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141102 w 6747522"/>
                <a:gd name="connsiteY12" fmla="*/ 381352 h 1160640"/>
                <a:gd name="connsiteX13" fmla="*/ 3674502 w 6747522"/>
                <a:gd name="connsiteY13" fmla="*/ 914752 h 1160640"/>
                <a:gd name="connsiteX14" fmla="*/ 4131701 w 6747522"/>
                <a:gd name="connsiteY14" fmla="*/ 457553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141102 w 6747522"/>
                <a:gd name="connsiteY12" fmla="*/ 381352 h 1160640"/>
                <a:gd name="connsiteX13" fmla="*/ 3674502 w 6747522"/>
                <a:gd name="connsiteY13" fmla="*/ 914752 h 1160640"/>
                <a:gd name="connsiteX14" fmla="*/ 4207902 w 6747522"/>
                <a:gd name="connsiteY14" fmla="*/ 533752 h 1160640"/>
                <a:gd name="connsiteX15" fmla="*/ 4665101 w 6747522"/>
                <a:gd name="connsiteY15" fmla="*/ 914753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141102 w 6747522"/>
                <a:gd name="connsiteY12" fmla="*/ 381352 h 1160640"/>
                <a:gd name="connsiteX13" fmla="*/ 3674502 w 6747522"/>
                <a:gd name="connsiteY13" fmla="*/ 914752 h 1160640"/>
                <a:gd name="connsiteX14" fmla="*/ 4207902 w 6747522"/>
                <a:gd name="connsiteY14" fmla="*/ 533752 h 1160640"/>
                <a:gd name="connsiteX15" fmla="*/ 4817502 w 6747522"/>
                <a:gd name="connsiteY15" fmla="*/ 914752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141102 w 6747522"/>
                <a:gd name="connsiteY12" fmla="*/ 381352 h 1160640"/>
                <a:gd name="connsiteX13" fmla="*/ 3674502 w 6747522"/>
                <a:gd name="connsiteY13" fmla="*/ 914752 h 1160640"/>
                <a:gd name="connsiteX14" fmla="*/ 4207902 w 6747522"/>
                <a:gd name="connsiteY14" fmla="*/ 533752 h 1160640"/>
                <a:gd name="connsiteX15" fmla="*/ 4817502 w 6747522"/>
                <a:gd name="connsiteY15" fmla="*/ 914752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141102 w 6747522"/>
                <a:gd name="connsiteY12" fmla="*/ 381352 h 1160640"/>
                <a:gd name="connsiteX13" fmla="*/ 3674502 w 6747522"/>
                <a:gd name="connsiteY13" fmla="*/ 914752 h 1160640"/>
                <a:gd name="connsiteX14" fmla="*/ 4284102 w 6747522"/>
                <a:gd name="connsiteY14" fmla="*/ 533752 h 1160640"/>
                <a:gd name="connsiteX15" fmla="*/ 4817502 w 6747522"/>
                <a:gd name="connsiteY15" fmla="*/ 914752 h 1160640"/>
                <a:gd name="connsiteX16" fmla="*/ 5198501 w 6747522"/>
                <a:gd name="connsiteY16" fmla="*/ 533753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141102 w 6747522"/>
                <a:gd name="connsiteY12" fmla="*/ 381352 h 1160640"/>
                <a:gd name="connsiteX13" fmla="*/ 3674502 w 6747522"/>
                <a:gd name="connsiteY13" fmla="*/ 914752 h 1160640"/>
                <a:gd name="connsiteX14" fmla="*/ 4284102 w 6747522"/>
                <a:gd name="connsiteY14" fmla="*/ 533752 h 1160640"/>
                <a:gd name="connsiteX15" fmla="*/ 4817502 w 6747522"/>
                <a:gd name="connsiteY15" fmla="*/ 914752 h 1160640"/>
                <a:gd name="connsiteX16" fmla="*/ 5274702 w 6747522"/>
                <a:gd name="connsiteY16" fmla="*/ 6099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674502 w 6747522"/>
                <a:gd name="connsiteY13" fmla="*/ 914752 h 1160640"/>
                <a:gd name="connsiteX14" fmla="*/ 4284102 w 6747522"/>
                <a:gd name="connsiteY14" fmla="*/ 533752 h 1160640"/>
                <a:gd name="connsiteX15" fmla="*/ 4817502 w 6747522"/>
                <a:gd name="connsiteY15" fmla="*/ 914752 h 1160640"/>
                <a:gd name="connsiteX16" fmla="*/ 5274702 w 6747522"/>
                <a:gd name="connsiteY16" fmla="*/ 6099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90952 h 1160640"/>
                <a:gd name="connsiteX14" fmla="*/ 4284102 w 6747522"/>
                <a:gd name="connsiteY14" fmla="*/ 533752 h 1160640"/>
                <a:gd name="connsiteX15" fmla="*/ 4817502 w 6747522"/>
                <a:gd name="connsiteY15" fmla="*/ 914752 h 1160640"/>
                <a:gd name="connsiteX16" fmla="*/ 5274702 w 6747522"/>
                <a:gd name="connsiteY16" fmla="*/ 6099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14752 h 1160640"/>
                <a:gd name="connsiteX14" fmla="*/ 4284102 w 6747522"/>
                <a:gd name="connsiteY14" fmla="*/ 533752 h 1160640"/>
                <a:gd name="connsiteX15" fmla="*/ 4817502 w 6747522"/>
                <a:gd name="connsiteY15" fmla="*/ 914752 h 1160640"/>
                <a:gd name="connsiteX16" fmla="*/ 5274702 w 6747522"/>
                <a:gd name="connsiteY16" fmla="*/ 6099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14752 h 1160640"/>
                <a:gd name="connsiteX14" fmla="*/ 4284102 w 6747522"/>
                <a:gd name="connsiteY14" fmla="*/ 381352 h 1160640"/>
                <a:gd name="connsiteX15" fmla="*/ 4817502 w 6747522"/>
                <a:gd name="connsiteY15" fmla="*/ 914752 h 1160640"/>
                <a:gd name="connsiteX16" fmla="*/ 5274702 w 6747522"/>
                <a:gd name="connsiteY16" fmla="*/ 6099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14752 h 1160640"/>
                <a:gd name="connsiteX14" fmla="*/ 4284102 w 6747522"/>
                <a:gd name="connsiteY14" fmla="*/ 381352 h 1160640"/>
                <a:gd name="connsiteX15" fmla="*/ 4817502 w 6747522"/>
                <a:gd name="connsiteY15" fmla="*/ 914752 h 1160640"/>
                <a:gd name="connsiteX16" fmla="*/ 5274702 w 6747522"/>
                <a:gd name="connsiteY16" fmla="*/ 5337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14752 h 1160640"/>
                <a:gd name="connsiteX14" fmla="*/ 4284102 w 6747522"/>
                <a:gd name="connsiteY14" fmla="*/ 381352 h 1160640"/>
                <a:gd name="connsiteX15" fmla="*/ 4817502 w 6747522"/>
                <a:gd name="connsiteY15" fmla="*/ 838552 h 1160640"/>
                <a:gd name="connsiteX16" fmla="*/ 5274702 w 6747522"/>
                <a:gd name="connsiteY16" fmla="*/ 5337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14752 h 1160640"/>
                <a:gd name="connsiteX14" fmla="*/ 4284102 w 6747522"/>
                <a:gd name="connsiteY14" fmla="*/ 381352 h 1160640"/>
                <a:gd name="connsiteX15" fmla="*/ 4817502 w 6747522"/>
                <a:gd name="connsiteY15" fmla="*/ 838552 h 1160640"/>
                <a:gd name="connsiteX16" fmla="*/ 5350902 w 6747522"/>
                <a:gd name="connsiteY16" fmla="*/ 457552 h 1160640"/>
                <a:gd name="connsiteX17" fmla="*/ 5731901 w 6747522"/>
                <a:gd name="connsiteY17" fmla="*/ 838553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14752 h 1160640"/>
                <a:gd name="connsiteX14" fmla="*/ 4284102 w 6747522"/>
                <a:gd name="connsiteY14" fmla="*/ 381352 h 1160640"/>
                <a:gd name="connsiteX15" fmla="*/ 4817502 w 6747522"/>
                <a:gd name="connsiteY15" fmla="*/ 838552 h 1160640"/>
                <a:gd name="connsiteX16" fmla="*/ 5350902 w 6747522"/>
                <a:gd name="connsiteY16" fmla="*/ 457552 h 1160640"/>
                <a:gd name="connsiteX17" fmla="*/ 5960502 w 6747522"/>
                <a:gd name="connsiteY17" fmla="*/ 838552 h 1160640"/>
                <a:gd name="connsiteX18" fmla="*/ 6112901 w 6747522"/>
                <a:gd name="connsiteY18" fmla="*/ 609953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747522"/>
                <a:gd name="connsiteY0" fmla="*/ 609985 h 1160640"/>
                <a:gd name="connsiteX1" fmla="*/ 16902 w 6747522"/>
                <a:gd name="connsiteY1" fmla="*/ 686153 h 1160640"/>
                <a:gd name="connsiteX2" fmla="*/ 245501 w 6747522"/>
                <a:gd name="connsiteY2" fmla="*/ 838553 h 1160640"/>
                <a:gd name="connsiteX3" fmla="*/ 474101 w 6747522"/>
                <a:gd name="connsiteY3" fmla="*/ 609952 h 1160640"/>
                <a:gd name="connsiteX4" fmla="*/ 682420 w 6747522"/>
                <a:gd name="connsiteY4" fmla="*/ 91370 h 1160640"/>
                <a:gd name="connsiteX5" fmla="*/ 911020 w 6747522"/>
                <a:gd name="connsiteY5" fmla="*/ 1158170 h 1160640"/>
                <a:gd name="connsiteX6" fmla="*/ 1236102 w 6747522"/>
                <a:gd name="connsiteY6" fmla="*/ 76553 h 1160640"/>
                <a:gd name="connsiteX7" fmla="*/ 1540902 w 6747522"/>
                <a:gd name="connsiteY7" fmla="*/ 1143352 h 1160640"/>
                <a:gd name="connsiteX8" fmla="*/ 1845702 w 6747522"/>
                <a:gd name="connsiteY8" fmla="*/ 152752 h 1160640"/>
                <a:gd name="connsiteX9" fmla="*/ 2074302 w 6747522"/>
                <a:gd name="connsiteY9" fmla="*/ 1067152 h 1160640"/>
                <a:gd name="connsiteX10" fmla="*/ 2379102 w 6747522"/>
                <a:gd name="connsiteY10" fmla="*/ 228952 h 1160640"/>
                <a:gd name="connsiteX11" fmla="*/ 2683902 w 6747522"/>
                <a:gd name="connsiteY11" fmla="*/ 990952 h 1160640"/>
                <a:gd name="connsiteX12" fmla="*/ 3217302 w 6747522"/>
                <a:gd name="connsiteY12" fmla="*/ 305152 h 1160640"/>
                <a:gd name="connsiteX13" fmla="*/ 3750702 w 6747522"/>
                <a:gd name="connsiteY13" fmla="*/ 914752 h 1160640"/>
                <a:gd name="connsiteX14" fmla="*/ 4284102 w 6747522"/>
                <a:gd name="connsiteY14" fmla="*/ 381352 h 1160640"/>
                <a:gd name="connsiteX15" fmla="*/ 4817502 w 6747522"/>
                <a:gd name="connsiteY15" fmla="*/ 838552 h 1160640"/>
                <a:gd name="connsiteX16" fmla="*/ 5350902 w 6747522"/>
                <a:gd name="connsiteY16" fmla="*/ 457552 h 1160640"/>
                <a:gd name="connsiteX17" fmla="*/ 5960502 w 6747522"/>
                <a:gd name="connsiteY17" fmla="*/ 838552 h 1160640"/>
                <a:gd name="connsiteX18" fmla="*/ 6417702 w 6747522"/>
                <a:gd name="connsiteY18" fmla="*/ 457552 h 1160640"/>
                <a:gd name="connsiteX19" fmla="*/ 6493901 w 6747522"/>
                <a:gd name="connsiteY19" fmla="*/ 838553 h 1160640"/>
                <a:gd name="connsiteX20" fmla="*/ 6722501 w 6747522"/>
                <a:gd name="connsiteY20" fmla="*/ 609953 h 1160640"/>
                <a:gd name="connsiteX0" fmla="*/ 346914 w 6925702"/>
                <a:gd name="connsiteY0" fmla="*/ 609985 h 1160640"/>
                <a:gd name="connsiteX1" fmla="*/ 16902 w 6925702"/>
                <a:gd name="connsiteY1" fmla="*/ 686153 h 1160640"/>
                <a:gd name="connsiteX2" fmla="*/ 245501 w 6925702"/>
                <a:gd name="connsiteY2" fmla="*/ 838553 h 1160640"/>
                <a:gd name="connsiteX3" fmla="*/ 474101 w 6925702"/>
                <a:gd name="connsiteY3" fmla="*/ 609952 h 1160640"/>
                <a:gd name="connsiteX4" fmla="*/ 682420 w 6925702"/>
                <a:gd name="connsiteY4" fmla="*/ 91370 h 1160640"/>
                <a:gd name="connsiteX5" fmla="*/ 911020 w 6925702"/>
                <a:gd name="connsiteY5" fmla="*/ 1158170 h 1160640"/>
                <a:gd name="connsiteX6" fmla="*/ 1236102 w 6925702"/>
                <a:gd name="connsiteY6" fmla="*/ 76553 h 1160640"/>
                <a:gd name="connsiteX7" fmla="*/ 1540902 w 6925702"/>
                <a:gd name="connsiteY7" fmla="*/ 1143352 h 1160640"/>
                <a:gd name="connsiteX8" fmla="*/ 1845702 w 6925702"/>
                <a:gd name="connsiteY8" fmla="*/ 152752 h 1160640"/>
                <a:gd name="connsiteX9" fmla="*/ 2074302 w 6925702"/>
                <a:gd name="connsiteY9" fmla="*/ 1067152 h 1160640"/>
                <a:gd name="connsiteX10" fmla="*/ 2379102 w 6925702"/>
                <a:gd name="connsiteY10" fmla="*/ 228952 h 1160640"/>
                <a:gd name="connsiteX11" fmla="*/ 2683902 w 6925702"/>
                <a:gd name="connsiteY11" fmla="*/ 990952 h 1160640"/>
                <a:gd name="connsiteX12" fmla="*/ 3217302 w 6925702"/>
                <a:gd name="connsiteY12" fmla="*/ 305152 h 1160640"/>
                <a:gd name="connsiteX13" fmla="*/ 3750702 w 6925702"/>
                <a:gd name="connsiteY13" fmla="*/ 914752 h 1160640"/>
                <a:gd name="connsiteX14" fmla="*/ 4284102 w 6925702"/>
                <a:gd name="connsiteY14" fmla="*/ 381352 h 1160640"/>
                <a:gd name="connsiteX15" fmla="*/ 4817502 w 6925702"/>
                <a:gd name="connsiteY15" fmla="*/ 838552 h 1160640"/>
                <a:gd name="connsiteX16" fmla="*/ 5350902 w 6925702"/>
                <a:gd name="connsiteY16" fmla="*/ 457552 h 1160640"/>
                <a:gd name="connsiteX17" fmla="*/ 5960502 w 6925702"/>
                <a:gd name="connsiteY17" fmla="*/ 838552 h 1160640"/>
                <a:gd name="connsiteX18" fmla="*/ 6417702 w 6925702"/>
                <a:gd name="connsiteY18" fmla="*/ 457552 h 1160640"/>
                <a:gd name="connsiteX19" fmla="*/ 6874902 w 6925702"/>
                <a:gd name="connsiteY19" fmla="*/ 838552 h 1160640"/>
                <a:gd name="connsiteX20" fmla="*/ 6722501 w 6925702"/>
                <a:gd name="connsiteY20" fmla="*/ 609953 h 1160640"/>
                <a:gd name="connsiteX0" fmla="*/ 346914 w 7052323"/>
                <a:gd name="connsiteY0" fmla="*/ 609985 h 1160640"/>
                <a:gd name="connsiteX1" fmla="*/ 16902 w 7052323"/>
                <a:gd name="connsiteY1" fmla="*/ 686153 h 1160640"/>
                <a:gd name="connsiteX2" fmla="*/ 245501 w 7052323"/>
                <a:gd name="connsiteY2" fmla="*/ 838553 h 1160640"/>
                <a:gd name="connsiteX3" fmla="*/ 474101 w 7052323"/>
                <a:gd name="connsiteY3" fmla="*/ 609952 h 1160640"/>
                <a:gd name="connsiteX4" fmla="*/ 682420 w 7052323"/>
                <a:gd name="connsiteY4" fmla="*/ 91370 h 1160640"/>
                <a:gd name="connsiteX5" fmla="*/ 911020 w 7052323"/>
                <a:gd name="connsiteY5" fmla="*/ 1158170 h 1160640"/>
                <a:gd name="connsiteX6" fmla="*/ 1236102 w 7052323"/>
                <a:gd name="connsiteY6" fmla="*/ 76553 h 1160640"/>
                <a:gd name="connsiteX7" fmla="*/ 1540902 w 7052323"/>
                <a:gd name="connsiteY7" fmla="*/ 1143352 h 1160640"/>
                <a:gd name="connsiteX8" fmla="*/ 1845702 w 7052323"/>
                <a:gd name="connsiteY8" fmla="*/ 152752 h 1160640"/>
                <a:gd name="connsiteX9" fmla="*/ 2074302 w 7052323"/>
                <a:gd name="connsiteY9" fmla="*/ 1067152 h 1160640"/>
                <a:gd name="connsiteX10" fmla="*/ 2379102 w 7052323"/>
                <a:gd name="connsiteY10" fmla="*/ 228952 h 1160640"/>
                <a:gd name="connsiteX11" fmla="*/ 2683902 w 7052323"/>
                <a:gd name="connsiteY11" fmla="*/ 990952 h 1160640"/>
                <a:gd name="connsiteX12" fmla="*/ 3217302 w 7052323"/>
                <a:gd name="connsiteY12" fmla="*/ 305152 h 1160640"/>
                <a:gd name="connsiteX13" fmla="*/ 3750702 w 7052323"/>
                <a:gd name="connsiteY13" fmla="*/ 914752 h 1160640"/>
                <a:gd name="connsiteX14" fmla="*/ 4284102 w 7052323"/>
                <a:gd name="connsiteY14" fmla="*/ 381352 h 1160640"/>
                <a:gd name="connsiteX15" fmla="*/ 4817502 w 7052323"/>
                <a:gd name="connsiteY15" fmla="*/ 838552 h 1160640"/>
                <a:gd name="connsiteX16" fmla="*/ 5350902 w 7052323"/>
                <a:gd name="connsiteY16" fmla="*/ 457552 h 1160640"/>
                <a:gd name="connsiteX17" fmla="*/ 5960502 w 7052323"/>
                <a:gd name="connsiteY17" fmla="*/ 838552 h 1160640"/>
                <a:gd name="connsiteX18" fmla="*/ 6417702 w 7052323"/>
                <a:gd name="connsiteY18" fmla="*/ 457552 h 1160640"/>
                <a:gd name="connsiteX19" fmla="*/ 6874902 w 7052323"/>
                <a:gd name="connsiteY19" fmla="*/ 838552 h 1160640"/>
                <a:gd name="connsiteX20" fmla="*/ 7027302 w 7052323"/>
                <a:gd name="connsiteY20" fmla="*/ 533752 h 1160640"/>
                <a:gd name="connsiteX0" fmla="*/ 346914 w 7052323"/>
                <a:gd name="connsiteY0" fmla="*/ 609985 h 1160640"/>
                <a:gd name="connsiteX1" fmla="*/ 16902 w 7052323"/>
                <a:gd name="connsiteY1" fmla="*/ 686153 h 1160640"/>
                <a:gd name="connsiteX2" fmla="*/ 245501 w 7052323"/>
                <a:gd name="connsiteY2" fmla="*/ 838553 h 1160640"/>
                <a:gd name="connsiteX3" fmla="*/ 474101 w 7052323"/>
                <a:gd name="connsiteY3" fmla="*/ 609952 h 1160640"/>
                <a:gd name="connsiteX4" fmla="*/ 682420 w 7052323"/>
                <a:gd name="connsiteY4" fmla="*/ 91370 h 1160640"/>
                <a:gd name="connsiteX5" fmla="*/ 911020 w 7052323"/>
                <a:gd name="connsiteY5" fmla="*/ 1158170 h 1160640"/>
                <a:gd name="connsiteX6" fmla="*/ 1236102 w 7052323"/>
                <a:gd name="connsiteY6" fmla="*/ 76553 h 1160640"/>
                <a:gd name="connsiteX7" fmla="*/ 1540902 w 7052323"/>
                <a:gd name="connsiteY7" fmla="*/ 1143352 h 1160640"/>
                <a:gd name="connsiteX8" fmla="*/ 1845702 w 7052323"/>
                <a:gd name="connsiteY8" fmla="*/ 152752 h 1160640"/>
                <a:gd name="connsiteX9" fmla="*/ 2074302 w 7052323"/>
                <a:gd name="connsiteY9" fmla="*/ 1067152 h 1160640"/>
                <a:gd name="connsiteX10" fmla="*/ 2379102 w 7052323"/>
                <a:gd name="connsiteY10" fmla="*/ 228952 h 1160640"/>
                <a:gd name="connsiteX11" fmla="*/ 2683902 w 7052323"/>
                <a:gd name="connsiteY11" fmla="*/ 990952 h 1160640"/>
                <a:gd name="connsiteX12" fmla="*/ 3217302 w 7052323"/>
                <a:gd name="connsiteY12" fmla="*/ 305152 h 1160640"/>
                <a:gd name="connsiteX13" fmla="*/ 3750702 w 7052323"/>
                <a:gd name="connsiteY13" fmla="*/ 914752 h 1160640"/>
                <a:gd name="connsiteX14" fmla="*/ 4284102 w 7052323"/>
                <a:gd name="connsiteY14" fmla="*/ 381352 h 1160640"/>
                <a:gd name="connsiteX15" fmla="*/ 4817502 w 7052323"/>
                <a:gd name="connsiteY15" fmla="*/ 838552 h 1160640"/>
                <a:gd name="connsiteX16" fmla="*/ 5350902 w 7052323"/>
                <a:gd name="connsiteY16" fmla="*/ 457552 h 1160640"/>
                <a:gd name="connsiteX17" fmla="*/ 5884302 w 7052323"/>
                <a:gd name="connsiteY17" fmla="*/ 762352 h 1160640"/>
                <a:gd name="connsiteX18" fmla="*/ 6417702 w 7052323"/>
                <a:gd name="connsiteY18" fmla="*/ 457552 h 1160640"/>
                <a:gd name="connsiteX19" fmla="*/ 6874902 w 7052323"/>
                <a:gd name="connsiteY19" fmla="*/ 838552 h 1160640"/>
                <a:gd name="connsiteX20" fmla="*/ 7027302 w 7052323"/>
                <a:gd name="connsiteY20" fmla="*/ 533752 h 1160640"/>
                <a:gd name="connsiteX0" fmla="*/ 346914 w 7052323"/>
                <a:gd name="connsiteY0" fmla="*/ 609985 h 1160640"/>
                <a:gd name="connsiteX1" fmla="*/ 16902 w 7052323"/>
                <a:gd name="connsiteY1" fmla="*/ 686153 h 1160640"/>
                <a:gd name="connsiteX2" fmla="*/ 245501 w 7052323"/>
                <a:gd name="connsiteY2" fmla="*/ 838553 h 1160640"/>
                <a:gd name="connsiteX3" fmla="*/ 474101 w 7052323"/>
                <a:gd name="connsiteY3" fmla="*/ 609952 h 1160640"/>
                <a:gd name="connsiteX4" fmla="*/ 682420 w 7052323"/>
                <a:gd name="connsiteY4" fmla="*/ 91370 h 1160640"/>
                <a:gd name="connsiteX5" fmla="*/ 911020 w 7052323"/>
                <a:gd name="connsiteY5" fmla="*/ 1158170 h 1160640"/>
                <a:gd name="connsiteX6" fmla="*/ 1236102 w 7052323"/>
                <a:gd name="connsiteY6" fmla="*/ 76553 h 1160640"/>
                <a:gd name="connsiteX7" fmla="*/ 1540902 w 7052323"/>
                <a:gd name="connsiteY7" fmla="*/ 1143352 h 1160640"/>
                <a:gd name="connsiteX8" fmla="*/ 1845702 w 7052323"/>
                <a:gd name="connsiteY8" fmla="*/ 152752 h 1160640"/>
                <a:gd name="connsiteX9" fmla="*/ 2074302 w 7052323"/>
                <a:gd name="connsiteY9" fmla="*/ 1067152 h 1160640"/>
                <a:gd name="connsiteX10" fmla="*/ 2379102 w 7052323"/>
                <a:gd name="connsiteY10" fmla="*/ 228952 h 1160640"/>
                <a:gd name="connsiteX11" fmla="*/ 2683902 w 7052323"/>
                <a:gd name="connsiteY11" fmla="*/ 990952 h 1160640"/>
                <a:gd name="connsiteX12" fmla="*/ 3217302 w 7052323"/>
                <a:gd name="connsiteY12" fmla="*/ 305152 h 1160640"/>
                <a:gd name="connsiteX13" fmla="*/ 3750702 w 7052323"/>
                <a:gd name="connsiteY13" fmla="*/ 914752 h 1160640"/>
                <a:gd name="connsiteX14" fmla="*/ 4284102 w 7052323"/>
                <a:gd name="connsiteY14" fmla="*/ 381352 h 1160640"/>
                <a:gd name="connsiteX15" fmla="*/ 4817502 w 7052323"/>
                <a:gd name="connsiteY15" fmla="*/ 838552 h 1160640"/>
                <a:gd name="connsiteX16" fmla="*/ 5350902 w 7052323"/>
                <a:gd name="connsiteY16" fmla="*/ 457552 h 1160640"/>
                <a:gd name="connsiteX17" fmla="*/ 5884302 w 7052323"/>
                <a:gd name="connsiteY17" fmla="*/ 762352 h 1160640"/>
                <a:gd name="connsiteX18" fmla="*/ 6417702 w 7052323"/>
                <a:gd name="connsiteY18" fmla="*/ 533752 h 1160640"/>
                <a:gd name="connsiteX19" fmla="*/ 6874902 w 7052323"/>
                <a:gd name="connsiteY19" fmla="*/ 838552 h 1160640"/>
                <a:gd name="connsiteX20" fmla="*/ 7027302 w 7052323"/>
                <a:gd name="connsiteY20" fmla="*/ 533752 h 1160640"/>
                <a:gd name="connsiteX0" fmla="*/ 346914 w 7052323"/>
                <a:gd name="connsiteY0" fmla="*/ 609985 h 1160640"/>
                <a:gd name="connsiteX1" fmla="*/ 16902 w 7052323"/>
                <a:gd name="connsiteY1" fmla="*/ 686153 h 1160640"/>
                <a:gd name="connsiteX2" fmla="*/ 245501 w 7052323"/>
                <a:gd name="connsiteY2" fmla="*/ 838553 h 1160640"/>
                <a:gd name="connsiteX3" fmla="*/ 474101 w 7052323"/>
                <a:gd name="connsiteY3" fmla="*/ 609952 h 1160640"/>
                <a:gd name="connsiteX4" fmla="*/ 682420 w 7052323"/>
                <a:gd name="connsiteY4" fmla="*/ 91370 h 1160640"/>
                <a:gd name="connsiteX5" fmla="*/ 911020 w 7052323"/>
                <a:gd name="connsiteY5" fmla="*/ 1158170 h 1160640"/>
                <a:gd name="connsiteX6" fmla="*/ 1236102 w 7052323"/>
                <a:gd name="connsiteY6" fmla="*/ 76553 h 1160640"/>
                <a:gd name="connsiteX7" fmla="*/ 1540902 w 7052323"/>
                <a:gd name="connsiteY7" fmla="*/ 1143352 h 1160640"/>
                <a:gd name="connsiteX8" fmla="*/ 1845702 w 7052323"/>
                <a:gd name="connsiteY8" fmla="*/ 152752 h 1160640"/>
                <a:gd name="connsiteX9" fmla="*/ 2074302 w 7052323"/>
                <a:gd name="connsiteY9" fmla="*/ 1067152 h 1160640"/>
                <a:gd name="connsiteX10" fmla="*/ 2379102 w 7052323"/>
                <a:gd name="connsiteY10" fmla="*/ 228952 h 1160640"/>
                <a:gd name="connsiteX11" fmla="*/ 2683902 w 7052323"/>
                <a:gd name="connsiteY11" fmla="*/ 990952 h 1160640"/>
                <a:gd name="connsiteX12" fmla="*/ 3217302 w 7052323"/>
                <a:gd name="connsiteY12" fmla="*/ 305152 h 1160640"/>
                <a:gd name="connsiteX13" fmla="*/ 3750702 w 7052323"/>
                <a:gd name="connsiteY13" fmla="*/ 914752 h 1160640"/>
                <a:gd name="connsiteX14" fmla="*/ 4284102 w 7052323"/>
                <a:gd name="connsiteY14" fmla="*/ 381352 h 1160640"/>
                <a:gd name="connsiteX15" fmla="*/ 4817502 w 7052323"/>
                <a:gd name="connsiteY15" fmla="*/ 838552 h 1160640"/>
                <a:gd name="connsiteX16" fmla="*/ 5350902 w 7052323"/>
                <a:gd name="connsiteY16" fmla="*/ 457552 h 1160640"/>
                <a:gd name="connsiteX17" fmla="*/ 5884302 w 7052323"/>
                <a:gd name="connsiteY17" fmla="*/ 762352 h 1160640"/>
                <a:gd name="connsiteX18" fmla="*/ 6417702 w 7052323"/>
                <a:gd name="connsiteY18" fmla="*/ 533752 h 1160640"/>
                <a:gd name="connsiteX19" fmla="*/ 6874902 w 7052323"/>
                <a:gd name="connsiteY19" fmla="*/ 686152 h 1160640"/>
                <a:gd name="connsiteX20" fmla="*/ 7027302 w 70523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379102 w 7280923"/>
                <a:gd name="connsiteY10" fmla="*/ 228952 h 1160640"/>
                <a:gd name="connsiteX11" fmla="*/ 2683902 w 7280923"/>
                <a:gd name="connsiteY11" fmla="*/ 990952 h 1160640"/>
                <a:gd name="connsiteX12" fmla="*/ 3217302 w 7280923"/>
                <a:gd name="connsiteY12" fmla="*/ 305152 h 1160640"/>
                <a:gd name="connsiteX13" fmla="*/ 3750702 w 7280923"/>
                <a:gd name="connsiteY13" fmla="*/ 914752 h 1160640"/>
                <a:gd name="connsiteX14" fmla="*/ 42841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379102 w 7280923"/>
                <a:gd name="connsiteY10" fmla="*/ 228952 h 1160640"/>
                <a:gd name="connsiteX11" fmla="*/ 2683902 w 7280923"/>
                <a:gd name="connsiteY11" fmla="*/ 990952 h 1160640"/>
                <a:gd name="connsiteX12" fmla="*/ 3217302 w 7280923"/>
                <a:gd name="connsiteY12" fmla="*/ 305152 h 1160640"/>
                <a:gd name="connsiteX13" fmla="*/ 3826902 w 7280923"/>
                <a:gd name="connsiteY13" fmla="*/ 914752 h 1160640"/>
                <a:gd name="connsiteX14" fmla="*/ 42841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379102 w 7280923"/>
                <a:gd name="connsiteY10" fmla="*/ 228952 h 1160640"/>
                <a:gd name="connsiteX11" fmla="*/ 2683902 w 7280923"/>
                <a:gd name="connsiteY11" fmla="*/ 990952 h 1160640"/>
                <a:gd name="connsiteX12" fmla="*/ 3217302 w 7280923"/>
                <a:gd name="connsiteY12" fmla="*/ 305152 h 1160640"/>
                <a:gd name="connsiteX13" fmla="*/ 3750702 w 7280923"/>
                <a:gd name="connsiteY13" fmla="*/ 914752 h 1160640"/>
                <a:gd name="connsiteX14" fmla="*/ 42841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683902 w 7280923"/>
                <a:gd name="connsiteY11" fmla="*/ 990952 h 1160640"/>
                <a:gd name="connsiteX12" fmla="*/ 3217302 w 7280923"/>
                <a:gd name="connsiteY12" fmla="*/ 305152 h 1160640"/>
                <a:gd name="connsiteX13" fmla="*/ 3750702 w 7280923"/>
                <a:gd name="connsiteY13" fmla="*/ 914752 h 1160640"/>
                <a:gd name="connsiteX14" fmla="*/ 42841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17302 w 7280923"/>
                <a:gd name="connsiteY12" fmla="*/ 305152 h 1160640"/>
                <a:gd name="connsiteX13" fmla="*/ 3750702 w 7280923"/>
                <a:gd name="connsiteY13" fmla="*/ 914752 h 1160640"/>
                <a:gd name="connsiteX14" fmla="*/ 42841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750702 w 7280923"/>
                <a:gd name="connsiteY13" fmla="*/ 914752 h 1160640"/>
                <a:gd name="connsiteX14" fmla="*/ 42841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2841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48175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49699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838552 h 1160640"/>
                <a:gd name="connsiteX16" fmla="*/ 53509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838552 h 1160640"/>
                <a:gd name="connsiteX16" fmla="*/ 55033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762352 h 1160640"/>
                <a:gd name="connsiteX16" fmla="*/ 5503302 w 7280923"/>
                <a:gd name="connsiteY16" fmla="*/ 457552 h 1160640"/>
                <a:gd name="connsiteX17" fmla="*/ 5884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762352 h 1160640"/>
                <a:gd name="connsiteX16" fmla="*/ 5503302 w 7280923"/>
                <a:gd name="connsiteY16" fmla="*/ 457552 h 1160640"/>
                <a:gd name="connsiteX17" fmla="*/ 60367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512702 w 7280923"/>
                <a:gd name="connsiteY14" fmla="*/ 381352 h 1160640"/>
                <a:gd name="connsiteX15" fmla="*/ 5046102 w 7280923"/>
                <a:gd name="connsiteY15" fmla="*/ 762352 h 1160640"/>
                <a:gd name="connsiteX16" fmla="*/ 5503302 w 7280923"/>
                <a:gd name="connsiteY16" fmla="*/ 457552 h 1160640"/>
                <a:gd name="connsiteX17" fmla="*/ 60367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762352 h 1160640"/>
                <a:gd name="connsiteX16" fmla="*/ 5503302 w 7280923"/>
                <a:gd name="connsiteY16" fmla="*/ 457552 h 1160640"/>
                <a:gd name="connsiteX17" fmla="*/ 60367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762352 h 1160640"/>
                <a:gd name="connsiteX16" fmla="*/ 5655702 w 7280923"/>
                <a:gd name="connsiteY16" fmla="*/ 457552 h 1160640"/>
                <a:gd name="connsiteX17" fmla="*/ 60367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762352 h 1160640"/>
                <a:gd name="connsiteX16" fmla="*/ 5655702 w 7280923"/>
                <a:gd name="connsiteY16" fmla="*/ 457552 h 1160640"/>
                <a:gd name="connsiteX17" fmla="*/ 6265302 w 7280923"/>
                <a:gd name="connsiteY17" fmla="*/ 762352 h 1160640"/>
                <a:gd name="connsiteX18" fmla="*/ 64177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280923"/>
                <a:gd name="connsiteY0" fmla="*/ 609985 h 1160640"/>
                <a:gd name="connsiteX1" fmla="*/ 16902 w 7280923"/>
                <a:gd name="connsiteY1" fmla="*/ 686153 h 1160640"/>
                <a:gd name="connsiteX2" fmla="*/ 245501 w 7280923"/>
                <a:gd name="connsiteY2" fmla="*/ 838553 h 1160640"/>
                <a:gd name="connsiteX3" fmla="*/ 474101 w 7280923"/>
                <a:gd name="connsiteY3" fmla="*/ 609952 h 1160640"/>
                <a:gd name="connsiteX4" fmla="*/ 682420 w 7280923"/>
                <a:gd name="connsiteY4" fmla="*/ 91370 h 1160640"/>
                <a:gd name="connsiteX5" fmla="*/ 911020 w 7280923"/>
                <a:gd name="connsiteY5" fmla="*/ 1158170 h 1160640"/>
                <a:gd name="connsiteX6" fmla="*/ 1236102 w 7280923"/>
                <a:gd name="connsiteY6" fmla="*/ 76553 h 1160640"/>
                <a:gd name="connsiteX7" fmla="*/ 1540902 w 7280923"/>
                <a:gd name="connsiteY7" fmla="*/ 1143352 h 1160640"/>
                <a:gd name="connsiteX8" fmla="*/ 1845702 w 7280923"/>
                <a:gd name="connsiteY8" fmla="*/ 152752 h 1160640"/>
                <a:gd name="connsiteX9" fmla="*/ 2074302 w 7280923"/>
                <a:gd name="connsiteY9" fmla="*/ 1067152 h 1160640"/>
                <a:gd name="connsiteX10" fmla="*/ 2455302 w 7280923"/>
                <a:gd name="connsiteY10" fmla="*/ 228952 h 1160640"/>
                <a:gd name="connsiteX11" fmla="*/ 2836302 w 7280923"/>
                <a:gd name="connsiteY11" fmla="*/ 990952 h 1160640"/>
                <a:gd name="connsiteX12" fmla="*/ 3293502 w 7280923"/>
                <a:gd name="connsiteY12" fmla="*/ 305152 h 1160640"/>
                <a:gd name="connsiteX13" fmla="*/ 3826902 w 7280923"/>
                <a:gd name="connsiteY13" fmla="*/ 914752 h 1160640"/>
                <a:gd name="connsiteX14" fmla="*/ 4436502 w 7280923"/>
                <a:gd name="connsiteY14" fmla="*/ 381352 h 1160640"/>
                <a:gd name="connsiteX15" fmla="*/ 5046102 w 7280923"/>
                <a:gd name="connsiteY15" fmla="*/ 762352 h 1160640"/>
                <a:gd name="connsiteX16" fmla="*/ 5655702 w 7280923"/>
                <a:gd name="connsiteY16" fmla="*/ 457552 h 1160640"/>
                <a:gd name="connsiteX17" fmla="*/ 6265302 w 7280923"/>
                <a:gd name="connsiteY17" fmla="*/ 762352 h 1160640"/>
                <a:gd name="connsiteX18" fmla="*/ 6722502 w 7280923"/>
                <a:gd name="connsiteY18" fmla="*/ 533752 h 1160640"/>
                <a:gd name="connsiteX19" fmla="*/ 6874902 w 7280923"/>
                <a:gd name="connsiteY19" fmla="*/ 686152 h 1160640"/>
                <a:gd name="connsiteX20" fmla="*/ 7255902 w 7280923"/>
                <a:gd name="connsiteY20" fmla="*/ 533752 h 1160640"/>
                <a:gd name="connsiteX0" fmla="*/ 346914 w 7344802"/>
                <a:gd name="connsiteY0" fmla="*/ 609985 h 1160640"/>
                <a:gd name="connsiteX1" fmla="*/ 16902 w 7344802"/>
                <a:gd name="connsiteY1" fmla="*/ 686153 h 1160640"/>
                <a:gd name="connsiteX2" fmla="*/ 245501 w 7344802"/>
                <a:gd name="connsiteY2" fmla="*/ 838553 h 1160640"/>
                <a:gd name="connsiteX3" fmla="*/ 474101 w 7344802"/>
                <a:gd name="connsiteY3" fmla="*/ 609952 h 1160640"/>
                <a:gd name="connsiteX4" fmla="*/ 682420 w 7344802"/>
                <a:gd name="connsiteY4" fmla="*/ 91370 h 1160640"/>
                <a:gd name="connsiteX5" fmla="*/ 911020 w 7344802"/>
                <a:gd name="connsiteY5" fmla="*/ 1158170 h 1160640"/>
                <a:gd name="connsiteX6" fmla="*/ 1236102 w 7344802"/>
                <a:gd name="connsiteY6" fmla="*/ 76553 h 1160640"/>
                <a:gd name="connsiteX7" fmla="*/ 1540902 w 7344802"/>
                <a:gd name="connsiteY7" fmla="*/ 1143352 h 1160640"/>
                <a:gd name="connsiteX8" fmla="*/ 1845702 w 7344802"/>
                <a:gd name="connsiteY8" fmla="*/ 152752 h 1160640"/>
                <a:gd name="connsiteX9" fmla="*/ 2074302 w 7344802"/>
                <a:gd name="connsiteY9" fmla="*/ 1067152 h 1160640"/>
                <a:gd name="connsiteX10" fmla="*/ 2455302 w 7344802"/>
                <a:gd name="connsiteY10" fmla="*/ 228952 h 1160640"/>
                <a:gd name="connsiteX11" fmla="*/ 2836302 w 7344802"/>
                <a:gd name="connsiteY11" fmla="*/ 990952 h 1160640"/>
                <a:gd name="connsiteX12" fmla="*/ 3293502 w 7344802"/>
                <a:gd name="connsiteY12" fmla="*/ 305152 h 1160640"/>
                <a:gd name="connsiteX13" fmla="*/ 3826902 w 7344802"/>
                <a:gd name="connsiteY13" fmla="*/ 914752 h 1160640"/>
                <a:gd name="connsiteX14" fmla="*/ 4436502 w 7344802"/>
                <a:gd name="connsiteY14" fmla="*/ 381352 h 1160640"/>
                <a:gd name="connsiteX15" fmla="*/ 5046102 w 7344802"/>
                <a:gd name="connsiteY15" fmla="*/ 762352 h 1160640"/>
                <a:gd name="connsiteX16" fmla="*/ 5655702 w 7344802"/>
                <a:gd name="connsiteY16" fmla="*/ 457552 h 1160640"/>
                <a:gd name="connsiteX17" fmla="*/ 6265302 w 7344802"/>
                <a:gd name="connsiteY17" fmla="*/ 762352 h 1160640"/>
                <a:gd name="connsiteX18" fmla="*/ 6722502 w 7344802"/>
                <a:gd name="connsiteY18" fmla="*/ 533752 h 1160640"/>
                <a:gd name="connsiteX19" fmla="*/ 7255902 w 7344802"/>
                <a:gd name="connsiteY19" fmla="*/ 762352 h 1160640"/>
                <a:gd name="connsiteX20" fmla="*/ 7255902 w 7344802"/>
                <a:gd name="connsiteY20" fmla="*/ 533752 h 1160640"/>
                <a:gd name="connsiteX0" fmla="*/ 338510 w 7336398"/>
                <a:gd name="connsiteY0" fmla="*/ 609985 h 1160640"/>
                <a:gd name="connsiteX1" fmla="*/ 8498 w 7336398"/>
                <a:gd name="connsiteY1" fmla="*/ 686153 h 1160640"/>
                <a:gd name="connsiteX2" fmla="*/ 389497 w 7336398"/>
                <a:gd name="connsiteY2" fmla="*/ 990952 h 1160640"/>
                <a:gd name="connsiteX3" fmla="*/ 465697 w 7336398"/>
                <a:gd name="connsiteY3" fmla="*/ 609952 h 1160640"/>
                <a:gd name="connsiteX4" fmla="*/ 674016 w 7336398"/>
                <a:gd name="connsiteY4" fmla="*/ 91370 h 1160640"/>
                <a:gd name="connsiteX5" fmla="*/ 902616 w 7336398"/>
                <a:gd name="connsiteY5" fmla="*/ 1158170 h 1160640"/>
                <a:gd name="connsiteX6" fmla="*/ 1227698 w 7336398"/>
                <a:gd name="connsiteY6" fmla="*/ 76553 h 1160640"/>
                <a:gd name="connsiteX7" fmla="*/ 1532498 w 7336398"/>
                <a:gd name="connsiteY7" fmla="*/ 1143352 h 1160640"/>
                <a:gd name="connsiteX8" fmla="*/ 1837298 w 7336398"/>
                <a:gd name="connsiteY8" fmla="*/ 152752 h 1160640"/>
                <a:gd name="connsiteX9" fmla="*/ 2065898 w 7336398"/>
                <a:gd name="connsiteY9" fmla="*/ 1067152 h 1160640"/>
                <a:gd name="connsiteX10" fmla="*/ 2446898 w 7336398"/>
                <a:gd name="connsiteY10" fmla="*/ 228952 h 1160640"/>
                <a:gd name="connsiteX11" fmla="*/ 2827898 w 7336398"/>
                <a:gd name="connsiteY11" fmla="*/ 990952 h 1160640"/>
                <a:gd name="connsiteX12" fmla="*/ 3285098 w 7336398"/>
                <a:gd name="connsiteY12" fmla="*/ 305152 h 1160640"/>
                <a:gd name="connsiteX13" fmla="*/ 3818498 w 7336398"/>
                <a:gd name="connsiteY13" fmla="*/ 914752 h 1160640"/>
                <a:gd name="connsiteX14" fmla="*/ 4428098 w 7336398"/>
                <a:gd name="connsiteY14" fmla="*/ 381352 h 1160640"/>
                <a:gd name="connsiteX15" fmla="*/ 5037698 w 7336398"/>
                <a:gd name="connsiteY15" fmla="*/ 762352 h 1160640"/>
                <a:gd name="connsiteX16" fmla="*/ 5647298 w 7336398"/>
                <a:gd name="connsiteY16" fmla="*/ 457552 h 1160640"/>
                <a:gd name="connsiteX17" fmla="*/ 6256898 w 7336398"/>
                <a:gd name="connsiteY17" fmla="*/ 762352 h 1160640"/>
                <a:gd name="connsiteX18" fmla="*/ 6714098 w 7336398"/>
                <a:gd name="connsiteY18" fmla="*/ 533752 h 1160640"/>
                <a:gd name="connsiteX19" fmla="*/ 7247498 w 7336398"/>
                <a:gd name="connsiteY19" fmla="*/ 762352 h 1160640"/>
                <a:gd name="connsiteX20" fmla="*/ 7247498 w 7336398"/>
                <a:gd name="connsiteY20" fmla="*/ 533752 h 1160640"/>
                <a:gd name="connsiteX0" fmla="*/ 338510 w 7336398"/>
                <a:gd name="connsiteY0" fmla="*/ 597285 h 1147940"/>
                <a:gd name="connsiteX1" fmla="*/ 8498 w 7336398"/>
                <a:gd name="connsiteY1" fmla="*/ 673453 h 1147940"/>
                <a:gd name="connsiteX2" fmla="*/ 389497 w 7336398"/>
                <a:gd name="connsiteY2" fmla="*/ 978252 h 1147940"/>
                <a:gd name="connsiteX3" fmla="*/ 465697 w 7336398"/>
                <a:gd name="connsiteY3" fmla="*/ 673452 h 1147940"/>
                <a:gd name="connsiteX4" fmla="*/ 674016 w 7336398"/>
                <a:gd name="connsiteY4" fmla="*/ 78670 h 1147940"/>
                <a:gd name="connsiteX5" fmla="*/ 902616 w 7336398"/>
                <a:gd name="connsiteY5" fmla="*/ 1145470 h 1147940"/>
                <a:gd name="connsiteX6" fmla="*/ 1227698 w 7336398"/>
                <a:gd name="connsiteY6" fmla="*/ 63853 h 1147940"/>
                <a:gd name="connsiteX7" fmla="*/ 1532498 w 7336398"/>
                <a:gd name="connsiteY7" fmla="*/ 1130652 h 1147940"/>
                <a:gd name="connsiteX8" fmla="*/ 1837298 w 7336398"/>
                <a:gd name="connsiteY8" fmla="*/ 140052 h 1147940"/>
                <a:gd name="connsiteX9" fmla="*/ 2065898 w 7336398"/>
                <a:gd name="connsiteY9" fmla="*/ 1054452 h 1147940"/>
                <a:gd name="connsiteX10" fmla="*/ 2446898 w 7336398"/>
                <a:gd name="connsiteY10" fmla="*/ 216252 h 1147940"/>
                <a:gd name="connsiteX11" fmla="*/ 2827898 w 7336398"/>
                <a:gd name="connsiteY11" fmla="*/ 978252 h 1147940"/>
                <a:gd name="connsiteX12" fmla="*/ 3285098 w 7336398"/>
                <a:gd name="connsiteY12" fmla="*/ 292452 h 1147940"/>
                <a:gd name="connsiteX13" fmla="*/ 3818498 w 7336398"/>
                <a:gd name="connsiteY13" fmla="*/ 902052 h 1147940"/>
                <a:gd name="connsiteX14" fmla="*/ 4428098 w 7336398"/>
                <a:gd name="connsiteY14" fmla="*/ 368652 h 1147940"/>
                <a:gd name="connsiteX15" fmla="*/ 5037698 w 7336398"/>
                <a:gd name="connsiteY15" fmla="*/ 749652 h 1147940"/>
                <a:gd name="connsiteX16" fmla="*/ 5647298 w 7336398"/>
                <a:gd name="connsiteY16" fmla="*/ 444852 h 1147940"/>
                <a:gd name="connsiteX17" fmla="*/ 6256898 w 7336398"/>
                <a:gd name="connsiteY17" fmla="*/ 749652 h 1147940"/>
                <a:gd name="connsiteX18" fmla="*/ 6714098 w 7336398"/>
                <a:gd name="connsiteY18" fmla="*/ 521052 h 1147940"/>
                <a:gd name="connsiteX19" fmla="*/ 7247498 w 7336398"/>
                <a:gd name="connsiteY19" fmla="*/ 749652 h 1147940"/>
                <a:gd name="connsiteX20" fmla="*/ 7247498 w 7336398"/>
                <a:gd name="connsiteY20" fmla="*/ 521052 h 1147940"/>
                <a:gd name="connsiteX0" fmla="*/ 338510 w 7336398"/>
                <a:gd name="connsiteY0" fmla="*/ 688303 h 1249188"/>
                <a:gd name="connsiteX1" fmla="*/ 8498 w 7336398"/>
                <a:gd name="connsiteY1" fmla="*/ 764471 h 1249188"/>
                <a:gd name="connsiteX2" fmla="*/ 389497 w 7336398"/>
                <a:gd name="connsiteY2" fmla="*/ 1069270 h 1249188"/>
                <a:gd name="connsiteX3" fmla="*/ 465697 w 7336398"/>
                <a:gd name="connsiteY3" fmla="*/ 764470 h 1249188"/>
                <a:gd name="connsiteX4" fmla="*/ 694297 w 7336398"/>
                <a:gd name="connsiteY4" fmla="*/ 78670 h 1249188"/>
                <a:gd name="connsiteX5" fmla="*/ 902616 w 7336398"/>
                <a:gd name="connsiteY5" fmla="*/ 1236488 h 1249188"/>
                <a:gd name="connsiteX6" fmla="*/ 1227698 w 7336398"/>
                <a:gd name="connsiteY6" fmla="*/ 154871 h 1249188"/>
                <a:gd name="connsiteX7" fmla="*/ 1532498 w 7336398"/>
                <a:gd name="connsiteY7" fmla="*/ 1221670 h 1249188"/>
                <a:gd name="connsiteX8" fmla="*/ 1837298 w 7336398"/>
                <a:gd name="connsiteY8" fmla="*/ 231070 h 1249188"/>
                <a:gd name="connsiteX9" fmla="*/ 2065898 w 7336398"/>
                <a:gd name="connsiteY9" fmla="*/ 1145470 h 1249188"/>
                <a:gd name="connsiteX10" fmla="*/ 2446898 w 7336398"/>
                <a:gd name="connsiteY10" fmla="*/ 307270 h 1249188"/>
                <a:gd name="connsiteX11" fmla="*/ 2827898 w 7336398"/>
                <a:gd name="connsiteY11" fmla="*/ 1069270 h 1249188"/>
                <a:gd name="connsiteX12" fmla="*/ 3285098 w 7336398"/>
                <a:gd name="connsiteY12" fmla="*/ 383470 h 1249188"/>
                <a:gd name="connsiteX13" fmla="*/ 3818498 w 7336398"/>
                <a:gd name="connsiteY13" fmla="*/ 993070 h 1249188"/>
                <a:gd name="connsiteX14" fmla="*/ 4428098 w 7336398"/>
                <a:gd name="connsiteY14" fmla="*/ 459670 h 1249188"/>
                <a:gd name="connsiteX15" fmla="*/ 5037698 w 7336398"/>
                <a:gd name="connsiteY15" fmla="*/ 840670 h 1249188"/>
                <a:gd name="connsiteX16" fmla="*/ 5647298 w 7336398"/>
                <a:gd name="connsiteY16" fmla="*/ 535870 h 1249188"/>
                <a:gd name="connsiteX17" fmla="*/ 6256898 w 7336398"/>
                <a:gd name="connsiteY17" fmla="*/ 840670 h 1249188"/>
                <a:gd name="connsiteX18" fmla="*/ 6714098 w 7336398"/>
                <a:gd name="connsiteY18" fmla="*/ 612070 h 1249188"/>
                <a:gd name="connsiteX19" fmla="*/ 7247498 w 7336398"/>
                <a:gd name="connsiteY19" fmla="*/ 840670 h 1249188"/>
                <a:gd name="connsiteX20" fmla="*/ 7247498 w 7336398"/>
                <a:gd name="connsiteY20" fmla="*/ 612070 h 1249188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065898 w 7336398"/>
                <a:gd name="connsiteY9" fmla="*/ 1155700 h 1320800"/>
                <a:gd name="connsiteX10" fmla="*/ 2446898 w 7336398"/>
                <a:gd name="connsiteY10" fmla="*/ 317500 h 1320800"/>
                <a:gd name="connsiteX11" fmla="*/ 2827898 w 7336398"/>
                <a:gd name="connsiteY11" fmla="*/ 1079500 h 1320800"/>
                <a:gd name="connsiteX12" fmla="*/ 3285098 w 7336398"/>
                <a:gd name="connsiteY12" fmla="*/ 393700 h 1320800"/>
                <a:gd name="connsiteX13" fmla="*/ 3818498 w 7336398"/>
                <a:gd name="connsiteY13" fmla="*/ 1003300 h 1320800"/>
                <a:gd name="connsiteX14" fmla="*/ 4428098 w 7336398"/>
                <a:gd name="connsiteY14" fmla="*/ 469900 h 1320800"/>
                <a:gd name="connsiteX15" fmla="*/ 5037698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446898 w 7336398"/>
                <a:gd name="connsiteY10" fmla="*/ 317500 h 1320800"/>
                <a:gd name="connsiteX11" fmla="*/ 2827898 w 7336398"/>
                <a:gd name="connsiteY11" fmla="*/ 1079500 h 1320800"/>
                <a:gd name="connsiteX12" fmla="*/ 3285098 w 7336398"/>
                <a:gd name="connsiteY12" fmla="*/ 393700 h 1320800"/>
                <a:gd name="connsiteX13" fmla="*/ 3818498 w 7336398"/>
                <a:gd name="connsiteY13" fmla="*/ 1003300 h 1320800"/>
                <a:gd name="connsiteX14" fmla="*/ 4428098 w 7336398"/>
                <a:gd name="connsiteY14" fmla="*/ 469900 h 1320800"/>
                <a:gd name="connsiteX15" fmla="*/ 5037698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827898 w 7336398"/>
                <a:gd name="connsiteY11" fmla="*/ 1079500 h 1320800"/>
                <a:gd name="connsiteX12" fmla="*/ 3285098 w 7336398"/>
                <a:gd name="connsiteY12" fmla="*/ 393700 h 1320800"/>
                <a:gd name="connsiteX13" fmla="*/ 3818498 w 7336398"/>
                <a:gd name="connsiteY13" fmla="*/ 1003300 h 1320800"/>
                <a:gd name="connsiteX14" fmla="*/ 4428098 w 7336398"/>
                <a:gd name="connsiteY14" fmla="*/ 469900 h 1320800"/>
                <a:gd name="connsiteX15" fmla="*/ 5037698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285098 w 7336398"/>
                <a:gd name="connsiteY12" fmla="*/ 393700 h 1320800"/>
                <a:gd name="connsiteX13" fmla="*/ 3818498 w 7336398"/>
                <a:gd name="connsiteY13" fmla="*/ 1003300 h 1320800"/>
                <a:gd name="connsiteX14" fmla="*/ 4428098 w 7336398"/>
                <a:gd name="connsiteY14" fmla="*/ 469900 h 1320800"/>
                <a:gd name="connsiteX15" fmla="*/ 5037698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18498 w 7336398"/>
                <a:gd name="connsiteY13" fmla="*/ 1003300 h 1320800"/>
                <a:gd name="connsiteX14" fmla="*/ 4428098 w 7336398"/>
                <a:gd name="connsiteY14" fmla="*/ 469900 h 1320800"/>
                <a:gd name="connsiteX15" fmla="*/ 5037698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03300 h 1320800"/>
                <a:gd name="connsiteX14" fmla="*/ 4428098 w 7336398"/>
                <a:gd name="connsiteY14" fmla="*/ 469900 h 1320800"/>
                <a:gd name="connsiteX15" fmla="*/ 5037698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03300 h 1320800"/>
                <a:gd name="connsiteX14" fmla="*/ 4504297 w 7336398"/>
                <a:gd name="connsiteY14" fmla="*/ 469900 h 1320800"/>
                <a:gd name="connsiteX15" fmla="*/ 5037698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03300 h 1320800"/>
                <a:gd name="connsiteX14" fmla="*/ 4504297 w 7336398"/>
                <a:gd name="connsiteY14" fmla="*/ 469900 h 1320800"/>
                <a:gd name="connsiteX15" fmla="*/ 5113897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04297 w 7336398"/>
                <a:gd name="connsiteY14" fmla="*/ 469900 h 1320800"/>
                <a:gd name="connsiteX15" fmla="*/ 5113897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13897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13897 w 7336398"/>
                <a:gd name="connsiteY15" fmla="*/ 8509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90097 w 7336398"/>
                <a:gd name="connsiteY15" fmla="*/ 8683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13897 w 7336398"/>
                <a:gd name="connsiteY15" fmla="*/ 8683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13897 w 7336398"/>
                <a:gd name="connsiteY15" fmla="*/ 944500 h 1320800"/>
                <a:gd name="connsiteX16" fmla="*/ 5647298 w 7336398"/>
                <a:gd name="connsiteY16" fmla="*/ 5461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13897 w 7336398"/>
                <a:gd name="connsiteY15" fmla="*/ 944500 h 1320800"/>
                <a:gd name="connsiteX16" fmla="*/ 5723497 w 7336398"/>
                <a:gd name="connsiteY16" fmla="*/ 5635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90097 w 7336398"/>
                <a:gd name="connsiteY15" fmla="*/ 944500 h 1320800"/>
                <a:gd name="connsiteX16" fmla="*/ 5723497 w 7336398"/>
                <a:gd name="connsiteY16" fmla="*/ 5635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90097 w 7336398"/>
                <a:gd name="connsiteY15" fmla="*/ 944500 h 1320800"/>
                <a:gd name="connsiteX16" fmla="*/ 5952097 w 7336398"/>
                <a:gd name="connsiteY16" fmla="*/ 563500 h 1320800"/>
                <a:gd name="connsiteX17" fmla="*/ 6256898 w 7336398"/>
                <a:gd name="connsiteY17" fmla="*/ 8509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336398"/>
                <a:gd name="connsiteY0" fmla="*/ 698533 h 1320800"/>
                <a:gd name="connsiteX1" fmla="*/ 8498 w 7336398"/>
                <a:gd name="connsiteY1" fmla="*/ 774701 h 1320800"/>
                <a:gd name="connsiteX2" fmla="*/ 389497 w 7336398"/>
                <a:gd name="connsiteY2" fmla="*/ 1079500 h 1320800"/>
                <a:gd name="connsiteX3" fmla="*/ 465697 w 7336398"/>
                <a:gd name="connsiteY3" fmla="*/ 774700 h 1320800"/>
                <a:gd name="connsiteX4" fmla="*/ 694297 w 7336398"/>
                <a:gd name="connsiteY4" fmla="*/ 88900 h 1320800"/>
                <a:gd name="connsiteX5" fmla="*/ 922897 w 7336398"/>
                <a:gd name="connsiteY5" fmla="*/ 1308100 h 1320800"/>
                <a:gd name="connsiteX6" fmla="*/ 1227698 w 7336398"/>
                <a:gd name="connsiteY6" fmla="*/ 165101 h 1320800"/>
                <a:gd name="connsiteX7" fmla="*/ 1532498 w 7336398"/>
                <a:gd name="connsiteY7" fmla="*/ 1231900 h 1320800"/>
                <a:gd name="connsiteX8" fmla="*/ 1837298 w 7336398"/>
                <a:gd name="connsiteY8" fmla="*/ 241300 h 1320800"/>
                <a:gd name="connsiteX9" fmla="*/ 2142097 w 7336398"/>
                <a:gd name="connsiteY9" fmla="*/ 1155700 h 1320800"/>
                <a:gd name="connsiteX10" fmla="*/ 2523097 w 7336398"/>
                <a:gd name="connsiteY10" fmla="*/ 317500 h 1320800"/>
                <a:gd name="connsiteX11" fmla="*/ 2904097 w 7336398"/>
                <a:gd name="connsiteY11" fmla="*/ 1079500 h 1320800"/>
                <a:gd name="connsiteX12" fmla="*/ 3361297 w 7336398"/>
                <a:gd name="connsiteY12" fmla="*/ 393700 h 1320800"/>
                <a:gd name="connsiteX13" fmla="*/ 3894697 w 7336398"/>
                <a:gd name="connsiteY13" fmla="*/ 1020700 h 1320800"/>
                <a:gd name="connsiteX14" fmla="*/ 4580497 w 7336398"/>
                <a:gd name="connsiteY14" fmla="*/ 487300 h 1320800"/>
                <a:gd name="connsiteX15" fmla="*/ 5190097 w 7336398"/>
                <a:gd name="connsiteY15" fmla="*/ 944500 h 1320800"/>
                <a:gd name="connsiteX16" fmla="*/ 5952097 w 7336398"/>
                <a:gd name="connsiteY16" fmla="*/ 563500 h 1320800"/>
                <a:gd name="connsiteX17" fmla="*/ 6637897 w 7336398"/>
                <a:gd name="connsiteY17" fmla="*/ 868300 h 1320800"/>
                <a:gd name="connsiteX18" fmla="*/ 6714098 w 7336398"/>
                <a:gd name="connsiteY18" fmla="*/ 622300 h 1320800"/>
                <a:gd name="connsiteX19" fmla="*/ 7247498 w 7336398"/>
                <a:gd name="connsiteY19" fmla="*/ 850900 h 1320800"/>
                <a:gd name="connsiteX20" fmla="*/ 7247498 w 7336398"/>
                <a:gd name="connsiteY20" fmla="*/ 622300 h 1320800"/>
                <a:gd name="connsiteX0" fmla="*/ 338510 w 7272898"/>
                <a:gd name="connsiteY0" fmla="*/ 698533 h 1320800"/>
                <a:gd name="connsiteX1" fmla="*/ 8498 w 7272898"/>
                <a:gd name="connsiteY1" fmla="*/ 774701 h 1320800"/>
                <a:gd name="connsiteX2" fmla="*/ 389497 w 7272898"/>
                <a:gd name="connsiteY2" fmla="*/ 1079500 h 1320800"/>
                <a:gd name="connsiteX3" fmla="*/ 465697 w 7272898"/>
                <a:gd name="connsiteY3" fmla="*/ 774700 h 1320800"/>
                <a:gd name="connsiteX4" fmla="*/ 694297 w 7272898"/>
                <a:gd name="connsiteY4" fmla="*/ 88900 h 1320800"/>
                <a:gd name="connsiteX5" fmla="*/ 922897 w 7272898"/>
                <a:gd name="connsiteY5" fmla="*/ 1308100 h 1320800"/>
                <a:gd name="connsiteX6" fmla="*/ 1227698 w 7272898"/>
                <a:gd name="connsiteY6" fmla="*/ 165101 h 1320800"/>
                <a:gd name="connsiteX7" fmla="*/ 1532498 w 7272898"/>
                <a:gd name="connsiteY7" fmla="*/ 1231900 h 1320800"/>
                <a:gd name="connsiteX8" fmla="*/ 1837298 w 7272898"/>
                <a:gd name="connsiteY8" fmla="*/ 241300 h 1320800"/>
                <a:gd name="connsiteX9" fmla="*/ 2142097 w 7272898"/>
                <a:gd name="connsiteY9" fmla="*/ 1155700 h 1320800"/>
                <a:gd name="connsiteX10" fmla="*/ 2523097 w 7272898"/>
                <a:gd name="connsiteY10" fmla="*/ 317500 h 1320800"/>
                <a:gd name="connsiteX11" fmla="*/ 2904097 w 7272898"/>
                <a:gd name="connsiteY11" fmla="*/ 1079500 h 1320800"/>
                <a:gd name="connsiteX12" fmla="*/ 3361297 w 7272898"/>
                <a:gd name="connsiteY12" fmla="*/ 393700 h 1320800"/>
                <a:gd name="connsiteX13" fmla="*/ 3894697 w 7272898"/>
                <a:gd name="connsiteY13" fmla="*/ 1020700 h 1320800"/>
                <a:gd name="connsiteX14" fmla="*/ 4580497 w 7272898"/>
                <a:gd name="connsiteY14" fmla="*/ 487300 h 1320800"/>
                <a:gd name="connsiteX15" fmla="*/ 5190097 w 7272898"/>
                <a:gd name="connsiteY15" fmla="*/ 944500 h 1320800"/>
                <a:gd name="connsiteX16" fmla="*/ 5952097 w 7272898"/>
                <a:gd name="connsiteY16" fmla="*/ 563500 h 1320800"/>
                <a:gd name="connsiteX17" fmla="*/ 6637897 w 7272898"/>
                <a:gd name="connsiteY17" fmla="*/ 868300 h 1320800"/>
                <a:gd name="connsiteX18" fmla="*/ 7095097 w 7272898"/>
                <a:gd name="connsiteY18" fmla="*/ 639700 h 1320800"/>
                <a:gd name="connsiteX19" fmla="*/ 7247498 w 7272898"/>
                <a:gd name="connsiteY19" fmla="*/ 850900 h 1320800"/>
                <a:gd name="connsiteX20" fmla="*/ 7247498 w 7272898"/>
                <a:gd name="connsiteY20" fmla="*/ 622300 h 1320800"/>
                <a:gd name="connsiteX0" fmla="*/ 338510 w 7272898"/>
                <a:gd name="connsiteY0" fmla="*/ 698533 h 1320800"/>
                <a:gd name="connsiteX1" fmla="*/ 8498 w 7272898"/>
                <a:gd name="connsiteY1" fmla="*/ 774701 h 1320800"/>
                <a:gd name="connsiteX2" fmla="*/ 389497 w 7272898"/>
                <a:gd name="connsiteY2" fmla="*/ 1079500 h 1320800"/>
                <a:gd name="connsiteX3" fmla="*/ 465697 w 7272898"/>
                <a:gd name="connsiteY3" fmla="*/ 774700 h 1320800"/>
                <a:gd name="connsiteX4" fmla="*/ 694297 w 7272898"/>
                <a:gd name="connsiteY4" fmla="*/ 88900 h 1320800"/>
                <a:gd name="connsiteX5" fmla="*/ 922897 w 7272898"/>
                <a:gd name="connsiteY5" fmla="*/ 1308100 h 1320800"/>
                <a:gd name="connsiteX6" fmla="*/ 1227698 w 7272898"/>
                <a:gd name="connsiteY6" fmla="*/ 165101 h 1320800"/>
                <a:gd name="connsiteX7" fmla="*/ 1532498 w 7272898"/>
                <a:gd name="connsiteY7" fmla="*/ 1231900 h 1320800"/>
                <a:gd name="connsiteX8" fmla="*/ 1837298 w 7272898"/>
                <a:gd name="connsiteY8" fmla="*/ 241300 h 1320800"/>
                <a:gd name="connsiteX9" fmla="*/ 2142097 w 7272898"/>
                <a:gd name="connsiteY9" fmla="*/ 1155700 h 1320800"/>
                <a:gd name="connsiteX10" fmla="*/ 2523097 w 7272898"/>
                <a:gd name="connsiteY10" fmla="*/ 317500 h 1320800"/>
                <a:gd name="connsiteX11" fmla="*/ 2904097 w 7272898"/>
                <a:gd name="connsiteY11" fmla="*/ 1079500 h 1320800"/>
                <a:gd name="connsiteX12" fmla="*/ 3361297 w 7272898"/>
                <a:gd name="connsiteY12" fmla="*/ 393700 h 1320800"/>
                <a:gd name="connsiteX13" fmla="*/ 3894697 w 7272898"/>
                <a:gd name="connsiteY13" fmla="*/ 1020700 h 1320800"/>
                <a:gd name="connsiteX14" fmla="*/ 4580497 w 7272898"/>
                <a:gd name="connsiteY14" fmla="*/ 487300 h 1320800"/>
                <a:gd name="connsiteX15" fmla="*/ 5266297 w 7272898"/>
                <a:gd name="connsiteY15" fmla="*/ 944500 h 1320800"/>
                <a:gd name="connsiteX16" fmla="*/ 5952097 w 7272898"/>
                <a:gd name="connsiteY16" fmla="*/ 563500 h 1320800"/>
                <a:gd name="connsiteX17" fmla="*/ 6637897 w 7272898"/>
                <a:gd name="connsiteY17" fmla="*/ 868300 h 1320800"/>
                <a:gd name="connsiteX18" fmla="*/ 7095097 w 7272898"/>
                <a:gd name="connsiteY18" fmla="*/ 639700 h 1320800"/>
                <a:gd name="connsiteX19" fmla="*/ 7247498 w 7272898"/>
                <a:gd name="connsiteY19" fmla="*/ 850900 h 1320800"/>
                <a:gd name="connsiteX20" fmla="*/ 7247498 w 7272898"/>
                <a:gd name="connsiteY20" fmla="*/ 6223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72898" h="1320800">
                  <a:moveTo>
                    <a:pt x="338510" y="698533"/>
                  </a:moveTo>
                  <a:cubicBezTo>
                    <a:pt x="332223" y="700044"/>
                    <a:pt x="0" y="711207"/>
                    <a:pt x="8498" y="774701"/>
                  </a:cubicBezTo>
                  <a:cubicBezTo>
                    <a:pt x="16996" y="838195"/>
                    <a:pt x="313297" y="1079500"/>
                    <a:pt x="389497" y="1079500"/>
                  </a:cubicBezTo>
                  <a:cubicBezTo>
                    <a:pt x="465697" y="1079500"/>
                    <a:pt x="414897" y="939800"/>
                    <a:pt x="465697" y="774700"/>
                  </a:cubicBezTo>
                  <a:cubicBezTo>
                    <a:pt x="516497" y="609600"/>
                    <a:pt x="618097" y="0"/>
                    <a:pt x="694297" y="88900"/>
                  </a:cubicBezTo>
                  <a:cubicBezTo>
                    <a:pt x="770497" y="177800"/>
                    <a:pt x="833997" y="1295400"/>
                    <a:pt x="922897" y="1308100"/>
                  </a:cubicBezTo>
                  <a:cubicBezTo>
                    <a:pt x="1011797" y="1320800"/>
                    <a:pt x="1126098" y="177801"/>
                    <a:pt x="1227698" y="165101"/>
                  </a:cubicBezTo>
                  <a:cubicBezTo>
                    <a:pt x="1329298" y="152401"/>
                    <a:pt x="1430898" y="1219200"/>
                    <a:pt x="1532498" y="1231900"/>
                  </a:cubicBezTo>
                  <a:cubicBezTo>
                    <a:pt x="1634098" y="1244600"/>
                    <a:pt x="1735698" y="254000"/>
                    <a:pt x="1837298" y="241300"/>
                  </a:cubicBezTo>
                  <a:cubicBezTo>
                    <a:pt x="1938898" y="228600"/>
                    <a:pt x="2027797" y="1143000"/>
                    <a:pt x="2142097" y="1155700"/>
                  </a:cubicBezTo>
                  <a:cubicBezTo>
                    <a:pt x="2256397" y="1168400"/>
                    <a:pt x="2396097" y="330200"/>
                    <a:pt x="2523097" y="317500"/>
                  </a:cubicBezTo>
                  <a:cubicBezTo>
                    <a:pt x="2650097" y="304800"/>
                    <a:pt x="2764397" y="1066800"/>
                    <a:pt x="2904097" y="1079500"/>
                  </a:cubicBezTo>
                  <a:cubicBezTo>
                    <a:pt x="3043797" y="1092200"/>
                    <a:pt x="3196197" y="403500"/>
                    <a:pt x="3361297" y="393700"/>
                  </a:cubicBezTo>
                  <a:cubicBezTo>
                    <a:pt x="3526397" y="383900"/>
                    <a:pt x="3691497" y="1005100"/>
                    <a:pt x="3894697" y="1020700"/>
                  </a:cubicBezTo>
                  <a:cubicBezTo>
                    <a:pt x="4097897" y="1036300"/>
                    <a:pt x="4351897" y="500000"/>
                    <a:pt x="4580497" y="487300"/>
                  </a:cubicBezTo>
                  <a:cubicBezTo>
                    <a:pt x="4809097" y="474600"/>
                    <a:pt x="5037697" y="931800"/>
                    <a:pt x="5266297" y="944500"/>
                  </a:cubicBezTo>
                  <a:cubicBezTo>
                    <a:pt x="5494897" y="957200"/>
                    <a:pt x="5723497" y="576200"/>
                    <a:pt x="5952097" y="563500"/>
                  </a:cubicBezTo>
                  <a:cubicBezTo>
                    <a:pt x="6180697" y="550800"/>
                    <a:pt x="6447397" y="855600"/>
                    <a:pt x="6637897" y="868300"/>
                  </a:cubicBezTo>
                  <a:cubicBezTo>
                    <a:pt x="6828397" y="881000"/>
                    <a:pt x="6993497" y="642600"/>
                    <a:pt x="7095097" y="639700"/>
                  </a:cubicBezTo>
                  <a:cubicBezTo>
                    <a:pt x="7196697" y="636800"/>
                    <a:pt x="7222098" y="853800"/>
                    <a:pt x="7247498" y="850900"/>
                  </a:cubicBezTo>
                  <a:cubicBezTo>
                    <a:pt x="7272898" y="848000"/>
                    <a:pt x="7272519" y="662106"/>
                    <a:pt x="7247498" y="622300"/>
                  </a:cubicBezTo>
                </a:path>
              </a:pathLst>
            </a:custGeom>
            <a:ln w="38100">
              <a:solidFill>
                <a:srgbClr val="FF1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52600" y="1981200"/>
              <a:ext cx="609600" cy="609600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63000" y="1828800"/>
              <a:ext cx="533400" cy="533400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2000" y="4832400"/>
            <a:ext cx="6873600" cy="1873200"/>
            <a:chOff x="1595300" y="3048000"/>
            <a:chExt cx="6873600" cy="18732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16900" y="4093200"/>
              <a:ext cx="65520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1055300" y="4057200"/>
              <a:ext cx="17280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95300" y="304800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Sylfaen" pitchFamily="18" charset="0"/>
                </a:rPr>
                <a:t>x</a:t>
              </a:r>
              <a:endParaRPr lang="en-CA" sz="2000" dirty="0">
                <a:latin typeface="Sylfae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89074" y="408300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Sylfaen" pitchFamily="18" charset="0"/>
                </a:rPr>
                <a:t>t</a:t>
              </a:r>
              <a:endParaRPr lang="en-CA" sz="2000" dirty="0">
                <a:latin typeface="Sylfae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00200" y="386709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Sylfaen" pitchFamily="18" charset="0"/>
                </a:rPr>
                <a:t>O</a:t>
              </a:r>
              <a:endParaRPr lang="en-CA" dirty="0">
                <a:latin typeface="Sylfae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09800" y="41982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200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ՆԵՐԴԱՇՆԱԿ  ՏԱՏԱՆՈՒՄՆԵՐԻ</a:t>
            </a:r>
          </a:p>
          <a:p>
            <a:pPr algn="ctr"/>
            <a:r>
              <a:rPr lang="en-CA" sz="24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F200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ՏԱՏԱՆԱԳԻՐԸ</a:t>
            </a:r>
          </a:p>
        </p:txBody>
      </p:sp>
      <p:pic>
        <p:nvPicPr>
          <p:cNvPr id="25" name="Picture 5" descr="C:\Users\naira\Desktop\sinus\Simple_harmonic_oscillator.gif"/>
          <p:cNvPicPr preferRelativeResize="0">
            <a:picLocks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238" y="990600"/>
            <a:ext cx="900000" cy="3168000"/>
          </a:xfrm>
          <a:prstGeom prst="rect">
            <a:avLst/>
          </a:prstGeom>
          <a:noFill/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863556" y="920696"/>
            <a:ext cx="3670844" cy="3430134"/>
            <a:chOff x="1905000" y="125790"/>
            <a:chExt cx="4191000" cy="3836610"/>
          </a:xfrm>
        </p:grpSpPr>
        <p:pic>
          <p:nvPicPr>
            <p:cNvPr id="27" name="Picture 4" descr="C:\Users\naira\Desktop\sinus\pic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7505" y="228601"/>
              <a:ext cx="3966096" cy="3590926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1905000" y="125790"/>
              <a:ext cx="609600" cy="3684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47609" y="152400"/>
              <a:ext cx="548391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09800" y="41982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8B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ՄԱՐՈՂ  ՏԱՏԱՆՈՒՄՆԵՐԻ</a:t>
            </a:r>
          </a:p>
          <a:p>
            <a:pPr algn="ctr"/>
            <a:r>
              <a:rPr lang="en-CA" sz="2400" b="1" spc="3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8B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ՏԱՏԱՆԱԳԻՐԸ</a:t>
            </a:r>
          </a:p>
        </p:txBody>
      </p:sp>
    </p:spTree>
    <p:extLst>
      <p:ext uri="{BB962C8B-B14F-4D97-AF65-F5344CB8AC3E}">
        <p14:creationId xmlns:p14="http://schemas.microsoft.com/office/powerpoint/2010/main" val="3892251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naira\Desktop\sinus\Dinamik-1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76200"/>
            <a:ext cx="2438400" cy="3200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5778" name="Picture 2" descr="C:\Users\naira\Desktop\sinus\PiezoSelEx_dreamstime.JPG"/>
          <p:cNvPicPr preferRelativeResize="0">
            <a:picLocks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810000" y="2988000"/>
            <a:ext cx="5190000" cy="3744000"/>
          </a:xfrm>
          <a:prstGeom prst="rect">
            <a:avLst/>
          </a:prstGeom>
          <a:noFill/>
        </p:spPr>
      </p:pic>
      <p:pic>
        <p:nvPicPr>
          <p:cNvPr id="75779" name="Picture 3" descr="C:\Users\naira\Desktop\sinus\436653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52400" y="152400"/>
            <a:ext cx="5638800" cy="350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175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943600" y="3810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ln>
                  <a:solidFill>
                    <a:srgbClr val="92006C"/>
                  </a:solidFill>
                </a:ln>
                <a:solidFill>
                  <a:srgbClr val="FF219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ՁԱՅՆ</a:t>
            </a:r>
            <a:endParaRPr lang="en-CA" sz="6600" b="1" dirty="0">
              <a:ln>
                <a:solidFill>
                  <a:srgbClr val="92006C"/>
                </a:solidFill>
              </a:ln>
              <a:solidFill>
                <a:srgbClr val="FF219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pic>
        <p:nvPicPr>
          <p:cNvPr id="83971" name="Picture 3" descr="C:\Users\naira\Desktop\sinus\Mu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352801" cy="2355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7533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4754" name="Picture 2" descr="C:\Users\naira\Desktop\sinus\436643.gif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58553"/>
          <a:stretch>
            <a:fillRect/>
          </a:stretch>
        </p:blipFill>
        <p:spPr bwMode="auto">
          <a:xfrm>
            <a:off x="990600" y="4038600"/>
            <a:ext cx="7124700" cy="13716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84993" name="Picture 1" descr="C:\Users\Comp\Desktop\SIMONYAN\sinus\sound_waves.jpg"/>
          <p:cNvPicPr>
            <a:picLocks noChangeAspect="1" noChangeArrowheads="1"/>
          </p:cNvPicPr>
          <p:nvPr/>
        </p:nvPicPr>
        <p:blipFill>
          <a:blip r:embed="rId3" cstate="print"/>
          <a:srcRect t="18000" b="6000"/>
          <a:stretch>
            <a:fillRect/>
          </a:stretch>
        </p:blipFill>
        <p:spPr bwMode="auto">
          <a:xfrm>
            <a:off x="1047600" y="1066800"/>
            <a:ext cx="7086600" cy="2819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17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6" name="Group 75"/>
          <p:cNvGrpSpPr/>
          <p:nvPr/>
        </p:nvGrpSpPr>
        <p:grpSpPr>
          <a:xfrm>
            <a:off x="533400" y="5486401"/>
            <a:ext cx="7898400" cy="1295402"/>
            <a:chOff x="324000" y="5297555"/>
            <a:chExt cx="7974600" cy="1408045"/>
          </a:xfrm>
        </p:grpSpPr>
        <p:grpSp>
          <p:nvGrpSpPr>
            <p:cNvPr id="74" name="Group 73"/>
            <p:cNvGrpSpPr/>
            <p:nvPr/>
          </p:nvGrpSpPr>
          <p:grpSpPr>
            <a:xfrm>
              <a:off x="324000" y="5297555"/>
              <a:ext cx="7974600" cy="1408045"/>
              <a:chOff x="324000" y="5297555"/>
              <a:chExt cx="7974600" cy="1408045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7200" y="5332200"/>
                <a:ext cx="7520600" cy="1297201"/>
                <a:chOff x="457200" y="5256000"/>
                <a:chExt cx="7520600" cy="1297201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60000">
                  <a:off x="6999000" y="5753530"/>
                  <a:ext cx="72000" cy="252000"/>
                </a:xfrm>
                <a:prstGeom prst="line">
                  <a:avLst/>
                </a:prstGeom>
                <a:ln w="53975">
                  <a:solidFill>
                    <a:srgbClr val="FF1D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up 68"/>
                <p:cNvGrpSpPr/>
                <p:nvPr/>
              </p:nvGrpSpPr>
              <p:grpSpPr>
                <a:xfrm>
                  <a:off x="457200" y="5257800"/>
                  <a:ext cx="6578600" cy="1295401"/>
                  <a:chOff x="1447800" y="5257800"/>
                  <a:chExt cx="6578600" cy="1295401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 rot="60000">
                    <a:off x="7056000" y="5796000"/>
                    <a:ext cx="72000" cy="252000"/>
                  </a:xfrm>
                  <a:prstGeom prst="line">
                    <a:avLst/>
                  </a:prstGeom>
                  <a:ln w="53975">
                    <a:solidFill>
                      <a:srgbClr val="FF1D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1447800" y="5257800"/>
                    <a:ext cx="5638800" cy="1295401"/>
                    <a:chOff x="1447800" y="5257800"/>
                    <a:chExt cx="5638800" cy="1295401"/>
                  </a:xfrm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1447800" y="5257800"/>
                      <a:ext cx="5638800" cy="1295401"/>
                      <a:chOff x="1447800" y="5181600"/>
                      <a:chExt cx="5638800" cy="1295401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1447800" y="5181600"/>
                        <a:ext cx="2819400" cy="1295400"/>
                        <a:chOff x="-2590800" y="4437613"/>
                        <a:chExt cx="12344400" cy="1201187"/>
                      </a:xfrm>
                    </p:grpSpPr>
                    <p:sp>
                      <p:nvSpPr>
                        <p:cNvPr id="48" name="Freeform 47"/>
                        <p:cNvSpPr/>
                        <p:nvPr/>
                      </p:nvSpPr>
                      <p:spPr>
                        <a:xfrm>
                          <a:off x="1524000" y="4441814"/>
                          <a:ext cx="4114800" cy="1195210"/>
                        </a:xfrm>
                        <a:custGeom>
                          <a:avLst/>
                          <a:gdLst>
                            <a:gd name="connsiteX0" fmla="*/ 0 w 6119446"/>
                            <a:gd name="connsiteY0" fmla="*/ 1083213 h 2028093"/>
                            <a:gd name="connsiteX1" fmla="*/ 1448972 w 6119446"/>
                            <a:gd name="connsiteY1" fmla="*/ 2025748 h 2028093"/>
                            <a:gd name="connsiteX2" fmla="*/ 2982351 w 6119446"/>
                            <a:gd name="connsiteY2" fmla="*/ 1069145 h 2028093"/>
                            <a:gd name="connsiteX3" fmla="*/ 4459459 w 6119446"/>
                            <a:gd name="connsiteY3" fmla="*/ 0 h 2028093"/>
                            <a:gd name="connsiteX4" fmla="*/ 6119446 w 6119446"/>
                            <a:gd name="connsiteY4" fmla="*/ 1069145 h 2028093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102751 h 2050757"/>
                            <a:gd name="connsiteX1" fmla="*/ 1448972 w 6119446"/>
                            <a:gd name="connsiteY1" fmla="*/ 2045286 h 2050757"/>
                            <a:gd name="connsiteX2" fmla="*/ 2960077 w 6119446"/>
                            <a:gd name="connsiteY2" fmla="*/ 1069926 h 2050757"/>
                            <a:gd name="connsiteX3" fmla="*/ 4484077 w 6119446"/>
                            <a:gd name="connsiteY3" fmla="*/ 3126 h 2050757"/>
                            <a:gd name="connsiteX4" fmla="*/ 6119446 w 6119446"/>
                            <a:gd name="connsiteY4" fmla="*/ 1088683 h 205075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4840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5602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31169"/>
                            <a:gd name="connsiteY0" fmla="*/ 1069926 h 2060526"/>
                            <a:gd name="connsiteX1" fmla="*/ 1524000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060526"/>
                            <a:gd name="connsiteX1" fmla="*/ 1524001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114641"/>
                            <a:gd name="connsiteX1" fmla="*/ 1589562 w 6131169"/>
                            <a:gd name="connsiteY1" fmla="*/ 2114641 h 2114641"/>
                            <a:gd name="connsiteX2" fmla="*/ 2971800 w 6131169"/>
                            <a:gd name="connsiteY2" fmla="*/ 1069926 h 2114641"/>
                            <a:gd name="connsiteX3" fmla="*/ 4572000 w 6131169"/>
                            <a:gd name="connsiteY3" fmla="*/ 3126 h 2114641"/>
                            <a:gd name="connsiteX4" fmla="*/ 6131169 w 6131169"/>
                            <a:gd name="connsiteY4" fmla="*/ 1088683 h 2114641"/>
                            <a:gd name="connsiteX0" fmla="*/ 0 w 6131169"/>
                            <a:gd name="connsiteY0" fmla="*/ 1068901 h 2113616"/>
                            <a:gd name="connsiteX1" fmla="*/ 1589562 w 6131169"/>
                            <a:gd name="connsiteY1" fmla="*/ 2113616 h 2113616"/>
                            <a:gd name="connsiteX2" fmla="*/ 2971800 w 6131169"/>
                            <a:gd name="connsiteY2" fmla="*/ 1068901 h 2113616"/>
                            <a:gd name="connsiteX3" fmla="*/ 4572000 w 6131169"/>
                            <a:gd name="connsiteY3" fmla="*/ 2101 h 2113616"/>
                            <a:gd name="connsiteX4" fmla="*/ 6131169 w 6131169"/>
                            <a:gd name="connsiteY4" fmla="*/ 1056296 h 2113616"/>
                            <a:gd name="connsiteX0" fmla="*/ 0 w 6131169"/>
                            <a:gd name="connsiteY0" fmla="*/ 1066801 h 2113616"/>
                            <a:gd name="connsiteX1" fmla="*/ 1589562 w 6131169"/>
                            <a:gd name="connsiteY1" fmla="*/ 2111516 h 2113616"/>
                            <a:gd name="connsiteX2" fmla="*/ 3065585 w 6131169"/>
                            <a:gd name="connsiteY2" fmla="*/ 1054195 h 2113616"/>
                            <a:gd name="connsiteX3" fmla="*/ 4572000 w 6131169"/>
                            <a:gd name="connsiteY3" fmla="*/ 1 h 2113616"/>
                            <a:gd name="connsiteX4" fmla="*/ 6131169 w 6131169"/>
                            <a:gd name="connsiteY4" fmla="*/ 1054196 h 2113616"/>
                            <a:gd name="connsiteX0" fmla="*/ 0 w 6131169"/>
                            <a:gd name="connsiteY0" fmla="*/ 1026215 h 2073032"/>
                            <a:gd name="connsiteX1" fmla="*/ 1589562 w 6131169"/>
                            <a:gd name="connsiteY1" fmla="*/ 2070930 h 2073032"/>
                            <a:gd name="connsiteX2" fmla="*/ 3065585 w 6131169"/>
                            <a:gd name="connsiteY2" fmla="*/ 1013609 h 2073032"/>
                            <a:gd name="connsiteX3" fmla="*/ 4541607 w 6131169"/>
                            <a:gd name="connsiteY3" fmla="*/ 0 h 2073032"/>
                            <a:gd name="connsiteX4" fmla="*/ 6131169 w 6131169"/>
                            <a:gd name="connsiteY4" fmla="*/ 1013610 h 20730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131169" h="2073032">
                              <a:moveTo>
                                <a:pt x="0" y="1026215"/>
                              </a:moveTo>
                              <a:cubicBezTo>
                                <a:pt x="475957" y="1498655"/>
                                <a:pt x="1078631" y="2073031"/>
                                <a:pt x="1589562" y="2070930"/>
                              </a:cubicBezTo>
                              <a:cubicBezTo>
                                <a:pt x="2100493" y="2068829"/>
                                <a:pt x="2601351" y="1459086"/>
                                <a:pt x="3065585" y="1013609"/>
                              </a:cubicBezTo>
                              <a:cubicBezTo>
                                <a:pt x="3520441" y="577510"/>
                                <a:pt x="4030676" y="0"/>
                                <a:pt x="4541607" y="0"/>
                              </a:cubicBezTo>
                              <a:cubicBezTo>
                                <a:pt x="5052538" y="0"/>
                                <a:pt x="5371514" y="341877"/>
                                <a:pt x="6131169" y="1013610"/>
                              </a:cubicBezTo>
                            </a:path>
                          </a:pathLst>
                        </a:custGeom>
                        <a:ln w="60325">
                          <a:solidFill>
                            <a:srgbClr val="FF1D78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  <p:sp>
                      <p:nvSpPr>
                        <p:cNvPr id="49" name="Freeform 48"/>
                        <p:cNvSpPr/>
                        <p:nvPr/>
                      </p:nvSpPr>
                      <p:spPr>
                        <a:xfrm>
                          <a:off x="5638800" y="4437613"/>
                          <a:ext cx="4114800" cy="1201187"/>
                        </a:xfrm>
                        <a:custGeom>
                          <a:avLst/>
                          <a:gdLst>
                            <a:gd name="connsiteX0" fmla="*/ 0 w 6119446"/>
                            <a:gd name="connsiteY0" fmla="*/ 1083213 h 2028093"/>
                            <a:gd name="connsiteX1" fmla="*/ 1448972 w 6119446"/>
                            <a:gd name="connsiteY1" fmla="*/ 2025748 h 2028093"/>
                            <a:gd name="connsiteX2" fmla="*/ 2982351 w 6119446"/>
                            <a:gd name="connsiteY2" fmla="*/ 1069145 h 2028093"/>
                            <a:gd name="connsiteX3" fmla="*/ 4459459 w 6119446"/>
                            <a:gd name="connsiteY3" fmla="*/ 0 h 2028093"/>
                            <a:gd name="connsiteX4" fmla="*/ 6119446 w 6119446"/>
                            <a:gd name="connsiteY4" fmla="*/ 1069145 h 2028093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102751 h 2050757"/>
                            <a:gd name="connsiteX1" fmla="*/ 1448972 w 6119446"/>
                            <a:gd name="connsiteY1" fmla="*/ 2045286 h 2050757"/>
                            <a:gd name="connsiteX2" fmla="*/ 2960077 w 6119446"/>
                            <a:gd name="connsiteY2" fmla="*/ 1069926 h 2050757"/>
                            <a:gd name="connsiteX3" fmla="*/ 4484077 w 6119446"/>
                            <a:gd name="connsiteY3" fmla="*/ 3126 h 2050757"/>
                            <a:gd name="connsiteX4" fmla="*/ 6119446 w 6119446"/>
                            <a:gd name="connsiteY4" fmla="*/ 1088683 h 205075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4840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5602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31169"/>
                            <a:gd name="connsiteY0" fmla="*/ 1069926 h 2060526"/>
                            <a:gd name="connsiteX1" fmla="*/ 1524000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060526"/>
                            <a:gd name="connsiteX1" fmla="*/ 1524001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114641"/>
                            <a:gd name="connsiteX1" fmla="*/ 1589562 w 6131169"/>
                            <a:gd name="connsiteY1" fmla="*/ 2114641 h 2114641"/>
                            <a:gd name="connsiteX2" fmla="*/ 2971800 w 6131169"/>
                            <a:gd name="connsiteY2" fmla="*/ 1069926 h 2114641"/>
                            <a:gd name="connsiteX3" fmla="*/ 4572000 w 6131169"/>
                            <a:gd name="connsiteY3" fmla="*/ 3126 h 2114641"/>
                            <a:gd name="connsiteX4" fmla="*/ 6131169 w 6131169"/>
                            <a:gd name="connsiteY4" fmla="*/ 1088683 h 2114641"/>
                            <a:gd name="connsiteX0" fmla="*/ 0 w 6131169"/>
                            <a:gd name="connsiteY0" fmla="*/ 1068901 h 2113616"/>
                            <a:gd name="connsiteX1" fmla="*/ 1589562 w 6131169"/>
                            <a:gd name="connsiteY1" fmla="*/ 2113616 h 2113616"/>
                            <a:gd name="connsiteX2" fmla="*/ 2971800 w 6131169"/>
                            <a:gd name="connsiteY2" fmla="*/ 1068901 h 2113616"/>
                            <a:gd name="connsiteX3" fmla="*/ 4572000 w 6131169"/>
                            <a:gd name="connsiteY3" fmla="*/ 2101 h 2113616"/>
                            <a:gd name="connsiteX4" fmla="*/ 6131169 w 6131169"/>
                            <a:gd name="connsiteY4" fmla="*/ 1056296 h 2113616"/>
                            <a:gd name="connsiteX0" fmla="*/ 0 w 6131169"/>
                            <a:gd name="connsiteY0" fmla="*/ 1066801 h 2113616"/>
                            <a:gd name="connsiteX1" fmla="*/ 1589562 w 6131169"/>
                            <a:gd name="connsiteY1" fmla="*/ 2111516 h 2113616"/>
                            <a:gd name="connsiteX2" fmla="*/ 3065585 w 6131169"/>
                            <a:gd name="connsiteY2" fmla="*/ 1054195 h 2113616"/>
                            <a:gd name="connsiteX3" fmla="*/ 4572000 w 6131169"/>
                            <a:gd name="connsiteY3" fmla="*/ 1 h 2113616"/>
                            <a:gd name="connsiteX4" fmla="*/ 6131169 w 6131169"/>
                            <a:gd name="connsiteY4" fmla="*/ 1054196 h 2113616"/>
                            <a:gd name="connsiteX0" fmla="*/ 0 w 6131169"/>
                            <a:gd name="connsiteY0" fmla="*/ 1026215 h 2073032"/>
                            <a:gd name="connsiteX1" fmla="*/ 1589562 w 6131169"/>
                            <a:gd name="connsiteY1" fmla="*/ 2070930 h 2073032"/>
                            <a:gd name="connsiteX2" fmla="*/ 3065585 w 6131169"/>
                            <a:gd name="connsiteY2" fmla="*/ 1013609 h 2073032"/>
                            <a:gd name="connsiteX3" fmla="*/ 4541607 w 6131169"/>
                            <a:gd name="connsiteY3" fmla="*/ 0 h 2073032"/>
                            <a:gd name="connsiteX4" fmla="*/ 6131169 w 6131169"/>
                            <a:gd name="connsiteY4" fmla="*/ 1013610 h 2073032"/>
                            <a:gd name="connsiteX0" fmla="*/ 0 w 6131169"/>
                            <a:gd name="connsiteY0" fmla="*/ 1033500 h 2083399"/>
                            <a:gd name="connsiteX1" fmla="*/ 1589562 w 6131169"/>
                            <a:gd name="connsiteY1" fmla="*/ 2078215 h 2083399"/>
                            <a:gd name="connsiteX2" fmla="*/ 3065585 w 6131169"/>
                            <a:gd name="connsiteY2" fmla="*/ 1064606 h 2083399"/>
                            <a:gd name="connsiteX3" fmla="*/ 4541607 w 6131169"/>
                            <a:gd name="connsiteY3" fmla="*/ 7285 h 2083399"/>
                            <a:gd name="connsiteX4" fmla="*/ 6131169 w 6131169"/>
                            <a:gd name="connsiteY4" fmla="*/ 1020895 h 20833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131169" h="2083399">
                              <a:moveTo>
                                <a:pt x="0" y="1033500"/>
                              </a:moveTo>
                              <a:cubicBezTo>
                                <a:pt x="475957" y="1505940"/>
                                <a:pt x="1078631" y="2073031"/>
                                <a:pt x="1589562" y="2078215"/>
                              </a:cubicBezTo>
                              <a:cubicBezTo>
                                <a:pt x="2100493" y="2083399"/>
                                <a:pt x="2601351" y="1510083"/>
                                <a:pt x="3065585" y="1064606"/>
                              </a:cubicBezTo>
                              <a:cubicBezTo>
                                <a:pt x="3520441" y="628507"/>
                                <a:pt x="4030676" y="14570"/>
                                <a:pt x="4541607" y="7285"/>
                              </a:cubicBezTo>
                              <a:cubicBezTo>
                                <a:pt x="5052538" y="0"/>
                                <a:pt x="5371514" y="349162"/>
                                <a:pt x="6131169" y="1020895"/>
                              </a:cubicBezTo>
                            </a:path>
                          </a:pathLst>
                        </a:custGeom>
                        <a:ln w="60325">
                          <a:solidFill>
                            <a:srgbClr val="FF1D78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  <p:sp>
                      <p:nvSpPr>
                        <p:cNvPr id="50" name="Freeform 49"/>
                        <p:cNvSpPr/>
                        <p:nvPr/>
                      </p:nvSpPr>
                      <p:spPr>
                        <a:xfrm>
                          <a:off x="-2590800" y="4441814"/>
                          <a:ext cx="4114800" cy="1195210"/>
                        </a:xfrm>
                        <a:custGeom>
                          <a:avLst/>
                          <a:gdLst>
                            <a:gd name="connsiteX0" fmla="*/ 0 w 6119446"/>
                            <a:gd name="connsiteY0" fmla="*/ 1083213 h 2028093"/>
                            <a:gd name="connsiteX1" fmla="*/ 1448972 w 6119446"/>
                            <a:gd name="connsiteY1" fmla="*/ 2025748 h 2028093"/>
                            <a:gd name="connsiteX2" fmla="*/ 2982351 w 6119446"/>
                            <a:gd name="connsiteY2" fmla="*/ 1069145 h 2028093"/>
                            <a:gd name="connsiteX3" fmla="*/ 4459459 w 6119446"/>
                            <a:gd name="connsiteY3" fmla="*/ 0 h 2028093"/>
                            <a:gd name="connsiteX4" fmla="*/ 6119446 w 6119446"/>
                            <a:gd name="connsiteY4" fmla="*/ 1069145 h 2028093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102751 h 2050757"/>
                            <a:gd name="connsiteX1" fmla="*/ 1448972 w 6119446"/>
                            <a:gd name="connsiteY1" fmla="*/ 2045286 h 2050757"/>
                            <a:gd name="connsiteX2" fmla="*/ 2960077 w 6119446"/>
                            <a:gd name="connsiteY2" fmla="*/ 1069926 h 2050757"/>
                            <a:gd name="connsiteX3" fmla="*/ 4484077 w 6119446"/>
                            <a:gd name="connsiteY3" fmla="*/ 3126 h 2050757"/>
                            <a:gd name="connsiteX4" fmla="*/ 6119446 w 6119446"/>
                            <a:gd name="connsiteY4" fmla="*/ 1088683 h 205075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4840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5602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31169"/>
                            <a:gd name="connsiteY0" fmla="*/ 1069926 h 2060526"/>
                            <a:gd name="connsiteX1" fmla="*/ 1524000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060526"/>
                            <a:gd name="connsiteX1" fmla="*/ 1524001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114641"/>
                            <a:gd name="connsiteX1" fmla="*/ 1589562 w 6131169"/>
                            <a:gd name="connsiteY1" fmla="*/ 2114641 h 2114641"/>
                            <a:gd name="connsiteX2" fmla="*/ 2971800 w 6131169"/>
                            <a:gd name="connsiteY2" fmla="*/ 1069926 h 2114641"/>
                            <a:gd name="connsiteX3" fmla="*/ 4572000 w 6131169"/>
                            <a:gd name="connsiteY3" fmla="*/ 3126 h 2114641"/>
                            <a:gd name="connsiteX4" fmla="*/ 6131169 w 6131169"/>
                            <a:gd name="connsiteY4" fmla="*/ 1088683 h 2114641"/>
                            <a:gd name="connsiteX0" fmla="*/ 0 w 6131169"/>
                            <a:gd name="connsiteY0" fmla="*/ 1068901 h 2113616"/>
                            <a:gd name="connsiteX1" fmla="*/ 1589562 w 6131169"/>
                            <a:gd name="connsiteY1" fmla="*/ 2113616 h 2113616"/>
                            <a:gd name="connsiteX2" fmla="*/ 2971800 w 6131169"/>
                            <a:gd name="connsiteY2" fmla="*/ 1068901 h 2113616"/>
                            <a:gd name="connsiteX3" fmla="*/ 4572000 w 6131169"/>
                            <a:gd name="connsiteY3" fmla="*/ 2101 h 2113616"/>
                            <a:gd name="connsiteX4" fmla="*/ 6131169 w 6131169"/>
                            <a:gd name="connsiteY4" fmla="*/ 1056296 h 2113616"/>
                            <a:gd name="connsiteX0" fmla="*/ 0 w 6131169"/>
                            <a:gd name="connsiteY0" fmla="*/ 1066801 h 2113616"/>
                            <a:gd name="connsiteX1" fmla="*/ 1589562 w 6131169"/>
                            <a:gd name="connsiteY1" fmla="*/ 2111516 h 2113616"/>
                            <a:gd name="connsiteX2" fmla="*/ 3065585 w 6131169"/>
                            <a:gd name="connsiteY2" fmla="*/ 1054195 h 2113616"/>
                            <a:gd name="connsiteX3" fmla="*/ 4572000 w 6131169"/>
                            <a:gd name="connsiteY3" fmla="*/ 1 h 2113616"/>
                            <a:gd name="connsiteX4" fmla="*/ 6131169 w 6131169"/>
                            <a:gd name="connsiteY4" fmla="*/ 1054196 h 2113616"/>
                            <a:gd name="connsiteX0" fmla="*/ 0 w 6131169"/>
                            <a:gd name="connsiteY0" fmla="*/ 1026215 h 2073032"/>
                            <a:gd name="connsiteX1" fmla="*/ 1589562 w 6131169"/>
                            <a:gd name="connsiteY1" fmla="*/ 2070930 h 2073032"/>
                            <a:gd name="connsiteX2" fmla="*/ 3065585 w 6131169"/>
                            <a:gd name="connsiteY2" fmla="*/ 1013609 h 2073032"/>
                            <a:gd name="connsiteX3" fmla="*/ 4541607 w 6131169"/>
                            <a:gd name="connsiteY3" fmla="*/ 0 h 2073032"/>
                            <a:gd name="connsiteX4" fmla="*/ 6131169 w 6131169"/>
                            <a:gd name="connsiteY4" fmla="*/ 1013610 h 20730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131169" h="2073032">
                              <a:moveTo>
                                <a:pt x="0" y="1026215"/>
                              </a:moveTo>
                              <a:cubicBezTo>
                                <a:pt x="475957" y="1498655"/>
                                <a:pt x="1078631" y="2073031"/>
                                <a:pt x="1589562" y="2070930"/>
                              </a:cubicBezTo>
                              <a:cubicBezTo>
                                <a:pt x="2100493" y="2068829"/>
                                <a:pt x="2601351" y="1459086"/>
                                <a:pt x="3065585" y="1013609"/>
                              </a:cubicBezTo>
                              <a:cubicBezTo>
                                <a:pt x="3520441" y="577510"/>
                                <a:pt x="4030676" y="0"/>
                                <a:pt x="4541607" y="0"/>
                              </a:cubicBezTo>
                              <a:cubicBezTo>
                                <a:pt x="5052538" y="0"/>
                                <a:pt x="5371514" y="341877"/>
                                <a:pt x="6131169" y="1013610"/>
                              </a:cubicBezTo>
                            </a:path>
                          </a:pathLst>
                        </a:custGeom>
                        <a:ln w="60325">
                          <a:solidFill>
                            <a:srgbClr val="FF1D78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</p:grpSp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4267200" y="5181601"/>
                        <a:ext cx="2819400" cy="1295400"/>
                        <a:chOff x="-2590800" y="4437613"/>
                        <a:chExt cx="12344400" cy="1201187"/>
                      </a:xfrm>
                    </p:grpSpPr>
                    <p:sp>
                      <p:nvSpPr>
                        <p:cNvPr id="52" name="Freeform 51"/>
                        <p:cNvSpPr/>
                        <p:nvPr/>
                      </p:nvSpPr>
                      <p:spPr>
                        <a:xfrm>
                          <a:off x="1524000" y="4441814"/>
                          <a:ext cx="4114800" cy="1195210"/>
                        </a:xfrm>
                        <a:custGeom>
                          <a:avLst/>
                          <a:gdLst>
                            <a:gd name="connsiteX0" fmla="*/ 0 w 6119446"/>
                            <a:gd name="connsiteY0" fmla="*/ 1083213 h 2028093"/>
                            <a:gd name="connsiteX1" fmla="*/ 1448972 w 6119446"/>
                            <a:gd name="connsiteY1" fmla="*/ 2025748 h 2028093"/>
                            <a:gd name="connsiteX2" fmla="*/ 2982351 w 6119446"/>
                            <a:gd name="connsiteY2" fmla="*/ 1069145 h 2028093"/>
                            <a:gd name="connsiteX3" fmla="*/ 4459459 w 6119446"/>
                            <a:gd name="connsiteY3" fmla="*/ 0 h 2028093"/>
                            <a:gd name="connsiteX4" fmla="*/ 6119446 w 6119446"/>
                            <a:gd name="connsiteY4" fmla="*/ 1069145 h 2028093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102751 h 2050757"/>
                            <a:gd name="connsiteX1" fmla="*/ 1448972 w 6119446"/>
                            <a:gd name="connsiteY1" fmla="*/ 2045286 h 2050757"/>
                            <a:gd name="connsiteX2" fmla="*/ 2960077 w 6119446"/>
                            <a:gd name="connsiteY2" fmla="*/ 1069926 h 2050757"/>
                            <a:gd name="connsiteX3" fmla="*/ 4484077 w 6119446"/>
                            <a:gd name="connsiteY3" fmla="*/ 3126 h 2050757"/>
                            <a:gd name="connsiteX4" fmla="*/ 6119446 w 6119446"/>
                            <a:gd name="connsiteY4" fmla="*/ 1088683 h 205075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4840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5602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31169"/>
                            <a:gd name="connsiteY0" fmla="*/ 1069926 h 2060526"/>
                            <a:gd name="connsiteX1" fmla="*/ 1524000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060526"/>
                            <a:gd name="connsiteX1" fmla="*/ 1524001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114641"/>
                            <a:gd name="connsiteX1" fmla="*/ 1589562 w 6131169"/>
                            <a:gd name="connsiteY1" fmla="*/ 2114641 h 2114641"/>
                            <a:gd name="connsiteX2" fmla="*/ 2971800 w 6131169"/>
                            <a:gd name="connsiteY2" fmla="*/ 1069926 h 2114641"/>
                            <a:gd name="connsiteX3" fmla="*/ 4572000 w 6131169"/>
                            <a:gd name="connsiteY3" fmla="*/ 3126 h 2114641"/>
                            <a:gd name="connsiteX4" fmla="*/ 6131169 w 6131169"/>
                            <a:gd name="connsiteY4" fmla="*/ 1088683 h 2114641"/>
                            <a:gd name="connsiteX0" fmla="*/ 0 w 6131169"/>
                            <a:gd name="connsiteY0" fmla="*/ 1068901 h 2113616"/>
                            <a:gd name="connsiteX1" fmla="*/ 1589562 w 6131169"/>
                            <a:gd name="connsiteY1" fmla="*/ 2113616 h 2113616"/>
                            <a:gd name="connsiteX2" fmla="*/ 2971800 w 6131169"/>
                            <a:gd name="connsiteY2" fmla="*/ 1068901 h 2113616"/>
                            <a:gd name="connsiteX3" fmla="*/ 4572000 w 6131169"/>
                            <a:gd name="connsiteY3" fmla="*/ 2101 h 2113616"/>
                            <a:gd name="connsiteX4" fmla="*/ 6131169 w 6131169"/>
                            <a:gd name="connsiteY4" fmla="*/ 1056296 h 2113616"/>
                            <a:gd name="connsiteX0" fmla="*/ 0 w 6131169"/>
                            <a:gd name="connsiteY0" fmla="*/ 1066801 h 2113616"/>
                            <a:gd name="connsiteX1" fmla="*/ 1589562 w 6131169"/>
                            <a:gd name="connsiteY1" fmla="*/ 2111516 h 2113616"/>
                            <a:gd name="connsiteX2" fmla="*/ 3065585 w 6131169"/>
                            <a:gd name="connsiteY2" fmla="*/ 1054195 h 2113616"/>
                            <a:gd name="connsiteX3" fmla="*/ 4572000 w 6131169"/>
                            <a:gd name="connsiteY3" fmla="*/ 1 h 2113616"/>
                            <a:gd name="connsiteX4" fmla="*/ 6131169 w 6131169"/>
                            <a:gd name="connsiteY4" fmla="*/ 1054196 h 2113616"/>
                            <a:gd name="connsiteX0" fmla="*/ 0 w 6131169"/>
                            <a:gd name="connsiteY0" fmla="*/ 1026215 h 2073032"/>
                            <a:gd name="connsiteX1" fmla="*/ 1589562 w 6131169"/>
                            <a:gd name="connsiteY1" fmla="*/ 2070930 h 2073032"/>
                            <a:gd name="connsiteX2" fmla="*/ 3065585 w 6131169"/>
                            <a:gd name="connsiteY2" fmla="*/ 1013609 h 2073032"/>
                            <a:gd name="connsiteX3" fmla="*/ 4541607 w 6131169"/>
                            <a:gd name="connsiteY3" fmla="*/ 0 h 2073032"/>
                            <a:gd name="connsiteX4" fmla="*/ 6131169 w 6131169"/>
                            <a:gd name="connsiteY4" fmla="*/ 1013610 h 20730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131169" h="2073032">
                              <a:moveTo>
                                <a:pt x="0" y="1026215"/>
                              </a:moveTo>
                              <a:cubicBezTo>
                                <a:pt x="475957" y="1498655"/>
                                <a:pt x="1078631" y="2073031"/>
                                <a:pt x="1589562" y="2070930"/>
                              </a:cubicBezTo>
                              <a:cubicBezTo>
                                <a:pt x="2100493" y="2068829"/>
                                <a:pt x="2601351" y="1459086"/>
                                <a:pt x="3065585" y="1013609"/>
                              </a:cubicBezTo>
                              <a:cubicBezTo>
                                <a:pt x="3520441" y="577510"/>
                                <a:pt x="4030676" y="0"/>
                                <a:pt x="4541607" y="0"/>
                              </a:cubicBezTo>
                              <a:cubicBezTo>
                                <a:pt x="5052538" y="0"/>
                                <a:pt x="5371514" y="341877"/>
                                <a:pt x="6131169" y="1013610"/>
                              </a:cubicBezTo>
                            </a:path>
                          </a:pathLst>
                        </a:custGeom>
                        <a:ln w="60325">
                          <a:solidFill>
                            <a:srgbClr val="FF1D78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  <p:sp>
                      <p:nvSpPr>
                        <p:cNvPr id="53" name="Freeform 52"/>
                        <p:cNvSpPr/>
                        <p:nvPr/>
                      </p:nvSpPr>
                      <p:spPr>
                        <a:xfrm>
                          <a:off x="5638800" y="4437613"/>
                          <a:ext cx="4114800" cy="1201187"/>
                        </a:xfrm>
                        <a:custGeom>
                          <a:avLst/>
                          <a:gdLst>
                            <a:gd name="connsiteX0" fmla="*/ 0 w 6119446"/>
                            <a:gd name="connsiteY0" fmla="*/ 1083213 h 2028093"/>
                            <a:gd name="connsiteX1" fmla="*/ 1448972 w 6119446"/>
                            <a:gd name="connsiteY1" fmla="*/ 2025748 h 2028093"/>
                            <a:gd name="connsiteX2" fmla="*/ 2982351 w 6119446"/>
                            <a:gd name="connsiteY2" fmla="*/ 1069145 h 2028093"/>
                            <a:gd name="connsiteX3" fmla="*/ 4459459 w 6119446"/>
                            <a:gd name="connsiteY3" fmla="*/ 0 h 2028093"/>
                            <a:gd name="connsiteX4" fmla="*/ 6119446 w 6119446"/>
                            <a:gd name="connsiteY4" fmla="*/ 1069145 h 2028093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102751 h 2050757"/>
                            <a:gd name="connsiteX1" fmla="*/ 1448972 w 6119446"/>
                            <a:gd name="connsiteY1" fmla="*/ 2045286 h 2050757"/>
                            <a:gd name="connsiteX2" fmla="*/ 2960077 w 6119446"/>
                            <a:gd name="connsiteY2" fmla="*/ 1069926 h 2050757"/>
                            <a:gd name="connsiteX3" fmla="*/ 4484077 w 6119446"/>
                            <a:gd name="connsiteY3" fmla="*/ 3126 h 2050757"/>
                            <a:gd name="connsiteX4" fmla="*/ 6119446 w 6119446"/>
                            <a:gd name="connsiteY4" fmla="*/ 1088683 h 205075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4840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5602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31169"/>
                            <a:gd name="connsiteY0" fmla="*/ 1069926 h 2060526"/>
                            <a:gd name="connsiteX1" fmla="*/ 1524000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060526"/>
                            <a:gd name="connsiteX1" fmla="*/ 1524001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114641"/>
                            <a:gd name="connsiteX1" fmla="*/ 1589562 w 6131169"/>
                            <a:gd name="connsiteY1" fmla="*/ 2114641 h 2114641"/>
                            <a:gd name="connsiteX2" fmla="*/ 2971800 w 6131169"/>
                            <a:gd name="connsiteY2" fmla="*/ 1069926 h 2114641"/>
                            <a:gd name="connsiteX3" fmla="*/ 4572000 w 6131169"/>
                            <a:gd name="connsiteY3" fmla="*/ 3126 h 2114641"/>
                            <a:gd name="connsiteX4" fmla="*/ 6131169 w 6131169"/>
                            <a:gd name="connsiteY4" fmla="*/ 1088683 h 2114641"/>
                            <a:gd name="connsiteX0" fmla="*/ 0 w 6131169"/>
                            <a:gd name="connsiteY0" fmla="*/ 1068901 h 2113616"/>
                            <a:gd name="connsiteX1" fmla="*/ 1589562 w 6131169"/>
                            <a:gd name="connsiteY1" fmla="*/ 2113616 h 2113616"/>
                            <a:gd name="connsiteX2" fmla="*/ 2971800 w 6131169"/>
                            <a:gd name="connsiteY2" fmla="*/ 1068901 h 2113616"/>
                            <a:gd name="connsiteX3" fmla="*/ 4572000 w 6131169"/>
                            <a:gd name="connsiteY3" fmla="*/ 2101 h 2113616"/>
                            <a:gd name="connsiteX4" fmla="*/ 6131169 w 6131169"/>
                            <a:gd name="connsiteY4" fmla="*/ 1056296 h 2113616"/>
                            <a:gd name="connsiteX0" fmla="*/ 0 w 6131169"/>
                            <a:gd name="connsiteY0" fmla="*/ 1066801 h 2113616"/>
                            <a:gd name="connsiteX1" fmla="*/ 1589562 w 6131169"/>
                            <a:gd name="connsiteY1" fmla="*/ 2111516 h 2113616"/>
                            <a:gd name="connsiteX2" fmla="*/ 3065585 w 6131169"/>
                            <a:gd name="connsiteY2" fmla="*/ 1054195 h 2113616"/>
                            <a:gd name="connsiteX3" fmla="*/ 4572000 w 6131169"/>
                            <a:gd name="connsiteY3" fmla="*/ 1 h 2113616"/>
                            <a:gd name="connsiteX4" fmla="*/ 6131169 w 6131169"/>
                            <a:gd name="connsiteY4" fmla="*/ 1054196 h 2113616"/>
                            <a:gd name="connsiteX0" fmla="*/ 0 w 6131169"/>
                            <a:gd name="connsiteY0" fmla="*/ 1026215 h 2073032"/>
                            <a:gd name="connsiteX1" fmla="*/ 1589562 w 6131169"/>
                            <a:gd name="connsiteY1" fmla="*/ 2070930 h 2073032"/>
                            <a:gd name="connsiteX2" fmla="*/ 3065585 w 6131169"/>
                            <a:gd name="connsiteY2" fmla="*/ 1013609 h 2073032"/>
                            <a:gd name="connsiteX3" fmla="*/ 4541607 w 6131169"/>
                            <a:gd name="connsiteY3" fmla="*/ 0 h 2073032"/>
                            <a:gd name="connsiteX4" fmla="*/ 6131169 w 6131169"/>
                            <a:gd name="connsiteY4" fmla="*/ 1013610 h 2073032"/>
                            <a:gd name="connsiteX0" fmla="*/ 0 w 6131169"/>
                            <a:gd name="connsiteY0" fmla="*/ 1033500 h 2083399"/>
                            <a:gd name="connsiteX1" fmla="*/ 1589562 w 6131169"/>
                            <a:gd name="connsiteY1" fmla="*/ 2078215 h 2083399"/>
                            <a:gd name="connsiteX2" fmla="*/ 3065585 w 6131169"/>
                            <a:gd name="connsiteY2" fmla="*/ 1064606 h 2083399"/>
                            <a:gd name="connsiteX3" fmla="*/ 4541607 w 6131169"/>
                            <a:gd name="connsiteY3" fmla="*/ 7285 h 2083399"/>
                            <a:gd name="connsiteX4" fmla="*/ 6131169 w 6131169"/>
                            <a:gd name="connsiteY4" fmla="*/ 1020895 h 20833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131169" h="2083399">
                              <a:moveTo>
                                <a:pt x="0" y="1033500"/>
                              </a:moveTo>
                              <a:cubicBezTo>
                                <a:pt x="475957" y="1505940"/>
                                <a:pt x="1078631" y="2073031"/>
                                <a:pt x="1589562" y="2078215"/>
                              </a:cubicBezTo>
                              <a:cubicBezTo>
                                <a:pt x="2100493" y="2083399"/>
                                <a:pt x="2601351" y="1510083"/>
                                <a:pt x="3065585" y="1064606"/>
                              </a:cubicBezTo>
                              <a:cubicBezTo>
                                <a:pt x="3520441" y="628507"/>
                                <a:pt x="4030676" y="14570"/>
                                <a:pt x="4541607" y="7285"/>
                              </a:cubicBezTo>
                              <a:cubicBezTo>
                                <a:pt x="5052538" y="0"/>
                                <a:pt x="5371514" y="349162"/>
                                <a:pt x="6131169" y="1020895"/>
                              </a:cubicBezTo>
                            </a:path>
                          </a:pathLst>
                        </a:custGeom>
                        <a:ln w="60325">
                          <a:solidFill>
                            <a:srgbClr val="FF1D78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  <p:sp>
                      <p:nvSpPr>
                        <p:cNvPr id="54" name="Freeform 53"/>
                        <p:cNvSpPr/>
                        <p:nvPr/>
                      </p:nvSpPr>
                      <p:spPr>
                        <a:xfrm>
                          <a:off x="-2590800" y="4441814"/>
                          <a:ext cx="4114800" cy="1195210"/>
                        </a:xfrm>
                        <a:custGeom>
                          <a:avLst/>
                          <a:gdLst>
                            <a:gd name="connsiteX0" fmla="*/ 0 w 6119446"/>
                            <a:gd name="connsiteY0" fmla="*/ 1083213 h 2028093"/>
                            <a:gd name="connsiteX1" fmla="*/ 1448972 w 6119446"/>
                            <a:gd name="connsiteY1" fmla="*/ 2025748 h 2028093"/>
                            <a:gd name="connsiteX2" fmla="*/ 2982351 w 6119446"/>
                            <a:gd name="connsiteY2" fmla="*/ 1069145 h 2028093"/>
                            <a:gd name="connsiteX3" fmla="*/ 4459459 w 6119446"/>
                            <a:gd name="connsiteY3" fmla="*/ 0 h 2028093"/>
                            <a:gd name="connsiteX4" fmla="*/ 6119446 w 6119446"/>
                            <a:gd name="connsiteY4" fmla="*/ 1069145 h 2028093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30362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086339 h 2034345"/>
                            <a:gd name="connsiteX1" fmla="*/ 1448972 w 6119446"/>
                            <a:gd name="connsiteY1" fmla="*/ 2028874 h 2034345"/>
                            <a:gd name="connsiteX2" fmla="*/ 2960077 w 6119446"/>
                            <a:gd name="connsiteY2" fmla="*/ 1053514 h 2034345"/>
                            <a:gd name="connsiteX3" fmla="*/ 4459459 w 6119446"/>
                            <a:gd name="connsiteY3" fmla="*/ 3126 h 2034345"/>
                            <a:gd name="connsiteX4" fmla="*/ 6119446 w 6119446"/>
                            <a:gd name="connsiteY4" fmla="*/ 1072271 h 2034345"/>
                            <a:gd name="connsiteX0" fmla="*/ 0 w 6119446"/>
                            <a:gd name="connsiteY0" fmla="*/ 1102751 h 2050757"/>
                            <a:gd name="connsiteX1" fmla="*/ 1448972 w 6119446"/>
                            <a:gd name="connsiteY1" fmla="*/ 2045286 h 2050757"/>
                            <a:gd name="connsiteX2" fmla="*/ 2960077 w 6119446"/>
                            <a:gd name="connsiteY2" fmla="*/ 1069926 h 2050757"/>
                            <a:gd name="connsiteX3" fmla="*/ 4484077 w 6119446"/>
                            <a:gd name="connsiteY3" fmla="*/ 3126 h 2050757"/>
                            <a:gd name="connsiteX4" fmla="*/ 6119446 w 6119446"/>
                            <a:gd name="connsiteY4" fmla="*/ 1088683 h 205075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4840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19446"/>
                            <a:gd name="connsiteY0" fmla="*/ 1102751 h 2065997"/>
                            <a:gd name="connsiteX1" fmla="*/ 1512277 w 6119446"/>
                            <a:gd name="connsiteY1" fmla="*/ 2060526 h 2065997"/>
                            <a:gd name="connsiteX2" fmla="*/ 2960077 w 6119446"/>
                            <a:gd name="connsiteY2" fmla="*/ 1069926 h 2065997"/>
                            <a:gd name="connsiteX3" fmla="*/ 4560277 w 6119446"/>
                            <a:gd name="connsiteY3" fmla="*/ 3126 h 2065997"/>
                            <a:gd name="connsiteX4" fmla="*/ 6119446 w 6119446"/>
                            <a:gd name="connsiteY4" fmla="*/ 1088683 h 2065997"/>
                            <a:gd name="connsiteX0" fmla="*/ 0 w 6131169"/>
                            <a:gd name="connsiteY0" fmla="*/ 1069926 h 2060526"/>
                            <a:gd name="connsiteX1" fmla="*/ 1524000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060526"/>
                            <a:gd name="connsiteX1" fmla="*/ 1524001 w 6131169"/>
                            <a:gd name="connsiteY1" fmla="*/ 2060526 h 2060526"/>
                            <a:gd name="connsiteX2" fmla="*/ 2971800 w 6131169"/>
                            <a:gd name="connsiteY2" fmla="*/ 1069926 h 2060526"/>
                            <a:gd name="connsiteX3" fmla="*/ 4572000 w 6131169"/>
                            <a:gd name="connsiteY3" fmla="*/ 3126 h 2060526"/>
                            <a:gd name="connsiteX4" fmla="*/ 6131169 w 6131169"/>
                            <a:gd name="connsiteY4" fmla="*/ 1088683 h 2060526"/>
                            <a:gd name="connsiteX0" fmla="*/ 0 w 6131169"/>
                            <a:gd name="connsiteY0" fmla="*/ 1069926 h 2114641"/>
                            <a:gd name="connsiteX1" fmla="*/ 1589562 w 6131169"/>
                            <a:gd name="connsiteY1" fmla="*/ 2114641 h 2114641"/>
                            <a:gd name="connsiteX2" fmla="*/ 2971800 w 6131169"/>
                            <a:gd name="connsiteY2" fmla="*/ 1069926 h 2114641"/>
                            <a:gd name="connsiteX3" fmla="*/ 4572000 w 6131169"/>
                            <a:gd name="connsiteY3" fmla="*/ 3126 h 2114641"/>
                            <a:gd name="connsiteX4" fmla="*/ 6131169 w 6131169"/>
                            <a:gd name="connsiteY4" fmla="*/ 1088683 h 2114641"/>
                            <a:gd name="connsiteX0" fmla="*/ 0 w 6131169"/>
                            <a:gd name="connsiteY0" fmla="*/ 1068901 h 2113616"/>
                            <a:gd name="connsiteX1" fmla="*/ 1589562 w 6131169"/>
                            <a:gd name="connsiteY1" fmla="*/ 2113616 h 2113616"/>
                            <a:gd name="connsiteX2" fmla="*/ 2971800 w 6131169"/>
                            <a:gd name="connsiteY2" fmla="*/ 1068901 h 2113616"/>
                            <a:gd name="connsiteX3" fmla="*/ 4572000 w 6131169"/>
                            <a:gd name="connsiteY3" fmla="*/ 2101 h 2113616"/>
                            <a:gd name="connsiteX4" fmla="*/ 6131169 w 6131169"/>
                            <a:gd name="connsiteY4" fmla="*/ 1056296 h 2113616"/>
                            <a:gd name="connsiteX0" fmla="*/ 0 w 6131169"/>
                            <a:gd name="connsiteY0" fmla="*/ 1066801 h 2113616"/>
                            <a:gd name="connsiteX1" fmla="*/ 1589562 w 6131169"/>
                            <a:gd name="connsiteY1" fmla="*/ 2111516 h 2113616"/>
                            <a:gd name="connsiteX2" fmla="*/ 3065585 w 6131169"/>
                            <a:gd name="connsiteY2" fmla="*/ 1054195 h 2113616"/>
                            <a:gd name="connsiteX3" fmla="*/ 4572000 w 6131169"/>
                            <a:gd name="connsiteY3" fmla="*/ 1 h 2113616"/>
                            <a:gd name="connsiteX4" fmla="*/ 6131169 w 6131169"/>
                            <a:gd name="connsiteY4" fmla="*/ 1054196 h 2113616"/>
                            <a:gd name="connsiteX0" fmla="*/ 0 w 6131169"/>
                            <a:gd name="connsiteY0" fmla="*/ 1026215 h 2073032"/>
                            <a:gd name="connsiteX1" fmla="*/ 1589562 w 6131169"/>
                            <a:gd name="connsiteY1" fmla="*/ 2070930 h 2073032"/>
                            <a:gd name="connsiteX2" fmla="*/ 3065585 w 6131169"/>
                            <a:gd name="connsiteY2" fmla="*/ 1013609 h 2073032"/>
                            <a:gd name="connsiteX3" fmla="*/ 4541607 w 6131169"/>
                            <a:gd name="connsiteY3" fmla="*/ 0 h 2073032"/>
                            <a:gd name="connsiteX4" fmla="*/ 6131169 w 6131169"/>
                            <a:gd name="connsiteY4" fmla="*/ 1013610 h 20730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131169" h="2073032">
                              <a:moveTo>
                                <a:pt x="0" y="1026215"/>
                              </a:moveTo>
                              <a:cubicBezTo>
                                <a:pt x="475957" y="1498655"/>
                                <a:pt x="1078631" y="2073031"/>
                                <a:pt x="1589562" y="2070930"/>
                              </a:cubicBezTo>
                              <a:cubicBezTo>
                                <a:pt x="2100493" y="2068829"/>
                                <a:pt x="2601351" y="1459086"/>
                                <a:pt x="3065585" y="1013609"/>
                              </a:cubicBezTo>
                              <a:cubicBezTo>
                                <a:pt x="3520441" y="577510"/>
                                <a:pt x="4030676" y="0"/>
                                <a:pt x="4541607" y="0"/>
                              </a:cubicBezTo>
                              <a:cubicBezTo>
                                <a:pt x="5052538" y="0"/>
                                <a:pt x="5371514" y="341877"/>
                                <a:pt x="6131169" y="1013610"/>
                              </a:cubicBezTo>
                            </a:path>
                          </a:pathLst>
                        </a:custGeom>
                        <a:ln w="60325">
                          <a:solidFill>
                            <a:srgbClr val="FF1D78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</p:grpSp>
                </p:grp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60000">
                      <a:off x="2366400" y="5844000"/>
                      <a:ext cx="72000" cy="252000"/>
                    </a:xfrm>
                    <a:prstGeom prst="line">
                      <a:avLst/>
                    </a:prstGeom>
                    <a:ln w="53975">
                      <a:solidFill>
                        <a:srgbClr val="FF1D7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3309600" y="5831791"/>
                      <a:ext cx="72000" cy="288000"/>
                    </a:xfrm>
                    <a:prstGeom prst="line">
                      <a:avLst/>
                    </a:prstGeom>
                    <a:ln w="53975">
                      <a:solidFill>
                        <a:srgbClr val="FF1D7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80000">
                      <a:off x="4214224" y="5713502"/>
                      <a:ext cx="72000" cy="252000"/>
                    </a:xfrm>
                    <a:prstGeom prst="line">
                      <a:avLst/>
                    </a:prstGeom>
                    <a:ln w="57150">
                      <a:solidFill>
                        <a:srgbClr val="FF1D7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20000">
                      <a:off x="5181600" y="5831791"/>
                      <a:ext cx="72000" cy="252000"/>
                    </a:xfrm>
                    <a:prstGeom prst="line">
                      <a:avLst/>
                    </a:prstGeom>
                    <a:ln w="53975">
                      <a:solidFill>
                        <a:srgbClr val="FF1D7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8" name="Freeform 67"/>
                  <p:cNvSpPr/>
                  <p:nvPr/>
                </p:nvSpPr>
                <p:spPr>
                  <a:xfrm>
                    <a:off x="7086600" y="5257800"/>
                    <a:ext cx="939800" cy="1295400"/>
                  </a:xfrm>
                  <a:custGeom>
                    <a:avLst/>
                    <a:gdLst>
                      <a:gd name="connsiteX0" fmla="*/ 0 w 6119446"/>
                      <a:gd name="connsiteY0" fmla="*/ 1083213 h 2028093"/>
                      <a:gd name="connsiteX1" fmla="*/ 1448972 w 6119446"/>
                      <a:gd name="connsiteY1" fmla="*/ 2025748 h 2028093"/>
                      <a:gd name="connsiteX2" fmla="*/ 2982351 w 6119446"/>
                      <a:gd name="connsiteY2" fmla="*/ 1069145 h 2028093"/>
                      <a:gd name="connsiteX3" fmla="*/ 4459459 w 6119446"/>
                      <a:gd name="connsiteY3" fmla="*/ 0 h 2028093"/>
                      <a:gd name="connsiteX4" fmla="*/ 6119446 w 6119446"/>
                      <a:gd name="connsiteY4" fmla="*/ 1069145 h 2028093"/>
                      <a:gd name="connsiteX0" fmla="*/ 0 w 6119446"/>
                      <a:gd name="connsiteY0" fmla="*/ 1086339 h 2034345"/>
                      <a:gd name="connsiteX1" fmla="*/ 1448972 w 6119446"/>
                      <a:gd name="connsiteY1" fmla="*/ 2028874 h 2034345"/>
                      <a:gd name="connsiteX2" fmla="*/ 3036277 w 6119446"/>
                      <a:gd name="connsiteY2" fmla="*/ 1053514 h 2034345"/>
                      <a:gd name="connsiteX3" fmla="*/ 4459459 w 6119446"/>
                      <a:gd name="connsiteY3" fmla="*/ 3126 h 2034345"/>
                      <a:gd name="connsiteX4" fmla="*/ 6119446 w 6119446"/>
                      <a:gd name="connsiteY4" fmla="*/ 1072271 h 2034345"/>
                      <a:gd name="connsiteX0" fmla="*/ 0 w 6119446"/>
                      <a:gd name="connsiteY0" fmla="*/ 1086339 h 2034345"/>
                      <a:gd name="connsiteX1" fmla="*/ 1448972 w 6119446"/>
                      <a:gd name="connsiteY1" fmla="*/ 2028874 h 2034345"/>
                      <a:gd name="connsiteX2" fmla="*/ 3036277 w 6119446"/>
                      <a:gd name="connsiteY2" fmla="*/ 1053514 h 2034345"/>
                      <a:gd name="connsiteX3" fmla="*/ 4459459 w 6119446"/>
                      <a:gd name="connsiteY3" fmla="*/ 3126 h 2034345"/>
                      <a:gd name="connsiteX4" fmla="*/ 6119446 w 6119446"/>
                      <a:gd name="connsiteY4" fmla="*/ 1072271 h 2034345"/>
                      <a:gd name="connsiteX0" fmla="*/ 0 w 6119446"/>
                      <a:gd name="connsiteY0" fmla="*/ 1086339 h 2034345"/>
                      <a:gd name="connsiteX1" fmla="*/ 1448972 w 6119446"/>
                      <a:gd name="connsiteY1" fmla="*/ 2028874 h 2034345"/>
                      <a:gd name="connsiteX2" fmla="*/ 3036277 w 6119446"/>
                      <a:gd name="connsiteY2" fmla="*/ 1053514 h 2034345"/>
                      <a:gd name="connsiteX3" fmla="*/ 4459459 w 6119446"/>
                      <a:gd name="connsiteY3" fmla="*/ 3126 h 2034345"/>
                      <a:gd name="connsiteX4" fmla="*/ 6119446 w 6119446"/>
                      <a:gd name="connsiteY4" fmla="*/ 1072271 h 2034345"/>
                      <a:gd name="connsiteX0" fmla="*/ 0 w 6119446"/>
                      <a:gd name="connsiteY0" fmla="*/ 1086339 h 2034345"/>
                      <a:gd name="connsiteX1" fmla="*/ 1448972 w 6119446"/>
                      <a:gd name="connsiteY1" fmla="*/ 2028874 h 2034345"/>
                      <a:gd name="connsiteX2" fmla="*/ 2960077 w 6119446"/>
                      <a:gd name="connsiteY2" fmla="*/ 1053514 h 2034345"/>
                      <a:gd name="connsiteX3" fmla="*/ 4459459 w 6119446"/>
                      <a:gd name="connsiteY3" fmla="*/ 3126 h 2034345"/>
                      <a:gd name="connsiteX4" fmla="*/ 6119446 w 6119446"/>
                      <a:gd name="connsiteY4" fmla="*/ 1072271 h 2034345"/>
                      <a:gd name="connsiteX0" fmla="*/ 0 w 6119446"/>
                      <a:gd name="connsiteY0" fmla="*/ 1086339 h 2034345"/>
                      <a:gd name="connsiteX1" fmla="*/ 1448972 w 6119446"/>
                      <a:gd name="connsiteY1" fmla="*/ 2028874 h 2034345"/>
                      <a:gd name="connsiteX2" fmla="*/ 2960077 w 6119446"/>
                      <a:gd name="connsiteY2" fmla="*/ 1053514 h 2034345"/>
                      <a:gd name="connsiteX3" fmla="*/ 4459459 w 6119446"/>
                      <a:gd name="connsiteY3" fmla="*/ 3126 h 2034345"/>
                      <a:gd name="connsiteX4" fmla="*/ 6119446 w 6119446"/>
                      <a:gd name="connsiteY4" fmla="*/ 1072271 h 2034345"/>
                      <a:gd name="connsiteX0" fmla="*/ 0 w 6119446"/>
                      <a:gd name="connsiteY0" fmla="*/ 1102751 h 2050757"/>
                      <a:gd name="connsiteX1" fmla="*/ 1448972 w 6119446"/>
                      <a:gd name="connsiteY1" fmla="*/ 2045286 h 2050757"/>
                      <a:gd name="connsiteX2" fmla="*/ 2960077 w 6119446"/>
                      <a:gd name="connsiteY2" fmla="*/ 1069926 h 2050757"/>
                      <a:gd name="connsiteX3" fmla="*/ 4484077 w 6119446"/>
                      <a:gd name="connsiteY3" fmla="*/ 3126 h 2050757"/>
                      <a:gd name="connsiteX4" fmla="*/ 6119446 w 6119446"/>
                      <a:gd name="connsiteY4" fmla="*/ 1088683 h 2050757"/>
                      <a:gd name="connsiteX0" fmla="*/ 0 w 6119446"/>
                      <a:gd name="connsiteY0" fmla="*/ 1102751 h 2065997"/>
                      <a:gd name="connsiteX1" fmla="*/ 1512277 w 6119446"/>
                      <a:gd name="connsiteY1" fmla="*/ 2060526 h 2065997"/>
                      <a:gd name="connsiteX2" fmla="*/ 2960077 w 6119446"/>
                      <a:gd name="connsiteY2" fmla="*/ 1069926 h 2065997"/>
                      <a:gd name="connsiteX3" fmla="*/ 4484077 w 6119446"/>
                      <a:gd name="connsiteY3" fmla="*/ 3126 h 2065997"/>
                      <a:gd name="connsiteX4" fmla="*/ 6119446 w 6119446"/>
                      <a:gd name="connsiteY4" fmla="*/ 1088683 h 2065997"/>
                      <a:gd name="connsiteX0" fmla="*/ 0 w 6119446"/>
                      <a:gd name="connsiteY0" fmla="*/ 1102751 h 2065997"/>
                      <a:gd name="connsiteX1" fmla="*/ 1512277 w 6119446"/>
                      <a:gd name="connsiteY1" fmla="*/ 2060526 h 2065997"/>
                      <a:gd name="connsiteX2" fmla="*/ 2960077 w 6119446"/>
                      <a:gd name="connsiteY2" fmla="*/ 1069926 h 2065997"/>
                      <a:gd name="connsiteX3" fmla="*/ 4560277 w 6119446"/>
                      <a:gd name="connsiteY3" fmla="*/ 3126 h 2065997"/>
                      <a:gd name="connsiteX4" fmla="*/ 6119446 w 6119446"/>
                      <a:gd name="connsiteY4" fmla="*/ 1088683 h 2065997"/>
                      <a:gd name="connsiteX0" fmla="*/ 0 w 6131169"/>
                      <a:gd name="connsiteY0" fmla="*/ 1069926 h 2060526"/>
                      <a:gd name="connsiteX1" fmla="*/ 1524000 w 6131169"/>
                      <a:gd name="connsiteY1" fmla="*/ 2060526 h 2060526"/>
                      <a:gd name="connsiteX2" fmla="*/ 2971800 w 6131169"/>
                      <a:gd name="connsiteY2" fmla="*/ 1069926 h 2060526"/>
                      <a:gd name="connsiteX3" fmla="*/ 4572000 w 6131169"/>
                      <a:gd name="connsiteY3" fmla="*/ 3126 h 2060526"/>
                      <a:gd name="connsiteX4" fmla="*/ 6131169 w 6131169"/>
                      <a:gd name="connsiteY4" fmla="*/ 1088683 h 2060526"/>
                      <a:gd name="connsiteX0" fmla="*/ 0 w 6131169"/>
                      <a:gd name="connsiteY0" fmla="*/ 1069926 h 2060526"/>
                      <a:gd name="connsiteX1" fmla="*/ 1524001 w 6131169"/>
                      <a:gd name="connsiteY1" fmla="*/ 2060526 h 2060526"/>
                      <a:gd name="connsiteX2" fmla="*/ 2971800 w 6131169"/>
                      <a:gd name="connsiteY2" fmla="*/ 1069926 h 2060526"/>
                      <a:gd name="connsiteX3" fmla="*/ 4572000 w 6131169"/>
                      <a:gd name="connsiteY3" fmla="*/ 3126 h 2060526"/>
                      <a:gd name="connsiteX4" fmla="*/ 6131169 w 6131169"/>
                      <a:gd name="connsiteY4" fmla="*/ 1088683 h 2060526"/>
                      <a:gd name="connsiteX0" fmla="*/ 0 w 6131169"/>
                      <a:gd name="connsiteY0" fmla="*/ 1069926 h 2114641"/>
                      <a:gd name="connsiteX1" fmla="*/ 1589562 w 6131169"/>
                      <a:gd name="connsiteY1" fmla="*/ 2114641 h 2114641"/>
                      <a:gd name="connsiteX2" fmla="*/ 2971800 w 6131169"/>
                      <a:gd name="connsiteY2" fmla="*/ 1069926 h 2114641"/>
                      <a:gd name="connsiteX3" fmla="*/ 4572000 w 6131169"/>
                      <a:gd name="connsiteY3" fmla="*/ 3126 h 2114641"/>
                      <a:gd name="connsiteX4" fmla="*/ 6131169 w 6131169"/>
                      <a:gd name="connsiteY4" fmla="*/ 1088683 h 2114641"/>
                      <a:gd name="connsiteX0" fmla="*/ 0 w 6131169"/>
                      <a:gd name="connsiteY0" fmla="*/ 1068901 h 2113616"/>
                      <a:gd name="connsiteX1" fmla="*/ 1589562 w 6131169"/>
                      <a:gd name="connsiteY1" fmla="*/ 2113616 h 2113616"/>
                      <a:gd name="connsiteX2" fmla="*/ 2971800 w 6131169"/>
                      <a:gd name="connsiteY2" fmla="*/ 1068901 h 2113616"/>
                      <a:gd name="connsiteX3" fmla="*/ 4572000 w 6131169"/>
                      <a:gd name="connsiteY3" fmla="*/ 2101 h 2113616"/>
                      <a:gd name="connsiteX4" fmla="*/ 6131169 w 6131169"/>
                      <a:gd name="connsiteY4" fmla="*/ 1056296 h 2113616"/>
                      <a:gd name="connsiteX0" fmla="*/ 0 w 6131169"/>
                      <a:gd name="connsiteY0" fmla="*/ 1066801 h 2113616"/>
                      <a:gd name="connsiteX1" fmla="*/ 1589562 w 6131169"/>
                      <a:gd name="connsiteY1" fmla="*/ 2111516 h 2113616"/>
                      <a:gd name="connsiteX2" fmla="*/ 3065585 w 6131169"/>
                      <a:gd name="connsiteY2" fmla="*/ 1054195 h 2113616"/>
                      <a:gd name="connsiteX3" fmla="*/ 4572000 w 6131169"/>
                      <a:gd name="connsiteY3" fmla="*/ 1 h 2113616"/>
                      <a:gd name="connsiteX4" fmla="*/ 6131169 w 6131169"/>
                      <a:gd name="connsiteY4" fmla="*/ 1054196 h 2113616"/>
                      <a:gd name="connsiteX0" fmla="*/ 0 w 6131169"/>
                      <a:gd name="connsiteY0" fmla="*/ 1026215 h 2073032"/>
                      <a:gd name="connsiteX1" fmla="*/ 1589562 w 6131169"/>
                      <a:gd name="connsiteY1" fmla="*/ 2070930 h 2073032"/>
                      <a:gd name="connsiteX2" fmla="*/ 3065585 w 6131169"/>
                      <a:gd name="connsiteY2" fmla="*/ 1013609 h 2073032"/>
                      <a:gd name="connsiteX3" fmla="*/ 4541607 w 6131169"/>
                      <a:gd name="connsiteY3" fmla="*/ 0 h 2073032"/>
                      <a:gd name="connsiteX4" fmla="*/ 6131169 w 6131169"/>
                      <a:gd name="connsiteY4" fmla="*/ 1013610 h 2073032"/>
                      <a:gd name="connsiteX0" fmla="*/ 0 w 6131169"/>
                      <a:gd name="connsiteY0" fmla="*/ 1033500 h 2083399"/>
                      <a:gd name="connsiteX1" fmla="*/ 1589562 w 6131169"/>
                      <a:gd name="connsiteY1" fmla="*/ 2078215 h 2083399"/>
                      <a:gd name="connsiteX2" fmla="*/ 3065585 w 6131169"/>
                      <a:gd name="connsiteY2" fmla="*/ 1064606 h 2083399"/>
                      <a:gd name="connsiteX3" fmla="*/ 4541607 w 6131169"/>
                      <a:gd name="connsiteY3" fmla="*/ 7285 h 2083399"/>
                      <a:gd name="connsiteX4" fmla="*/ 6131169 w 6131169"/>
                      <a:gd name="connsiteY4" fmla="*/ 1020895 h 20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31169" h="2083399">
                        <a:moveTo>
                          <a:pt x="0" y="1033500"/>
                        </a:moveTo>
                        <a:cubicBezTo>
                          <a:pt x="475957" y="1505940"/>
                          <a:pt x="1078631" y="2073031"/>
                          <a:pt x="1589562" y="2078215"/>
                        </a:cubicBezTo>
                        <a:cubicBezTo>
                          <a:pt x="2100493" y="2083399"/>
                          <a:pt x="2601351" y="1510083"/>
                          <a:pt x="3065585" y="1064606"/>
                        </a:cubicBezTo>
                        <a:cubicBezTo>
                          <a:pt x="3520441" y="628507"/>
                          <a:pt x="4030676" y="14570"/>
                          <a:pt x="4541607" y="7285"/>
                        </a:cubicBezTo>
                        <a:cubicBezTo>
                          <a:pt x="5052538" y="0"/>
                          <a:pt x="5371514" y="349162"/>
                          <a:pt x="6131169" y="1020895"/>
                        </a:cubicBezTo>
                      </a:path>
                    </a:pathLst>
                  </a:custGeom>
                  <a:ln w="60325">
                    <a:solidFill>
                      <a:srgbClr val="FF1D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70" name="Freeform 69"/>
                <p:cNvSpPr/>
                <p:nvPr/>
              </p:nvSpPr>
              <p:spPr>
                <a:xfrm>
                  <a:off x="7038000" y="5256000"/>
                  <a:ext cx="939800" cy="1295400"/>
                </a:xfrm>
                <a:custGeom>
                  <a:avLst/>
                  <a:gdLst>
                    <a:gd name="connsiteX0" fmla="*/ 0 w 6119446"/>
                    <a:gd name="connsiteY0" fmla="*/ 1083213 h 2028093"/>
                    <a:gd name="connsiteX1" fmla="*/ 1448972 w 6119446"/>
                    <a:gd name="connsiteY1" fmla="*/ 2025748 h 2028093"/>
                    <a:gd name="connsiteX2" fmla="*/ 2982351 w 6119446"/>
                    <a:gd name="connsiteY2" fmla="*/ 1069145 h 2028093"/>
                    <a:gd name="connsiteX3" fmla="*/ 4459459 w 6119446"/>
                    <a:gd name="connsiteY3" fmla="*/ 0 h 2028093"/>
                    <a:gd name="connsiteX4" fmla="*/ 6119446 w 6119446"/>
                    <a:gd name="connsiteY4" fmla="*/ 1069145 h 2028093"/>
                    <a:gd name="connsiteX0" fmla="*/ 0 w 6119446"/>
                    <a:gd name="connsiteY0" fmla="*/ 1086339 h 2034345"/>
                    <a:gd name="connsiteX1" fmla="*/ 1448972 w 6119446"/>
                    <a:gd name="connsiteY1" fmla="*/ 2028874 h 2034345"/>
                    <a:gd name="connsiteX2" fmla="*/ 3036277 w 6119446"/>
                    <a:gd name="connsiteY2" fmla="*/ 1053514 h 2034345"/>
                    <a:gd name="connsiteX3" fmla="*/ 4459459 w 6119446"/>
                    <a:gd name="connsiteY3" fmla="*/ 3126 h 2034345"/>
                    <a:gd name="connsiteX4" fmla="*/ 6119446 w 6119446"/>
                    <a:gd name="connsiteY4" fmla="*/ 1072271 h 2034345"/>
                    <a:gd name="connsiteX0" fmla="*/ 0 w 6119446"/>
                    <a:gd name="connsiteY0" fmla="*/ 1086339 h 2034345"/>
                    <a:gd name="connsiteX1" fmla="*/ 1448972 w 6119446"/>
                    <a:gd name="connsiteY1" fmla="*/ 2028874 h 2034345"/>
                    <a:gd name="connsiteX2" fmla="*/ 3036277 w 6119446"/>
                    <a:gd name="connsiteY2" fmla="*/ 1053514 h 2034345"/>
                    <a:gd name="connsiteX3" fmla="*/ 4459459 w 6119446"/>
                    <a:gd name="connsiteY3" fmla="*/ 3126 h 2034345"/>
                    <a:gd name="connsiteX4" fmla="*/ 6119446 w 6119446"/>
                    <a:gd name="connsiteY4" fmla="*/ 1072271 h 2034345"/>
                    <a:gd name="connsiteX0" fmla="*/ 0 w 6119446"/>
                    <a:gd name="connsiteY0" fmla="*/ 1086339 h 2034345"/>
                    <a:gd name="connsiteX1" fmla="*/ 1448972 w 6119446"/>
                    <a:gd name="connsiteY1" fmla="*/ 2028874 h 2034345"/>
                    <a:gd name="connsiteX2" fmla="*/ 3036277 w 6119446"/>
                    <a:gd name="connsiteY2" fmla="*/ 1053514 h 2034345"/>
                    <a:gd name="connsiteX3" fmla="*/ 4459459 w 6119446"/>
                    <a:gd name="connsiteY3" fmla="*/ 3126 h 2034345"/>
                    <a:gd name="connsiteX4" fmla="*/ 6119446 w 6119446"/>
                    <a:gd name="connsiteY4" fmla="*/ 1072271 h 2034345"/>
                    <a:gd name="connsiteX0" fmla="*/ 0 w 6119446"/>
                    <a:gd name="connsiteY0" fmla="*/ 1086339 h 2034345"/>
                    <a:gd name="connsiteX1" fmla="*/ 1448972 w 6119446"/>
                    <a:gd name="connsiteY1" fmla="*/ 2028874 h 2034345"/>
                    <a:gd name="connsiteX2" fmla="*/ 2960077 w 6119446"/>
                    <a:gd name="connsiteY2" fmla="*/ 1053514 h 2034345"/>
                    <a:gd name="connsiteX3" fmla="*/ 4459459 w 6119446"/>
                    <a:gd name="connsiteY3" fmla="*/ 3126 h 2034345"/>
                    <a:gd name="connsiteX4" fmla="*/ 6119446 w 6119446"/>
                    <a:gd name="connsiteY4" fmla="*/ 1072271 h 2034345"/>
                    <a:gd name="connsiteX0" fmla="*/ 0 w 6119446"/>
                    <a:gd name="connsiteY0" fmla="*/ 1086339 h 2034345"/>
                    <a:gd name="connsiteX1" fmla="*/ 1448972 w 6119446"/>
                    <a:gd name="connsiteY1" fmla="*/ 2028874 h 2034345"/>
                    <a:gd name="connsiteX2" fmla="*/ 2960077 w 6119446"/>
                    <a:gd name="connsiteY2" fmla="*/ 1053514 h 2034345"/>
                    <a:gd name="connsiteX3" fmla="*/ 4459459 w 6119446"/>
                    <a:gd name="connsiteY3" fmla="*/ 3126 h 2034345"/>
                    <a:gd name="connsiteX4" fmla="*/ 6119446 w 6119446"/>
                    <a:gd name="connsiteY4" fmla="*/ 1072271 h 2034345"/>
                    <a:gd name="connsiteX0" fmla="*/ 0 w 6119446"/>
                    <a:gd name="connsiteY0" fmla="*/ 1102751 h 2050757"/>
                    <a:gd name="connsiteX1" fmla="*/ 1448972 w 6119446"/>
                    <a:gd name="connsiteY1" fmla="*/ 2045286 h 2050757"/>
                    <a:gd name="connsiteX2" fmla="*/ 2960077 w 6119446"/>
                    <a:gd name="connsiteY2" fmla="*/ 1069926 h 2050757"/>
                    <a:gd name="connsiteX3" fmla="*/ 4484077 w 6119446"/>
                    <a:gd name="connsiteY3" fmla="*/ 3126 h 2050757"/>
                    <a:gd name="connsiteX4" fmla="*/ 6119446 w 6119446"/>
                    <a:gd name="connsiteY4" fmla="*/ 1088683 h 2050757"/>
                    <a:gd name="connsiteX0" fmla="*/ 0 w 6119446"/>
                    <a:gd name="connsiteY0" fmla="*/ 1102751 h 2065997"/>
                    <a:gd name="connsiteX1" fmla="*/ 1512277 w 6119446"/>
                    <a:gd name="connsiteY1" fmla="*/ 2060526 h 2065997"/>
                    <a:gd name="connsiteX2" fmla="*/ 2960077 w 6119446"/>
                    <a:gd name="connsiteY2" fmla="*/ 1069926 h 2065997"/>
                    <a:gd name="connsiteX3" fmla="*/ 4484077 w 6119446"/>
                    <a:gd name="connsiteY3" fmla="*/ 3126 h 2065997"/>
                    <a:gd name="connsiteX4" fmla="*/ 6119446 w 6119446"/>
                    <a:gd name="connsiteY4" fmla="*/ 1088683 h 2065997"/>
                    <a:gd name="connsiteX0" fmla="*/ 0 w 6119446"/>
                    <a:gd name="connsiteY0" fmla="*/ 1102751 h 2065997"/>
                    <a:gd name="connsiteX1" fmla="*/ 1512277 w 6119446"/>
                    <a:gd name="connsiteY1" fmla="*/ 2060526 h 2065997"/>
                    <a:gd name="connsiteX2" fmla="*/ 2960077 w 6119446"/>
                    <a:gd name="connsiteY2" fmla="*/ 1069926 h 2065997"/>
                    <a:gd name="connsiteX3" fmla="*/ 4560277 w 6119446"/>
                    <a:gd name="connsiteY3" fmla="*/ 3126 h 2065997"/>
                    <a:gd name="connsiteX4" fmla="*/ 6119446 w 6119446"/>
                    <a:gd name="connsiteY4" fmla="*/ 1088683 h 2065997"/>
                    <a:gd name="connsiteX0" fmla="*/ 0 w 6131169"/>
                    <a:gd name="connsiteY0" fmla="*/ 1069926 h 2060526"/>
                    <a:gd name="connsiteX1" fmla="*/ 1524000 w 6131169"/>
                    <a:gd name="connsiteY1" fmla="*/ 2060526 h 2060526"/>
                    <a:gd name="connsiteX2" fmla="*/ 2971800 w 6131169"/>
                    <a:gd name="connsiteY2" fmla="*/ 1069926 h 2060526"/>
                    <a:gd name="connsiteX3" fmla="*/ 4572000 w 6131169"/>
                    <a:gd name="connsiteY3" fmla="*/ 3126 h 2060526"/>
                    <a:gd name="connsiteX4" fmla="*/ 6131169 w 6131169"/>
                    <a:gd name="connsiteY4" fmla="*/ 1088683 h 2060526"/>
                    <a:gd name="connsiteX0" fmla="*/ 0 w 6131169"/>
                    <a:gd name="connsiteY0" fmla="*/ 1069926 h 2060526"/>
                    <a:gd name="connsiteX1" fmla="*/ 1524001 w 6131169"/>
                    <a:gd name="connsiteY1" fmla="*/ 2060526 h 2060526"/>
                    <a:gd name="connsiteX2" fmla="*/ 2971800 w 6131169"/>
                    <a:gd name="connsiteY2" fmla="*/ 1069926 h 2060526"/>
                    <a:gd name="connsiteX3" fmla="*/ 4572000 w 6131169"/>
                    <a:gd name="connsiteY3" fmla="*/ 3126 h 2060526"/>
                    <a:gd name="connsiteX4" fmla="*/ 6131169 w 6131169"/>
                    <a:gd name="connsiteY4" fmla="*/ 1088683 h 2060526"/>
                    <a:gd name="connsiteX0" fmla="*/ 0 w 6131169"/>
                    <a:gd name="connsiteY0" fmla="*/ 1069926 h 2114641"/>
                    <a:gd name="connsiteX1" fmla="*/ 1589562 w 6131169"/>
                    <a:gd name="connsiteY1" fmla="*/ 2114641 h 2114641"/>
                    <a:gd name="connsiteX2" fmla="*/ 2971800 w 6131169"/>
                    <a:gd name="connsiteY2" fmla="*/ 1069926 h 2114641"/>
                    <a:gd name="connsiteX3" fmla="*/ 4572000 w 6131169"/>
                    <a:gd name="connsiteY3" fmla="*/ 3126 h 2114641"/>
                    <a:gd name="connsiteX4" fmla="*/ 6131169 w 6131169"/>
                    <a:gd name="connsiteY4" fmla="*/ 1088683 h 2114641"/>
                    <a:gd name="connsiteX0" fmla="*/ 0 w 6131169"/>
                    <a:gd name="connsiteY0" fmla="*/ 1068901 h 2113616"/>
                    <a:gd name="connsiteX1" fmla="*/ 1589562 w 6131169"/>
                    <a:gd name="connsiteY1" fmla="*/ 2113616 h 2113616"/>
                    <a:gd name="connsiteX2" fmla="*/ 2971800 w 6131169"/>
                    <a:gd name="connsiteY2" fmla="*/ 1068901 h 2113616"/>
                    <a:gd name="connsiteX3" fmla="*/ 4572000 w 6131169"/>
                    <a:gd name="connsiteY3" fmla="*/ 2101 h 2113616"/>
                    <a:gd name="connsiteX4" fmla="*/ 6131169 w 6131169"/>
                    <a:gd name="connsiteY4" fmla="*/ 1056296 h 2113616"/>
                    <a:gd name="connsiteX0" fmla="*/ 0 w 6131169"/>
                    <a:gd name="connsiteY0" fmla="*/ 1066801 h 2113616"/>
                    <a:gd name="connsiteX1" fmla="*/ 1589562 w 6131169"/>
                    <a:gd name="connsiteY1" fmla="*/ 2111516 h 2113616"/>
                    <a:gd name="connsiteX2" fmla="*/ 3065585 w 6131169"/>
                    <a:gd name="connsiteY2" fmla="*/ 1054195 h 2113616"/>
                    <a:gd name="connsiteX3" fmla="*/ 4572000 w 6131169"/>
                    <a:gd name="connsiteY3" fmla="*/ 1 h 2113616"/>
                    <a:gd name="connsiteX4" fmla="*/ 6131169 w 6131169"/>
                    <a:gd name="connsiteY4" fmla="*/ 1054196 h 2113616"/>
                    <a:gd name="connsiteX0" fmla="*/ 0 w 6131169"/>
                    <a:gd name="connsiteY0" fmla="*/ 1026215 h 2073032"/>
                    <a:gd name="connsiteX1" fmla="*/ 1589562 w 6131169"/>
                    <a:gd name="connsiteY1" fmla="*/ 2070930 h 2073032"/>
                    <a:gd name="connsiteX2" fmla="*/ 3065585 w 6131169"/>
                    <a:gd name="connsiteY2" fmla="*/ 1013609 h 2073032"/>
                    <a:gd name="connsiteX3" fmla="*/ 4541607 w 6131169"/>
                    <a:gd name="connsiteY3" fmla="*/ 0 h 2073032"/>
                    <a:gd name="connsiteX4" fmla="*/ 6131169 w 6131169"/>
                    <a:gd name="connsiteY4" fmla="*/ 1013610 h 2073032"/>
                    <a:gd name="connsiteX0" fmla="*/ 0 w 6131169"/>
                    <a:gd name="connsiteY0" fmla="*/ 1033500 h 2083399"/>
                    <a:gd name="connsiteX1" fmla="*/ 1589562 w 6131169"/>
                    <a:gd name="connsiteY1" fmla="*/ 2078215 h 2083399"/>
                    <a:gd name="connsiteX2" fmla="*/ 3065585 w 6131169"/>
                    <a:gd name="connsiteY2" fmla="*/ 1064606 h 2083399"/>
                    <a:gd name="connsiteX3" fmla="*/ 4541607 w 6131169"/>
                    <a:gd name="connsiteY3" fmla="*/ 7285 h 2083399"/>
                    <a:gd name="connsiteX4" fmla="*/ 6131169 w 6131169"/>
                    <a:gd name="connsiteY4" fmla="*/ 1020895 h 208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1169" h="2083399">
                      <a:moveTo>
                        <a:pt x="0" y="1033500"/>
                      </a:moveTo>
                      <a:cubicBezTo>
                        <a:pt x="475957" y="1505940"/>
                        <a:pt x="1078631" y="2073031"/>
                        <a:pt x="1589562" y="2078215"/>
                      </a:cubicBezTo>
                      <a:cubicBezTo>
                        <a:pt x="2100493" y="2083399"/>
                        <a:pt x="2601351" y="1510083"/>
                        <a:pt x="3065585" y="1064606"/>
                      </a:cubicBezTo>
                      <a:cubicBezTo>
                        <a:pt x="3520441" y="628507"/>
                        <a:pt x="4030676" y="14570"/>
                        <a:pt x="4541607" y="7285"/>
                      </a:cubicBezTo>
                      <a:cubicBezTo>
                        <a:pt x="5052538" y="0"/>
                        <a:pt x="5371514" y="349162"/>
                        <a:pt x="6131169" y="1020895"/>
                      </a:cubicBezTo>
                    </a:path>
                  </a:pathLst>
                </a:custGeom>
                <a:ln w="60325">
                  <a:solidFill>
                    <a:srgbClr val="FF1D7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7308000" y="5297557"/>
                <a:ext cx="990600" cy="1408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24000" y="5297555"/>
                <a:ext cx="1295400" cy="1408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75" name="Straight Connector 74"/>
            <p:cNvCxnSpPr/>
            <p:nvPr/>
          </p:nvCxnSpPr>
          <p:spPr>
            <a:xfrm rot="60000">
              <a:off x="5136990" y="5868861"/>
              <a:ext cx="72000" cy="288000"/>
            </a:xfrm>
            <a:prstGeom prst="line">
              <a:avLst/>
            </a:prstGeom>
            <a:ln w="60325">
              <a:solidFill>
                <a:srgbClr val="FF1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85800" y="1918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219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ՁԱՅՆԱՅԻՆ  ԱԼԻՔԻ  ՏԱՐԱԾՈՒՄԸ</a:t>
            </a:r>
            <a:endParaRPr lang="en-CA" sz="3600" b="1" dirty="0">
              <a:solidFill>
                <a:srgbClr val="FF219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76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8"/>
          <p:cNvPicPr preferRelativeResize="0">
            <a:picLocks noChangeArrowheads="1"/>
          </p:cNvPicPr>
          <p:nvPr/>
        </p:nvPicPr>
        <p:blipFill>
          <a:blip r:embed="rId2" cstate="print"/>
          <a:srcRect l="24201" t="7009" r="50700" b="13675"/>
          <a:stretch>
            <a:fillRect/>
          </a:stretch>
        </p:blipFill>
        <p:spPr bwMode="auto">
          <a:xfrm>
            <a:off x="108000" y="108000"/>
            <a:ext cx="3048000" cy="312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40000" y="108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 preferRelativeResize="0">
            <a:picLocks noChangeArrowheads="1"/>
          </p:cNvPicPr>
          <p:nvPr/>
        </p:nvPicPr>
        <p:blipFill>
          <a:blip r:embed="rId4" cstate="print"/>
          <a:srcRect r="5724"/>
          <a:stretch>
            <a:fillRect/>
          </a:stretch>
        </p:blipFill>
        <p:spPr bwMode="auto">
          <a:xfrm>
            <a:off x="6444000" y="108000"/>
            <a:ext cx="2565828" cy="31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828800" y="4408360"/>
            <a:ext cx="6019800" cy="2297240"/>
            <a:chOff x="1295400" y="3857625"/>
            <a:chExt cx="6705600" cy="2830640"/>
          </a:xfrm>
        </p:grpSpPr>
        <p:pic>
          <p:nvPicPr>
            <p:cNvPr id="7" name="Picture 3" descr="C:\Users\naira\Desktop\sinus\radioaliq250px-Amfm3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3857625"/>
              <a:ext cx="6248400" cy="283064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477000" y="4114800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err="1" smtClean="0">
                  <a:latin typeface="Sylfaen" pitchFamily="18" charset="0"/>
                </a:rPr>
                <a:t>ազդանշան</a:t>
              </a:r>
              <a:endParaRPr lang="en-CA" b="1" dirty="0">
                <a:latin typeface="Sylfae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5105400"/>
              <a:ext cx="1143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latin typeface="Sylfaen" pitchFamily="18" charset="0"/>
                </a:rPr>
                <a:t>AM</a:t>
              </a:r>
              <a:endParaRPr lang="en-CA" sz="1600" b="1" dirty="0">
                <a:latin typeface="Sylfae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5986046"/>
              <a:ext cx="1143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latin typeface="Sylfaen" pitchFamily="18" charset="0"/>
                </a:rPr>
                <a:t>FM</a:t>
              </a:r>
              <a:endParaRPr lang="en-CA" sz="1600" b="1" dirty="0">
                <a:latin typeface="Sylfae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175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057400" y="334535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ՌԱԴԻՈԱԼԻՔՆԵՐ</a:t>
            </a:r>
            <a:endParaRPr lang="en-CA" sz="4400" b="1" dirty="0">
              <a:solidFill>
                <a:srgbClr val="C8009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657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10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err="1" smtClean="0">
                <a:latin typeface="Sylfaen" pitchFamily="18" charset="0"/>
              </a:rPr>
              <a:t>ռադիո-ալիքներ</a:t>
            </a:r>
            <a:endParaRPr lang="en-CA" sz="1600" dirty="0">
              <a:latin typeface="Sylfaen" pitchFamily="18" charset="0"/>
            </a:endParaRPr>
          </a:p>
        </p:txBody>
      </p:sp>
      <p:pic>
        <p:nvPicPr>
          <p:cNvPr id="10" name="Picture 2" descr="C:\Users\naira\Desktop\sinus\13939061476247194.png"/>
          <p:cNvPicPr>
            <a:picLocks noChangeAspect="1" noChangeArrowheads="1"/>
          </p:cNvPicPr>
          <p:nvPr/>
        </p:nvPicPr>
        <p:blipFill>
          <a:blip r:embed="rId3" cstate="print"/>
          <a:srcRect l="15911" t="7042" b="77465"/>
          <a:stretch>
            <a:fillRect/>
          </a:stretch>
        </p:blipFill>
        <p:spPr bwMode="auto">
          <a:xfrm>
            <a:off x="76200" y="1066800"/>
            <a:ext cx="9144000" cy="990600"/>
          </a:xfrm>
          <a:prstGeom prst="rect">
            <a:avLst/>
          </a:prstGeom>
          <a:noFill/>
        </p:spPr>
      </p:pic>
      <p:pic>
        <p:nvPicPr>
          <p:cNvPr id="68611" name="Picture 3" descr="C:\Users\naira\Desktop\sinus\220px-Gammadecay-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18862" r="25581"/>
          <a:stretch>
            <a:fillRect/>
          </a:stretch>
        </p:blipFill>
        <p:spPr bwMode="auto">
          <a:xfrm>
            <a:off x="8001000" y="3644311"/>
            <a:ext cx="914400" cy="1007843"/>
          </a:xfrm>
          <a:prstGeom prst="rect">
            <a:avLst/>
          </a:prstGeom>
          <a:noFill/>
        </p:spPr>
      </p:pic>
      <p:pic>
        <p:nvPicPr>
          <p:cNvPr id="3" name="Picture 2" descr="C:\Users\Comp\Desktop\SIMONYAN\sinus\1327610050_x-ray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44311"/>
            <a:ext cx="950911" cy="1076325"/>
          </a:xfrm>
          <a:prstGeom prst="rect">
            <a:avLst/>
          </a:prstGeom>
          <a:noFill/>
        </p:spPr>
      </p:pic>
      <p:grpSp>
        <p:nvGrpSpPr>
          <p:cNvPr id="9" name="Group 18"/>
          <p:cNvGrpSpPr/>
          <p:nvPr/>
        </p:nvGrpSpPr>
        <p:grpSpPr>
          <a:xfrm>
            <a:off x="4419600" y="3657600"/>
            <a:ext cx="1295400" cy="990600"/>
            <a:chOff x="4343400" y="2667000"/>
            <a:chExt cx="1295400" cy="990600"/>
          </a:xfrm>
        </p:grpSpPr>
        <p:sp>
          <p:nvSpPr>
            <p:cNvPr id="18" name="Rectangle 17"/>
            <p:cNvSpPr/>
            <p:nvPr/>
          </p:nvSpPr>
          <p:spPr>
            <a:xfrm>
              <a:off x="4419600" y="2667000"/>
              <a:ext cx="12192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615" name="Picture 7" descr="C:\Users\Comp\Desktop\SIMONYAN\sinus\images-2.jpeg"/>
            <p:cNvPicPr>
              <a:picLocks noChangeAspect="1" noChangeArrowheads="1"/>
            </p:cNvPicPr>
            <p:nvPr/>
          </p:nvPicPr>
          <p:blipFill>
            <a:blip r:embed="rId6" cstate="print"/>
            <a:srcRect l="1515" r="7576"/>
            <a:stretch>
              <a:fillRect/>
            </a:stretch>
          </p:blipFill>
          <p:spPr bwMode="auto">
            <a:xfrm>
              <a:off x="4343400" y="2724150"/>
              <a:ext cx="1143000" cy="933450"/>
            </a:xfrm>
            <a:prstGeom prst="rect">
              <a:avLst/>
            </a:prstGeom>
            <a:noFill/>
          </p:spPr>
        </p:pic>
      </p:grpSp>
      <p:grpSp>
        <p:nvGrpSpPr>
          <p:cNvPr id="11" name="Group 15"/>
          <p:cNvGrpSpPr/>
          <p:nvPr/>
        </p:nvGrpSpPr>
        <p:grpSpPr>
          <a:xfrm>
            <a:off x="5486400" y="3581400"/>
            <a:ext cx="1494274" cy="1371018"/>
            <a:chOff x="5562600" y="2712255"/>
            <a:chExt cx="1100525" cy="984170"/>
          </a:xfrm>
        </p:grpSpPr>
        <p:pic>
          <p:nvPicPr>
            <p:cNvPr id="68613" name="Picture 5" descr="C:\Users\Comp\Desktop\SIMONYAN\sinus\ultrafiolet_izluche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914"/>
            <a:stretch>
              <a:fillRect/>
            </a:stretch>
          </p:blipFill>
          <p:spPr bwMode="auto">
            <a:xfrm>
              <a:off x="5562600" y="2712255"/>
              <a:ext cx="999915" cy="842964"/>
            </a:xfrm>
            <a:prstGeom prst="rect">
              <a:avLst/>
            </a:prstGeom>
            <a:noFill/>
          </p:spPr>
        </p:pic>
        <p:pic>
          <p:nvPicPr>
            <p:cNvPr id="6861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t="14126" b="14126"/>
            <a:stretch>
              <a:fillRect/>
            </a:stretch>
          </p:blipFill>
          <p:spPr bwMode="auto">
            <a:xfrm rot="20657402">
              <a:off x="6156395" y="3391624"/>
              <a:ext cx="50673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28600" y="3720511"/>
            <a:ext cx="1066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20"/>
          <p:cNvGrpSpPr/>
          <p:nvPr/>
        </p:nvGrpSpPr>
        <p:grpSpPr>
          <a:xfrm>
            <a:off x="3124200" y="3720511"/>
            <a:ext cx="1247776" cy="990600"/>
            <a:chOff x="2362200" y="2743200"/>
            <a:chExt cx="1247776" cy="990600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2362200" y="2743200"/>
              <a:ext cx="938211" cy="625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129" name="Picture 1" descr="C:\Users\Comp\Desktop\SIMONYAN\sinus\images.jpeg"/>
            <p:cNvPicPr>
              <a:picLocks noChangeAspect="1" noChangeArrowheads="1"/>
            </p:cNvPicPr>
            <p:nvPr/>
          </p:nvPicPr>
          <p:blipFill>
            <a:blip r:embed="rId11" cstate="print"/>
            <a:srcRect t="13445"/>
            <a:stretch>
              <a:fillRect/>
            </a:stretch>
          </p:blipFill>
          <p:spPr bwMode="auto">
            <a:xfrm>
              <a:off x="2895600" y="3243262"/>
              <a:ext cx="714376" cy="490538"/>
            </a:xfrm>
            <a:prstGeom prst="rect">
              <a:avLst/>
            </a:prstGeom>
            <a:noFill/>
          </p:spPr>
        </p:pic>
      </p:grpSp>
      <p:sp>
        <p:nvSpPr>
          <p:cNvPr id="27" name="TextBox 26"/>
          <p:cNvSpPr txBox="1"/>
          <p:nvPr/>
        </p:nvSpPr>
        <p:spPr>
          <a:xfrm>
            <a:off x="1676400" y="2310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err="1" smtClean="0">
                <a:latin typeface="Sylfaen" pitchFamily="18" charset="0"/>
              </a:rPr>
              <a:t>միկրո-ալիքներ</a:t>
            </a:r>
            <a:endParaRPr lang="en-CA" sz="1600" dirty="0">
              <a:latin typeface="Sylfae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0" y="234160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00" dirty="0" err="1" smtClean="0">
                <a:latin typeface="Sylfaen" pitchFamily="18" charset="0"/>
              </a:rPr>
              <a:t>ինֆրակարմիր</a:t>
            </a:r>
            <a:endParaRPr lang="en-CA" sz="1500" dirty="0" smtClean="0">
              <a:latin typeface="Sylfaen" pitchFamily="18" charset="0"/>
            </a:endParaRPr>
          </a:p>
          <a:p>
            <a:pPr algn="ctr"/>
            <a:r>
              <a:rPr lang="en-CA" sz="1500" dirty="0" err="1" smtClean="0">
                <a:latin typeface="Sylfaen" pitchFamily="18" charset="0"/>
              </a:rPr>
              <a:t>ճառագայթներ</a:t>
            </a:r>
            <a:endParaRPr lang="en-CA" sz="1500" dirty="0"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23723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 smtClean="0">
                <a:latin typeface="Sylfaen" pitchFamily="18" charset="0"/>
              </a:rPr>
              <a:t>տեսանելի</a:t>
            </a:r>
            <a:endParaRPr lang="en-CA" sz="1400" dirty="0" smtClean="0">
              <a:latin typeface="Sylfaen" pitchFamily="18" charset="0"/>
            </a:endParaRPr>
          </a:p>
          <a:p>
            <a:pPr algn="ctr"/>
            <a:r>
              <a:rPr lang="en-CA" sz="1400" dirty="0" err="1" smtClean="0">
                <a:latin typeface="Sylfaen" pitchFamily="18" charset="0"/>
              </a:rPr>
              <a:t>լույս</a:t>
            </a:r>
            <a:endParaRPr lang="en-CA" sz="1600" dirty="0"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2133600"/>
            <a:ext cx="160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00" dirty="0" err="1" smtClean="0">
                <a:latin typeface="Sylfaen" pitchFamily="18" charset="0"/>
              </a:rPr>
              <a:t>ուլտրամանու</a:t>
            </a:r>
            <a:r>
              <a:rPr lang="en-CA" sz="1500" dirty="0" smtClean="0">
                <a:latin typeface="Sylfaen" pitchFamily="18" charset="0"/>
              </a:rPr>
              <a:t>-</a:t>
            </a:r>
          </a:p>
          <a:p>
            <a:pPr algn="ctr"/>
            <a:r>
              <a:rPr lang="en-CA" sz="1500" dirty="0" err="1" smtClean="0">
                <a:latin typeface="Sylfaen" pitchFamily="18" charset="0"/>
              </a:rPr>
              <a:t>շակագույն</a:t>
            </a:r>
            <a:endParaRPr lang="en-CA" sz="1500" dirty="0" smtClean="0">
              <a:latin typeface="Sylfaen" pitchFamily="18" charset="0"/>
            </a:endParaRPr>
          </a:p>
          <a:p>
            <a:pPr algn="ctr"/>
            <a:r>
              <a:rPr lang="en-CA" sz="1500" dirty="0" err="1" smtClean="0">
                <a:latin typeface="Sylfaen" pitchFamily="18" charset="0"/>
              </a:rPr>
              <a:t>ճառագայթներ</a:t>
            </a:r>
            <a:endParaRPr lang="en-CA" sz="1500" dirty="0"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2286000"/>
            <a:ext cx="1295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00" dirty="0" err="1" smtClean="0">
                <a:latin typeface="Sylfaen" pitchFamily="18" charset="0"/>
              </a:rPr>
              <a:t>ռենտգեն-յան</a:t>
            </a:r>
            <a:r>
              <a:rPr lang="en-CA" sz="1500" dirty="0" smtClean="0">
                <a:latin typeface="Sylfaen" pitchFamily="18" charset="0"/>
              </a:rPr>
              <a:t> </a:t>
            </a:r>
            <a:r>
              <a:rPr lang="en-CA" sz="1500" dirty="0" err="1" smtClean="0">
                <a:latin typeface="Sylfaen" pitchFamily="18" charset="0"/>
              </a:rPr>
              <a:t>ճա-ռագայթներ</a:t>
            </a:r>
            <a:endParaRPr lang="en-CA" sz="1500" dirty="0">
              <a:latin typeface="Sylfae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6200" y="22860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00" dirty="0" err="1" smtClean="0">
                <a:latin typeface="Sylfaen" pitchFamily="18" charset="0"/>
              </a:rPr>
              <a:t>գամմա</a:t>
            </a:r>
            <a:r>
              <a:rPr lang="en-CA" sz="1500" dirty="0" smtClean="0">
                <a:latin typeface="Sylfaen" pitchFamily="18" charset="0"/>
              </a:rPr>
              <a:t>  </a:t>
            </a:r>
            <a:r>
              <a:rPr lang="en-CA" sz="1500" dirty="0" err="1" smtClean="0">
                <a:latin typeface="Sylfaen" pitchFamily="18" charset="0"/>
              </a:rPr>
              <a:t>ճա-ռագայթներ</a:t>
            </a:r>
            <a:endParaRPr lang="en-CA" sz="1500" dirty="0">
              <a:latin typeface="Sylfaen" pitchFamily="18" charset="0"/>
            </a:endParaRPr>
          </a:p>
        </p:txBody>
      </p:sp>
      <p:pic>
        <p:nvPicPr>
          <p:cNvPr id="34" name="Picture 2" descr="C:\Users\naira\Desktop\sinus\13939061476247194.png"/>
          <p:cNvPicPr>
            <a:picLocks noChangeAspect="1" noChangeArrowheads="1"/>
          </p:cNvPicPr>
          <p:nvPr/>
        </p:nvPicPr>
        <p:blipFill>
          <a:blip r:embed="rId3" cstate="print"/>
          <a:srcRect l="15910" t="55344" b="32069"/>
          <a:stretch>
            <a:fillRect/>
          </a:stretch>
        </p:blipFill>
        <p:spPr bwMode="auto">
          <a:xfrm>
            <a:off x="95250" y="4876800"/>
            <a:ext cx="9124950" cy="838200"/>
          </a:xfrm>
          <a:prstGeom prst="rect">
            <a:avLst/>
          </a:prstGeom>
          <a:noFill/>
        </p:spPr>
      </p:pic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609600" y="3063875"/>
          <a:ext cx="381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12" imgW="291960" imgH="279360" progId="">
                  <p:embed/>
                </p:oleObj>
              </mc:Choice>
              <mc:Fallback>
                <p:oleObj name="Equation" r:id="rId12" imgW="291960" imgH="279360" progId="">
                  <p:embed/>
                  <p:pic>
                    <p:nvPicPr>
                      <p:cNvPr id="80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63875"/>
                        <a:ext cx="3810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133600" y="3048000"/>
          <a:ext cx="4460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Equation" r:id="rId14" imgW="342720" imgH="279360" progId="">
                  <p:embed/>
                </p:oleObj>
              </mc:Choice>
              <mc:Fallback>
                <p:oleObj name="Equation" r:id="rId14" imgW="342720" imgH="279360" progId="">
                  <p:embed/>
                  <p:pic>
                    <p:nvPicPr>
                      <p:cNvPr id="808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0"/>
                        <a:ext cx="4460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438525" y="3063875"/>
          <a:ext cx="447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Equation" r:id="rId16" imgW="342720" imgH="279360" progId="">
                  <p:embed/>
                </p:oleObj>
              </mc:Choice>
              <mc:Fallback>
                <p:oleObj name="Equation" r:id="rId16" imgW="342720" imgH="279360" progId="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3063875"/>
                        <a:ext cx="4476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572000" y="3048000"/>
          <a:ext cx="844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Equation" r:id="rId18" imgW="647640" imgH="304560" progId="">
                  <p:embed/>
                </p:oleObj>
              </mc:Choice>
              <mc:Fallback>
                <p:oleObj name="Equation" r:id="rId18" imgW="647640" imgH="304560" progId="">
                  <p:embed/>
                  <p:pic>
                    <p:nvPicPr>
                      <p:cNvPr id="80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84455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5986463" y="3063875"/>
          <a:ext cx="447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Equation" r:id="rId20" imgW="342720" imgH="279360" progId="">
                  <p:embed/>
                </p:oleObj>
              </mc:Choice>
              <mc:Fallback>
                <p:oleObj name="Equation" r:id="rId20" imgW="342720" imgH="279360" progId="">
                  <p:embed/>
                  <p:pic>
                    <p:nvPicPr>
                      <p:cNvPr id="809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3063875"/>
                        <a:ext cx="4476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7138988" y="3063875"/>
          <a:ext cx="5143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Equation" r:id="rId22" imgW="393480" imgH="279360" progId="">
                  <p:embed/>
                </p:oleObj>
              </mc:Choice>
              <mc:Fallback>
                <p:oleObj name="Equation" r:id="rId22" imgW="393480" imgH="279360" progId="">
                  <p:embed/>
                  <p:pic>
                    <p:nvPicPr>
                      <p:cNvPr id="80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063875"/>
                        <a:ext cx="5143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8229600" y="3063875"/>
          <a:ext cx="5143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Equation" r:id="rId24" imgW="393480" imgH="279360" progId="">
                  <p:embed/>
                </p:oleObj>
              </mc:Choice>
              <mc:Fallback>
                <p:oleObj name="Equation" r:id="rId24" imgW="393480" imgH="279360" progId="">
                  <p:embed/>
                  <p:pic>
                    <p:nvPicPr>
                      <p:cNvPr id="80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063875"/>
                        <a:ext cx="5143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152400" y="5711765"/>
          <a:ext cx="381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name="Equation" r:id="rId26" imgW="291960" imgH="279360" progId="">
                  <p:embed/>
                </p:oleObj>
              </mc:Choice>
              <mc:Fallback>
                <p:oleObj name="Equation" r:id="rId26" imgW="291960" imgH="279360" progId="">
                  <p:embed/>
                  <p:pic>
                    <p:nvPicPr>
                      <p:cNvPr id="809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11765"/>
                        <a:ext cx="3810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1600200" y="5711765"/>
          <a:ext cx="381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Equation" r:id="rId28" imgW="291960" imgH="279360" progId="">
                  <p:embed/>
                </p:oleObj>
              </mc:Choice>
              <mc:Fallback>
                <p:oleObj name="Equation" r:id="rId28" imgW="291960" imgH="279360" progId="">
                  <p:embed/>
                  <p:pic>
                    <p:nvPicPr>
                      <p:cNvPr id="809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11765"/>
                        <a:ext cx="3810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3327400" y="5711765"/>
          <a:ext cx="431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Equation" r:id="rId30" imgW="330120" imgH="279360" progId="">
                  <p:embed/>
                </p:oleObj>
              </mc:Choice>
              <mc:Fallback>
                <p:oleObj name="Equation" r:id="rId30" imgW="330120" imgH="279360" progId="">
                  <p:embed/>
                  <p:pic>
                    <p:nvPicPr>
                      <p:cNvPr id="809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5711765"/>
                        <a:ext cx="431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5005388" y="5711765"/>
          <a:ext cx="4302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Equation" r:id="rId32" imgW="330120" imgH="279360" progId="">
                  <p:embed/>
                </p:oleObj>
              </mc:Choice>
              <mc:Fallback>
                <p:oleObj name="Equation" r:id="rId32" imgW="330120" imgH="279360" progId="">
                  <p:embed/>
                  <p:pic>
                    <p:nvPicPr>
                      <p:cNvPr id="809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5711765"/>
                        <a:ext cx="4302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5943600" y="5711765"/>
          <a:ext cx="431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Equation" r:id="rId34" imgW="330120" imgH="279360" progId="">
                  <p:embed/>
                </p:oleObj>
              </mc:Choice>
              <mc:Fallback>
                <p:oleObj name="Equation" r:id="rId34" imgW="330120" imgH="279360" progId="">
                  <p:embed/>
                  <p:pic>
                    <p:nvPicPr>
                      <p:cNvPr id="809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711765"/>
                        <a:ext cx="431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7037388" y="5711765"/>
          <a:ext cx="4302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Equation" r:id="rId36" imgW="330120" imgH="279360" progId="">
                  <p:embed/>
                </p:oleObj>
              </mc:Choice>
              <mc:Fallback>
                <p:oleObj name="Equation" r:id="rId36" imgW="330120" imgH="279360" progId="">
                  <p:embed/>
                  <p:pic>
                    <p:nvPicPr>
                      <p:cNvPr id="809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5711765"/>
                        <a:ext cx="4302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8162925" y="5711765"/>
          <a:ext cx="447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38" imgW="342720" imgH="279360" progId="">
                  <p:embed/>
                </p:oleObj>
              </mc:Choice>
              <mc:Fallback>
                <p:oleObj name="Equation" r:id="rId38" imgW="342720" imgH="279360" progId="">
                  <p:embed/>
                  <p:pic>
                    <p:nvPicPr>
                      <p:cNvPr id="809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925" y="5711765"/>
                        <a:ext cx="4476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8382000" y="5695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latin typeface="Sylfaen" pitchFamily="18" charset="0"/>
              </a:rPr>
              <a:t>(</a:t>
            </a:r>
            <a:r>
              <a:rPr lang="en-CA" sz="2000" dirty="0" err="1" smtClean="0">
                <a:latin typeface="Sylfaen" pitchFamily="18" charset="0"/>
              </a:rPr>
              <a:t>Հց</a:t>
            </a:r>
            <a:r>
              <a:rPr lang="en-CA" sz="2000" dirty="0" smtClean="0">
                <a:latin typeface="Sylfaen" pitchFamily="18" charset="0"/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344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ylfaen" pitchFamily="18" charset="0"/>
              </a:rPr>
              <a:t>(մ)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000" y="72000"/>
            <a:ext cx="9000000" cy="6732000"/>
          </a:xfrm>
          <a:prstGeom prst="rect">
            <a:avLst/>
          </a:prstGeom>
          <a:noFill/>
          <a:ln w="317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TextBox 54"/>
          <p:cNvSpPr txBox="1"/>
          <p:nvPr/>
        </p:nvSpPr>
        <p:spPr>
          <a:xfrm>
            <a:off x="3048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n>
                  <a:solidFill>
                    <a:srgbClr val="005400"/>
                  </a:solidFill>
                </a:ln>
                <a:gradFill flip="none" rotWithShape="1">
                  <a:gsLst>
                    <a:gs pos="0">
                      <a:srgbClr val="00DA00">
                        <a:shade val="30000"/>
                        <a:satMod val="115000"/>
                      </a:srgbClr>
                    </a:gs>
                    <a:gs pos="50000">
                      <a:srgbClr val="00DA00">
                        <a:shade val="67500"/>
                        <a:satMod val="115000"/>
                      </a:srgbClr>
                    </a:gs>
                    <a:gs pos="100000">
                      <a:srgbClr val="00DA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ԱԼԻՔԱՅԻՆ  ՃԱՌԱԳԱՅԹՈՒՄ</a:t>
            </a:r>
            <a:endParaRPr lang="en-CA" sz="4000" b="1" dirty="0">
              <a:ln>
                <a:solidFill>
                  <a:srgbClr val="005400"/>
                </a:solidFill>
              </a:ln>
              <a:gradFill flip="none" rotWithShape="1">
                <a:gsLst>
                  <a:gs pos="0">
                    <a:srgbClr val="00DA00">
                      <a:shade val="30000"/>
                      <a:satMod val="115000"/>
                    </a:srgbClr>
                  </a:gs>
                  <a:gs pos="50000">
                    <a:srgbClr val="00DA00">
                      <a:shade val="67500"/>
                      <a:satMod val="115000"/>
                    </a:srgbClr>
                  </a:gs>
                  <a:gs pos="100000">
                    <a:srgbClr val="00DA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28803" y="3505200"/>
            <a:ext cx="1622288" cy="1407027"/>
            <a:chOff x="1528803" y="3733800"/>
            <a:chExt cx="1622288" cy="1407027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40" cstate="print">
              <a:lum/>
            </a:blip>
            <a:stretch>
              <a:fillRect/>
            </a:stretch>
          </p:blipFill>
          <p:spPr bwMode="auto">
            <a:xfrm>
              <a:off x="1600199" y="3733800"/>
              <a:ext cx="155089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912" name="Picture 16" descr="C:\Users\naira\Desktop\sinus\mobile3.jpg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866634">
              <a:off x="1528803" y="4316401"/>
              <a:ext cx="553052" cy="824426"/>
            </a:xfrm>
            <a:prstGeom prst="rect">
              <a:avLst/>
            </a:prstGeom>
            <a:noFill/>
          </p:spPr>
        </p:pic>
      </p:grpSp>
      <p:sp>
        <p:nvSpPr>
          <p:cNvPr id="45" name="TextBox 44"/>
          <p:cNvSpPr txBox="1"/>
          <p:nvPr/>
        </p:nvSpPr>
        <p:spPr>
          <a:xfrm>
            <a:off x="-762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ylfaen" pitchFamily="18" charset="0"/>
              </a:rPr>
              <a:t>(մ)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" y="6258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Գայանե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Սիմոնյան</a:t>
            </a:r>
            <a:endParaRPr lang="en-CA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Unicode" pitchFamily="18" charset="0"/>
            </a:endParaRPr>
          </a:p>
          <a:p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Կոտայքի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մարզի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Ակունքի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միջն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.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Unicode" pitchFamily="18" charset="0"/>
              </a:rPr>
              <a:t>դպրոց</a:t>
            </a:r>
            <a:endParaRPr lang="en-CA" sz="1400" b="1" dirty="0">
              <a:solidFill>
                <a:schemeClr val="tx1">
                  <a:lumMod val="65000"/>
                  <a:lumOff val="35000"/>
                </a:schemeClr>
              </a:solidFill>
              <a:latin typeface="Courier Unicode" pitchFamily="18" charset="0"/>
            </a:endParaRPr>
          </a:p>
        </p:txBody>
      </p:sp>
      <p:pic>
        <p:nvPicPr>
          <p:cNvPr id="4" name="Picture 16" descr="C:\Users\naira\Desktop\sinus\radioactive_clip_art_17708.jpg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8538" y="4307239"/>
            <a:ext cx="652462" cy="569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0623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29" grpId="0"/>
      <p:bldP spid="30" grpId="0"/>
      <p:bldP spid="31" grpId="0"/>
      <p:bldP spid="32" grpId="0"/>
      <p:bldP spid="52" grpId="0"/>
      <p:bldP spid="53" grpId="0"/>
      <p:bldP spid="55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9600" y="144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Պատասխանե´ք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հարցերին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CA" sz="4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1600200"/>
            <a:ext cx="5715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dirty="0" smtClean="0">
                <a:solidFill>
                  <a:srgbClr val="002060"/>
                </a:solidFill>
                <a:latin typeface="Sylfaen" pitchFamily="18" charset="0"/>
              </a:rPr>
              <a:t>Ո</a:t>
            </a:r>
            <a:r>
              <a:rPr lang="hy-AM" sz="25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US" sz="2500" b="1" dirty="0" smtClean="0">
                <a:solidFill>
                  <a:srgbClr val="002060"/>
                </a:solidFill>
                <a:latin typeface="Sylfaen"/>
              </a:rPr>
              <a:t>ր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ն  է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կոսինուս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ֆունկցիայի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հիմնական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պարբերությունը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5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3384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Կոսինուսը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զո</a:t>
            </a:r>
            <a:r>
              <a:rPr lang="hy-AM" sz="26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ւյգ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,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թե</a:t>
            </a:r>
            <a:r>
              <a:rPr lang="hy-AM" sz="26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կենտ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ֆունկցիա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է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6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5220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800" b="1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Գրաֆիկում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ինչպե</a:t>
            </a:r>
            <a:r>
              <a:rPr lang="hy-AM" sz="26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ս  է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դրսևորվում</a:t>
            </a:r>
            <a:endParaRPr lang="en-CA" sz="26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 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ֆունկցիայի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զույգ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լինելը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6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16000" y="1066800"/>
            <a:ext cx="7556400" cy="1600200"/>
            <a:chOff x="444600" y="1219200"/>
            <a:chExt cx="7556400" cy="1600200"/>
          </a:xfrm>
        </p:grpSpPr>
        <p:sp>
          <p:nvSpPr>
            <p:cNvPr id="23" name="Rectangle 22"/>
            <p:cNvSpPr/>
            <p:nvPr/>
          </p:nvSpPr>
          <p:spPr>
            <a:xfrm>
              <a:off x="1447800" y="1524000"/>
              <a:ext cx="6553200" cy="1295400"/>
            </a:xfrm>
            <a:prstGeom prst="rect">
              <a:avLst/>
            </a:prstGeom>
            <a:noFill/>
            <a:ln w="76200" cmpd="thickThin">
              <a:solidFill>
                <a:srgbClr val="E60000"/>
              </a:solidFill>
            </a:ln>
            <a:effectLst>
              <a:outerShdw blurRad="76200" dist="1905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444600" y="1219200"/>
              <a:ext cx="1689000" cy="1306800"/>
              <a:chOff x="749400" y="2286000"/>
              <a:chExt cx="1689000" cy="1306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49400" y="2286000"/>
                <a:ext cx="1600200" cy="1219200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2373600"/>
                <a:ext cx="1600200" cy="1219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DA0000">
                    <a:alpha val="65000"/>
                  </a:srgbClr>
                </a:outerShdw>
              </a:effectLst>
            </p:spPr>
          </p:pic>
        </p:grpSp>
      </p:grpSp>
      <p:grpSp>
        <p:nvGrpSpPr>
          <p:cNvPr id="4" name="Group 26"/>
          <p:cNvGrpSpPr/>
          <p:nvPr/>
        </p:nvGrpSpPr>
        <p:grpSpPr>
          <a:xfrm>
            <a:off x="685800" y="2895600"/>
            <a:ext cx="7620000" cy="1600200"/>
            <a:chOff x="1219200" y="3276600"/>
            <a:chExt cx="7620000" cy="1600200"/>
          </a:xfrm>
        </p:grpSpPr>
        <p:sp>
          <p:nvSpPr>
            <p:cNvPr id="24" name="Rectangle 23"/>
            <p:cNvSpPr/>
            <p:nvPr/>
          </p:nvSpPr>
          <p:spPr>
            <a:xfrm>
              <a:off x="2209800" y="3581400"/>
              <a:ext cx="6629400" cy="1295400"/>
            </a:xfrm>
            <a:prstGeom prst="rect">
              <a:avLst/>
            </a:prstGeom>
            <a:noFill/>
            <a:ln w="76200" cmpd="thickThin">
              <a:solidFill>
                <a:srgbClr val="0070C0"/>
              </a:solidFill>
            </a:ln>
            <a:effectLst>
              <a:outerShdw blurRad="76200" dist="1905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20"/>
            <p:cNvGrpSpPr/>
            <p:nvPr/>
          </p:nvGrpSpPr>
          <p:grpSpPr>
            <a:xfrm>
              <a:off x="1219200" y="3276600"/>
              <a:ext cx="1674910" cy="1371600"/>
              <a:chOff x="3657600" y="2362200"/>
              <a:chExt cx="1674910" cy="1371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657600" y="2362200"/>
                <a:ext cx="1600200" cy="1219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2438400"/>
                <a:ext cx="1598710" cy="1295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chemeClr val="accent1">
                    <a:lumMod val="75000"/>
                    <a:alpha val="65000"/>
                  </a:schemeClr>
                </a:outerShdw>
              </a:effectLst>
            </p:spPr>
          </p:pic>
        </p:grpSp>
      </p:grpSp>
      <p:grpSp>
        <p:nvGrpSpPr>
          <p:cNvPr id="6" name="Group 27"/>
          <p:cNvGrpSpPr/>
          <p:nvPr/>
        </p:nvGrpSpPr>
        <p:grpSpPr>
          <a:xfrm>
            <a:off x="1219200" y="4724400"/>
            <a:ext cx="7696200" cy="1600200"/>
            <a:chOff x="1981200" y="5105400"/>
            <a:chExt cx="7696200" cy="1600200"/>
          </a:xfrm>
        </p:grpSpPr>
        <p:sp>
          <p:nvSpPr>
            <p:cNvPr id="25" name="Rectangle 24"/>
            <p:cNvSpPr/>
            <p:nvPr/>
          </p:nvSpPr>
          <p:spPr>
            <a:xfrm>
              <a:off x="2895600" y="5410200"/>
              <a:ext cx="6781800" cy="1295400"/>
            </a:xfrm>
            <a:prstGeom prst="rect">
              <a:avLst/>
            </a:prstGeom>
            <a:noFill/>
            <a:ln w="76200" cmpd="thickThin">
              <a:solidFill>
                <a:srgbClr val="F67B16"/>
              </a:solidFill>
            </a:ln>
            <a:effectLst>
              <a:outerShdw blurRad="76200" dist="1905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21"/>
            <p:cNvGrpSpPr/>
            <p:nvPr/>
          </p:nvGrpSpPr>
          <p:grpSpPr>
            <a:xfrm>
              <a:off x="1981200" y="5105400"/>
              <a:ext cx="1695448" cy="1371600"/>
              <a:chOff x="5943600" y="1905000"/>
              <a:chExt cx="1695448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943600" y="1905000"/>
                <a:ext cx="1600200" cy="1219200"/>
              </a:xfrm>
              <a:prstGeom prst="rect">
                <a:avLst/>
              </a:prstGeom>
              <a:solidFill>
                <a:srgbClr val="F67B16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9800" y="1981200"/>
                <a:ext cx="1619248" cy="1295400"/>
              </a:xfrm>
              <a:prstGeom prst="rect">
                <a:avLst/>
              </a:prstGeom>
              <a:ln>
                <a:noFill/>
              </a:ln>
              <a:effectLst>
                <a:outerShdw blurRad="279400" dist="177800" dir="2400000" algn="tl" rotWithShape="0">
                  <a:srgbClr val="F57B17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 preferRelativeResize="0">
            <a:picLocks noChangeArrowheads="1"/>
          </p:cNvPicPr>
          <p:nvPr/>
        </p:nvPicPr>
        <p:blipFill>
          <a:blip r:embed="rId2" cstate="print"/>
          <a:srcRect t="10556" b="1988"/>
          <a:stretch>
            <a:fillRect/>
          </a:stretch>
        </p:blipFill>
        <p:spPr bwMode="auto">
          <a:xfrm>
            <a:off x="76200" y="76200"/>
            <a:ext cx="8982000" cy="6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bg1"/>
                </a:solidFill>
              </a:rPr>
              <a:pPr/>
              <a:t>20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5138"/>
            <a:ext cx="822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600" b="1" spc="300" dirty="0" err="1" smtClean="0">
                <a:ln>
                  <a:solidFill>
                    <a:srgbClr val="FF66FF"/>
                  </a:solidFill>
                </a:ln>
                <a:solidFill>
                  <a:srgbClr val="FF66FF"/>
                </a:solidFill>
                <a:latin typeface="Sylfaen" pitchFamily="18" charset="0"/>
              </a:rPr>
              <a:t>Էլեկտրոսրտագրումը</a:t>
            </a:r>
            <a:r>
              <a:rPr lang="en-CA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CA" sz="2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սրտի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աշխատանքի</a:t>
            </a:r>
            <a:endParaRPr lang="en-CA" sz="2600" i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ylfaen" pitchFamily="18" charset="0"/>
            </a:endParaRPr>
          </a:p>
          <a:p>
            <a:pPr algn="ctr"/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գրաֆիկական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պատկերն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է, 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որի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օգնությամբ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ստուգվում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է 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սրտի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վիճակը</a:t>
            </a:r>
            <a:r>
              <a:rPr lang="en-CA" sz="2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:  Այն  </a:t>
            </a:r>
            <a:r>
              <a:rPr lang="en-CA" sz="2600" b="1" spc="300" dirty="0" err="1" smtClean="0">
                <a:ln>
                  <a:solidFill>
                    <a:srgbClr val="FF66FF"/>
                  </a:solidFill>
                </a:ln>
                <a:solidFill>
                  <a:srgbClr val="FF66FF"/>
                </a:solidFill>
                <a:latin typeface="Sylfaen" pitchFamily="18" charset="0"/>
              </a:rPr>
              <a:t>սինուսոիդ</a:t>
            </a:r>
            <a:r>
              <a:rPr lang="en-CA" sz="2600" b="1" spc="300" dirty="0" smtClean="0">
                <a:ln>
                  <a:solidFill>
                    <a:srgbClr val="FF66FF"/>
                  </a:solidFill>
                </a:ln>
                <a:solidFill>
                  <a:srgbClr val="FF66FF"/>
                </a:solidFill>
                <a:latin typeface="Sylfaen" pitchFamily="18" charset="0"/>
              </a:rPr>
              <a:t> է</a:t>
            </a:r>
            <a:r>
              <a:rPr lang="en-CA" sz="2600" spc="300" dirty="0" smtClean="0">
                <a:ln>
                  <a:solidFill>
                    <a:srgbClr val="FF66FF"/>
                  </a:solidFill>
                </a:ln>
                <a:solidFill>
                  <a:srgbClr val="FF66FF"/>
                </a:solidFill>
                <a:latin typeface="Sylfaen" pitchFamily="18" charset="0"/>
              </a:rPr>
              <a:t>:</a:t>
            </a:r>
            <a:endParaRPr lang="en-CA" sz="2600" spc="300" dirty="0">
              <a:ln>
                <a:solidFill>
                  <a:srgbClr val="FF66FF"/>
                </a:solidFill>
              </a:ln>
              <a:solidFill>
                <a:srgbClr val="FF66FF"/>
              </a:solidFill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Գայանե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Սիմոնյան</a:t>
            </a:r>
            <a:endParaRPr lang="en-CA" sz="1600" b="1" spc="-150" dirty="0" smtClean="0">
              <a:solidFill>
                <a:schemeClr val="bg1"/>
              </a:solidFill>
              <a:latin typeface="Courier Unicode" pitchFamily="18" charset="0"/>
            </a:endParaRPr>
          </a:p>
          <a:p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Կոտայքի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մարզի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Ակունքի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միջն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.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դպրոց</a:t>
            </a:r>
            <a:endParaRPr lang="en-CA" sz="1600" b="1" spc="-150" dirty="0">
              <a:solidFill>
                <a:schemeClr val="bg1"/>
              </a:solidFill>
              <a:latin typeface="Courier Unicod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45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4934" y="381000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dirty="0" err="1" smtClean="0">
                <a:ln>
                  <a:solidFill>
                    <a:srgbClr val="FF3399"/>
                  </a:solidFill>
                </a:ln>
                <a:solidFill>
                  <a:srgbClr val="FF2190"/>
                </a:solidFill>
                <a:latin typeface="Sylfaen" pitchFamily="18" charset="0"/>
              </a:rPr>
              <a:t>Ունի</a:t>
            </a:r>
            <a:r>
              <a:rPr lang="en-CA" sz="4000" dirty="0" smtClean="0">
                <a:ln>
                  <a:solidFill>
                    <a:srgbClr val="FF3399"/>
                  </a:solidFill>
                </a:ln>
                <a:solidFill>
                  <a:srgbClr val="FF2190"/>
                </a:solidFill>
                <a:latin typeface="Sylfaen" pitchFamily="18" charset="0"/>
              </a:rPr>
              <a:t>  հետևյալ  </a:t>
            </a:r>
            <a:r>
              <a:rPr lang="en-CA" sz="4000" dirty="0" err="1" smtClean="0">
                <a:ln>
                  <a:solidFill>
                    <a:srgbClr val="FF3399"/>
                  </a:solidFill>
                </a:ln>
                <a:solidFill>
                  <a:srgbClr val="FF2190"/>
                </a:solidFill>
                <a:latin typeface="Sylfaen" pitchFamily="18" charset="0"/>
              </a:rPr>
              <a:t>տեսքը</a:t>
            </a:r>
            <a:endParaRPr lang="en-CA" sz="3600" dirty="0">
              <a:ln>
                <a:solidFill>
                  <a:srgbClr val="FF3399"/>
                </a:solidFill>
              </a:ln>
              <a:solidFill>
                <a:srgbClr val="FF2190"/>
              </a:solidFill>
              <a:latin typeface="Sylfaen" pitchFamily="18" charset="0"/>
            </a:endParaRPr>
          </a:p>
        </p:txBody>
      </p:sp>
      <p:pic>
        <p:nvPicPr>
          <p:cNvPr id="70658" name="Picture 2" descr="C:\Users\naira\Desktop\sinus\Heart-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" y="72000"/>
            <a:ext cx="8928000" cy="6696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bg1"/>
                </a:solidFill>
              </a:rPr>
              <a:pPr/>
              <a:t>21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0659" name="Picture 3" descr="C:\Users\naira\Desktop\sinus\cardio-long.jpg"/>
          <p:cNvPicPr>
            <a:picLocks noChangeAspect="1" noChangeArrowheads="1"/>
          </p:cNvPicPr>
          <p:nvPr/>
        </p:nvPicPr>
        <p:blipFill>
          <a:blip r:embed="rId3" cstate="print"/>
          <a:srcRect l="2889" r="1111"/>
          <a:stretch>
            <a:fillRect/>
          </a:stretch>
        </p:blipFill>
        <p:spPr bwMode="auto">
          <a:xfrm>
            <a:off x="457200" y="3800475"/>
            <a:ext cx="8229600" cy="1228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34086" y="381000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Ունի</a:t>
            </a:r>
            <a:r>
              <a:rPr lang="en-CA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  հետևյալ  </a:t>
            </a:r>
            <a:r>
              <a:rPr lang="en-CA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տեսքը</a:t>
            </a:r>
            <a:endParaRPr lang="en-CA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10" name="Picture 2" descr="C:\Users\naira\Desktop\sinus\Heart-Monitor.jpg"/>
          <p:cNvPicPr preferRelativeResize="0">
            <a:picLocks noChangeArrowheads="1"/>
          </p:cNvPicPr>
          <p:nvPr/>
        </p:nvPicPr>
        <p:blipFill>
          <a:blip r:embed="rId2" cstate="print"/>
          <a:srcRect l="18333" t="76667" r="22500" b="21111"/>
          <a:stretch>
            <a:fillRect/>
          </a:stretch>
        </p:blipFill>
        <p:spPr bwMode="auto">
          <a:xfrm>
            <a:off x="381000" y="4932000"/>
            <a:ext cx="6264000" cy="18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248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Գայանե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Սիմոնյան</a:t>
            </a:r>
            <a:endParaRPr lang="en-CA" sz="1600" b="1" spc="-150" dirty="0" smtClean="0">
              <a:solidFill>
                <a:schemeClr val="bg1"/>
              </a:solidFill>
              <a:latin typeface="Courier Unicode" pitchFamily="18" charset="0"/>
            </a:endParaRPr>
          </a:p>
          <a:p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Կոտայքի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մարզի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Ակունքի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միջն</a:t>
            </a:r>
            <a:r>
              <a:rPr lang="en-CA" sz="1600" b="1" spc="-150" dirty="0" smtClean="0">
                <a:solidFill>
                  <a:schemeClr val="bg1"/>
                </a:solidFill>
                <a:latin typeface="Courier Unicode" pitchFamily="18" charset="0"/>
              </a:rPr>
              <a:t>. </a:t>
            </a:r>
            <a:r>
              <a:rPr lang="en-CA" sz="1600" b="1" spc="-150" dirty="0" err="1" smtClean="0">
                <a:solidFill>
                  <a:schemeClr val="bg1"/>
                </a:solidFill>
                <a:latin typeface="Courier Unicode" pitchFamily="18" charset="0"/>
              </a:rPr>
              <a:t>դպրոց</a:t>
            </a:r>
            <a:endParaRPr lang="en-CA" sz="1600" b="1" spc="-150" dirty="0">
              <a:solidFill>
                <a:schemeClr val="bg1"/>
              </a:solidFill>
              <a:latin typeface="Courier Unicod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428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00" y="152400"/>
            <a:ext cx="8771400" cy="6477000"/>
          </a:xfrm>
          <a:prstGeom prst="rect">
            <a:avLst/>
          </a:prstGeom>
          <a:solidFill>
            <a:srgbClr val="F5FFE1"/>
          </a:solidFill>
          <a:ln w="44450">
            <a:solidFill>
              <a:srgbClr val="00C843"/>
            </a:solidFill>
          </a:ln>
          <a:effectLst>
            <a:outerShdw blurRad="76200" dist="101600" dir="2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324000" y="429600"/>
            <a:ext cx="7560000" cy="4523400"/>
          </a:xfrm>
          <a:prstGeom prst="rect">
            <a:avLst/>
          </a:prstGeom>
          <a:solidFill>
            <a:srgbClr val="FF7DD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" name="Group 13"/>
          <p:cNvGrpSpPr/>
          <p:nvPr/>
        </p:nvGrpSpPr>
        <p:grpSpPr>
          <a:xfrm>
            <a:off x="533400" y="685800"/>
            <a:ext cx="8001000" cy="4800600"/>
            <a:chOff x="533400" y="878607"/>
            <a:chExt cx="7560000" cy="4482393"/>
          </a:xfrm>
        </p:grpSpPr>
        <p:sp>
          <p:nvSpPr>
            <p:cNvPr id="13" name="Rectangle 12"/>
            <p:cNvSpPr/>
            <p:nvPr/>
          </p:nvSpPr>
          <p:spPr>
            <a:xfrm>
              <a:off x="533400" y="878607"/>
              <a:ext cx="7560000" cy="4482393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00DA00"/>
              </a:solidFill>
            </a:ln>
            <a:effectLst>
              <a:outerShdw blurRad="1524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398" y="5188418"/>
              <a:ext cx="1349398" cy="142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22782" y="596842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1600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Սիմոնյան</a:t>
            </a:r>
            <a:endParaRPr lang="en-CA" sz="1600" b="1" dirty="0" smtClean="0">
              <a:ln>
                <a:solidFill>
                  <a:srgbClr val="00220B"/>
                </a:solidFill>
              </a:ln>
              <a:gradFill flip="none" rotWithShape="1">
                <a:gsLst>
                  <a:gs pos="0">
                    <a:srgbClr val="00DE4A">
                      <a:shade val="30000"/>
                      <a:satMod val="115000"/>
                    </a:srgbClr>
                  </a:gs>
                  <a:gs pos="50000">
                    <a:srgbClr val="00DE4A">
                      <a:shade val="67500"/>
                      <a:satMod val="115000"/>
                    </a:srgbClr>
                  </a:gs>
                  <a:gs pos="100000">
                    <a:srgbClr val="00DE4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CA" sz="1600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dirty="0">
              <a:ln>
                <a:solidFill>
                  <a:srgbClr val="00220B"/>
                </a:solidFill>
              </a:ln>
              <a:gradFill flip="none" rotWithShape="1">
                <a:gsLst>
                  <a:gs pos="0">
                    <a:srgbClr val="00DE4A">
                      <a:shade val="30000"/>
                      <a:satMod val="115000"/>
                    </a:srgbClr>
                  </a:gs>
                  <a:gs pos="50000">
                    <a:srgbClr val="00DE4A">
                      <a:shade val="67500"/>
                      <a:satMod val="115000"/>
                    </a:srgbClr>
                  </a:gs>
                  <a:gs pos="100000">
                    <a:srgbClr val="00DE4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762000"/>
            <a:ext cx="7905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 dirty="0" smtClean="0">
                <a:latin typeface="Sylfaen" pitchFamily="18" charset="0"/>
              </a:rPr>
              <a:t>ՕԳՏԱԳՈՐԾՎԱԾ  Գ</a:t>
            </a:r>
            <a:r>
              <a:rPr lang="en-CA" sz="2000" b="1" dirty="0" smtClean="0">
                <a:latin typeface="Sylfaen" pitchFamily="18" charset="0"/>
              </a:rPr>
              <a:t>ՐԱԿԱՆՈՒԹՅՈՒՆ</a:t>
            </a:r>
          </a:p>
          <a:p>
            <a:endParaRPr lang="ru-RU" sz="1400" dirty="0">
              <a:latin typeface="Sylfae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y-AM" dirty="0">
                <a:latin typeface="Sylfaen" panose="010A0502050306030303" pitchFamily="18" charset="0"/>
              </a:rPr>
              <a:t>Գևորգյան Գ.  Գ.,  Սահակյան Ա.  Ա.,  Հանրահաշիվ  և  մաթեմատիկական  անալիզի  տարրեր 10,  ընդհանուր  և  հումանիտար  հոսքերի  համար,  «Էդիթ  Պրինտ»  հրատարակչություն,  Երևան  2017,   </a:t>
            </a:r>
            <a:r>
              <a:rPr lang="hy-AM" u="sng" dirty="0">
                <a:latin typeface="Sylfaen" panose="010A0502050306030303" pitchFamily="18" charset="0"/>
                <a:hlinkClick r:id="rId2"/>
              </a:rPr>
              <a:t>https://online.fliphtml5.com/fumf/xcad/#p=1</a:t>
            </a:r>
            <a:r>
              <a:rPr lang="hy-AM" dirty="0">
                <a:latin typeface="Sylfaen" panose="010A0502050306030303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y-AM" dirty="0">
                <a:latin typeface="Sylfaen" panose="010A0502050306030303" pitchFamily="18" charset="0"/>
              </a:rPr>
              <a:t>Այվազյան  Է. Ի., Հանրահաշիվ և մաթեմատիկական անալիզի տարրեր  10-12:  Ուսուցչի  ձեռնարկ, հանրակրթական  դպրոցի  ընդհանուր  և  հումանիտար  հոսքերի  համար,  «Էդիտ Պրինտ»  հրատարակչություն,  Երևան  2009:</a:t>
            </a:r>
            <a:endParaRPr lang="en-US" dirty="0">
              <a:latin typeface="Sylfaen" panose="010A0502050306030303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y-AM" dirty="0">
                <a:latin typeface="Sylfaen" panose="010A0502050306030303" pitchFamily="18" charset="0"/>
              </a:rPr>
              <a:t>Մաթեմատիկա:  Հանրակրթական  հիմնական  դպրոցի  առարկայական  չափորոշիչ  և  ծրագիր,  «Անտարես»  հրատարակչություն,  Երևան, 2006:</a:t>
            </a:r>
          </a:p>
          <a:p>
            <a:pPr marL="342900" indent="-342900">
              <a:buFont typeface="+mj-lt"/>
              <a:buAutoNum type="arabicPeriod"/>
            </a:pPr>
            <a:r>
              <a:rPr lang="hy-AM" dirty="0">
                <a:latin typeface="Sylfaen" panose="010A0502050306030303" pitchFamily="18" charset="0"/>
              </a:rPr>
              <a:t>«Մաթեմատիկա» առարկայի փորձնական չափորոշիչ և ծրագրեր </a:t>
            </a:r>
            <a:r>
              <a:rPr lang="hy-AM" u="sng" dirty="0">
                <a:latin typeface="Sylfaen" panose="010A0502050306030303" pitchFamily="18" charset="0"/>
                <a:hlinkClick r:id="rId3"/>
              </a:rPr>
              <a:t>https://escs.am/files/files/2021-05-06/ab40875bd25c74d53afd8dbd1801244d.pdf</a:t>
            </a:r>
            <a:r>
              <a:rPr lang="hy-AM" dirty="0">
                <a:latin typeface="Sylfaen" panose="010A0502050306030303" pitchFamily="18" charset="0"/>
              </a:rPr>
              <a:t>  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1547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00" y="152400"/>
            <a:ext cx="8771400" cy="6477000"/>
          </a:xfrm>
          <a:prstGeom prst="rect">
            <a:avLst/>
          </a:prstGeom>
          <a:solidFill>
            <a:srgbClr val="F5FFE1"/>
          </a:solidFill>
          <a:ln w="44450">
            <a:solidFill>
              <a:srgbClr val="00C843"/>
            </a:solidFill>
          </a:ln>
          <a:effectLst>
            <a:outerShdw blurRad="76200" dist="101600" dir="2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324000" y="1066800"/>
            <a:ext cx="7560000" cy="3990000"/>
          </a:xfrm>
          <a:prstGeom prst="rect">
            <a:avLst/>
          </a:prstGeom>
          <a:solidFill>
            <a:srgbClr val="FF7DD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" name="Group 13"/>
          <p:cNvGrpSpPr/>
          <p:nvPr/>
        </p:nvGrpSpPr>
        <p:grpSpPr>
          <a:xfrm>
            <a:off x="533400" y="1295400"/>
            <a:ext cx="8001000" cy="4191000"/>
            <a:chOff x="533400" y="1447800"/>
            <a:chExt cx="7560000" cy="3913200"/>
          </a:xfrm>
        </p:grpSpPr>
        <p:sp>
          <p:nvSpPr>
            <p:cNvPr id="13" name="Rectangle 12"/>
            <p:cNvSpPr/>
            <p:nvPr/>
          </p:nvSpPr>
          <p:spPr>
            <a:xfrm>
              <a:off x="533400" y="1447800"/>
              <a:ext cx="7560000" cy="39132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00DA00"/>
              </a:solidFill>
            </a:ln>
            <a:effectLst>
              <a:outerShdw blurRad="1524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975226" y="3240000"/>
              <a:ext cx="4114801" cy="2120638"/>
              <a:chOff x="4638653" y="3762044"/>
              <a:chExt cx="2366785" cy="1114755"/>
            </a:xfrm>
          </p:grpSpPr>
          <p:pic>
            <p:nvPicPr>
              <p:cNvPr id="4" name="Picture 12" descr="C:\Users\naira\Desktop\sinus\gifki-matematicheskie-eto-interesno-poznavatelno-kartinki_3678409396.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lum bright="5000"/>
              </a:blip>
              <a:srcRect/>
              <a:stretch>
                <a:fillRect/>
              </a:stretch>
            </p:blipFill>
            <p:spPr bwMode="auto">
              <a:xfrm>
                <a:off x="4638653" y="3762044"/>
                <a:ext cx="2366785" cy="1114755"/>
              </a:xfrm>
              <a:prstGeom prst="rect">
                <a:avLst/>
              </a:prstGeom>
              <a:ln>
                <a:noFill/>
              </a:ln>
              <a:effectLst>
                <a:outerShdw blurRad="152400" dist="635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220521" y="4786285"/>
                <a:ext cx="776158" cy="748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96630" y="2514600"/>
            <a:ext cx="806157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CA" sz="6600" b="1" spc="-150" dirty="0" smtClean="0">
                <a:ln>
                  <a:solidFill>
                    <a:srgbClr val="003E15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ՇՆՈՐՀԱԿԱԼՈՒԹՅՈՒՆ</a:t>
            </a:r>
            <a:endParaRPr lang="en-CA" sz="6600" b="1" spc="-150" dirty="0">
              <a:ln>
                <a:solidFill>
                  <a:srgbClr val="003E15"/>
                </a:solidFill>
              </a:ln>
              <a:gradFill flip="none" rotWithShape="1">
                <a:gsLst>
                  <a:gs pos="0">
                    <a:srgbClr val="00DE4A">
                      <a:shade val="30000"/>
                      <a:satMod val="115000"/>
                    </a:srgbClr>
                  </a:gs>
                  <a:gs pos="50000">
                    <a:srgbClr val="00DE4A">
                      <a:shade val="67500"/>
                      <a:satMod val="115000"/>
                    </a:srgbClr>
                  </a:gs>
                  <a:gs pos="100000">
                    <a:srgbClr val="00DE4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Սիմոնյան</a:t>
            </a:r>
          </a:p>
          <a:p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b="1" dirty="0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b="1" dirty="0" err="1" smtClean="0">
                <a:ln>
                  <a:solidFill>
                    <a:srgbClr val="00220B"/>
                  </a:solidFill>
                </a:ln>
                <a:gradFill flip="none" rotWithShape="1">
                  <a:gsLst>
                    <a:gs pos="0">
                      <a:srgbClr val="00DE4A">
                        <a:shade val="30000"/>
                        <a:satMod val="115000"/>
                      </a:srgbClr>
                    </a:gs>
                    <a:gs pos="50000">
                      <a:srgbClr val="00DE4A">
                        <a:shade val="67500"/>
                        <a:satMod val="115000"/>
                      </a:srgbClr>
                    </a:gs>
                    <a:gs pos="100000">
                      <a:srgbClr val="00DE4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b="1" dirty="0">
              <a:ln>
                <a:solidFill>
                  <a:srgbClr val="00220B"/>
                </a:solidFill>
              </a:ln>
              <a:gradFill flip="none" rotWithShape="1">
                <a:gsLst>
                  <a:gs pos="0">
                    <a:srgbClr val="00DE4A">
                      <a:shade val="30000"/>
                      <a:satMod val="115000"/>
                    </a:srgbClr>
                  </a:gs>
                  <a:gs pos="50000">
                    <a:srgbClr val="00DE4A">
                      <a:shade val="67500"/>
                      <a:satMod val="115000"/>
                    </a:srgbClr>
                  </a:gs>
                  <a:gs pos="100000">
                    <a:srgbClr val="00DE4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676400" y="15150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 </a:t>
            </a:r>
            <a:r>
              <a:rPr lang="en-CA" sz="2500" b="1" dirty="0" smtClean="0">
                <a:solidFill>
                  <a:srgbClr val="002060"/>
                </a:solidFill>
                <a:latin typeface="Sylfaen" pitchFamily="18" charset="0"/>
              </a:rPr>
              <a:t>Ո</a:t>
            </a:r>
            <a:r>
              <a:rPr lang="hy-AM" sz="25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ր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միջակայքերն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են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անվանում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ֆունկ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-</a:t>
            </a:r>
          </a:p>
          <a:p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ցիայի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նշանապահպանման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միջակայքեր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:  </a:t>
            </a:r>
            <a:endParaRPr lang="en-CA" sz="25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5105400"/>
            <a:ext cx="676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Ինչպե</a:t>
            </a:r>
            <a:r>
              <a:rPr lang="hy-AM" sz="26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ս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կառուցել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i="1" dirty="0" smtClean="0">
                <a:solidFill>
                  <a:srgbClr val="EE0000"/>
                </a:solidFill>
                <a:latin typeface="Sylfaen" pitchFamily="18" charset="0"/>
              </a:rPr>
              <a:t>y=f(</a:t>
            </a:r>
            <a:r>
              <a:rPr lang="en-CA" sz="2600" b="1" i="1" dirty="0" err="1" smtClean="0">
                <a:solidFill>
                  <a:srgbClr val="EE0000"/>
                </a:solidFill>
                <a:latin typeface="Sylfaen" pitchFamily="18" charset="0"/>
              </a:rPr>
              <a:t>x+a</a:t>
            </a:r>
            <a:r>
              <a:rPr lang="en-CA" sz="2600" b="1" i="1" dirty="0" smtClean="0">
                <a:solidFill>
                  <a:srgbClr val="EE0000"/>
                </a:solidFill>
                <a:latin typeface="Sylfaen" pitchFamily="18" charset="0"/>
              </a:rPr>
              <a:t>)</a:t>
            </a:r>
            <a:r>
              <a:rPr lang="en-CA" sz="2600" b="1" dirty="0" smtClean="0">
                <a:solidFill>
                  <a:srgbClr val="EE000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ֆունկցիայի</a:t>
            </a:r>
            <a:endParaRPr lang="en-CA" sz="26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գրաֆիկը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`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օգտվելով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i="1" dirty="0" smtClean="0">
                <a:solidFill>
                  <a:srgbClr val="EE0000"/>
                </a:solidFill>
                <a:latin typeface="Sylfaen" pitchFamily="18" charset="0"/>
              </a:rPr>
              <a:t>y=f(x)</a:t>
            </a:r>
            <a:r>
              <a:rPr lang="en-CA" sz="2600" b="1" dirty="0" smtClean="0">
                <a:solidFill>
                  <a:srgbClr val="EE0000"/>
                </a:solidFill>
                <a:latin typeface="Sylfaen" pitchFamily="18" charset="0"/>
              </a:rPr>
              <a:t> 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ֆունկցիայի</a:t>
            </a:r>
            <a:endParaRPr lang="en-CA" sz="2600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գրաֆիկից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</a:rPr>
              <a:pPr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3600" y="3420000"/>
            <a:ext cx="6553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500" b="1" dirty="0" smtClean="0">
                <a:solidFill>
                  <a:srgbClr val="002060"/>
                </a:solidFill>
                <a:latin typeface="Sylfaen" pitchFamily="18" charset="0"/>
              </a:rPr>
              <a:t>Ո</a:t>
            </a:r>
            <a:r>
              <a:rPr lang="hy-AM" sz="25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ր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միջակայքերն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են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անվանում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ֆունկ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-</a:t>
            </a:r>
          </a:p>
          <a:p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ցիայի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մոնոտոնության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միջակայքեր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:  </a:t>
            </a:r>
            <a:endParaRPr lang="en-CA" sz="25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28600" y="990600"/>
            <a:ext cx="8077200" cy="1600200"/>
            <a:chOff x="444600" y="1219200"/>
            <a:chExt cx="8077200" cy="1600200"/>
          </a:xfrm>
        </p:grpSpPr>
        <p:sp>
          <p:nvSpPr>
            <p:cNvPr id="23" name="Rectangle 22"/>
            <p:cNvSpPr/>
            <p:nvPr/>
          </p:nvSpPr>
          <p:spPr>
            <a:xfrm>
              <a:off x="1447800" y="1524000"/>
              <a:ext cx="7074000" cy="1295400"/>
            </a:xfrm>
            <a:prstGeom prst="rect">
              <a:avLst/>
            </a:prstGeom>
            <a:noFill/>
            <a:ln w="76200" cmpd="thickThin">
              <a:solidFill>
                <a:srgbClr val="00D246"/>
              </a:solidFill>
            </a:ln>
            <a:effectLst>
              <a:outerShdw blurRad="76200" dist="1905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444600" y="1219200"/>
              <a:ext cx="1612800" cy="1295400"/>
              <a:chOff x="749400" y="2286000"/>
              <a:chExt cx="1612800" cy="1295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49400" y="2286000"/>
                <a:ext cx="1460400" cy="1143000"/>
              </a:xfrm>
              <a:prstGeom prst="rect">
                <a:avLst/>
              </a:prstGeom>
              <a:solidFill>
                <a:srgbClr val="00DE4A"/>
              </a:solidFill>
              <a:ln>
                <a:solidFill>
                  <a:srgbClr val="00DE4A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>
                <a:off x="814227" y="2362200"/>
                <a:ext cx="1547973" cy="1219200"/>
              </a:xfrm>
              <a:prstGeom prst="rect">
                <a:avLst/>
              </a:prstGeom>
              <a:ln>
                <a:noFill/>
              </a:ln>
              <a:effectLst>
                <a:outerShdw blurRad="279400" dist="127000" dir="2700000" algn="tl" rotWithShape="0">
                  <a:srgbClr val="2BB400">
                    <a:alpha val="65000"/>
                  </a:srgbClr>
                </a:outerShdw>
              </a:effectLst>
            </p:spPr>
          </p:pic>
        </p:grpSp>
      </p:grpSp>
      <p:grpSp>
        <p:nvGrpSpPr>
          <p:cNvPr id="4" name="Group 34"/>
          <p:cNvGrpSpPr/>
          <p:nvPr/>
        </p:nvGrpSpPr>
        <p:grpSpPr>
          <a:xfrm>
            <a:off x="533400" y="2819400"/>
            <a:ext cx="8077200" cy="1676400"/>
            <a:chOff x="1219200" y="4724400"/>
            <a:chExt cx="8077200" cy="1676400"/>
          </a:xfrm>
        </p:grpSpPr>
        <p:grpSp>
          <p:nvGrpSpPr>
            <p:cNvPr id="5" name="Group 27"/>
            <p:cNvGrpSpPr/>
            <p:nvPr/>
          </p:nvGrpSpPr>
          <p:grpSpPr>
            <a:xfrm>
              <a:off x="1219200" y="4724400"/>
              <a:ext cx="8077200" cy="1676400"/>
              <a:chOff x="1981200" y="5105400"/>
              <a:chExt cx="8077200" cy="1676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895600" y="5486400"/>
                <a:ext cx="7162800" cy="1295400"/>
              </a:xfrm>
              <a:prstGeom prst="rect">
                <a:avLst/>
              </a:prstGeom>
              <a:noFill/>
              <a:ln w="76200" cmpd="thickThin">
                <a:solidFill>
                  <a:srgbClr val="FF0505"/>
                </a:solidFill>
              </a:ln>
              <a:effectLst>
                <a:outerShdw blurRad="76200" dist="1905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6" name="Group 21"/>
              <p:cNvGrpSpPr/>
              <p:nvPr/>
            </p:nvGrpSpPr>
            <p:grpSpPr>
              <a:xfrm>
                <a:off x="1981200" y="5105400"/>
                <a:ext cx="1695448" cy="1365424"/>
                <a:chOff x="5943600" y="1905000"/>
                <a:chExt cx="1695448" cy="136542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943600" y="1905000"/>
                  <a:ext cx="1600200" cy="1219200"/>
                </a:xfrm>
                <a:prstGeom prst="rect">
                  <a:avLst/>
                </a:prstGeom>
                <a:solidFill>
                  <a:srgbClr val="EE0000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0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 bwMode="auto">
                <a:xfrm>
                  <a:off x="6019800" y="1987376"/>
                  <a:ext cx="1619248" cy="1283048"/>
                </a:xfrm>
                <a:prstGeom prst="rect">
                  <a:avLst/>
                </a:prstGeom>
                <a:ln>
                  <a:noFill/>
                </a:ln>
                <a:effectLst>
                  <a:outerShdw blurRad="279400" dist="139700" dir="2400000" algn="tl" rotWithShape="0">
                    <a:srgbClr val="FF0000">
                      <a:alpha val="65000"/>
                    </a:srgbClr>
                  </a:outerShdw>
                </a:effectLst>
              </p:spPr>
            </p:pic>
          </p:grpSp>
        </p:grpSp>
        <p:sp>
          <p:nvSpPr>
            <p:cNvPr id="26" name="Oval 25"/>
            <p:cNvSpPr/>
            <p:nvPr/>
          </p:nvSpPr>
          <p:spPr>
            <a:xfrm rot="19849913">
              <a:off x="2094906" y="5267972"/>
              <a:ext cx="441950" cy="336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TextBox 33"/>
            <p:cNvSpPr txBox="1"/>
            <p:nvPr/>
          </p:nvSpPr>
          <p:spPr>
            <a:xfrm rot="21360000">
              <a:off x="2081441" y="5034869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CA" sz="4000" b="1" dirty="0" smtClean="0">
                  <a:solidFill>
                    <a:srgbClr val="E2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  <a:endParaRPr lang="en-CA" sz="4000" b="1" dirty="0">
                <a:solidFill>
                  <a:srgbClr val="E2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838200" y="4724400"/>
            <a:ext cx="8077200" cy="1828800"/>
            <a:chOff x="685800" y="2895600"/>
            <a:chExt cx="8077200" cy="1828800"/>
          </a:xfrm>
        </p:grpSpPr>
        <p:grpSp>
          <p:nvGrpSpPr>
            <p:cNvPr id="8" name="Group 26"/>
            <p:cNvGrpSpPr/>
            <p:nvPr/>
          </p:nvGrpSpPr>
          <p:grpSpPr>
            <a:xfrm>
              <a:off x="685800" y="2895600"/>
              <a:ext cx="8077200" cy="1828800"/>
              <a:chOff x="1219200" y="3276600"/>
              <a:chExt cx="8077200" cy="1828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209800" y="3581400"/>
                <a:ext cx="7086600" cy="1524000"/>
              </a:xfrm>
              <a:prstGeom prst="rect">
                <a:avLst/>
              </a:prstGeom>
              <a:noFill/>
              <a:ln w="76200" cmpd="thickThin">
                <a:solidFill>
                  <a:srgbClr val="0070C0"/>
                </a:solidFill>
              </a:ln>
              <a:effectLst>
                <a:outerShdw blurRad="76200" dist="1905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1" name="Group 20"/>
              <p:cNvGrpSpPr/>
              <p:nvPr/>
            </p:nvGrpSpPr>
            <p:grpSpPr>
              <a:xfrm>
                <a:off x="1219200" y="3276600"/>
                <a:ext cx="1674910" cy="1371600"/>
                <a:chOff x="3657600" y="2362200"/>
                <a:chExt cx="1674910" cy="13716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657600" y="2362200"/>
                  <a:ext cx="1524000" cy="12192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9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33800" y="2438400"/>
                  <a:ext cx="1598710" cy="12954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chemeClr val="accent1">
                      <a:lumMod val="75000"/>
                      <a:alpha val="65000"/>
                    </a:schemeClr>
                  </a:outerShdw>
                </a:effectLst>
              </p:spPr>
            </p:pic>
          </p:grpSp>
        </p:grpSp>
        <p:sp>
          <p:nvSpPr>
            <p:cNvPr id="22" name="Oval 21"/>
            <p:cNvSpPr/>
            <p:nvPr/>
          </p:nvSpPr>
          <p:spPr>
            <a:xfrm rot="19849913">
              <a:off x="1593058" y="3387278"/>
              <a:ext cx="441950" cy="336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 rot="21360000">
              <a:off x="1548000" y="3236772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CA" sz="4000" b="1" dirty="0" smtClean="0">
                  <a:solidFill>
                    <a:srgbClr val="0070C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</a:t>
              </a:r>
              <a:endParaRPr lang="en-CA" sz="4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9600" y="144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Պատասխանե´ք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հարցերին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CA" sz="4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00" y="108000"/>
            <a:ext cx="8892000" cy="6660000"/>
          </a:xfrm>
          <a:prstGeom prst="rect">
            <a:avLst/>
          </a:prstGeom>
          <a:solidFill>
            <a:srgbClr val="F7FFFF"/>
          </a:solidFill>
          <a:ln w="76200" cmpd="thickThin">
            <a:solidFill>
              <a:srgbClr val="009E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 descr="C:\Users\naira\Desktop\sinus\tablet-showing-sin-and-cos.jpg"/>
          <p:cNvPicPr>
            <a:picLocks noChangeAspect="1" noChangeArrowheads="1"/>
          </p:cNvPicPr>
          <p:nvPr/>
        </p:nvPicPr>
        <p:blipFill>
          <a:blip r:embed="rId2" cstate="print"/>
          <a:srcRect t="1238"/>
          <a:stretch>
            <a:fillRect/>
          </a:stretch>
        </p:blipFill>
        <p:spPr bwMode="auto">
          <a:xfrm>
            <a:off x="180000" y="2971801"/>
            <a:ext cx="8748000" cy="372740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8294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b="1" dirty="0" smtClean="0"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9600" b="1" dirty="0" smtClean="0">
                <a:ln>
                  <a:solidFill>
                    <a:srgbClr val="A40079"/>
                  </a:solidFill>
                </a:ln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96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y= </a:t>
            </a:r>
            <a:r>
              <a:rPr lang="en-CA" sz="9600" b="1" dirty="0" err="1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cos</a:t>
            </a:r>
            <a:r>
              <a:rPr lang="en-CA" sz="96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x</a:t>
            </a:r>
            <a:r>
              <a:rPr lang="en-CA" sz="80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7200" b="1" dirty="0" smtClean="0">
                <a:solidFill>
                  <a:srgbClr val="FF85D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FF85D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4400" b="1" dirty="0">
              <a:ln>
                <a:solidFill>
                  <a:srgbClr val="A40079"/>
                </a:solidFill>
              </a:ln>
              <a:solidFill>
                <a:srgbClr val="FF85D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63804"/>
            <a:ext cx="5334000" cy="1107996"/>
          </a:xfrm>
          <a:prstGeom prst="rect">
            <a:avLst/>
          </a:prstGeom>
          <a:solidFill>
            <a:srgbClr val="F7FFFF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CA" sz="6600" b="1" dirty="0" err="1" smtClean="0">
                <a:ln>
                  <a:solidFill>
                    <a:srgbClr val="A20078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ֆունկցիան</a:t>
            </a:r>
            <a:endParaRPr lang="en-CA" sz="6600" b="1" dirty="0">
              <a:ln>
                <a:solidFill>
                  <a:srgbClr val="A20078"/>
                </a:solidFill>
              </a:ln>
              <a:gradFill flip="none" rotWithShape="1">
                <a:gsLst>
                  <a:gs pos="0">
                    <a:srgbClr val="00FFFA">
                      <a:shade val="30000"/>
                      <a:satMod val="115000"/>
                    </a:srgbClr>
                  </a:gs>
                  <a:gs pos="50000">
                    <a:srgbClr val="00FFFA">
                      <a:shade val="67500"/>
                      <a:satMod val="115000"/>
                    </a:srgbClr>
                  </a:gs>
                  <a:gs pos="100000">
                    <a:srgbClr val="00FFF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08000" y="76200"/>
            <a:ext cx="8928000" cy="6696000"/>
          </a:xfrm>
          <a:prstGeom prst="rect">
            <a:avLst/>
          </a:prstGeom>
          <a:solidFill>
            <a:srgbClr val="F9FCFD"/>
          </a:solidFill>
          <a:ln w="6985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0</a:t>
            </a:r>
            <a:endParaRPr lang="en-CA" dirty="0"/>
          </a:p>
        </p:txBody>
      </p:sp>
      <p:grpSp>
        <p:nvGrpSpPr>
          <p:cNvPr id="2" name="Group 57"/>
          <p:cNvGrpSpPr/>
          <p:nvPr/>
        </p:nvGrpSpPr>
        <p:grpSpPr>
          <a:xfrm>
            <a:off x="-1600200" y="4495800"/>
            <a:ext cx="12344400" cy="1201187"/>
            <a:chOff x="-1600200" y="6091800"/>
            <a:chExt cx="12344400" cy="1201187"/>
          </a:xfrm>
        </p:grpSpPr>
        <p:sp>
          <p:nvSpPr>
            <p:cNvPr id="107" name="Freeform 106"/>
            <p:cNvSpPr/>
            <p:nvPr/>
          </p:nvSpPr>
          <p:spPr>
            <a:xfrm>
              <a:off x="2514600" y="6096001"/>
              <a:ext cx="4114800" cy="1195210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73032">
                  <a:moveTo>
                    <a:pt x="0" y="1026215"/>
                  </a:moveTo>
                  <a:cubicBezTo>
                    <a:pt x="475957" y="1498655"/>
                    <a:pt x="1078631" y="2073031"/>
                    <a:pt x="1589562" y="2070930"/>
                  </a:cubicBezTo>
                  <a:cubicBezTo>
                    <a:pt x="2100493" y="2068829"/>
                    <a:pt x="2601351" y="1459086"/>
                    <a:pt x="3065585" y="1013609"/>
                  </a:cubicBezTo>
                  <a:cubicBezTo>
                    <a:pt x="3520441" y="577510"/>
                    <a:pt x="4030676" y="0"/>
                    <a:pt x="4541607" y="0"/>
                  </a:cubicBezTo>
                  <a:cubicBezTo>
                    <a:pt x="5052538" y="0"/>
                    <a:pt x="5371514" y="341877"/>
                    <a:pt x="6131169" y="1013610"/>
                  </a:cubicBezTo>
                </a:path>
              </a:pathLst>
            </a:custGeom>
            <a:ln w="317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629400" y="6091800"/>
              <a:ext cx="4114800" cy="1201187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  <a:gd name="connsiteX0" fmla="*/ 0 w 6131169"/>
                <a:gd name="connsiteY0" fmla="*/ 1033500 h 2083399"/>
                <a:gd name="connsiteX1" fmla="*/ 1589562 w 6131169"/>
                <a:gd name="connsiteY1" fmla="*/ 2078215 h 2083399"/>
                <a:gd name="connsiteX2" fmla="*/ 3065585 w 6131169"/>
                <a:gd name="connsiteY2" fmla="*/ 1064606 h 2083399"/>
                <a:gd name="connsiteX3" fmla="*/ 4541607 w 6131169"/>
                <a:gd name="connsiteY3" fmla="*/ 7285 h 2083399"/>
                <a:gd name="connsiteX4" fmla="*/ 6131169 w 6131169"/>
                <a:gd name="connsiteY4" fmla="*/ 1020895 h 208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83399">
                  <a:moveTo>
                    <a:pt x="0" y="1033500"/>
                  </a:moveTo>
                  <a:cubicBezTo>
                    <a:pt x="475957" y="1505940"/>
                    <a:pt x="1078631" y="2073031"/>
                    <a:pt x="1589562" y="2078215"/>
                  </a:cubicBezTo>
                  <a:cubicBezTo>
                    <a:pt x="2100493" y="2083399"/>
                    <a:pt x="2601351" y="1510083"/>
                    <a:pt x="3065585" y="1064606"/>
                  </a:cubicBezTo>
                  <a:cubicBezTo>
                    <a:pt x="3520441" y="628507"/>
                    <a:pt x="4030676" y="14570"/>
                    <a:pt x="4541607" y="7285"/>
                  </a:cubicBezTo>
                  <a:cubicBezTo>
                    <a:pt x="5052538" y="0"/>
                    <a:pt x="5371514" y="349162"/>
                    <a:pt x="6131169" y="1020895"/>
                  </a:cubicBezTo>
                </a:path>
              </a:pathLst>
            </a:custGeom>
            <a:ln w="317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-1600200" y="6096000"/>
              <a:ext cx="4114800" cy="1195210"/>
            </a:xfrm>
            <a:custGeom>
              <a:avLst/>
              <a:gdLst>
                <a:gd name="connsiteX0" fmla="*/ 0 w 6119446"/>
                <a:gd name="connsiteY0" fmla="*/ 1083213 h 2028093"/>
                <a:gd name="connsiteX1" fmla="*/ 1448972 w 6119446"/>
                <a:gd name="connsiteY1" fmla="*/ 2025748 h 2028093"/>
                <a:gd name="connsiteX2" fmla="*/ 2982351 w 6119446"/>
                <a:gd name="connsiteY2" fmla="*/ 1069145 h 2028093"/>
                <a:gd name="connsiteX3" fmla="*/ 4459459 w 6119446"/>
                <a:gd name="connsiteY3" fmla="*/ 0 h 2028093"/>
                <a:gd name="connsiteX4" fmla="*/ 6119446 w 6119446"/>
                <a:gd name="connsiteY4" fmla="*/ 1069145 h 2028093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30362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086339 h 2034345"/>
                <a:gd name="connsiteX1" fmla="*/ 1448972 w 6119446"/>
                <a:gd name="connsiteY1" fmla="*/ 2028874 h 2034345"/>
                <a:gd name="connsiteX2" fmla="*/ 2960077 w 6119446"/>
                <a:gd name="connsiteY2" fmla="*/ 1053514 h 2034345"/>
                <a:gd name="connsiteX3" fmla="*/ 4459459 w 6119446"/>
                <a:gd name="connsiteY3" fmla="*/ 3126 h 2034345"/>
                <a:gd name="connsiteX4" fmla="*/ 6119446 w 6119446"/>
                <a:gd name="connsiteY4" fmla="*/ 1072271 h 2034345"/>
                <a:gd name="connsiteX0" fmla="*/ 0 w 6119446"/>
                <a:gd name="connsiteY0" fmla="*/ 1102751 h 2050757"/>
                <a:gd name="connsiteX1" fmla="*/ 1448972 w 6119446"/>
                <a:gd name="connsiteY1" fmla="*/ 2045286 h 2050757"/>
                <a:gd name="connsiteX2" fmla="*/ 2960077 w 6119446"/>
                <a:gd name="connsiteY2" fmla="*/ 1069926 h 2050757"/>
                <a:gd name="connsiteX3" fmla="*/ 4484077 w 6119446"/>
                <a:gd name="connsiteY3" fmla="*/ 3126 h 2050757"/>
                <a:gd name="connsiteX4" fmla="*/ 6119446 w 6119446"/>
                <a:gd name="connsiteY4" fmla="*/ 1088683 h 205075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484077 w 6119446"/>
                <a:gd name="connsiteY3" fmla="*/ 3126 h 2065997"/>
                <a:gd name="connsiteX4" fmla="*/ 6119446 w 6119446"/>
                <a:gd name="connsiteY4" fmla="*/ 1088683 h 2065997"/>
                <a:gd name="connsiteX0" fmla="*/ 0 w 6119446"/>
                <a:gd name="connsiteY0" fmla="*/ 1102751 h 2065997"/>
                <a:gd name="connsiteX1" fmla="*/ 1512277 w 6119446"/>
                <a:gd name="connsiteY1" fmla="*/ 2060526 h 2065997"/>
                <a:gd name="connsiteX2" fmla="*/ 2960077 w 6119446"/>
                <a:gd name="connsiteY2" fmla="*/ 1069926 h 2065997"/>
                <a:gd name="connsiteX3" fmla="*/ 4560277 w 6119446"/>
                <a:gd name="connsiteY3" fmla="*/ 3126 h 2065997"/>
                <a:gd name="connsiteX4" fmla="*/ 6119446 w 6119446"/>
                <a:gd name="connsiteY4" fmla="*/ 1088683 h 2065997"/>
                <a:gd name="connsiteX0" fmla="*/ 0 w 6131169"/>
                <a:gd name="connsiteY0" fmla="*/ 1069926 h 2060526"/>
                <a:gd name="connsiteX1" fmla="*/ 1524000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060526"/>
                <a:gd name="connsiteX1" fmla="*/ 1524001 w 6131169"/>
                <a:gd name="connsiteY1" fmla="*/ 2060526 h 2060526"/>
                <a:gd name="connsiteX2" fmla="*/ 2971800 w 6131169"/>
                <a:gd name="connsiteY2" fmla="*/ 1069926 h 2060526"/>
                <a:gd name="connsiteX3" fmla="*/ 4572000 w 6131169"/>
                <a:gd name="connsiteY3" fmla="*/ 3126 h 2060526"/>
                <a:gd name="connsiteX4" fmla="*/ 6131169 w 6131169"/>
                <a:gd name="connsiteY4" fmla="*/ 1088683 h 2060526"/>
                <a:gd name="connsiteX0" fmla="*/ 0 w 6131169"/>
                <a:gd name="connsiteY0" fmla="*/ 1069926 h 2114641"/>
                <a:gd name="connsiteX1" fmla="*/ 1589562 w 6131169"/>
                <a:gd name="connsiteY1" fmla="*/ 2114641 h 2114641"/>
                <a:gd name="connsiteX2" fmla="*/ 2971800 w 6131169"/>
                <a:gd name="connsiteY2" fmla="*/ 1069926 h 2114641"/>
                <a:gd name="connsiteX3" fmla="*/ 4572000 w 6131169"/>
                <a:gd name="connsiteY3" fmla="*/ 3126 h 2114641"/>
                <a:gd name="connsiteX4" fmla="*/ 6131169 w 6131169"/>
                <a:gd name="connsiteY4" fmla="*/ 1088683 h 2114641"/>
                <a:gd name="connsiteX0" fmla="*/ 0 w 6131169"/>
                <a:gd name="connsiteY0" fmla="*/ 1068901 h 2113616"/>
                <a:gd name="connsiteX1" fmla="*/ 1589562 w 6131169"/>
                <a:gd name="connsiteY1" fmla="*/ 2113616 h 2113616"/>
                <a:gd name="connsiteX2" fmla="*/ 2971800 w 6131169"/>
                <a:gd name="connsiteY2" fmla="*/ 1068901 h 2113616"/>
                <a:gd name="connsiteX3" fmla="*/ 4572000 w 6131169"/>
                <a:gd name="connsiteY3" fmla="*/ 2101 h 2113616"/>
                <a:gd name="connsiteX4" fmla="*/ 6131169 w 6131169"/>
                <a:gd name="connsiteY4" fmla="*/ 1056296 h 2113616"/>
                <a:gd name="connsiteX0" fmla="*/ 0 w 6131169"/>
                <a:gd name="connsiteY0" fmla="*/ 1066801 h 2113616"/>
                <a:gd name="connsiteX1" fmla="*/ 1589562 w 6131169"/>
                <a:gd name="connsiteY1" fmla="*/ 2111516 h 2113616"/>
                <a:gd name="connsiteX2" fmla="*/ 3065585 w 6131169"/>
                <a:gd name="connsiteY2" fmla="*/ 1054195 h 2113616"/>
                <a:gd name="connsiteX3" fmla="*/ 4572000 w 6131169"/>
                <a:gd name="connsiteY3" fmla="*/ 1 h 2113616"/>
                <a:gd name="connsiteX4" fmla="*/ 6131169 w 6131169"/>
                <a:gd name="connsiteY4" fmla="*/ 1054196 h 2113616"/>
                <a:gd name="connsiteX0" fmla="*/ 0 w 6131169"/>
                <a:gd name="connsiteY0" fmla="*/ 1026215 h 2073032"/>
                <a:gd name="connsiteX1" fmla="*/ 1589562 w 6131169"/>
                <a:gd name="connsiteY1" fmla="*/ 2070930 h 2073032"/>
                <a:gd name="connsiteX2" fmla="*/ 3065585 w 6131169"/>
                <a:gd name="connsiteY2" fmla="*/ 1013609 h 2073032"/>
                <a:gd name="connsiteX3" fmla="*/ 4541607 w 6131169"/>
                <a:gd name="connsiteY3" fmla="*/ 0 h 2073032"/>
                <a:gd name="connsiteX4" fmla="*/ 6131169 w 6131169"/>
                <a:gd name="connsiteY4" fmla="*/ 1013610 h 20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169" h="2073032">
                  <a:moveTo>
                    <a:pt x="0" y="1026215"/>
                  </a:moveTo>
                  <a:cubicBezTo>
                    <a:pt x="475957" y="1498655"/>
                    <a:pt x="1078631" y="2073031"/>
                    <a:pt x="1589562" y="2070930"/>
                  </a:cubicBezTo>
                  <a:cubicBezTo>
                    <a:pt x="2100493" y="2068829"/>
                    <a:pt x="2601351" y="1459086"/>
                    <a:pt x="3065585" y="1013609"/>
                  </a:cubicBezTo>
                  <a:cubicBezTo>
                    <a:pt x="3520441" y="577510"/>
                    <a:pt x="4030676" y="0"/>
                    <a:pt x="4541607" y="0"/>
                  </a:cubicBezTo>
                  <a:cubicBezTo>
                    <a:pt x="5052538" y="0"/>
                    <a:pt x="5371514" y="341877"/>
                    <a:pt x="6131169" y="1013610"/>
                  </a:cubicBezTo>
                </a:path>
              </a:pathLst>
            </a:custGeom>
            <a:ln w="317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82" name="Straight Connector 81"/>
          <p:cNvCxnSpPr/>
          <p:nvPr/>
        </p:nvCxnSpPr>
        <p:spPr>
          <a:xfrm>
            <a:off x="8686800" y="4495800"/>
            <a:ext cx="0" cy="612000"/>
          </a:xfrm>
          <a:prstGeom prst="line">
            <a:avLst/>
          </a:prstGeom>
          <a:ln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" name="Picture 1" descr="C:\Users\naira\Desktop\sinus\3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5562600"/>
            <a:ext cx="2590800" cy="1371599"/>
          </a:xfrm>
          <a:prstGeom prst="rect">
            <a:avLst/>
          </a:prstGeom>
          <a:noFill/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1143000" y="617041"/>
            <a:ext cx="678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400" b="1" dirty="0" err="1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գրաֆիկը</a:t>
            </a:r>
            <a:r>
              <a:rPr lang="en-CA" sz="3400" b="1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: </a:t>
            </a:r>
            <a:endParaRPr lang="en-CA" sz="3400" b="1" dirty="0">
              <a:solidFill>
                <a:srgbClr val="C8009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52400" y="3509665"/>
            <a:ext cx="8880970" cy="2662535"/>
            <a:chOff x="-1143000" y="3128665"/>
            <a:chExt cx="8880970" cy="2662535"/>
          </a:xfrm>
        </p:grpSpPr>
        <p:grpSp>
          <p:nvGrpSpPr>
            <p:cNvPr id="4" name="Group 25"/>
            <p:cNvGrpSpPr/>
            <p:nvPr/>
          </p:nvGrpSpPr>
          <p:grpSpPr>
            <a:xfrm>
              <a:off x="-1143000" y="3128665"/>
              <a:ext cx="8880970" cy="2662535"/>
              <a:chOff x="-1143000" y="3128665"/>
              <a:chExt cx="8880970" cy="266253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276600" y="3357265"/>
                <a:ext cx="0" cy="2433935"/>
              </a:xfrm>
              <a:prstGeom prst="line">
                <a:avLst/>
              </a:prstGeom>
              <a:ln w="31750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-1143000" y="4724401"/>
                <a:ext cx="8784000" cy="0"/>
              </a:xfrm>
              <a:prstGeom prst="line">
                <a:avLst/>
              </a:prstGeom>
              <a:ln w="31750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391400" y="4652665"/>
                <a:ext cx="34657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600" dirty="0" smtClean="0">
                    <a:latin typeface="Sylfaen" pitchFamily="18" charset="0"/>
                  </a:rPr>
                  <a:t>x</a:t>
                </a:r>
                <a:endParaRPr lang="en-CA" sz="2600" dirty="0">
                  <a:latin typeface="Sylfae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905986" y="3128665"/>
                <a:ext cx="343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>
                    <a:latin typeface="Sylfaen" pitchFamily="18" charset="0"/>
                  </a:rPr>
                  <a:t>y</a:t>
                </a:r>
                <a:endParaRPr lang="en-CA" sz="2400" dirty="0">
                  <a:latin typeface="Sylfaen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276600" y="45720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o</a:t>
              </a:r>
              <a:endParaRPr lang="en-CA" sz="2800" dirty="0">
                <a:latin typeface="Sylfaen" pitchFamily="18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6629400" y="502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14600" y="502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364038" y="4184650"/>
          <a:ext cx="1698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2" name="Equation" r:id="rId4" imgW="88560" imgH="164880" progId="">
                  <p:embed/>
                </p:oleObj>
              </mc:Choice>
              <mc:Fallback>
                <p:oleObj name="Equation" r:id="rId4" imgW="88560" imgH="1648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4184650"/>
                        <a:ext cx="169862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4194175" y="5719465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6" imgW="203040" imgH="164880" progId="">
                  <p:embed/>
                </p:oleObj>
              </mc:Choice>
              <mc:Fallback>
                <p:oleObj name="Equation" r:id="rId6" imgW="203040" imgH="1648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5719465"/>
                        <a:ext cx="3778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2133600" y="5194003"/>
          <a:ext cx="47148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8" imgW="253800" imgH="139680" progId="">
                  <p:embed/>
                </p:oleObj>
              </mc:Choice>
              <mc:Fallback>
                <p:oleObj name="Equation" r:id="rId8" imgW="253800" imgH="1396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94003"/>
                        <a:ext cx="471488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/>
          <p:cNvCxnSpPr/>
          <p:nvPr/>
        </p:nvCxnSpPr>
        <p:spPr>
          <a:xfrm>
            <a:off x="8686800" y="502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00" y="502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6523037" y="4772025"/>
          <a:ext cx="2587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10" imgW="139680" imgH="139680" progId="">
                  <p:embed/>
                </p:oleObj>
              </mc:Choice>
              <mc:Fallback>
                <p:oleObj name="Equation" r:id="rId10" imgW="139680" imgH="13968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7" y="4772025"/>
                        <a:ext cx="258763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5410200" y="5109865"/>
          <a:ext cx="280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Equation" r:id="rId12" imgW="164880" imgH="393480" progId="">
                  <p:embed/>
                </p:oleObj>
              </mc:Choice>
              <mc:Fallback>
                <p:oleObj name="Equation" r:id="rId12" imgW="164880" imgH="3934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09865"/>
                        <a:ext cx="280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3276600" y="4419601"/>
          <a:ext cx="479425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7" name="Equation" r:id="rId14" imgW="279360" imgH="393480" progId="">
                  <p:embed/>
                </p:oleObj>
              </mc:Choice>
              <mc:Fallback>
                <p:oleObj name="Equation" r:id="rId14" imgW="279360" imgH="39348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19601"/>
                        <a:ext cx="479425" cy="609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1012825" y="5109865"/>
          <a:ext cx="5873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8" name="Equation" r:id="rId16" imgW="342720" imgH="393480" progId="">
                  <p:embed/>
                </p:oleObj>
              </mc:Choice>
              <mc:Fallback>
                <p:oleObj name="Equation" r:id="rId16" imgW="342720" imgH="39348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5109865"/>
                        <a:ext cx="5873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ChangeAspect="1"/>
          </p:cNvGraphicFramePr>
          <p:nvPr/>
        </p:nvGraphicFramePr>
        <p:xfrm>
          <a:off x="7510462" y="4500264"/>
          <a:ext cx="414338" cy="60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9" name="Equation" r:id="rId18" imgW="241200" imgH="393480" progId="">
                  <p:embed/>
                </p:oleObj>
              </mc:Choice>
              <mc:Fallback>
                <p:oleObj name="Equation" r:id="rId18" imgW="241200" imgH="39348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2" y="4500264"/>
                        <a:ext cx="414338" cy="609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220663" y="5151140"/>
          <a:ext cx="465137" cy="28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0" name="Equation" r:id="rId20" imgW="330120" imgH="177480" progId="">
                  <p:embed/>
                </p:oleObj>
              </mc:Choice>
              <mc:Fallback>
                <p:oleObj name="Equation" r:id="rId20" imgW="330120" imgH="17748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5151140"/>
                        <a:ext cx="465137" cy="285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21"/>
          <p:cNvGraphicFramePr>
            <a:graphicFrameLocks noChangeAspect="1"/>
          </p:cNvGraphicFramePr>
          <p:nvPr/>
        </p:nvGraphicFramePr>
        <p:xfrm>
          <a:off x="8382000" y="4743450"/>
          <a:ext cx="3222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1" name="Equation" r:id="rId22" imgW="228600" imgH="177480" progId="">
                  <p:embed/>
                </p:oleObj>
              </mc:Choice>
              <mc:Fallback>
                <p:oleObj name="Equation" r:id="rId22" imgW="228600" imgH="1774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743450"/>
                        <a:ext cx="3222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>
          <a:xfrm>
            <a:off x="3581400" y="502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562600" y="5029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86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400" b="1" dirty="0" err="1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Կառուցենք</a:t>
            </a:r>
            <a:r>
              <a:rPr lang="en-CA" sz="4000" b="1" dirty="0" smtClean="0"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y= </a:t>
            </a:r>
            <a:r>
              <a:rPr lang="en-CA" sz="4000" b="1" dirty="0" err="1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cos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x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</a:t>
            </a:r>
            <a:r>
              <a:rPr lang="en-CA" sz="3400" b="1" dirty="0" err="1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ֆունկցիայի</a:t>
            </a:r>
            <a:r>
              <a:rPr lang="en-CA" sz="3400" b="1" dirty="0" smtClean="0">
                <a:solidFill>
                  <a:srgbClr val="C8009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C0008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</a:t>
            </a:r>
            <a:endParaRPr lang="en-CA" sz="4400" b="1" dirty="0">
              <a:ln>
                <a:solidFill>
                  <a:srgbClr val="A40079"/>
                </a:solidFill>
              </a:ln>
              <a:solidFill>
                <a:srgbClr val="A4007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1371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latin typeface="Sylfaen" pitchFamily="18" charset="0"/>
              </a:rPr>
              <a:t>  </a:t>
            </a:r>
            <a:r>
              <a:rPr lang="en-CA" sz="2600" i="1" dirty="0" err="1" smtClean="0">
                <a:latin typeface="Sylfaen" pitchFamily="18" charset="0"/>
              </a:rPr>
              <a:t>Քանի</a:t>
            </a:r>
            <a:r>
              <a:rPr lang="en-CA" sz="2600" i="1" dirty="0" smtClean="0">
                <a:latin typeface="Sylfaen" pitchFamily="18" charset="0"/>
              </a:rPr>
              <a:t> </a:t>
            </a:r>
            <a:r>
              <a:rPr lang="en-CA" sz="2600" b="1" i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CA" sz="2600" i="1" dirty="0" err="1" smtClean="0">
                <a:latin typeface="Sylfaen" pitchFamily="18" charset="0"/>
              </a:rPr>
              <a:t>որ</a:t>
            </a:r>
            <a:r>
              <a:rPr lang="en-CA" sz="2600" i="1" dirty="0" smtClean="0">
                <a:latin typeface="Sylfaen" pitchFamily="18" charset="0"/>
              </a:rPr>
              <a:t>  </a:t>
            </a:r>
            <a:endParaRPr lang="en-CA" sz="2600" dirty="0">
              <a:latin typeface="Sylfaen" pitchFamily="18" charset="0"/>
            </a:endParaRPr>
          </a:p>
        </p:txBody>
      </p:sp>
      <p:grpSp>
        <p:nvGrpSpPr>
          <p:cNvPr id="5" name="Group 91"/>
          <p:cNvGrpSpPr/>
          <p:nvPr/>
        </p:nvGrpSpPr>
        <p:grpSpPr>
          <a:xfrm>
            <a:off x="1905001" y="1295400"/>
            <a:ext cx="3276599" cy="813247"/>
            <a:chOff x="2324101" y="1571625"/>
            <a:chExt cx="3901124" cy="956235"/>
          </a:xfrm>
        </p:grpSpPr>
        <p:pic>
          <p:nvPicPr>
            <p:cNvPr id="93" name="Picture 22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101" y="1571625"/>
              <a:ext cx="3681953" cy="956235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5920425" y="1715868"/>
              <a:ext cx="3048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,</a:t>
              </a:r>
              <a:endParaRPr lang="en-CA" sz="2800" dirty="0">
                <a:latin typeface="Sylfaen" pitchFamily="18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029200" y="144780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smtClean="0">
                <a:latin typeface="Sylfaen" pitchFamily="18" charset="0"/>
              </a:rPr>
              <a:t>  </a:t>
            </a:r>
            <a:r>
              <a:rPr lang="en-CA" sz="2600" i="1" dirty="0" err="1" smtClean="0">
                <a:latin typeface="Sylfaen" pitchFamily="18" charset="0"/>
              </a:rPr>
              <a:t>հետևաբար</a:t>
            </a:r>
            <a:r>
              <a:rPr lang="en-CA" sz="2600" i="1" dirty="0" smtClean="0">
                <a:latin typeface="Sylfaen" pitchFamily="18" charset="0"/>
              </a:rPr>
              <a:t>՝  </a:t>
            </a:r>
            <a:endParaRPr lang="en-CA" sz="2600" dirty="0">
              <a:latin typeface="Sylfae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10400" y="1219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6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latin typeface="Sylfaen" pitchFamily="18" charset="0"/>
              </a:rPr>
              <a:t>y=</a:t>
            </a:r>
            <a:r>
              <a:rPr lang="en-CA" sz="3600" b="1" dirty="0" err="1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latin typeface="Sylfaen" pitchFamily="18" charset="0"/>
              </a:rPr>
              <a:t>cos</a:t>
            </a:r>
            <a:r>
              <a:rPr lang="en-CA" sz="36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latin typeface="Sylfaen" pitchFamily="18" charset="0"/>
              </a:rPr>
              <a:t> x</a:t>
            </a:r>
            <a:r>
              <a:rPr lang="en-CA" sz="36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200" b="1" dirty="0" smtClean="0">
                <a:solidFill>
                  <a:srgbClr val="00FFF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FF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</a:t>
            </a:r>
            <a:endParaRPr lang="en-CA" sz="4400" b="1" dirty="0">
              <a:ln>
                <a:solidFill>
                  <a:srgbClr val="A40079"/>
                </a:solidFill>
              </a:ln>
              <a:solidFill>
                <a:srgbClr val="A4007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8600" y="2057400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err="1" smtClean="0">
                <a:latin typeface="Sylfaen" pitchFamily="18" charset="0"/>
              </a:rPr>
              <a:t>ֆունկցիայի</a:t>
            </a:r>
            <a:r>
              <a:rPr lang="en-CA" sz="2600" i="1" dirty="0" smtClean="0">
                <a:latin typeface="Sylfaen" pitchFamily="18" charset="0"/>
              </a:rPr>
              <a:t>  </a:t>
            </a:r>
            <a:r>
              <a:rPr lang="en-CA" sz="2600" i="1" dirty="0" err="1" smtClean="0">
                <a:latin typeface="Sylfaen" pitchFamily="18" charset="0"/>
              </a:rPr>
              <a:t>գրաֆիկը</a:t>
            </a:r>
            <a:r>
              <a:rPr lang="en-CA" sz="2600" i="1" dirty="0" smtClean="0">
                <a:latin typeface="Sylfaen" pitchFamily="18" charset="0"/>
              </a:rPr>
              <a:t>  </a:t>
            </a:r>
            <a:r>
              <a:rPr lang="en-CA" sz="2600" i="1" dirty="0" err="1" smtClean="0">
                <a:latin typeface="Sylfaen" pitchFamily="18" charset="0"/>
              </a:rPr>
              <a:t>կստացվի</a:t>
            </a:r>
            <a:endParaRPr lang="en-CA" sz="2600" dirty="0">
              <a:latin typeface="Sylfae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05400" y="1828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ln>
                  <a:solidFill>
                    <a:srgbClr val="A40079"/>
                  </a:solidFill>
                </a:ln>
                <a:solidFill>
                  <a:srgbClr val="A4007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200" b="1" dirty="0" smtClean="0">
                <a:solidFill>
                  <a:srgbClr val="FF2F83"/>
                </a:solidFill>
                <a:latin typeface="Sylfaen" pitchFamily="18" charset="0"/>
              </a:rPr>
              <a:t>y=sin x</a:t>
            </a:r>
            <a:r>
              <a:rPr lang="en-CA" sz="3600" b="1" dirty="0" smtClean="0">
                <a:solidFill>
                  <a:srgbClr val="FF2F83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3200" b="1" dirty="0" smtClean="0">
                <a:solidFill>
                  <a:srgbClr val="FF2F83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solidFill>
                  <a:srgbClr val="FF2F83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4400" b="1" dirty="0">
              <a:solidFill>
                <a:srgbClr val="FF2F83"/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8200" y="2683132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smtClean="0">
                <a:latin typeface="Sylfaen" pitchFamily="18" charset="0"/>
              </a:rPr>
              <a:t> </a:t>
            </a:r>
            <a:r>
              <a:rPr lang="en-CA" sz="2600" i="1" dirty="0" err="1" smtClean="0">
                <a:latin typeface="Sylfaen" pitchFamily="18" charset="0"/>
              </a:rPr>
              <a:t>գրաֆիկը</a:t>
            </a:r>
            <a:r>
              <a:rPr lang="en-CA" sz="2600" i="1" dirty="0" smtClean="0">
                <a:latin typeface="Sylfaen" pitchFamily="18" charset="0"/>
              </a:rPr>
              <a:t> </a:t>
            </a:r>
            <a:endParaRPr lang="en-CA" sz="2600" dirty="0">
              <a:latin typeface="Sylfaen" pitchFamily="18" charset="0"/>
            </a:endParaRPr>
          </a:p>
        </p:txBody>
      </p:sp>
      <p:pic>
        <p:nvPicPr>
          <p:cNvPr id="100" name="Picture 2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662957"/>
            <a:ext cx="228600" cy="741218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4724400" y="2590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latin typeface="Sylfaen" pitchFamily="18" charset="0"/>
              </a:rPr>
              <a:t>  </a:t>
            </a:r>
            <a:r>
              <a:rPr lang="en-CA" sz="2600" i="1" u="heavy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ձախ</a:t>
            </a:r>
            <a:r>
              <a:rPr lang="en-CA" sz="2600" i="1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</a:t>
            </a:r>
            <a:r>
              <a:rPr lang="en-CA" sz="2600" i="1" dirty="0" smtClean="0">
                <a:latin typeface="Sylfaen" pitchFamily="18" charset="0"/>
              </a:rPr>
              <a:t> </a:t>
            </a:r>
            <a:r>
              <a:rPr lang="en-CA" sz="2600" i="1" dirty="0" err="1" smtClean="0">
                <a:latin typeface="Sylfaen" pitchFamily="18" charset="0"/>
              </a:rPr>
              <a:t>տեղաշարժելով</a:t>
            </a:r>
            <a:r>
              <a:rPr lang="en-CA" sz="2600" i="1" dirty="0" smtClean="0">
                <a:latin typeface="Sylfaen" pitchFamily="18" charset="0"/>
              </a:rPr>
              <a:t>:   </a:t>
            </a:r>
            <a:endParaRPr lang="en-CA" sz="2600" dirty="0">
              <a:latin typeface="Sylfae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53200" y="1981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latin typeface="Sylfaen" pitchFamily="18" charset="0"/>
              </a:rPr>
              <a:t>  </a:t>
            </a:r>
            <a:r>
              <a:rPr lang="en-CA" sz="2600" i="1" dirty="0" err="1" smtClean="0">
                <a:latin typeface="Sylfaen" pitchFamily="18" charset="0"/>
              </a:rPr>
              <a:t>ֆունկցիայի</a:t>
            </a:r>
            <a:r>
              <a:rPr lang="en-CA" sz="2600" i="1" dirty="0" smtClean="0">
                <a:latin typeface="Sylfaen" pitchFamily="18" charset="0"/>
              </a:rPr>
              <a:t> </a:t>
            </a:r>
            <a:endParaRPr lang="en-CA" sz="2600" dirty="0">
              <a:latin typeface="Sylfae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704000" y="507600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87"/>
          <p:cNvGrpSpPr/>
          <p:nvPr/>
        </p:nvGrpSpPr>
        <p:grpSpPr>
          <a:xfrm>
            <a:off x="-1600200" y="4495800"/>
            <a:ext cx="12344400" cy="1201187"/>
            <a:chOff x="-1600200" y="4339200"/>
            <a:chExt cx="12344400" cy="120118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581400" y="4927800"/>
              <a:ext cx="0" cy="61200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62600" y="4339200"/>
              <a:ext cx="0" cy="609600"/>
            </a:xfrm>
            <a:prstGeom prst="line">
              <a:avLst/>
            </a:prstGeom>
            <a:ln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6200" y="4927800"/>
              <a:ext cx="0" cy="61200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447800" y="4343400"/>
              <a:ext cx="0" cy="60960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536000" y="4914000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Oval 69"/>
            <p:cNvSpPr/>
            <p:nvPr/>
          </p:nvSpPr>
          <p:spPr>
            <a:xfrm>
              <a:off x="2484000" y="4896000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Oval 70"/>
            <p:cNvSpPr/>
            <p:nvPr/>
          </p:nvSpPr>
          <p:spPr>
            <a:xfrm>
              <a:off x="6588000" y="4896000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57"/>
            <p:cNvGrpSpPr/>
            <p:nvPr/>
          </p:nvGrpSpPr>
          <p:grpSpPr>
            <a:xfrm>
              <a:off x="-1600200" y="4339200"/>
              <a:ext cx="12344400" cy="1201187"/>
              <a:chOff x="-1600200" y="6091800"/>
              <a:chExt cx="12344400" cy="1201187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2514600" y="6096001"/>
                <a:ext cx="4114800" cy="1195210"/>
              </a:xfrm>
              <a:custGeom>
                <a:avLst/>
                <a:gdLst>
                  <a:gd name="connsiteX0" fmla="*/ 0 w 6119446"/>
                  <a:gd name="connsiteY0" fmla="*/ 1083213 h 2028093"/>
                  <a:gd name="connsiteX1" fmla="*/ 1448972 w 6119446"/>
                  <a:gd name="connsiteY1" fmla="*/ 2025748 h 2028093"/>
                  <a:gd name="connsiteX2" fmla="*/ 2982351 w 6119446"/>
                  <a:gd name="connsiteY2" fmla="*/ 1069145 h 2028093"/>
                  <a:gd name="connsiteX3" fmla="*/ 4459459 w 6119446"/>
                  <a:gd name="connsiteY3" fmla="*/ 0 h 2028093"/>
                  <a:gd name="connsiteX4" fmla="*/ 6119446 w 6119446"/>
                  <a:gd name="connsiteY4" fmla="*/ 1069145 h 2028093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102751 h 2050757"/>
                  <a:gd name="connsiteX1" fmla="*/ 1448972 w 6119446"/>
                  <a:gd name="connsiteY1" fmla="*/ 2045286 h 2050757"/>
                  <a:gd name="connsiteX2" fmla="*/ 2960077 w 6119446"/>
                  <a:gd name="connsiteY2" fmla="*/ 1069926 h 2050757"/>
                  <a:gd name="connsiteX3" fmla="*/ 4484077 w 6119446"/>
                  <a:gd name="connsiteY3" fmla="*/ 3126 h 2050757"/>
                  <a:gd name="connsiteX4" fmla="*/ 6119446 w 6119446"/>
                  <a:gd name="connsiteY4" fmla="*/ 1088683 h 205075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4840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5602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31169"/>
                  <a:gd name="connsiteY0" fmla="*/ 1069926 h 2060526"/>
                  <a:gd name="connsiteX1" fmla="*/ 1524000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060526"/>
                  <a:gd name="connsiteX1" fmla="*/ 1524001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114641"/>
                  <a:gd name="connsiteX1" fmla="*/ 1589562 w 6131169"/>
                  <a:gd name="connsiteY1" fmla="*/ 2114641 h 2114641"/>
                  <a:gd name="connsiteX2" fmla="*/ 2971800 w 6131169"/>
                  <a:gd name="connsiteY2" fmla="*/ 1069926 h 2114641"/>
                  <a:gd name="connsiteX3" fmla="*/ 4572000 w 6131169"/>
                  <a:gd name="connsiteY3" fmla="*/ 3126 h 2114641"/>
                  <a:gd name="connsiteX4" fmla="*/ 6131169 w 6131169"/>
                  <a:gd name="connsiteY4" fmla="*/ 1088683 h 2114641"/>
                  <a:gd name="connsiteX0" fmla="*/ 0 w 6131169"/>
                  <a:gd name="connsiteY0" fmla="*/ 1068901 h 2113616"/>
                  <a:gd name="connsiteX1" fmla="*/ 1589562 w 6131169"/>
                  <a:gd name="connsiteY1" fmla="*/ 2113616 h 2113616"/>
                  <a:gd name="connsiteX2" fmla="*/ 2971800 w 6131169"/>
                  <a:gd name="connsiteY2" fmla="*/ 1068901 h 2113616"/>
                  <a:gd name="connsiteX3" fmla="*/ 4572000 w 6131169"/>
                  <a:gd name="connsiteY3" fmla="*/ 2101 h 2113616"/>
                  <a:gd name="connsiteX4" fmla="*/ 6131169 w 6131169"/>
                  <a:gd name="connsiteY4" fmla="*/ 1056296 h 2113616"/>
                  <a:gd name="connsiteX0" fmla="*/ 0 w 6131169"/>
                  <a:gd name="connsiteY0" fmla="*/ 1066801 h 2113616"/>
                  <a:gd name="connsiteX1" fmla="*/ 1589562 w 6131169"/>
                  <a:gd name="connsiteY1" fmla="*/ 2111516 h 2113616"/>
                  <a:gd name="connsiteX2" fmla="*/ 3065585 w 6131169"/>
                  <a:gd name="connsiteY2" fmla="*/ 1054195 h 2113616"/>
                  <a:gd name="connsiteX3" fmla="*/ 4572000 w 6131169"/>
                  <a:gd name="connsiteY3" fmla="*/ 1 h 2113616"/>
                  <a:gd name="connsiteX4" fmla="*/ 6131169 w 6131169"/>
                  <a:gd name="connsiteY4" fmla="*/ 1054196 h 2113616"/>
                  <a:gd name="connsiteX0" fmla="*/ 0 w 6131169"/>
                  <a:gd name="connsiteY0" fmla="*/ 1026215 h 2073032"/>
                  <a:gd name="connsiteX1" fmla="*/ 1589562 w 6131169"/>
                  <a:gd name="connsiteY1" fmla="*/ 2070930 h 2073032"/>
                  <a:gd name="connsiteX2" fmla="*/ 3065585 w 6131169"/>
                  <a:gd name="connsiteY2" fmla="*/ 1013609 h 2073032"/>
                  <a:gd name="connsiteX3" fmla="*/ 4541607 w 6131169"/>
                  <a:gd name="connsiteY3" fmla="*/ 0 h 2073032"/>
                  <a:gd name="connsiteX4" fmla="*/ 6131169 w 6131169"/>
                  <a:gd name="connsiteY4" fmla="*/ 1013610 h 207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1169" h="2073032">
                    <a:moveTo>
                      <a:pt x="0" y="1026215"/>
                    </a:moveTo>
                    <a:cubicBezTo>
                      <a:pt x="475957" y="1498655"/>
                      <a:pt x="1078631" y="2073031"/>
                      <a:pt x="1589562" y="2070930"/>
                    </a:cubicBezTo>
                    <a:cubicBezTo>
                      <a:pt x="2100493" y="2068829"/>
                      <a:pt x="2601351" y="1459086"/>
                      <a:pt x="3065585" y="1013609"/>
                    </a:cubicBezTo>
                    <a:cubicBezTo>
                      <a:pt x="3520441" y="577510"/>
                      <a:pt x="4030676" y="0"/>
                      <a:pt x="4541607" y="0"/>
                    </a:cubicBezTo>
                    <a:cubicBezTo>
                      <a:pt x="5052538" y="0"/>
                      <a:pt x="5371514" y="341877"/>
                      <a:pt x="6131169" y="1013610"/>
                    </a:cubicBezTo>
                  </a:path>
                </a:pathLst>
              </a:custGeom>
              <a:ln w="50800">
                <a:solidFill>
                  <a:srgbClr val="F600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6629400" y="6091800"/>
                <a:ext cx="4114800" cy="1201187"/>
              </a:xfrm>
              <a:custGeom>
                <a:avLst/>
                <a:gdLst>
                  <a:gd name="connsiteX0" fmla="*/ 0 w 6119446"/>
                  <a:gd name="connsiteY0" fmla="*/ 1083213 h 2028093"/>
                  <a:gd name="connsiteX1" fmla="*/ 1448972 w 6119446"/>
                  <a:gd name="connsiteY1" fmla="*/ 2025748 h 2028093"/>
                  <a:gd name="connsiteX2" fmla="*/ 2982351 w 6119446"/>
                  <a:gd name="connsiteY2" fmla="*/ 1069145 h 2028093"/>
                  <a:gd name="connsiteX3" fmla="*/ 4459459 w 6119446"/>
                  <a:gd name="connsiteY3" fmla="*/ 0 h 2028093"/>
                  <a:gd name="connsiteX4" fmla="*/ 6119446 w 6119446"/>
                  <a:gd name="connsiteY4" fmla="*/ 1069145 h 2028093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102751 h 2050757"/>
                  <a:gd name="connsiteX1" fmla="*/ 1448972 w 6119446"/>
                  <a:gd name="connsiteY1" fmla="*/ 2045286 h 2050757"/>
                  <a:gd name="connsiteX2" fmla="*/ 2960077 w 6119446"/>
                  <a:gd name="connsiteY2" fmla="*/ 1069926 h 2050757"/>
                  <a:gd name="connsiteX3" fmla="*/ 4484077 w 6119446"/>
                  <a:gd name="connsiteY3" fmla="*/ 3126 h 2050757"/>
                  <a:gd name="connsiteX4" fmla="*/ 6119446 w 6119446"/>
                  <a:gd name="connsiteY4" fmla="*/ 1088683 h 205075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4840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5602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31169"/>
                  <a:gd name="connsiteY0" fmla="*/ 1069926 h 2060526"/>
                  <a:gd name="connsiteX1" fmla="*/ 1524000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060526"/>
                  <a:gd name="connsiteX1" fmla="*/ 1524001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114641"/>
                  <a:gd name="connsiteX1" fmla="*/ 1589562 w 6131169"/>
                  <a:gd name="connsiteY1" fmla="*/ 2114641 h 2114641"/>
                  <a:gd name="connsiteX2" fmla="*/ 2971800 w 6131169"/>
                  <a:gd name="connsiteY2" fmla="*/ 1069926 h 2114641"/>
                  <a:gd name="connsiteX3" fmla="*/ 4572000 w 6131169"/>
                  <a:gd name="connsiteY3" fmla="*/ 3126 h 2114641"/>
                  <a:gd name="connsiteX4" fmla="*/ 6131169 w 6131169"/>
                  <a:gd name="connsiteY4" fmla="*/ 1088683 h 2114641"/>
                  <a:gd name="connsiteX0" fmla="*/ 0 w 6131169"/>
                  <a:gd name="connsiteY0" fmla="*/ 1068901 h 2113616"/>
                  <a:gd name="connsiteX1" fmla="*/ 1589562 w 6131169"/>
                  <a:gd name="connsiteY1" fmla="*/ 2113616 h 2113616"/>
                  <a:gd name="connsiteX2" fmla="*/ 2971800 w 6131169"/>
                  <a:gd name="connsiteY2" fmla="*/ 1068901 h 2113616"/>
                  <a:gd name="connsiteX3" fmla="*/ 4572000 w 6131169"/>
                  <a:gd name="connsiteY3" fmla="*/ 2101 h 2113616"/>
                  <a:gd name="connsiteX4" fmla="*/ 6131169 w 6131169"/>
                  <a:gd name="connsiteY4" fmla="*/ 1056296 h 2113616"/>
                  <a:gd name="connsiteX0" fmla="*/ 0 w 6131169"/>
                  <a:gd name="connsiteY0" fmla="*/ 1066801 h 2113616"/>
                  <a:gd name="connsiteX1" fmla="*/ 1589562 w 6131169"/>
                  <a:gd name="connsiteY1" fmla="*/ 2111516 h 2113616"/>
                  <a:gd name="connsiteX2" fmla="*/ 3065585 w 6131169"/>
                  <a:gd name="connsiteY2" fmla="*/ 1054195 h 2113616"/>
                  <a:gd name="connsiteX3" fmla="*/ 4572000 w 6131169"/>
                  <a:gd name="connsiteY3" fmla="*/ 1 h 2113616"/>
                  <a:gd name="connsiteX4" fmla="*/ 6131169 w 6131169"/>
                  <a:gd name="connsiteY4" fmla="*/ 1054196 h 2113616"/>
                  <a:gd name="connsiteX0" fmla="*/ 0 w 6131169"/>
                  <a:gd name="connsiteY0" fmla="*/ 1026215 h 2073032"/>
                  <a:gd name="connsiteX1" fmla="*/ 1589562 w 6131169"/>
                  <a:gd name="connsiteY1" fmla="*/ 2070930 h 2073032"/>
                  <a:gd name="connsiteX2" fmla="*/ 3065585 w 6131169"/>
                  <a:gd name="connsiteY2" fmla="*/ 1013609 h 2073032"/>
                  <a:gd name="connsiteX3" fmla="*/ 4541607 w 6131169"/>
                  <a:gd name="connsiteY3" fmla="*/ 0 h 2073032"/>
                  <a:gd name="connsiteX4" fmla="*/ 6131169 w 6131169"/>
                  <a:gd name="connsiteY4" fmla="*/ 1013610 h 2073032"/>
                  <a:gd name="connsiteX0" fmla="*/ 0 w 6131169"/>
                  <a:gd name="connsiteY0" fmla="*/ 1033500 h 2083399"/>
                  <a:gd name="connsiteX1" fmla="*/ 1589562 w 6131169"/>
                  <a:gd name="connsiteY1" fmla="*/ 2078215 h 2083399"/>
                  <a:gd name="connsiteX2" fmla="*/ 3065585 w 6131169"/>
                  <a:gd name="connsiteY2" fmla="*/ 1064606 h 2083399"/>
                  <a:gd name="connsiteX3" fmla="*/ 4541607 w 6131169"/>
                  <a:gd name="connsiteY3" fmla="*/ 7285 h 2083399"/>
                  <a:gd name="connsiteX4" fmla="*/ 6131169 w 6131169"/>
                  <a:gd name="connsiteY4" fmla="*/ 1020895 h 208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1169" h="2083399">
                    <a:moveTo>
                      <a:pt x="0" y="1033500"/>
                    </a:moveTo>
                    <a:cubicBezTo>
                      <a:pt x="475957" y="1505940"/>
                      <a:pt x="1078631" y="2073031"/>
                      <a:pt x="1589562" y="2078215"/>
                    </a:cubicBezTo>
                    <a:cubicBezTo>
                      <a:pt x="2100493" y="2083399"/>
                      <a:pt x="2601351" y="1510083"/>
                      <a:pt x="3065585" y="1064606"/>
                    </a:cubicBezTo>
                    <a:cubicBezTo>
                      <a:pt x="3520441" y="628507"/>
                      <a:pt x="4030676" y="14570"/>
                      <a:pt x="4541607" y="7285"/>
                    </a:cubicBezTo>
                    <a:cubicBezTo>
                      <a:pt x="5052538" y="0"/>
                      <a:pt x="5371514" y="349162"/>
                      <a:pt x="6131169" y="1020895"/>
                    </a:cubicBezTo>
                  </a:path>
                </a:pathLst>
              </a:custGeom>
              <a:ln w="50800">
                <a:solidFill>
                  <a:srgbClr val="F600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-1600200" y="6096000"/>
                <a:ext cx="4114800" cy="1195210"/>
              </a:xfrm>
              <a:custGeom>
                <a:avLst/>
                <a:gdLst>
                  <a:gd name="connsiteX0" fmla="*/ 0 w 6119446"/>
                  <a:gd name="connsiteY0" fmla="*/ 1083213 h 2028093"/>
                  <a:gd name="connsiteX1" fmla="*/ 1448972 w 6119446"/>
                  <a:gd name="connsiteY1" fmla="*/ 2025748 h 2028093"/>
                  <a:gd name="connsiteX2" fmla="*/ 2982351 w 6119446"/>
                  <a:gd name="connsiteY2" fmla="*/ 1069145 h 2028093"/>
                  <a:gd name="connsiteX3" fmla="*/ 4459459 w 6119446"/>
                  <a:gd name="connsiteY3" fmla="*/ 0 h 2028093"/>
                  <a:gd name="connsiteX4" fmla="*/ 6119446 w 6119446"/>
                  <a:gd name="connsiteY4" fmla="*/ 1069145 h 2028093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30362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086339 h 2034345"/>
                  <a:gd name="connsiteX1" fmla="*/ 1448972 w 6119446"/>
                  <a:gd name="connsiteY1" fmla="*/ 2028874 h 2034345"/>
                  <a:gd name="connsiteX2" fmla="*/ 2960077 w 6119446"/>
                  <a:gd name="connsiteY2" fmla="*/ 1053514 h 2034345"/>
                  <a:gd name="connsiteX3" fmla="*/ 4459459 w 6119446"/>
                  <a:gd name="connsiteY3" fmla="*/ 3126 h 2034345"/>
                  <a:gd name="connsiteX4" fmla="*/ 6119446 w 6119446"/>
                  <a:gd name="connsiteY4" fmla="*/ 1072271 h 2034345"/>
                  <a:gd name="connsiteX0" fmla="*/ 0 w 6119446"/>
                  <a:gd name="connsiteY0" fmla="*/ 1102751 h 2050757"/>
                  <a:gd name="connsiteX1" fmla="*/ 1448972 w 6119446"/>
                  <a:gd name="connsiteY1" fmla="*/ 2045286 h 2050757"/>
                  <a:gd name="connsiteX2" fmla="*/ 2960077 w 6119446"/>
                  <a:gd name="connsiteY2" fmla="*/ 1069926 h 2050757"/>
                  <a:gd name="connsiteX3" fmla="*/ 4484077 w 6119446"/>
                  <a:gd name="connsiteY3" fmla="*/ 3126 h 2050757"/>
                  <a:gd name="connsiteX4" fmla="*/ 6119446 w 6119446"/>
                  <a:gd name="connsiteY4" fmla="*/ 1088683 h 205075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4840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19446"/>
                  <a:gd name="connsiteY0" fmla="*/ 1102751 h 2065997"/>
                  <a:gd name="connsiteX1" fmla="*/ 1512277 w 6119446"/>
                  <a:gd name="connsiteY1" fmla="*/ 2060526 h 2065997"/>
                  <a:gd name="connsiteX2" fmla="*/ 2960077 w 6119446"/>
                  <a:gd name="connsiteY2" fmla="*/ 1069926 h 2065997"/>
                  <a:gd name="connsiteX3" fmla="*/ 4560277 w 6119446"/>
                  <a:gd name="connsiteY3" fmla="*/ 3126 h 2065997"/>
                  <a:gd name="connsiteX4" fmla="*/ 6119446 w 6119446"/>
                  <a:gd name="connsiteY4" fmla="*/ 1088683 h 2065997"/>
                  <a:gd name="connsiteX0" fmla="*/ 0 w 6131169"/>
                  <a:gd name="connsiteY0" fmla="*/ 1069926 h 2060526"/>
                  <a:gd name="connsiteX1" fmla="*/ 1524000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060526"/>
                  <a:gd name="connsiteX1" fmla="*/ 1524001 w 6131169"/>
                  <a:gd name="connsiteY1" fmla="*/ 2060526 h 2060526"/>
                  <a:gd name="connsiteX2" fmla="*/ 2971800 w 6131169"/>
                  <a:gd name="connsiteY2" fmla="*/ 1069926 h 2060526"/>
                  <a:gd name="connsiteX3" fmla="*/ 4572000 w 6131169"/>
                  <a:gd name="connsiteY3" fmla="*/ 3126 h 2060526"/>
                  <a:gd name="connsiteX4" fmla="*/ 6131169 w 6131169"/>
                  <a:gd name="connsiteY4" fmla="*/ 1088683 h 2060526"/>
                  <a:gd name="connsiteX0" fmla="*/ 0 w 6131169"/>
                  <a:gd name="connsiteY0" fmla="*/ 1069926 h 2114641"/>
                  <a:gd name="connsiteX1" fmla="*/ 1589562 w 6131169"/>
                  <a:gd name="connsiteY1" fmla="*/ 2114641 h 2114641"/>
                  <a:gd name="connsiteX2" fmla="*/ 2971800 w 6131169"/>
                  <a:gd name="connsiteY2" fmla="*/ 1069926 h 2114641"/>
                  <a:gd name="connsiteX3" fmla="*/ 4572000 w 6131169"/>
                  <a:gd name="connsiteY3" fmla="*/ 3126 h 2114641"/>
                  <a:gd name="connsiteX4" fmla="*/ 6131169 w 6131169"/>
                  <a:gd name="connsiteY4" fmla="*/ 1088683 h 2114641"/>
                  <a:gd name="connsiteX0" fmla="*/ 0 w 6131169"/>
                  <a:gd name="connsiteY0" fmla="*/ 1068901 h 2113616"/>
                  <a:gd name="connsiteX1" fmla="*/ 1589562 w 6131169"/>
                  <a:gd name="connsiteY1" fmla="*/ 2113616 h 2113616"/>
                  <a:gd name="connsiteX2" fmla="*/ 2971800 w 6131169"/>
                  <a:gd name="connsiteY2" fmla="*/ 1068901 h 2113616"/>
                  <a:gd name="connsiteX3" fmla="*/ 4572000 w 6131169"/>
                  <a:gd name="connsiteY3" fmla="*/ 2101 h 2113616"/>
                  <a:gd name="connsiteX4" fmla="*/ 6131169 w 6131169"/>
                  <a:gd name="connsiteY4" fmla="*/ 1056296 h 2113616"/>
                  <a:gd name="connsiteX0" fmla="*/ 0 w 6131169"/>
                  <a:gd name="connsiteY0" fmla="*/ 1066801 h 2113616"/>
                  <a:gd name="connsiteX1" fmla="*/ 1589562 w 6131169"/>
                  <a:gd name="connsiteY1" fmla="*/ 2111516 h 2113616"/>
                  <a:gd name="connsiteX2" fmla="*/ 3065585 w 6131169"/>
                  <a:gd name="connsiteY2" fmla="*/ 1054195 h 2113616"/>
                  <a:gd name="connsiteX3" fmla="*/ 4572000 w 6131169"/>
                  <a:gd name="connsiteY3" fmla="*/ 1 h 2113616"/>
                  <a:gd name="connsiteX4" fmla="*/ 6131169 w 6131169"/>
                  <a:gd name="connsiteY4" fmla="*/ 1054196 h 2113616"/>
                  <a:gd name="connsiteX0" fmla="*/ 0 w 6131169"/>
                  <a:gd name="connsiteY0" fmla="*/ 1026215 h 2073032"/>
                  <a:gd name="connsiteX1" fmla="*/ 1589562 w 6131169"/>
                  <a:gd name="connsiteY1" fmla="*/ 2070930 h 2073032"/>
                  <a:gd name="connsiteX2" fmla="*/ 3065585 w 6131169"/>
                  <a:gd name="connsiteY2" fmla="*/ 1013609 h 2073032"/>
                  <a:gd name="connsiteX3" fmla="*/ 4541607 w 6131169"/>
                  <a:gd name="connsiteY3" fmla="*/ 0 h 2073032"/>
                  <a:gd name="connsiteX4" fmla="*/ 6131169 w 6131169"/>
                  <a:gd name="connsiteY4" fmla="*/ 1013610 h 207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1169" h="2073032">
                    <a:moveTo>
                      <a:pt x="0" y="1026215"/>
                    </a:moveTo>
                    <a:cubicBezTo>
                      <a:pt x="475957" y="1498655"/>
                      <a:pt x="1078631" y="2073031"/>
                      <a:pt x="1589562" y="2070930"/>
                    </a:cubicBezTo>
                    <a:cubicBezTo>
                      <a:pt x="2100493" y="2068829"/>
                      <a:pt x="2601351" y="1459086"/>
                      <a:pt x="3065585" y="1013609"/>
                    </a:cubicBezTo>
                    <a:cubicBezTo>
                      <a:pt x="3520441" y="577510"/>
                      <a:pt x="4030676" y="0"/>
                      <a:pt x="4541607" y="0"/>
                    </a:cubicBezTo>
                    <a:cubicBezTo>
                      <a:pt x="5052538" y="0"/>
                      <a:pt x="5371514" y="341877"/>
                      <a:pt x="6131169" y="1013610"/>
                    </a:cubicBezTo>
                  </a:path>
                </a:pathLst>
              </a:custGeom>
              <a:ln w="50800">
                <a:solidFill>
                  <a:srgbClr val="F600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2895600" y="2590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latin typeface="Sylfaen" pitchFamily="18" charset="0"/>
              </a:rPr>
              <a:t>  </a:t>
            </a:r>
            <a:r>
              <a:rPr lang="en-CA" sz="2600" i="1" dirty="0" err="1" smtClean="0">
                <a:latin typeface="Sylfaen" pitchFamily="18" charset="0"/>
              </a:rPr>
              <a:t>միավորով</a:t>
            </a:r>
            <a:r>
              <a:rPr lang="en-CA" sz="2600" i="1" dirty="0" smtClean="0">
                <a:latin typeface="Sylfaen" pitchFamily="18" charset="0"/>
              </a:rPr>
              <a:t>     </a:t>
            </a:r>
            <a:endParaRPr lang="en-CA" sz="2600" dirty="0">
              <a:latin typeface="Sylfaen" pitchFamily="18" charset="0"/>
            </a:endParaRPr>
          </a:p>
        </p:txBody>
      </p:sp>
      <p:grpSp>
        <p:nvGrpSpPr>
          <p:cNvPr id="8" name="Group 117"/>
          <p:cNvGrpSpPr/>
          <p:nvPr/>
        </p:nvGrpSpPr>
        <p:grpSpPr>
          <a:xfrm>
            <a:off x="5943600" y="3357265"/>
            <a:ext cx="2590800" cy="1219200"/>
            <a:chOff x="5943600" y="3200400"/>
            <a:chExt cx="2590800" cy="1219200"/>
          </a:xfrm>
        </p:grpSpPr>
        <p:grpSp>
          <p:nvGrpSpPr>
            <p:cNvPr id="9" name="Group 114"/>
            <p:cNvGrpSpPr/>
            <p:nvPr/>
          </p:nvGrpSpPr>
          <p:grpSpPr>
            <a:xfrm>
              <a:off x="5943600" y="3886200"/>
              <a:ext cx="1752600" cy="533400"/>
              <a:chOff x="5791200" y="3886200"/>
              <a:chExt cx="1752600" cy="4572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5791200" y="3886200"/>
                <a:ext cx="533400" cy="45720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6324600" y="3886200"/>
                <a:ext cx="12192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/>
            <p:cNvSpPr txBox="1"/>
            <p:nvPr/>
          </p:nvSpPr>
          <p:spPr>
            <a:xfrm>
              <a:off x="6096000" y="3200400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rgbClr val="F60064"/>
                  </a:solidFill>
                  <a:latin typeface="Sylfaen" pitchFamily="18" charset="0"/>
                </a:rPr>
                <a:t>y=sin x</a:t>
              </a:r>
              <a:r>
                <a:rPr lang="en-C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</p:grpSp>
      <p:grpSp>
        <p:nvGrpSpPr>
          <p:cNvPr id="10" name="Group 118"/>
          <p:cNvGrpSpPr/>
          <p:nvPr/>
        </p:nvGrpSpPr>
        <p:grpSpPr>
          <a:xfrm>
            <a:off x="4876800" y="3345359"/>
            <a:ext cx="2590800" cy="1231106"/>
            <a:chOff x="5943600" y="3188494"/>
            <a:chExt cx="2590800" cy="1231106"/>
          </a:xfrm>
        </p:grpSpPr>
        <p:grpSp>
          <p:nvGrpSpPr>
            <p:cNvPr id="11" name="Group 114"/>
            <p:cNvGrpSpPr/>
            <p:nvPr/>
          </p:nvGrpSpPr>
          <p:grpSpPr>
            <a:xfrm>
              <a:off x="5943600" y="3886200"/>
              <a:ext cx="1752600" cy="533400"/>
              <a:chOff x="5791200" y="3886200"/>
              <a:chExt cx="1752600" cy="45720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5791200" y="3886200"/>
                <a:ext cx="533400" cy="45720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6324600" y="3886200"/>
                <a:ext cx="12192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6096000" y="3188494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ln>
                    <a:solidFill>
                      <a:srgbClr val="A20078"/>
                    </a:solidFill>
                  </a:ln>
                  <a:solidFill>
                    <a:srgbClr val="00FFFA"/>
                  </a:solidFill>
                  <a:latin typeface="Sylfaen" pitchFamily="18" charset="0"/>
                </a:rPr>
                <a:t>y=</a:t>
              </a:r>
              <a:r>
                <a:rPr lang="en-CA" sz="3200" b="1" dirty="0" err="1" smtClean="0">
                  <a:ln>
                    <a:solidFill>
                      <a:srgbClr val="A20078"/>
                    </a:solidFill>
                  </a:ln>
                  <a:solidFill>
                    <a:srgbClr val="00FFFA"/>
                  </a:solidFill>
                  <a:latin typeface="Sylfaen" pitchFamily="18" charset="0"/>
                </a:rPr>
                <a:t>cos</a:t>
              </a:r>
              <a:r>
                <a:rPr lang="en-CA" sz="3200" b="1" dirty="0" smtClean="0">
                  <a:ln>
                    <a:solidFill>
                      <a:srgbClr val="A20078"/>
                    </a:solidFill>
                  </a:ln>
                  <a:solidFill>
                    <a:srgbClr val="00FFFA"/>
                  </a:solidFill>
                  <a:latin typeface="Sylfaen" pitchFamily="18" charset="0"/>
                </a:rPr>
                <a:t> x</a:t>
              </a:r>
              <a:r>
                <a:rPr lang="en-C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>
          <a:xfrm flipH="1">
            <a:off x="4572000" y="4500000"/>
            <a:ext cx="990600" cy="0"/>
          </a:xfrm>
          <a:prstGeom prst="line">
            <a:avLst/>
          </a:prstGeom>
          <a:ln w="444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8751E-6 L -0.10833 0.00138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2" grpId="0"/>
      <p:bldP spid="91" grpId="0"/>
      <p:bldP spid="95" grpId="0"/>
      <p:bldP spid="96" grpId="0"/>
      <p:bldP spid="97" grpId="0"/>
      <p:bldP spid="98" grpId="0"/>
      <p:bldP spid="99" grpId="0"/>
      <p:bldP spid="101" grpId="0"/>
      <p:bldP spid="102" grpId="0"/>
      <p:bldP spid="104" grpId="0" animBg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00" y="108000"/>
            <a:ext cx="8892000" cy="6660000"/>
          </a:xfrm>
          <a:prstGeom prst="rect">
            <a:avLst/>
          </a:prstGeom>
          <a:solidFill>
            <a:srgbClr val="F9FCFD"/>
          </a:solidFill>
          <a:ln w="76200" cmpd="thickThin">
            <a:solidFill>
              <a:srgbClr val="009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589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err="1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Օգտվելով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FF43C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000" b="1" dirty="0" err="1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գրաֆիկից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՝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4000" b="1" dirty="0">
              <a:ln>
                <a:solidFill>
                  <a:srgbClr val="A40079"/>
                </a:solidFill>
              </a:ln>
              <a:solidFill>
                <a:srgbClr val="00FCF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55298" name="Picture 2" descr="C:\Users\naira\Desktop\sinus\0203020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018" t="2244" r="1275" b="1262"/>
          <a:stretch>
            <a:fillRect/>
          </a:stretch>
        </p:blipFill>
        <p:spPr bwMode="auto">
          <a:xfrm>
            <a:off x="1143000" y="3048000"/>
            <a:ext cx="7315200" cy="327660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09600" y="11502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200" b="1" dirty="0" err="1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թվարկենք</a:t>
            </a:r>
            <a:r>
              <a:rPr lang="en-CA" sz="4200" b="1" dirty="0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y= </a:t>
            </a:r>
            <a:r>
              <a:rPr lang="en-CA" sz="4800" b="1" dirty="0" err="1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cos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x  </a:t>
            </a:r>
            <a:r>
              <a:rPr lang="en-CA" sz="4000" b="1" dirty="0" err="1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ֆունկցիայի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20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4400" b="1" dirty="0">
              <a:ln>
                <a:solidFill>
                  <a:srgbClr val="A40079"/>
                </a:solidFill>
              </a:ln>
              <a:solidFill>
                <a:srgbClr val="00FCF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0353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err="1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հատկությունները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: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4000" b="1" dirty="0">
              <a:ln>
                <a:solidFill>
                  <a:srgbClr val="A40079"/>
                </a:solidFill>
              </a:ln>
              <a:solidFill>
                <a:srgbClr val="00FCF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8000" y="108000"/>
            <a:ext cx="8928000" cy="6660000"/>
          </a:xfrm>
          <a:prstGeom prst="rect">
            <a:avLst/>
          </a:prstGeom>
          <a:solidFill>
            <a:srgbClr val="F9FCFD"/>
          </a:solidFill>
          <a:ln w="69850" cmpd="thickThin">
            <a:solidFill>
              <a:srgbClr val="FF2F9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TextBox 79"/>
          <p:cNvSpPr txBox="1"/>
          <p:nvPr/>
        </p:nvSpPr>
        <p:spPr>
          <a:xfrm>
            <a:off x="762000" y="57984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ylfaen" pitchFamily="18" charset="0"/>
              </a:rPr>
              <a:t>(</a:t>
            </a:r>
            <a:r>
              <a:rPr lang="en-CA" sz="2400" dirty="0" err="1" smtClean="0">
                <a:latin typeface="Sylfaen" pitchFamily="18" charset="0"/>
              </a:rPr>
              <a:t>գրաֆիկը</a:t>
            </a:r>
            <a:r>
              <a:rPr lang="en-CA" sz="2400" dirty="0" smtClean="0">
                <a:latin typeface="Sylfaen" pitchFamily="18" charset="0"/>
              </a:rPr>
              <a:t>  </a:t>
            </a:r>
            <a:r>
              <a:rPr lang="en-CA" sz="2400" dirty="0" err="1" smtClean="0">
                <a:latin typeface="Sylfaen" pitchFamily="18" charset="0"/>
              </a:rPr>
              <a:t>համաչափ</a:t>
            </a:r>
            <a:r>
              <a:rPr lang="en-CA" sz="2400" dirty="0" smtClean="0">
                <a:latin typeface="Sylfaen" pitchFamily="18" charset="0"/>
              </a:rPr>
              <a:t>  է  </a:t>
            </a:r>
            <a:r>
              <a:rPr lang="en-CA" sz="2400" b="1" i="1" dirty="0" smtClean="0">
                <a:ln>
                  <a:solidFill>
                    <a:srgbClr val="F20079"/>
                  </a:solidFill>
                </a:ln>
                <a:solidFill>
                  <a:srgbClr val="F20079"/>
                </a:solidFill>
                <a:latin typeface="Sylfaen" pitchFamily="18" charset="0"/>
              </a:rPr>
              <a:t>OY</a:t>
            </a:r>
            <a:r>
              <a:rPr lang="en-CA" sz="2400" dirty="0" smtClean="0">
                <a:solidFill>
                  <a:srgbClr val="00B050"/>
                </a:solidFill>
                <a:latin typeface="Sylfaen" pitchFamily="18" charset="0"/>
              </a:rPr>
              <a:t>  </a:t>
            </a:r>
            <a:r>
              <a:rPr lang="en-CA" sz="2400" dirty="0" err="1" smtClean="0">
                <a:latin typeface="Sylfaen" pitchFamily="18" charset="0"/>
              </a:rPr>
              <a:t>առանցքի</a:t>
            </a:r>
            <a:r>
              <a:rPr lang="en-CA" sz="2400" dirty="0" smtClean="0">
                <a:latin typeface="Sylfaen" pitchFamily="18" charset="0"/>
              </a:rPr>
              <a:t>  </a:t>
            </a:r>
            <a:r>
              <a:rPr lang="en-CA" sz="2400" dirty="0" err="1" smtClean="0">
                <a:latin typeface="Sylfaen" pitchFamily="18" charset="0"/>
              </a:rPr>
              <a:t>նկատմամբ</a:t>
            </a:r>
            <a:r>
              <a:rPr lang="en-CA" sz="2400" dirty="0" smtClean="0">
                <a:latin typeface="Sylfaen" pitchFamily="18" charset="0"/>
              </a:rPr>
              <a:t>)</a:t>
            </a:r>
            <a:endParaRPr lang="en-CA" sz="2000" dirty="0">
              <a:latin typeface="Sylfae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76200" y="990600"/>
            <a:ext cx="9296400" cy="1219200"/>
          </a:xfrm>
          <a:prstGeom prst="rect">
            <a:avLst/>
          </a:prstGeom>
          <a:solidFill>
            <a:srgbClr val="C8009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590800" y="224135"/>
            <a:ext cx="12344400" cy="2438400"/>
            <a:chOff x="-2590800" y="3424535"/>
            <a:chExt cx="12344400" cy="2438400"/>
          </a:xfrm>
        </p:grpSpPr>
        <p:sp>
          <p:nvSpPr>
            <p:cNvPr id="4" name="Oval 3"/>
            <p:cNvSpPr/>
            <p:nvPr/>
          </p:nvSpPr>
          <p:spPr>
            <a:xfrm>
              <a:off x="7668000" y="473913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-2590800" y="3424535"/>
              <a:ext cx="12344400" cy="2438400"/>
              <a:chOff x="-2590800" y="3581400"/>
              <a:chExt cx="12344400" cy="2438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686800" y="4343400"/>
                <a:ext cx="0" cy="612000"/>
              </a:xfrm>
              <a:prstGeom prst="line">
                <a:avLst/>
              </a:prstGeom>
              <a:ln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" name="Object 12"/>
              <p:cNvGraphicFramePr>
                <a:graphicFrameLocks noChangeAspect="1"/>
              </p:cNvGraphicFramePr>
              <p:nvPr/>
            </p:nvGraphicFramePr>
            <p:xfrm>
              <a:off x="4402137" y="4027487"/>
              <a:ext cx="169863" cy="315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92" name="Equation" r:id="rId3" imgW="88560" imgH="164880" progId="">
                      <p:embed/>
                    </p:oleObj>
                  </mc:Choice>
                  <mc:Fallback>
                    <p:oleObj name="Equation" r:id="rId3" imgW="88560" imgH="16488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2137" y="4027487"/>
                            <a:ext cx="169863" cy="3159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13"/>
              <p:cNvGraphicFramePr>
                <a:graphicFrameLocks noChangeAspect="1"/>
              </p:cNvGraphicFramePr>
              <p:nvPr/>
            </p:nvGraphicFramePr>
            <p:xfrm>
              <a:off x="4194175" y="5562600"/>
              <a:ext cx="377825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93" name="Equation" r:id="rId5" imgW="203040" imgH="164880" progId="">
                      <p:embed/>
                    </p:oleObj>
                  </mc:Choice>
                  <mc:Fallback>
                    <p:oleObj name="Equation" r:id="rId5" imgW="203040" imgH="16488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4175" y="5562600"/>
                            <a:ext cx="377825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76"/>
              <p:cNvGrpSpPr/>
              <p:nvPr/>
            </p:nvGrpSpPr>
            <p:grpSpPr>
              <a:xfrm>
                <a:off x="-2590800" y="3581400"/>
                <a:ext cx="12344400" cy="2438400"/>
                <a:chOff x="-2590800" y="3581400"/>
                <a:chExt cx="12344400" cy="2438400"/>
              </a:xfrm>
            </p:grpSpPr>
            <p:grpSp>
              <p:nvGrpSpPr>
                <p:cNvPr id="10" name="Group 75"/>
                <p:cNvGrpSpPr/>
                <p:nvPr/>
              </p:nvGrpSpPr>
              <p:grpSpPr>
                <a:xfrm>
                  <a:off x="144463" y="3581400"/>
                  <a:ext cx="8888907" cy="2438400"/>
                  <a:chOff x="144463" y="3576935"/>
                  <a:chExt cx="8888907" cy="2438400"/>
                </a:xfrm>
              </p:grpSpPr>
              <p:grpSp>
                <p:nvGrpSpPr>
                  <p:cNvPr id="23" name="Group 15"/>
                  <p:cNvGrpSpPr/>
                  <p:nvPr/>
                </p:nvGrpSpPr>
                <p:grpSpPr>
                  <a:xfrm>
                    <a:off x="152400" y="3576935"/>
                    <a:ext cx="8880970" cy="2438400"/>
                    <a:chOff x="-1143000" y="3352800"/>
                    <a:chExt cx="8880970" cy="2438400"/>
                  </a:xfrm>
                </p:grpSpPr>
                <p:grpSp>
                  <p:nvGrpSpPr>
                    <p:cNvPr id="36" name="Group 25"/>
                    <p:cNvGrpSpPr/>
                    <p:nvPr/>
                  </p:nvGrpSpPr>
                  <p:grpSpPr>
                    <a:xfrm>
                      <a:off x="-1143000" y="3352800"/>
                      <a:ext cx="8880970" cy="2438400"/>
                      <a:chOff x="-1143000" y="3352800"/>
                      <a:chExt cx="8880970" cy="2438400"/>
                    </a:xfrm>
                  </p:grpSpPr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276600" y="3509665"/>
                        <a:ext cx="0" cy="228153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flipH="1" flipV="1">
                        <a:off x="-1143000" y="4724401"/>
                        <a:ext cx="8784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7391400" y="4652665"/>
                        <a:ext cx="346570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600" dirty="0" smtClean="0">
                            <a:latin typeface="Sylfaen" pitchFamily="18" charset="0"/>
                          </a:rPr>
                          <a:t>x</a:t>
                        </a:r>
                        <a:endParaRPr lang="en-CA" sz="2600" dirty="0">
                          <a:latin typeface="Sylfaen" pitchFamily="18" charset="0"/>
                        </a:endParaRPr>
                      </a:p>
                    </p:txBody>
                  </p:sp>
                  <p:sp>
                    <p:nvSpPr>
                      <p:cNvPr id="41" name="TextBox 21"/>
                      <p:cNvSpPr txBox="1"/>
                      <p:nvPr/>
                    </p:nvSpPr>
                    <p:spPr>
                      <a:xfrm>
                        <a:off x="2905986" y="3352800"/>
                        <a:ext cx="34336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400" dirty="0" smtClean="0">
                            <a:latin typeface="Sylfaen" pitchFamily="18" charset="0"/>
                          </a:rPr>
                          <a:t>y</a:t>
                        </a:r>
                        <a:endParaRPr lang="en-CA" sz="2400" dirty="0">
                          <a:latin typeface="Sylfaen" pitchFamily="18" charset="0"/>
                        </a:endParaRPr>
                      </a:p>
                    </p:txBody>
                  </p:sp>
                </p:grpSp>
                <p:sp>
                  <p:nvSpPr>
                    <p:cNvPr id="37" name="TextBox 17"/>
                    <p:cNvSpPr txBox="1"/>
                    <p:nvPr/>
                  </p:nvSpPr>
                  <p:spPr>
                    <a:xfrm>
                      <a:off x="3240600" y="4572000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A" sz="2800" dirty="0" smtClean="0">
                          <a:latin typeface="Sylfaen" pitchFamily="18" charset="0"/>
                        </a:rPr>
                        <a:t>o</a:t>
                      </a:r>
                      <a:endParaRPr lang="en-CA" sz="2800" dirty="0">
                        <a:latin typeface="Sylfaen" pitchFamily="18" charset="0"/>
                      </a:endParaRPr>
                    </a:p>
                  </p:txBody>
                </p:sp>
              </p:grp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28600" y="4338935"/>
                    <a:ext cx="8686800" cy="0"/>
                  </a:xfrm>
                  <a:prstGeom prst="line">
                    <a:avLst/>
                  </a:prstGeom>
                  <a:ln w="19050">
                    <a:solidFill>
                      <a:srgbClr val="009E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28600" y="5558135"/>
                    <a:ext cx="8671800" cy="0"/>
                  </a:xfrm>
                  <a:prstGeom prst="line">
                    <a:avLst/>
                  </a:prstGeom>
                  <a:ln w="19050">
                    <a:solidFill>
                      <a:srgbClr val="009E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467600" y="3943290"/>
                    <a:ext cx="1143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2000" b="1" dirty="0" smtClean="0">
                        <a:solidFill>
                          <a:srgbClr val="F60064"/>
                        </a:solidFill>
                        <a:latin typeface="Sylfaen" pitchFamily="18" charset="0"/>
                      </a:rPr>
                      <a:t>y = 1</a:t>
                    </a:r>
                    <a:endParaRPr lang="en-CA" sz="2000" b="1" dirty="0">
                      <a:solidFill>
                        <a:srgbClr val="F60064"/>
                      </a:solidFill>
                      <a:latin typeface="Sylfaen" pitchFamily="18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543800" y="5543490"/>
                    <a:ext cx="1143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2000" b="1" dirty="0" smtClean="0">
                        <a:solidFill>
                          <a:srgbClr val="F60064"/>
                        </a:solidFill>
                        <a:latin typeface="Sylfaen" pitchFamily="18" charset="0"/>
                      </a:rPr>
                      <a:t>y = -1</a:t>
                    </a:r>
                    <a:endParaRPr lang="en-CA" sz="2000" b="1" dirty="0">
                      <a:solidFill>
                        <a:srgbClr val="F60064"/>
                      </a:solidFill>
                      <a:latin typeface="Sylfaen" pitchFamily="18" charset="0"/>
                    </a:endParaRPr>
                  </a:p>
                </p:txBody>
              </p:sp>
              <p:graphicFrame>
                <p:nvGraphicFramePr>
                  <p:cNvPr id="28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133600" y="5037138"/>
                  <a:ext cx="471488" cy="2603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294" name="Equation" r:id="rId7" imgW="253800" imgH="139680" progId="">
                          <p:embed/>
                        </p:oleObj>
                      </mc:Choice>
                      <mc:Fallback>
                        <p:oleObj name="Equation" r:id="rId7" imgW="253800" imgH="139680" progId="">
                          <p:embed/>
                          <p:pic>
                            <p:nvPicPr>
                              <p:cNvPr id="0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33600" y="5037138"/>
                                <a:ext cx="471488" cy="2603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6599237" y="4619625"/>
                  <a:ext cx="258763" cy="2571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295" name="Equation" r:id="rId9" imgW="139680" imgH="139680" progId="">
                          <p:embed/>
                        </p:oleObj>
                      </mc:Choice>
                      <mc:Fallback>
                        <p:oleObj name="Equation" r:id="rId9" imgW="139680" imgH="139680" progId="">
                          <p:embed/>
                          <p:pic>
                            <p:nvPicPr>
                              <p:cNvPr id="0" name="Picture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99237" y="4619625"/>
                                <a:ext cx="258763" cy="2571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5510212" y="4953000"/>
                  <a:ext cx="280988" cy="609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296" name="Equation" r:id="rId11" imgW="164880" imgH="393480" progId="">
                          <p:embed/>
                        </p:oleObj>
                      </mc:Choice>
                      <mc:Fallback>
                        <p:oleObj name="Equation" r:id="rId11" imgW="164880" imgH="393480" progId="">
                          <p:embed/>
                          <p:pic>
                            <p:nvPicPr>
                              <p:cNvPr id="0" name="Picture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10212" y="4953000"/>
                                <a:ext cx="280988" cy="6096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3276600" y="4276725"/>
                  <a:ext cx="47942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297" name="Equation" r:id="rId13" imgW="279360" imgH="393480" progId="">
                          <p:embed/>
                        </p:oleObj>
                      </mc:Choice>
                      <mc:Fallback>
                        <p:oleObj name="Equation" r:id="rId13" imgW="279360" imgH="393480" progId="">
                          <p:embed/>
                          <p:pic>
                            <p:nvPicPr>
                              <p:cNvPr id="0" name="Picture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76600" y="4276725"/>
                                <a:ext cx="47942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012825" y="4953000"/>
                  <a:ext cx="58737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298" name="Equation" r:id="rId15" imgW="342720" imgH="393480" progId="">
                          <p:embed/>
                        </p:oleObj>
                      </mc:Choice>
                      <mc:Fallback>
                        <p:oleObj name="Equation" r:id="rId15" imgW="342720" imgH="393480" progId="">
                          <p:embed/>
                          <p:pic>
                            <p:nvPicPr>
                              <p:cNvPr id="0" name="Picture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2825" y="4953000"/>
                                <a:ext cx="58737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3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7510462" y="4343399"/>
                  <a:ext cx="414338" cy="60960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299" name="Equation" r:id="rId17" imgW="241200" imgH="393480" progId="">
                          <p:embed/>
                        </p:oleObj>
                      </mc:Choice>
                      <mc:Fallback>
                        <p:oleObj name="Equation" r:id="rId17" imgW="241200" imgH="393480" progId="">
                          <p:embed/>
                          <p:pic>
                            <p:nvPicPr>
                              <p:cNvPr id="0" name="Picture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10462" y="4343399"/>
                                <a:ext cx="414338" cy="60960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4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144463" y="4953000"/>
                  <a:ext cx="465137" cy="28508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300" name="Equation" r:id="rId19" imgW="330120" imgH="177480" progId="">
                          <p:embed/>
                        </p:oleObj>
                      </mc:Choice>
                      <mc:Fallback>
                        <p:oleObj name="Equation" r:id="rId19" imgW="330120" imgH="177480" progId="">
                          <p:embed/>
                          <p:pic>
                            <p:nvPicPr>
                              <p:cNvPr id="0" name="Picture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463" y="4953000"/>
                                <a:ext cx="465137" cy="28508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8382000" y="4591050"/>
                  <a:ext cx="322263" cy="285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2301" name="Equation" r:id="rId21" imgW="228600" imgH="177480" progId="">
                          <p:embed/>
                        </p:oleObj>
                      </mc:Choice>
                      <mc:Fallback>
                        <p:oleObj name="Equation" r:id="rId21" imgW="228600" imgH="177480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82000" y="4591050"/>
                                <a:ext cx="322263" cy="2857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1" name="Group 87"/>
                <p:cNvGrpSpPr/>
                <p:nvPr/>
              </p:nvGrpSpPr>
              <p:grpSpPr>
                <a:xfrm>
                  <a:off x="-2590800" y="4343400"/>
                  <a:ext cx="12344400" cy="1201187"/>
                  <a:chOff x="-1600200" y="4339200"/>
                  <a:chExt cx="12344400" cy="1201187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35814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5626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76962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4478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Oval 15"/>
                  <p:cNvSpPr/>
                  <p:nvPr/>
                </p:nvSpPr>
                <p:spPr>
                  <a:xfrm>
                    <a:off x="4536000" y="4914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484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588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grpSp>
                <p:nvGrpSpPr>
                  <p:cNvPr id="19" name="Group 57"/>
                  <p:cNvGrpSpPr/>
                  <p:nvPr/>
                </p:nvGrpSpPr>
                <p:grpSpPr>
                  <a:xfrm>
                    <a:off x="-1600200" y="4339200"/>
                    <a:ext cx="12344400" cy="1201187"/>
                    <a:chOff x="-1600200" y="6091800"/>
                    <a:chExt cx="12344400" cy="1201187"/>
                  </a:xfrm>
                </p:grpSpPr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2514600" y="6096001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444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629400" y="6091800"/>
                      <a:ext cx="4114800" cy="1201187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  <a:gd name="connsiteX0" fmla="*/ 0 w 6131169"/>
                        <a:gd name="connsiteY0" fmla="*/ 1033500 h 2083399"/>
                        <a:gd name="connsiteX1" fmla="*/ 1589562 w 6131169"/>
                        <a:gd name="connsiteY1" fmla="*/ 2078215 h 2083399"/>
                        <a:gd name="connsiteX2" fmla="*/ 3065585 w 6131169"/>
                        <a:gd name="connsiteY2" fmla="*/ 1064606 h 2083399"/>
                        <a:gd name="connsiteX3" fmla="*/ 4541607 w 6131169"/>
                        <a:gd name="connsiteY3" fmla="*/ 7285 h 2083399"/>
                        <a:gd name="connsiteX4" fmla="*/ 6131169 w 6131169"/>
                        <a:gd name="connsiteY4" fmla="*/ 1020895 h 2083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83399">
                          <a:moveTo>
                            <a:pt x="0" y="1033500"/>
                          </a:moveTo>
                          <a:cubicBezTo>
                            <a:pt x="475957" y="1505940"/>
                            <a:pt x="1078631" y="2073031"/>
                            <a:pt x="1589562" y="2078215"/>
                          </a:cubicBezTo>
                          <a:cubicBezTo>
                            <a:pt x="2100493" y="2083399"/>
                            <a:pt x="2601351" y="1510083"/>
                            <a:pt x="3065585" y="1064606"/>
                          </a:cubicBezTo>
                          <a:cubicBezTo>
                            <a:pt x="3520441" y="628507"/>
                            <a:pt x="4030676" y="14570"/>
                            <a:pt x="4541607" y="7285"/>
                          </a:cubicBezTo>
                          <a:cubicBezTo>
                            <a:pt x="5052538" y="0"/>
                            <a:pt x="5371514" y="349162"/>
                            <a:pt x="6131169" y="1020895"/>
                          </a:cubicBezTo>
                        </a:path>
                      </a:pathLst>
                    </a:custGeom>
                    <a:ln w="444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-1600200" y="6096000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444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</p:grpSp>
          </p:grpSp>
        </p:grpSp>
      </p:grpSp>
      <p:grpSp>
        <p:nvGrpSpPr>
          <p:cNvPr id="42" name="Group 10"/>
          <p:cNvGrpSpPr/>
          <p:nvPr/>
        </p:nvGrpSpPr>
        <p:grpSpPr>
          <a:xfrm>
            <a:off x="228600" y="2667000"/>
            <a:ext cx="797788" cy="814520"/>
            <a:chOff x="381000" y="1309746"/>
            <a:chExt cx="797788" cy="657108"/>
          </a:xfrm>
        </p:grpSpPr>
        <p:grpSp>
          <p:nvGrpSpPr>
            <p:cNvPr id="43" name="Group 7"/>
            <p:cNvGrpSpPr/>
            <p:nvPr/>
          </p:nvGrpSpPr>
          <p:grpSpPr>
            <a:xfrm>
              <a:off x="381000" y="1309746"/>
              <a:ext cx="533401" cy="657108"/>
              <a:chOff x="1239466" y="3406594"/>
              <a:chExt cx="2547449" cy="3139516"/>
            </a:xfrm>
          </p:grpSpPr>
          <p:pic>
            <p:nvPicPr>
              <p:cNvPr id="45" name="Picture 3" descr="C:\Users\naira\Desktop\My documents\mat-nkar\parallelopiped\0_87f65_684f3f6_M.png"/>
              <p:cNvPicPr>
                <a:picLocks noChangeAspect="1" noChangeArrowheads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 bwMode="auto">
              <a:xfrm rot="2423958" flipV="1">
                <a:off x="1239466" y="3471576"/>
                <a:ext cx="1977665" cy="2128143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C:\Users\naira\Desktop\My documents\mat-nkar\parallelopiped\0_87f65_684f3f6_M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 bwMode="auto">
              <a:xfrm flipH="1">
                <a:off x="1433223" y="3406594"/>
                <a:ext cx="2353692" cy="3139516"/>
              </a:xfrm>
              <a:prstGeom prst="rect">
                <a:avLst/>
              </a:prstGeom>
              <a:noFill/>
            </p:spPr>
          </p:pic>
        </p:grpSp>
        <p:pic>
          <p:nvPicPr>
            <p:cNvPr id="44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685800" y="1676400"/>
              <a:ext cx="492988" cy="236510"/>
            </a:xfrm>
            <a:prstGeom prst="rect">
              <a:avLst/>
            </a:prstGeom>
            <a:noFill/>
          </p:spPr>
        </p:pic>
      </p:grpSp>
      <p:sp>
        <p:nvSpPr>
          <p:cNvPr id="47" name="TextBox 46"/>
          <p:cNvSpPr txBox="1"/>
          <p:nvPr/>
        </p:nvSpPr>
        <p:spPr>
          <a:xfrm>
            <a:off x="914400" y="280505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err="1" smtClean="0">
                <a:latin typeface="Sylfaen" pitchFamily="18" charset="0"/>
              </a:rPr>
              <a:t>Որոշման</a:t>
            </a:r>
            <a:r>
              <a:rPr lang="en-CA" sz="3600" i="1" dirty="0" smtClean="0">
                <a:latin typeface="Sylfaen" pitchFamily="18" charset="0"/>
              </a:rPr>
              <a:t>  </a:t>
            </a:r>
            <a:r>
              <a:rPr lang="en-CA" sz="3600" i="1" dirty="0" err="1" smtClean="0">
                <a:latin typeface="Sylfaen" pitchFamily="18" charset="0"/>
              </a:rPr>
              <a:t>տիրույթը</a:t>
            </a:r>
            <a:r>
              <a:rPr lang="en-CA" sz="3600" dirty="0" smtClean="0">
                <a:latin typeface="Sylfaen" pitchFamily="18" charset="0"/>
              </a:rPr>
              <a:t>՝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4400" y="3643254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err="1" smtClean="0">
                <a:latin typeface="Sylfaen" pitchFamily="18" charset="0"/>
              </a:rPr>
              <a:t>արժեքների</a:t>
            </a:r>
            <a:r>
              <a:rPr lang="en-CA" sz="3600" i="1" dirty="0" smtClean="0">
                <a:latin typeface="Sylfaen" pitchFamily="18" charset="0"/>
              </a:rPr>
              <a:t>  </a:t>
            </a:r>
            <a:r>
              <a:rPr lang="en-CA" sz="3600" i="1" dirty="0" err="1" smtClean="0">
                <a:latin typeface="Sylfaen" pitchFamily="18" charset="0"/>
              </a:rPr>
              <a:t>բազմությունը</a:t>
            </a:r>
            <a:r>
              <a:rPr lang="en-CA" sz="3600" i="1" dirty="0" smtClean="0">
                <a:latin typeface="Sylfaen" pitchFamily="18" charset="0"/>
              </a:rPr>
              <a:t>՝</a:t>
            </a:r>
            <a:endParaRPr lang="en-CA" sz="3600" i="1" dirty="0">
              <a:latin typeface="Sylfae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4400" y="5181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i="1" dirty="0" err="1" smtClean="0">
                <a:latin typeface="Sylfaen" pitchFamily="18" charset="0"/>
              </a:rPr>
              <a:t>կոսինուսը</a:t>
            </a:r>
            <a:r>
              <a:rPr lang="en-CA" sz="3500" i="1" dirty="0" smtClean="0">
                <a:latin typeface="Sylfaen" pitchFamily="18" charset="0"/>
              </a:rPr>
              <a:t>  </a:t>
            </a:r>
            <a:r>
              <a:rPr lang="en-CA" sz="3500" b="1" i="1" u="heavy" dirty="0" err="1" smtClean="0">
                <a:uFill>
                  <a:solidFill>
                    <a:srgbClr val="FF2F97"/>
                  </a:solidFill>
                </a:uFill>
                <a:latin typeface="Sylfaen" pitchFamily="18" charset="0"/>
              </a:rPr>
              <a:t>զույգ</a:t>
            </a:r>
            <a:r>
              <a:rPr lang="en-CA" sz="3500" b="1" i="1" u="heavy" dirty="0" smtClean="0">
                <a:uFill>
                  <a:solidFill>
                    <a:srgbClr val="FF2F97"/>
                  </a:solidFill>
                </a:uFill>
                <a:latin typeface="Sylfaen" pitchFamily="18" charset="0"/>
              </a:rPr>
              <a:t> </a:t>
            </a:r>
            <a:r>
              <a:rPr lang="en-CA" sz="3500" i="1" dirty="0" smtClean="0">
                <a:latin typeface="Sylfaen" pitchFamily="18" charset="0"/>
              </a:rPr>
              <a:t> </a:t>
            </a:r>
            <a:r>
              <a:rPr lang="en-CA" sz="3600" dirty="0" smtClean="0">
                <a:latin typeface="Sylfaen" pitchFamily="18" charset="0"/>
              </a:rPr>
              <a:t>   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6800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i="1" dirty="0" err="1" smtClean="0">
                <a:latin typeface="Sylfaen" pitchFamily="18" charset="0"/>
              </a:rPr>
              <a:t>ֆունկցիա</a:t>
            </a:r>
            <a:r>
              <a:rPr lang="en-CA" sz="3500" i="1" dirty="0" smtClean="0">
                <a:latin typeface="Sylfaen" pitchFamily="18" charset="0"/>
              </a:rPr>
              <a:t>  է,</a:t>
            </a:r>
            <a:endParaRPr lang="en-CA" sz="3500" i="1" dirty="0">
              <a:latin typeface="Sylfae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8600" y="4953000"/>
            <a:ext cx="873988" cy="826793"/>
            <a:chOff x="304800" y="3200400"/>
            <a:chExt cx="873988" cy="826793"/>
          </a:xfrm>
        </p:grpSpPr>
        <p:pic>
          <p:nvPicPr>
            <p:cNvPr id="52" name="Picture 2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304800" y="3200400"/>
              <a:ext cx="508000" cy="826793"/>
            </a:xfrm>
            <a:prstGeom prst="rect">
              <a:avLst/>
            </a:prstGeom>
            <a:noFill/>
          </p:spPr>
        </p:pic>
        <p:pic>
          <p:nvPicPr>
            <p:cNvPr id="53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685800" y="3657600"/>
              <a:ext cx="492988" cy="297984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5105400" y="5221069"/>
            <a:ext cx="4038600" cy="646331"/>
            <a:chOff x="4876800" y="4078069"/>
            <a:chExt cx="4038600" cy="646331"/>
          </a:xfrm>
        </p:grpSpPr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4876800" y="4102100"/>
            <a:ext cx="585107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02" name="Equation" r:id="rId28" imgW="228600" imgH="177480" progId="">
                    <p:embed/>
                  </p:oleObj>
                </mc:Choice>
                <mc:Fallback>
                  <p:oleObj name="Equation" r:id="rId28" imgW="228600" imgH="17748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4102100"/>
                          <a:ext cx="585107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5410200" y="4078069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Sylfaen" pitchFamily="18" charset="0"/>
                </a:rPr>
                <a:t>-</a:t>
              </a:r>
              <a:r>
                <a:rPr lang="en-CA" sz="3500" b="1" i="1" dirty="0" err="1" smtClean="0">
                  <a:latin typeface="Sylfaen" pitchFamily="18" charset="0"/>
                </a:rPr>
                <a:t>պարբերական</a:t>
              </a:r>
              <a:r>
                <a:rPr lang="en-CA" sz="3500" b="1" i="1" dirty="0" smtClean="0">
                  <a:latin typeface="Sylfaen" pitchFamily="18" charset="0"/>
                </a:rPr>
                <a:t> </a:t>
              </a:r>
              <a:r>
                <a:rPr lang="en-CA" sz="3600" b="1" dirty="0" smtClean="0">
                  <a:latin typeface="Sylfaen" pitchFamily="18" charset="0"/>
                </a:rPr>
                <a:t> </a:t>
              </a:r>
              <a:endParaRPr lang="en-CA" sz="3600" b="1" dirty="0">
                <a:latin typeface="Sylfae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76800" y="4590000"/>
              <a:ext cx="3888000" cy="0"/>
            </a:xfrm>
            <a:prstGeom prst="line">
              <a:avLst/>
            </a:prstGeom>
            <a:ln w="28575">
              <a:solidFill>
                <a:srgbClr val="FF2F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562600" y="2765585"/>
            <a:ext cx="3057525" cy="819150"/>
          </a:xfrm>
          <a:prstGeom prst="rect">
            <a:avLst/>
          </a:prstGeom>
          <a:noFill/>
        </p:spPr>
      </p:pic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4" name="TextBox 63"/>
          <p:cNvSpPr txBox="1"/>
          <p:nvPr/>
        </p:nvSpPr>
        <p:spPr>
          <a:xfrm>
            <a:off x="8534400" y="28588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10600" y="4495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190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67600" y="590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F60064"/>
                </a:solidFill>
                <a:latin typeface="Sylfaen" pitchFamily="18" charset="0"/>
              </a:rPr>
              <a:t>y = 1</a:t>
            </a:r>
            <a:endParaRPr lang="en-CA" sz="2000" b="1" dirty="0">
              <a:solidFill>
                <a:srgbClr val="F60064"/>
              </a:solidFill>
              <a:latin typeface="Sylfae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28600" y="2209800"/>
            <a:ext cx="8686800" cy="0"/>
          </a:xfrm>
          <a:prstGeom prst="line">
            <a:avLst/>
          </a:prstGeom>
          <a:ln w="1905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543800" y="2190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F60064"/>
                </a:solidFill>
                <a:latin typeface="Sylfaen" pitchFamily="18" charset="0"/>
              </a:rPr>
              <a:t>y = -1</a:t>
            </a:r>
            <a:endParaRPr lang="en-CA" sz="2000" b="1" dirty="0">
              <a:solidFill>
                <a:srgbClr val="F60064"/>
              </a:solidFill>
              <a:latin typeface="Sylfaen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-381000" y="1600200"/>
            <a:ext cx="9317400" cy="0"/>
          </a:xfrm>
          <a:prstGeom prst="line">
            <a:avLst/>
          </a:prstGeom>
          <a:ln w="44450">
            <a:solidFill>
              <a:srgbClr val="F20079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eft Brace 74"/>
          <p:cNvSpPr/>
          <p:nvPr/>
        </p:nvSpPr>
        <p:spPr>
          <a:xfrm rot="5400000">
            <a:off x="2343150" y="-1314450"/>
            <a:ext cx="381000" cy="4076700"/>
          </a:xfrm>
          <a:prstGeom prst="leftBrace">
            <a:avLst>
              <a:gd name="adj1" fmla="val 38184"/>
              <a:gd name="adj2" fmla="val 50000"/>
            </a:avLst>
          </a:prstGeom>
          <a:ln w="22225">
            <a:solidFill>
              <a:srgbClr val="FF2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2244" name="Picture 20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1" y="105600"/>
            <a:ext cx="480739" cy="504000"/>
          </a:xfrm>
          <a:prstGeom prst="rect">
            <a:avLst/>
          </a:prstGeom>
          <a:noFill/>
        </p:spPr>
      </p:pic>
      <p:sp>
        <p:nvSpPr>
          <p:cNvPr id="81" name="Left Brace 80"/>
          <p:cNvSpPr/>
          <p:nvPr/>
        </p:nvSpPr>
        <p:spPr>
          <a:xfrm rot="16200000">
            <a:off x="4476750" y="361951"/>
            <a:ext cx="381000" cy="4076700"/>
          </a:xfrm>
          <a:prstGeom prst="leftBrace">
            <a:avLst>
              <a:gd name="adj1" fmla="val 38184"/>
              <a:gd name="adj2" fmla="val 47991"/>
            </a:avLst>
          </a:prstGeom>
          <a:ln w="22225">
            <a:solidFill>
              <a:srgbClr val="FF2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2" name="Picture 20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861" y="2590800"/>
            <a:ext cx="480739" cy="504000"/>
          </a:xfrm>
          <a:prstGeom prst="rect">
            <a:avLst/>
          </a:prstGeom>
          <a:noFill/>
        </p:spPr>
      </p:pic>
      <p:sp>
        <p:nvSpPr>
          <p:cNvPr id="84" name="Left Brace 83"/>
          <p:cNvSpPr/>
          <p:nvPr/>
        </p:nvSpPr>
        <p:spPr>
          <a:xfrm rot="5400000">
            <a:off x="6419850" y="-1314450"/>
            <a:ext cx="381000" cy="4076700"/>
          </a:xfrm>
          <a:prstGeom prst="leftBrace">
            <a:avLst>
              <a:gd name="adj1" fmla="val 38184"/>
              <a:gd name="adj2" fmla="val 50000"/>
            </a:avLst>
          </a:prstGeom>
          <a:ln w="22225">
            <a:solidFill>
              <a:srgbClr val="FF2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5" name="Picture 20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7261" y="105600"/>
            <a:ext cx="480739" cy="504000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>
          <a:xfrm>
            <a:off x="4572000" y="385465"/>
            <a:ext cx="0" cy="2281535"/>
          </a:xfrm>
          <a:prstGeom prst="line">
            <a:avLst/>
          </a:prstGeom>
          <a:ln w="44450">
            <a:solidFill>
              <a:srgbClr val="F20079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495800" y="5181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i="1" dirty="0" smtClean="0">
                <a:latin typeface="Sylfaen" pitchFamily="18" charset="0"/>
              </a:rPr>
              <a:t> </a:t>
            </a:r>
            <a:r>
              <a:rPr lang="en-CA" sz="3600" i="1" dirty="0" smtClean="0">
                <a:latin typeface="Sylfaen" pitchFamily="18" charset="0"/>
              </a:rPr>
              <a:t>և</a:t>
            </a:r>
            <a:r>
              <a:rPr lang="en-CA" sz="3600" dirty="0" smtClean="0">
                <a:latin typeface="Sylfaen" pitchFamily="18" charset="0"/>
              </a:rPr>
              <a:t>   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267200" y="4343400"/>
            <a:ext cx="4448175" cy="819150"/>
          </a:xfrm>
          <a:prstGeom prst="rect">
            <a:avLst/>
          </a:prstGeom>
          <a:noFill/>
        </p:spPr>
      </p:pic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"/>
                            </p:stCondLst>
                            <p:childTnLst>
                              <p:par>
                                <p:cTn id="9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000"/>
                            </p:stCondLst>
                            <p:childTnLst>
                              <p:par>
                                <p:cTn id="2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500"/>
                            </p:stCondLst>
                            <p:childTnLst>
                              <p:par>
                                <p:cTn id="2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0"/>
                            </p:stCondLst>
                            <p:childTnLst>
                              <p:par>
                                <p:cTn id="24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allAtOnce"/>
      <p:bldP spid="74" grpId="0" animBg="1"/>
      <p:bldP spid="74" grpId="1" animBg="1"/>
      <p:bldP spid="47" grpId="0"/>
      <p:bldP spid="48" grpId="0"/>
      <p:bldP spid="49" grpId="0"/>
      <p:bldP spid="50" grpId="0"/>
      <p:bldP spid="64" grpId="0"/>
      <p:bldP spid="65" grpId="0"/>
      <p:bldP spid="67" grpId="0"/>
      <p:bldP spid="67" grpId="2"/>
      <p:bldP spid="69" grpId="0"/>
      <p:bldP spid="69" grpId="2"/>
      <p:bldP spid="75" grpId="0" animBg="1"/>
      <p:bldP spid="75" grpId="1" animBg="1"/>
      <p:bldP spid="81" grpId="0" animBg="1"/>
      <p:bldP spid="81" grpId="1" animBg="1"/>
      <p:bldP spid="84" grpId="0" animBg="1"/>
      <p:bldP spid="84" grpId="1" animBg="1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8000" y="108000"/>
            <a:ext cx="8928000" cy="6660000"/>
          </a:xfrm>
          <a:prstGeom prst="rect">
            <a:avLst/>
          </a:prstGeom>
          <a:solidFill>
            <a:srgbClr val="F9FCFD"/>
          </a:solidFill>
          <a:ln w="69850" cmpd="thickThin">
            <a:solidFill>
              <a:srgbClr val="FF2F9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590800" y="152400"/>
            <a:ext cx="12344400" cy="2209800"/>
            <a:chOff x="-2590800" y="3424535"/>
            <a:chExt cx="12344400" cy="2209800"/>
          </a:xfrm>
        </p:grpSpPr>
        <p:sp>
          <p:nvSpPr>
            <p:cNvPr id="4" name="Oval 3"/>
            <p:cNvSpPr/>
            <p:nvPr/>
          </p:nvSpPr>
          <p:spPr>
            <a:xfrm>
              <a:off x="7668000" y="473913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-2590800" y="3424535"/>
              <a:ext cx="12344400" cy="2209800"/>
              <a:chOff x="-2590800" y="3581400"/>
              <a:chExt cx="12344400" cy="2209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686800" y="4343400"/>
                <a:ext cx="0" cy="612000"/>
              </a:xfrm>
              <a:prstGeom prst="line">
                <a:avLst/>
              </a:prstGeom>
              <a:ln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" name="Object 12"/>
              <p:cNvGraphicFramePr>
                <a:graphicFrameLocks noChangeAspect="1"/>
              </p:cNvGraphicFramePr>
              <p:nvPr/>
            </p:nvGraphicFramePr>
            <p:xfrm>
              <a:off x="4402137" y="4038600"/>
              <a:ext cx="169863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26" name="Equation" r:id="rId3" imgW="88560" imgH="164880" progId="">
                      <p:embed/>
                    </p:oleObj>
                  </mc:Choice>
                  <mc:Fallback>
                    <p:oleObj name="Equation" r:id="rId3" imgW="88560" imgH="16488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2137" y="4038600"/>
                            <a:ext cx="169863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13"/>
              <p:cNvGraphicFramePr>
                <a:graphicFrameLocks noChangeAspect="1"/>
              </p:cNvGraphicFramePr>
              <p:nvPr/>
            </p:nvGraphicFramePr>
            <p:xfrm>
              <a:off x="4194175" y="5562600"/>
              <a:ext cx="377825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27" name="Equation" r:id="rId5" imgW="203040" imgH="164880" progId="">
                      <p:embed/>
                    </p:oleObj>
                  </mc:Choice>
                  <mc:Fallback>
                    <p:oleObj name="Equation" r:id="rId5" imgW="203040" imgH="16488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4175" y="5562600"/>
                            <a:ext cx="377825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76"/>
              <p:cNvGrpSpPr/>
              <p:nvPr/>
            </p:nvGrpSpPr>
            <p:grpSpPr>
              <a:xfrm>
                <a:off x="-2590800" y="3581400"/>
                <a:ext cx="12344400" cy="2209800"/>
                <a:chOff x="-2590800" y="3581400"/>
                <a:chExt cx="12344400" cy="2209800"/>
              </a:xfrm>
            </p:grpSpPr>
            <p:grpSp>
              <p:nvGrpSpPr>
                <p:cNvPr id="10" name="Group 75"/>
                <p:cNvGrpSpPr/>
                <p:nvPr/>
              </p:nvGrpSpPr>
              <p:grpSpPr>
                <a:xfrm>
                  <a:off x="144463" y="3581400"/>
                  <a:ext cx="8888907" cy="2209800"/>
                  <a:chOff x="144463" y="3576935"/>
                  <a:chExt cx="8888907" cy="2209800"/>
                </a:xfrm>
              </p:grpSpPr>
              <p:grpSp>
                <p:nvGrpSpPr>
                  <p:cNvPr id="11" name="Group 15"/>
                  <p:cNvGrpSpPr/>
                  <p:nvPr/>
                </p:nvGrpSpPr>
                <p:grpSpPr>
                  <a:xfrm>
                    <a:off x="152400" y="3576935"/>
                    <a:ext cx="8880970" cy="2209800"/>
                    <a:chOff x="-1143000" y="3352800"/>
                    <a:chExt cx="8880970" cy="2209800"/>
                  </a:xfrm>
                </p:grpSpPr>
                <p:grpSp>
                  <p:nvGrpSpPr>
                    <p:cNvPr id="19" name="Group 25"/>
                    <p:cNvGrpSpPr/>
                    <p:nvPr/>
                  </p:nvGrpSpPr>
                  <p:grpSpPr>
                    <a:xfrm>
                      <a:off x="-1143000" y="3352800"/>
                      <a:ext cx="8880970" cy="2209800"/>
                      <a:chOff x="-1143000" y="3352800"/>
                      <a:chExt cx="8880970" cy="2209800"/>
                    </a:xfrm>
                  </p:grpSpPr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276600" y="3509665"/>
                        <a:ext cx="0" cy="205293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flipH="1" flipV="1">
                        <a:off x="-1143000" y="4724401"/>
                        <a:ext cx="8784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7391400" y="4652665"/>
                        <a:ext cx="346570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600" dirty="0" smtClean="0">
                            <a:latin typeface="Sylfaen" pitchFamily="18" charset="0"/>
                          </a:rPr>
                          <a:t>x</a:t>
                        </a:r>
                        <a:endParaRPr lang="en-CA" sz="2600" dirty="0">
                          <a:latin typeface="Sylfaen" pitchFamily="18" charset="0"/>
                        </a:endParaRPr>
                      </a:p>
                    </p:txBody>
                  </p:sp>
                  <p:sp>
                    <p:nvSpPr>
                      <p:cNvPr id="41" name="TextBox 21"/>
                      <p:cNvSpPr txBox="1"/>
                      <p:nvPr/>
                    </p:nvSpPr>
                    <p:spPr>
                      <a:xfrm>
                        <a:off x="2905986" y="3352800"/>
                        <a:ext cx="34336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400" dirty="0" smtClean="0">
                            <a:latin typeface="Sylfaen" pitchFamily="18" charset="0"/>
                          </a:rPr>
                          <a:t>y</a:t>
                        </a:r>
                        <a:endParaRPr lang="en-CA" sz="2400" dirty="0">
                          <a:latin typeface="Sylfaen" pitchFamily="18" charset="0"/>
                        </a:endParaRPr>
                      </a:p>
                    </p:txBody>
                  </p:sp>
                </p:grpSp>
                <p:sp>
                  <p:nvSpPr>
                    <p:cNvPr id="37" name="TextBox 17"/>
                    <p:cNvSpPr txBox="1"/>
                    <p:nvPr/>
                  </p:nvSpPr>
                  <p:spPr>
                    <a:xfrm>
                      <a:off x="3240600" y="4572000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A" sz="2800" dirty="0" smtClean="0">
                          <a:latin typeface="Sylfaen" pitchFamily="18" charset="0"/>
                        </a:rPr>
                        <a:t>o</a:t>
                      </a:r>
                      <a:endParaRPr lang="en-CA" sz="2800" dirty="0">
                        <a:latin typeface="Sylfaen" pitchFamily="18" charset="0"/>
                      </a:endParaRPr>
                    </a:p>
                  </p:txBody>
                </p:sp>
              </p:grpSp>
              <p:graphicFrame>
                <p:nvGraphicFramePr>
                  <p:cNvPr id="28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133600" y="5037138"/>
                  <a:ext cx="471488" cy="2603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28" name="Equation" r:id="rId7" imgW="253800" imgH="139680" progId="">
                          <p:embed/>
                        </p:oleObj>
                      </mc:Choice>
                      <mc:Fallback>
                        <p:oleObj name="Equation" r:id="rId7" imgW="253800" imgH="139680" progId="">
                          <p:embed/>
                          <p:pic>
                            <p:nvPicPr>
                              <p:cNvPr id="0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33600" y="5037138"/>
                                <a:ext cx="471488" cy="2603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6599237" y="4619625"/>
                  <a:ext cx="258763" cy="2571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29" name="Equation" r:id="rId9" imgW="139680" imgH="139680" progId="">
                          <p:embed/>
                        </p:oleObj>
                      </mc:Choice>
                      <mc:Fallback>
                        <p:oleObj name="Equation" r:id="rId9" imgW="139680" imgH="139680" progId="">
                          <p:embed/>
                          <p:pic>
                            <p:nvPicPr>
                              <p:cNvPr id="0" name="Picture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99237" y="4619625"/>
                                <a:ext cx="258763" cy="2571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5510212" y="4953000"/>
                  <a:ext cx="280988" cy="609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30" name="Equation" r:id="rId11" imgW="164880" imgH="393480" progId="">
                          <p:embed/>
                        </p:oleObj>
                      </mc:Choice>
                      <mc:Fallback>
                        <p:oleObj name="Equation" r:id="rId11" imgW="164880" imgH="393480" progId="">
                          <p:embed/>
                          <p:pic>
                            <p:nvPicPr>
                              <p:cNvPr id="0" name="Picture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10212" y="4953000"/>
                                <a:ext cx="280988" cy="6096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3276600" y="4276725"/>
                  <a:ext cx="47942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31" name="Equation" r:id="rId13" imgW="279360" imgH="393480" progId="">
                          <p:embed/>
                        </p:oleObj>
                      </mc:Choice>
                      <mc:Fallback>
                        <p:oleObj name="Equation" r:id="rId13" imgW="279360" imgH="393480" progId="">
                          <p:embed/>
                          <p:pic>
                            <p:nvPicPr>
                              <p:cNvPr id="0" name="Picture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76600" y="4276725"/>
                                <a:ext cx="47942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012825" y="4953000"/>
                  <a:ext cx="58737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32" name="Equation" r:id="rId15" imgW="342720" imgH="393480" progId="">
                          <p:embed/>
                        </p:oleObj>
                      </mc:Choice>
                      <mc:Fallback>
                        <p:oleObj name="Equation" r:id="rId15" imgW="342720" imgH="393480" progId="">
                          <p:embed/>
                          <p:pic>
                            <p:nvPicPr>
                              <p:cNvPr id="0" name="Picture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2825" y="4953000"/>
                                <a:ext cx="58737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3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7543800" y="4338935"/>
                  <a:ext cx="398463" cy="5508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33" name="Equation" r:id="rId17" imgW="241200" imgH="393480" progId="">
                          <p:embed/>
                        </p:oleObj>
                      </mc:Choice>
                      <mc:Fallback>
                        <p:oleObj name="Equation" r:id="rId17" imgW="241200" imgH="393480" progId="">
                          <p:embed/>
                          <p:pic>
                            <p:nvPicPr>
                              <p:cNvPr id="0" name="Picture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43800" y="4338935"/>
                                <a:ext cx="398463" cy="55086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4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144463" y="4953000"/>
                  <a:ext cx="465137" cy="28508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34" name="Equation" r:id="rId19" imgW="330120" imgH="177480" progId="">
                          <p:embed/>
                        </p:oleObj>
                      </mc:Choice>
                      <mc:Fallback>
                        <p:oleObj name="Equation" r:id="rId19" imgW="330120" imgH="177480" progId="">
                          <p:embed/>
                          <p:pic>
                            <p:nvPicPr>
                              <p:cNvPr id="0" name="Picture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463" y="4953000"/>
                                <a:ext cx="465137" cy="28508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8382000" y="4591050"/>
                  <a:ext cx="322263" cy="285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535" name="Equation" r:id="rId21" imgW="228600" imgH="177480" progId="">
                          <p:embed/>
                        </p:oleObj>
                      </mc:Choice>
                      <mc:Fallback>
                        <p:oleObj name="Equation" r:id="rId21" imgW="228600" imgH="177480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82000" y="4591050"/>
                                <a:ext cx="322263" cy="2857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3" name="Group 87"/>
                <p:cNvGrpSpPr/>
                <p:nvPr/>
              </p:nvGrpSpPr>
              <p:grpSpPr>
                <a:xfrm>
                  <a:off x="-2590800" y="4343400"/>
                  <a:ext cx="12344400" cy="1201187"/>
                  <a:chOff x="-1600200" y="4339200"/>
                  <a:chExt cx="12344400" cy="1201187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35814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5626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76962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4478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Oval 15"/>
                  <p:cNvSpPr/>
                  <p:nvPr/>
                </p:nvSpPr>
                <p:spPr>
                  <a:xfrm>
                    <a:off x="4536000" y="4914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484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588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grpSp>
                <p:nvGrpSpPr>
                  <p:cNvPr id="36" name="Group 57"/>
                  <p:cNvGrpSpPr/>
                  <p:nvPr/>
                </p:nvGrpSpPr>
                <p:grpSpPr>
                  <a:xfrm>
                    <a:off x="-1600200" y="4339200"/>
                    <a:ext cx="12344400" cy="1201187"/>
                    <a:chOff x="-1600200" y="6091800"/>
                    <a:chExt cx="12344400" cy="1201187"/>
                  </a:xfrm>
                </p:grpSpPr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2514600" y="6096001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629400" y="6091800"/>
                      <a:ext cx="4114800" cy="1201187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  <a:gd name="connsiteX0" fmla="*/ 0 w 6131169"/>
                        <a:gd name="connsiteY0" fmla="*/ 1033500 h 2083399"/>
                        <a:gd name="connsiteX1" fmla="*/ 1589562 w 6131169"/>
                        <a:gd name="connsiteY1" fmla="*/ 2078215 h 2083399"/>
                        <a:gd name="connsiteX2" fmla="*/ 3065585 w 6131169"/>
                        <a:gd name="connsiteY2" fmla="*/ 1064606 h 2083399"/>
                        <a:gd name="connsiteX3" fmla="*/ 4541607 w 6131169"/>
                        <a:gd name="connsiteY3" fmla="*/ 7285 h 2083399"/>
                        <a:gd name="connsiteX4" fmla="*/ 6131169 w 6131169"/>
                        <a:gd name="connsiteY4" fmla="*/ 1020895 h 2083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83399">
                          <a:moveTo>
                            <a:pt x="0" y="1033500"/>
                          </a:moveTo>
                          <a:cubicBezTo>
                            <a:pt x="475957" y="1505940"/>
                            <a:pt x="1078631" y="2073031"/>
                            <a:pt x="1589562" y="2078215"/>
                          </a:cubicBezTo>
                          <a:cubicBezTo>
                            <a:pt x="2100493" y="2083399"/>
                            <a:pt x="2601351" y="1510083"/>
                            <a:pt x="3065585" y="1064606"/>
                          </a:cubicBezTo>
                          <a:cubicBezTo>
                            <a:pt x="3520441" y="628507"/>
                            <a:pt x="4030676" y="14570"/>
                            <a:pt x="4541607" y="7285"/>
                          </a:cubicBezTo>
                          <a:cubicBezTo>
                            <a:pt x="5052538" y="0"/>
                            <a:pt x="5371514" y="349162"/>
                            <a:pt x="6131169" y="1020895"/>
                          </a:cubicBezTo>
                        </a:path>
                      </a:pathLst>
                    </a:cu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-1600200" y="6096000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</p:grpSp>
          </p:grpSp>
        </p:grpSp>
      </p:grp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4" name="TextBox 63"/>
          <p:cNvSpPr txBox="1"/>
          <p:nvPr/>
        </p:nvSpPr>
        <p:spPr>
          <a:xfrm>
            <a:off x="7696200" y="26302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4600" y="2590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03" name="TextBox 102"/>
          <p:cNvSpPr txBox="1"/>
          <p:nvPr/>
        </p:nvSpPr>
        <p:spPr>
          <a:xfrm>
            <a:off x="2971800" y="2630269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</a:t>
            </a:r>
            <a:r>
              <a:rPr lang="en-CA" sz="3400" i="1" dirty="0" err="1" smtClean="0">
                <a:latin typeface="Sylfaen" pitchFamily="18" charset="0"/>
              </a:rPr>
              <a:t>երբ</a:t>
            </a:r>
            <a:r>
              <a:rPr lang="en-CA" sz="3400" dirty="0" smtClean="0">
                <a:latin typeface="Sylfaen" pitchFamily="18" charset="0"/>
              </a:rPr>
              <a:t>  </a:t>
            </a:r>
            <a:endParaRPr lang="en-CA" sz="3400" dirty="0">
              <a:latin typeface="Sylfaen" pitchFamily="18" charset="0"/>
            </a:endParaRPr>
          </a:p>
        </p:txBody>
      </p: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192815" y="2438400"/>
            <a:ext cx="769791" cy="781053"/>
            <a:chOff x="304800" y="3275130"/>
            <a:chExt cx="873988" cy="763470"/>
          </a:xfrm>
        </p:grpSpPr>
        <p:pic>
          <p:nvPicPr>
            <p:cNvPr id="106" name="Picture 2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04800" y="3275130"/>
              <a:ext cx="508000" cy="763470"/>
            </a:xfrm>
            <a:prstGeom prst="rect">
              <a:avLst/>
            </a:prstGeom>
            <a:noFill/>
          </p:spPr>
        </p:pic>
        <p:pic>
          <p:nvPicPr>
            <p:cNvPr id="107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685800" y="3657600"/>
              <a:ext cx="492988" cy="297984"/>
            </a:xfrm>
            <a:prstGeom prst="rect">
              <a:avLst/>
            </a:prstGeom>
            <a:noFill/>
          </p:spPr>
        </p:pic>
      </p:grpSp>
      <p:pic>
        <p:nvPicPr>
          <p:cNvPr id="108" name="Picture 1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781800" y="2667000"/>
            <a:ext cx="1019175" cy="604815"/>
          </a:xfrm>
          <a:prstGeom prst="rect">
            <a:avLst/>
          </a:prstGeom>
          <a:noFill/>
        </p:spPr>
      </p:pic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028702" y="2667005"/>
            <a:ext cx="1980953" cy="655238"/>
          </a:xfrm>
          <a:prstGeom prst="rect">
            <a:avLst/>
          </a:prstGeom>
          <a:noFill/>
        </p:spPr>
      </p:pic>
      <p:pic>
        <p:nvPicPr>
          <p:cNvPr id="109" name="Picture 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191000" y="2456457"/>
            <a:ext cx="2209799" cy="1048743"/>
          </a:xfrm>
          <a:prstGeom prst="rect">
            <a:avLst/>
          </a:prstGeom>
          <a:noFill/>
        </p:spPr>
      </p:pic>
      <p:sp>
        <p:nvSpPr>
          <p:cNvPr id="110" name="Oval 109"/>
          <p:cNvSpPr/>
          <p:nvPr/>
        </p:nvSpPr>
        <p:spPr>
          <a:xfrm>
            <a:off x="5616000" y="14760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7650000" y="1468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3502800" y="14760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1492200" y="14760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5791200" y="9906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solidFill>
                  <a:srgbClr val="FF2F83"/>
                </a:solidFill>
                <a:latin typeface="Sylfaen" pitchFamily="18" charset="0"/>
              </a:rPr>
              <a:t>+</a:t>
            </a:r>
            <a:r>
              <a:rPr lang="el-GR" sz="3000" b="1" i="1" dirty="0" smtClean="0">
                <a:solidFill>
                  <a:srgbClr val="FF2F83"/>
                </a:solidFill>
                <a:latin typeface="Cambria Math"/>
                <a:ea typeface="Cambria Math"/>
              </a:rPr>
              <a:t>π</a:t>
            </a:r>
            <a:r>
              <a:rPr lang="en-CA" sz="3000" b="1" dirty="0" smtClean="0">
                <a:solidFill>
                  <a:srgbClr val="FF2F83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  </a:t>
            </a:r>
            <a:endParaRPr lang="en-CA" sz="3000" b="1" dirty="0">
              <a:solidFill>
                <a:srgbClr val="FF2F83"/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9906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solidFill>
                  <a:srgbClr val="FF2F83"/>
                </a:solidFill>
                <a:latin typeface="Sylfaen" pitchFamily="18" charset="0"/>
              </a:rPr>
              <a:t>-</a:t>
            </a:r>
            <a:r>
              <a:rPr lang="el-GR" sz="3000" b="1" i="1" dirty="0" smtClean="0">
                <a:solidFill>
                  <a:srgbClr val="FF2F83"/>
                </a:solidFill>
                <a:latin typeface="Cambria Math"/>
                <a:ea typeface="Cambria Math"/>
              </a:rPr>
              <a:t>π</a:t>
            </a:r>
            <a:r>
              <a:rPr lang="en-CA" sz="3000" b="1" dirty="0" smtClean="0">
                <a:solidFill>
                  <a:srgbClr val="FF2F83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  </a:t>
            </a:r>
            <a:endParaRPr lang="en-CA" sz="3000" b="1" dirty="0">
              <a:solidFill>
                <a:srgbClr val="FF2F83"/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6000" y="9906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solidFill>
                  <a:srgbClr val="FF2F83"/>
                </a:solidFill>
                <a:latin typeface="Sylfaen" pitchFamily="18" charset="0"/>
              </a:rPr>
              <a:t>-</a:t>
            </a:r>
            <a:r>
              <a:rPr lang="el-GR" sz="3000" b="1" i="1" dirty="0" smtClean="0">
                <a:solidFill>
                  <a:srgbClr val="FF2F83"/>
                </a:solidFill>
                <a:latin typeface="Cambria Math"/>
                <a:ea typeface="Cambria Math"/>
              </a:rPr>
              <a:t>π</a:t>
            </a:r>
            <a:r>
              <a:rPr lang="en-CA" sz="3000" b="1" dirty="0" smtClean="0">
                <a:solidFill>
                  <a:srgbClr val="FF2F83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  </a:t>
            </a:r>
            <a:endParaRPr lang="en-CA" sz="3000" b="1" dirty="0">
              <a:solidFill>
                <a:srgbClr val="FF2F83"/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71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8" cstate="print"/>
          <a:srcRect l="49995" r="33440" b="50668"/>
          <a:stretch>
            <a:fillRect/>
          </a:stretch>
        </p:blipFill>
        <p:spPr bwMode="auto">
          <a:xfrm>
            <a:off x="3564000" y="887520"/>
            <a:ext cx="2088000" cy="636480"/>
          </a:xfrm>
          <a:prstGeom prst="rect">
            <a:avLst/>
          </a:prstGeom>
          <a:noFill/>
        </p:spPr>
      </p:pic>
      <p:pic>
        <p:nvPicPr>
          <p:cNvPr id="72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8" cstate="print"/>
          <a:srcRect l="83126" b="50668"/>
          <a:stretch>
            <a:fillRect/>
          </a:stretch>
        </p:blipFill>
        <p:spPr bwMode="auto">
          <a:xfrm>
            <a:off x="7668000" y="896400"/>
            <a:ext cx="2124000" cy="619748"/>
          </a:xfrm>
          <a:prstGeom prst="rect">
            <a:avLst/>
          </a:prstGeom>
          <a:noFill/>
        </p:spPr>
      </p:pic>
      <p:pic>
        <p:nvPicPr>
          <p:cNvPr id="73" name="Picture 13" descr="C:\Users\naira\Desktop\sinus\Picture2.png"/>
          <p:cNvPicPr>
            <a:picLocks noChangeAspect="1" noChangeArrowheads="1"/>
          </p:cNvPicPr>
          <p:nvPr/>
        </p:nvPicPr>
        <p:blipFill>
          <a:blip r:embed="rId28" cstate="print"/>
          <a:srcRect l="14411" r="66570" b="50668"/>
          <a:stretch>
            <a:fillRect/>
          </a:stretch>
        </p:blipFill>
        <p:spPr bwMode="auto">
          <a:xfrm>
            <a:off x="-838200" y="896400"/>
            <a:ext cx="2362200" cy="624000"/>
          </a:xfrm>
          <a:prstGeom prst="rect">
            <a:avLst/>
          </a:prstGeom>
          <a:noFill/>
        </p:spPr>
      </p:pic>
      <p:pic>
        <p:nvPicPr>
          <p:cNvPr id="74" name="Picture 13" descr="C:\Users\naira\Desktop\sinus\Picture2.png"/>
          <p:cNvPicPr>
            <a:picLocks noChangeAspect="1" noChangeArrowheads="1"/>
          </p:cNvPicPr>
          <p:nvPr/>
        </p:nvPicPr>
        <p:blipFill>
          <a:blip r:embed="rId28" cstate="print"/>
          <a:srcRect l="33430" t="49331" r="50005"/>
          <a:stretch>
            <a:fillRect/>
          </a:stretch>
        </p:blipFill>
        <p:spPr bwMode="auto">
          <a:xfrm>
            <a:off x="1524000" y="1515600"/>
            <a:ext cx="2057400" cy="640912"/>
          </a:xfrm>
          <a:prstGeom prst="rect">
            <a:avLst/>
          </a:prstGeom>
          <a:noFill/>
        </p:spPr>
      </p:pic>
      <p:pic>
        <p:nvPicPr>
          <p:cNvPr id="75" name="Picture 13" descr="C:\Users\naira\Desktop\sinus\Picture2.png"/>
          <p:cNvPicPr preferRelativeResize="0">
            <a:picLocks noChangeArrowheads="1"/>
          </p:cNvPicPr>
          <p:nvPr/>
        </p:nvPicPr>
        <p:blipFill>
          <a:blip r:embed="rId28" cstate="print"/>
          <a:srcRect l="66560" t="49331" r="16261"/>
          <a:stretch>
            <a:fillRect/>
          </a:stretch>
        </p:blipFill>
        <p:spPr bwMode="auto">
          <a:xfrm>
            <a:off x="5638800" y="1515600"/>
            <a:ext cx="2108880" cy="634375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2819400" y="3476625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 </a:t>
            </a:r>
            <a:r>
              <a:rPr lang="en-CA" sz="3400" i="1" dirty="0" err="1" smtClean="0">
                <a:latin typeface="Sylfaen" pitchFamily="18" charset="0"/>
              </a:rPr>
              <a:t>երբ</a:t>
            </a:r>
            <a:r>
              <a:rPr lang="en-CA" sz="3400" i="1" dirty="0" smtClean="0">
                <a:latin typeface="Sylfaen" pitchFamily="18" charset="0"/>
              </a:rPr>
              <a:t>  </a:t>
            </a:r>
            <a:endParaRPr lang="en-CA" sz="3400" i="1" dirty="0">
              <a:latin typeface="Sylfae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09800" y="50292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 </a:t>
            </a:r>
            <a:r>
              <a:rPr lang="en-CA" sz="3400" i="1" dirty="0" err="1" smtClean="0">
                <a:latin typeface="Sylfaen" pitchFamily="18" charset="0"/>
              </a:rPr>
              <a:t>երբ</a:t>
            </a:r>
            <a:r>
              <a:rPr lang="en-CA" sz="3400" i="1" dirty="0" smtClean="0">
                <a:latin typeface="Sylfaen" pitchFamily="18" charset="0"/>
              </a:rPr>
              <a:t>  </a:t>
            </a:r>
            <a:endParaRPr lang="en-CA" sz="3400" i="1" dirty="0">
              <a:latin typeface="Sylfaen" pitchFamily="18" charset="0"/>
            </a:endParaRPr>
          </a:p>
        </p:txBody>
      </p:sp>
      <p:grpSp>
        <p:nvGrpSpPr>
          <p:cNvPr id="78" name="Group 31"/>
          <p:cNvGrpSpPr>
            <a:grpSpLocks noChangeAspect="1"/>
          </p:cNvGrpSpPr>
          <p:nvPr/>
        </p:nvGrpSpPr>
        <p:grpSpPr>
          <a:xfrm>
            <a:off x="152402" y="3400425"/>
            <a:ext cx="761998" cy="730793"/>
            <a:chOff x="381000" y="1361885"/>
            <a:chExt cx="786590" cy="760671"/>
          </a:xfrm>
        </p:grpSpPr>
        <p:pic>
          <p:nvPicPr>
            <p:cNvPr id="79" name="Picture 78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381000" y="1361885"/>
              <a:ext cx="514348" cy="760671"/>
            </a:xfrm>
            <a:prstGeom prst="rect">
              <a:avLst/>
            </a:prstGeom>
            <a:noFill/>
          </p:spPr>
        </p:pic>
        <p:pic>
          <p:nvPicPr>
            <p:cNvPr id="80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82981"/>
              <a:ext cx="443690" cy="270423"/>
            </a:xfrm>
            <a:prstGeom prst="rect">
              <a:avLst/>
            </a:prstGeom>
            <a:noFill/>
          </p:spPr>
        </p:pic>
      </p:grp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362825" y="4293856"/>
            <a:ext cx="1019175" cy="630569"/>
          </a:xfrm>
          <a:prstGeom prst="rect">
            <a:avLst/>
          </a:prstGeom>
          <a:noFill/>
        </p:spPr>
      </p:pic>
      <p:grpSp>
        <p:nvGrpSpPr>
          <p:cNvPr id="82" name="Group 81"/>
          <p:cNvGrpSpPr/>
          <p:nvPr/>
        </p:nvGrpSpPr>
        <p:grpSpPr>
          <a:xfrm>
            <a:off x="7048500" y="5867400"/>
            <a:ext cx="1219200" cy="609600"/>
            <a:chOff x="3886200" y="3581400"/>
            <a:chExt cx="1676400" cy="762000"/>
          </a:xfrm>
        </p:grpSpPr>
        <p:sp>
          <p:nvSpPr>
            <p:cNvPr id="83" name="TextBox 82"/>
            <p:cNvSpPr txBox="1"/>
            <p:nvPr/>
          </p:nvSpPr>
          <p:spPr>
            <a:xfrm>
              <a:off x="5257800" y="3600450"/>
              <a:ext cx="3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Sylfaen" pitchFamily="18" charset="0"/>
                </a:rPr>
                <a:t>,</a:t>
              </a:r>
              <a:endParaRPr lang="en-CA" sz="3600" dirty="0">
                <a:latin typeface="Sylfaen" pitchFamily="18" charset="0"/>
              </a:endParaRPr>
            </a:p>
          </p:txBody>
        </p:sp>
        <p:pic>
          <p:nvPicPr>
            <p:cNvPr id="84" name="Picture 5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886200" y="3581400"/>
              <a:ext cx="1476375" cy="762000"/>
            </a:xfrm>
            <a:prstGeom prst="rect">
              <a:avLst/>
            </a:prstGeom>
            <a:noFill/>
          </p:spPr>
        </p:pic>
      </p:grp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914402" y="3507187"/>
            <a:ext cx="1980953" cy="655238"/>
          </a:xfrm>
          <a:prstGeom prst="rect">
            <a:avLst/>
          </a:prstGeom>
          <a:noFill/>
        </p:spPr>
      </p:pic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2484" name="Picture 20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524000" y="4086225"/>
            <a:ext cx="5514975" cy="1019175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6934200" y="43148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05800" y="427809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2486" name="Picture 22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04800" y="5029200"/>
            <a:ext cx="1980953" cy="655238"/>
          </a:xfrm>
          <a:prstGeom prst="rect">
            <a:avLst/>
          </a:prstGeom>
          <a:noFill/>
        </p:spPr>
      </p:pic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2488" name="Picture 2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295400" y="5581650"/>
            <a:ext cx="5372100" cy="1123950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6591300" y="58674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3564000" y="1447800"/>
            <a:ext cx="2160000" cy="76200"/>
            <a:chOff x="2284760" y="2413112"/>
            <a:chExt cx="3960000" cy="76200"/>
          </a:xfrm>
        </p:grpSpPr>
        <p:grpSp>
          <p:nvGrpSpPr>
            <p:cNvPr id="145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148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165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6" name="Straight Connector 145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1548000" y="1447800"/>
            <a:ext cx="2088000" cy="76200"/>
            <a:chOff x="2284760" y="2413112"/>
            <a:chExt cx="3960000" cy="76200"/>
          </a:xfrm>
        </p:grpSpPr>
        <p:grpSp>
          <p:nvGrpSpPr>
            <p:cNvPr id="182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185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202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3" name="Straight Connector 182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5652000" y="1447800"/>
            <a:ext cx="2088000" cy="76200"/>
            <a:chOff x="2284760" y="2413112"/>
            <a:chExt cx="3960000" cy="76200"/>
          </a:xfrm>
        </p:grpSpPr>
        <p:grpSp>
          <p:nvGrpSpPr>
            <p:cNvPr id="218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221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238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9" name="Straight Connector 218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7696200" y="1447800"/>
            <a:ext cx="2160000" cy="76200"/>
            <a:chOff x="2284760" y="2413112"/>
            <a:chExt cx="3960000" cy="76200"/>
          </a:xfrm>
        </p:grpSpPr>
        <p:grpSp>
          <p:nvGrpSpPr>
            <p:cNvPr id="254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257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274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5" name="Straight Connector 254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-559800" y="1447800"/>
            <a:ext cx="2160000" cy="76200"/>
            <a:chOff x="2284760" y="2413112"/>
            <a:chExt cx="3960000" cy="76200"/>
          </a:xfrm>
        </p:grpSpPr>
        <p:grpSp>
          <p:nvGrpSpPr>
            <p:cNvPr id="290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293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310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19050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91" name="Straight Connector 290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19050">
              <a:solidFill>
                <a:srgbClr val="2BB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0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4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03" grpId="0"/>
      <p:bldP spid="110" grpId="0" animBg="1"/>
      <p:bldP spid="110" grpId="1" animBg="1"/>
      <p:bldP spid="110" grpId="2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62" grpId="0"/>
      <p:bldP spid="62" grpId="1"/>
      <p:bldP spid="63" grpId="0"/>
      <p:bldP spid="63" grpId="1"/>
      <p:bldP spid="66" grpId="0"/>
      <p:bldP spid="66" grpId="1"/>
      <p:bldP spid="76" grpId="0"/>
      <p:bldP spid="77" grpId="0"/>
      <p:bldP spid="93" grpId="0"/>
      <p:bldP spid="94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8000" y="108000"/>
            <a:ext cx="8928000" cy="6660000"/>
          </a:xfrm>
          <a:prstGeom prst="rect">
            <a:avLst/>
          </a:prstGeom>
          <a:solidFill>
            <a:srgbClr val="F9FCFD"/>
          </a:solidFill>
          <a:ln w="69850" cmpd="thickThin">
            <a:solidFill>
              <a:srgbClr val="FF2F97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590800" y="76200"/>
            <a:ext cx="12344400" cy="2286000"/>
            <a:chOff x="-2590800" y="3424535"/>
            <a:chExt cx="12344400" cy="2286000"/>
          </a:xfrm>
        </p:grpSpPr>
        <p:sp>
          <p:nvSpPr>
            <p:cNvPr id="4" name="Oval 3"/>
            <p:cNvSpPr/>
            <p:nvPr/>
          </p:nvSpPr>
          <p:spPr>
            <a:xfrm>
              <a:off x="7668000" y="4739135"/>
              <a:ext cx="72000" cy="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-2590800" y="3424535"/>
              <a:ext cx="12344400" cy="2286000"/>
              <a:chOff x="-2590800" y="3581400"/>
              <a:chExt cx="12344400" cy="2286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686800" y="4343400"/>
                <a:ext cx="0" cy="612000"/>
              </a:xfrm>
              <a:prstGeom prst="line">
                <a:avLst/>
              </a:prstGeom>
              <a:ln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" name="Object 12"/>
              <p:cNvGraphicFramePr>
                <a:graphicFrameLocks noChangeAspect="1"/>
              </p:cNvGraphicFramePr>
              <p:nvPr/>
            </p:nvGraphicFramePr>
            <p:xfrm>
              <a:off x="4419600" y="4069934"/>
              <a:ext cx="152400" cy="2734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4" name="Equation" r:id="rId3" imgW="88560" imgH="164880" progId="">
                      <p:embed/>
                    </p:oleObj>
                  </mc:Choice>
                  <mc:Fallback>
                    <p:oleObj name="Equation" r:id="rId3" imgW="88560" imgH="16488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4069934"/>
                            <a:ext cx="152400" cy="27346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13"/>
              <p:cNvGraphicFramePr>
                <a:graphicFrameLocks noChangeAspect="1"/>
              </p:cNvGraphicFramePr>
              <p:nvPr/>
            </p:nvGraphicFramePr>
            <p:xfrm>
              <a:off x="4194173" y="5562599"/>
              <a:ext cx="377827" cy="3048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5" name="Equation" r:id="rId5" imgW="203040" imgH="164880" progId="">
                      <p:embed/>
                    </p:oleObj>
                  </mc:Choice>
                  <mc:Fallback>
                    <p:oleObj name="Equation" r:id="rId5" imgW="203040" imgH="16488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4173" y="5562599"/>
                            <a:ext cx="377827" cy="30480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76"/>
              <p:cNvGrpSpPr/>
              <p:nvPr/>
            </p:nvGrpSpPr>
            <p:grpSpPr>
              <a:xfrm>
                <a:off x="-2590800" y="3581400"/>
                <a:ext cx="12344400" cy="2286000"/>
                <a:chOff x="-2590800" y="3581400"/>
                <a:chExt cx="12344400" cy="2286000"/>
              </a:xfrm>
            </p:grpSpPr>
            <p:grpSp>
              <p:nvGrpSpPr>
                <p:cNvPr id="10" name="Group 75"/>
                <p:cNvGrpSpPr/>
                <p:nvPr/>
              </p:nvGrpSpPr>
              <p:grpSpPr>
                <a:xfrm>
                  <a:off x="144463" y="3581400"/>
                  <a:ext cx="8888907" cy="2286000"/>
                  <a:chOff x="144463" y="3576935"/>
                  <a:chExt cx="8888907" cy="2286000"/>
                </a:xfrm>
              </p:grpSpPr>
              <p:grpSp>
                <p:nvGrpSpPr>
                  <p:cNvPr id="11" name="Group 15"/>
                  <p:cNvGrpSpPr/>
                  <p:nvPr/>
                </p:nvGrpSpPr>
                <p:grpSpPr>
                  <a:xfrm>
                    <a:off x="152400" y="3576935"/>
                    <a:ext cx="8880970" cy="2286000"/>
                    <a:chOff x="-1143000" y="3352800"/>
                    <a:chExt cx="8880970" cy="2286000"/>
                  </a:xfrm>
                </p:grpSpPr>
                <p:grpSp>
                  <p:nvGrpSpPr>
                    <p:cNvPr id="19" name="Group 25"/>
                    <p:cNvGrpSpPr/>
                    <p:nvPr/>
                  </p:nvGrpSpPr>
                  <p:grpSpPr>
                    <a:xfrm>
                      <a:off x="-1143000" y="3352800"/>
                      <a:ext cx="8880970" cy="2286000"/>
                      <a:chOff x="-1143000" y="3352800"/>
                      <a:chExt cx="8880970" cy="2286000"/>
                    </a:xfrm>
                  </p:grpSpPr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276600" y="3509665"/>
                        <a:ext cx="0" cy="2129135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flipH="1" flipV="1">
                        <a:off x="-1143000" y="4724401"/>
                        <a:ext cx="8784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headEnd type="stealth" w="lg" len="lg"/>
                        <a:tailEnd type="non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7391400" y="4652665"/>
                        <a:ext cx="346570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600" dirty="0" smtClean="0">
                            <a:latin typeface="Sylfaen" pitchFamily="18" charset="0"/>
                          </a:rPr>
                          <a:t>x</a:t>
                        </a:r>
                        <a:endParaRPr lang="en-CA" sz="2600" dirty="0">
                          <a:latin typeface="Sylfaen" pitchFamily="18" charset="0"/>
                        </a:endParaRPr>
                      </a:p>
                    </p:txBody>
                  </p:sp>
                  <p:sp>
                    <p:nvSpPr>
                      <p:cNvPr id="41" name="TextBox 21"/>
                      <p:cNvSpPr txBox="1"/>
                      <p:nvPr/>
                    </p:nvSpPr>
                    <p:spPr>
                      <a:xfrm>
                        <a:off x="2905986" y="3352800"/>
                        <a:ext cx="34336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2400" dirty="0" smtClean="0">
                            <a:latin typeface="Sylfaen" pitchFamily="18" charset="0"/>
                          </a:rPr>
                          <a:t>y</a:t>
                        </a:r>
                        <a:endParaRPr lang="en-CA" sz="2400" dirty="0">
                          <a:latin typeface="Sylfaen" pitchFamily="18" charset="0"/>
                        </a:endParaRPr>
                      </a:p>
                    </p:txBody>
                  </p:sp>
                </p:grpSp>
                <p:sp>
                  <p:nvSpPr>
                    <p:cNvPr id="37" name="TextBox 17"/>
                    <p:cNvSpPr txBox="1"/>
                    <p:nvPr/>
                  </p:nvSpPr>
                  <p:spPr>
                    <a:xfrm>
                      <a:off x="3240600" y="4572000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CA" sz="2800" dirty="0" smtClean="0">
                          <a:latin typeface="Sylfaen" pitchFamily="18" charset="0"/>
                        </a:rPr>
                        <a:t>o</a:t>
                      </a:r>
                      <a:endParaRPr lang="en-CA" sz="2800" dirty="0">
                        <a:latin typeface="Sylfaen" pitchFamily="18" charset="0"/>
                      </a:endParaRPr>
                    </a:p>
                  </p:txBody>
                </p:sp>
              </p:grpSp>
              <p:graphicFrame>
                <p:nvGraphicFramePr>
                  <p:cNvPr id="28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133600" y="5037138"/>
                  <a:ext cx="471488" cy="2603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76" name="Equation" r:id="rId7" imgW="253800" imgH="139680" progId="">
                          <p:embed/>
                        </p:oleObj>
                      </mc:Choice>
                      <mc:Fallback>
                        <p:oleObj name="Equation" r:id="rId7" imgW="253800" imgH="139680" progId="">
                          <p:embed/>
                          <p:pic>
                            <p:nvPicPr>
                              <p:cNvPr id="0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33600" y="5037138"/>
                                <a:ext cx="471488" cy="2603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6599237" y="4619625"/>
                  <a:ext cx="258763" cy="2571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77" name="Equation" r:id="rId9" imgW="139680" imgH="139680" progId="">
                          <p:embed/>
                        </p:oleObj>
                      </mc:Choice>
                      <mc:Fallback>
                        <p:oleObj name="Equation" r:id="rId9" imgW="139680" imgH="139680" progId="">
                          <p:embed/>
                          <p:pic>
                            <p:nvPicPr>
                              <p:cNvPr id="0" name="Picture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99237" y="4619625"/>
                                <a:ext cx="258763" cy="2571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5510212" y="4953000"/>
                  <a:ext cx="280988" cy="609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78" name="Equation" r:id="rId11" imgW="164880" imgH="393480" progId="">
                          <p:embed/>
                        </p:oleObj>
                      </mc:Choice>
                      <mc:Fallback>
                        <p:oleObj name="Equation" r:id="rId11" imgW="164880" imgH="393480" progId="">
                          <p:embed/>
                          <p:pic>
                            <p:nvPicPr>
                              <p:cNvPr id="0" name="Picture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10212" y="4953000"/>
                                <a:ext cx="280988" cy="6096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3276600" y="4276725"/>
                  <a:ext cx="47942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79" name="Equation" r:id="rId13" imgW="279360" imgH="393480" progId="">
                          <p:embed/>
                        </p:oleObj>
                      </mc:Choice>
                      <mc:Fallback>
                        <p:oleObj name="Equation" r:id="rId13" imgW="279360" imgH="393480" progId="">
                          <p:embed/>
                          <p:pic>
                            <p:nvPicPr>
                              <p:cNvPr id="0" name="Picture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76600" y="4276725"/>
                                <a:ext cx="47942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012825" y="4953000"/>
                  <a:ext cx="587375" cy="6000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80" name="Equation" r:id="rId15" imgW="342720" imgH="393480" progId="">
                          <p:embed/>
                        </p:oleObj>
                      </mc:Choice>
                      <mc:Fallback>
                        <p:oleObj name="Equation" r:id="rId15" imgW="342720" imgH="393480" progId="">
                          <p:embed/>
                          <p:pic>
                            <p:nvPicPr>
                              <p:cNvPr id="0" name="Picture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2825" y="4953000"/>
                                <a:ext cx="587375" cy="6000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3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7510462" y="4338935"/>
                  <a:ext cx="414338" cy="53340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81" name="Equation" r:id="rId17" imgW="241200" imgH="393480" progId="">
                          <p:embed/>
                        </p:oleObj>
                      </mc:Choice>
                      <mc:Fallback>
                        <p:oleObj name="Equation" r:id="rId17" imgW="241200" imgH="393480" progId="">
                          <p:embed/>
                          <p:pic>
                            <p:nvPicPr>
                              <p:cNvPr id="0" name="Picture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10462" y="4338935"/>
                                <a:ext cx="414338" cy="53340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4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144463" y="4953000"/>
                  <a:ext cx="465137" cy="28508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82" name="Equation" r:id="rId19" imgW="330120" imgH="177480" progId="">
                          <p:embed/>
                        </p:oleObj>
                      </mc:Choice>
                      <mc:Fallback>
                        <p:oleObj name="Equation" r:id="rId19" imgW="330120" imgH="177480" progId="">
                          <p:embed/>
                          <p:pic>
                            <p:nvPicPr>
                              <p:cNvPr id="0" name="Picture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463" y="4953000"/>
                                <a:ext cx="465137" cy="28508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5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8364537" y="4591050"/>
                  <a:ext cx="322263" cy="285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83" name="Equation" r:id="rId21" imgW="228600" imgH="177480" progId="">
                          <p:embed/>
                        </p:oleObj>
                      </mc:Choice>
                      <mc:Fallback>
                        <p:oleObj name="Equation" r:id="rId21" imgW="228600" imgH="177480" progId="">
                          <p:embed/>
                          <p:pic>
                            <p:nvPicPr>
                              <p:cNvPr id="0" name="Picture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64537" y="4591050"/>
                                <a:ext cx="322263" cy="2857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3" name="Group 87"/>
                <p:cNvGrpSpPr/>
                <p:nvPr/>
              </p:nvGrpSpPr>
              <p:grpSpPr>
                <a:xfrm>
                  <a:off x="-2590800" y="4343400"/>
                  <a:ext cx="12344400" cy="1201187"/>
                  <a:chOff x="-1600200" y="4339200"/>
                  <a:chExt cx="12344400" cy="1201187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35814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5626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7696200" y="4927800"/>
                    <a:ext cx="0" cy="61200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447800" y="4343400"/>
                    <a:ext cx="0" cy="60960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Oval 15"/>
                  <p:cNvSpPr/>
                  <p:nvPr/>
                </p:nvSpPr>
                <p:spPr>
                  <a:xfrm>
                    <a:off x="4536000" y="4914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484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588000" y="4896000"/>
                    <a:ext cx="72000" cy="72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grpSp>
                <p:nvGrpSpPr>
                  <p:cNvPr id="36" name="Group 57"/>
                  <p:cNvGrpSpPr/>
                  <p:nvPr/>
                </p:nvGrpSpPr>
                <p:grpSpPr>
                  <a:xfrm>
                    <a:off x="-1600200" y="4339200"/>
                    <a:ext cx="12344400" cy="1201187"/>
                    <a:chOff x="-1600200" y="6091800"/>
                    <a:chExt cx="12344400" cy="1201187"/>
                  </a:xfrm>
                </p:grpSpPr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2514600" y="6096001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444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6629400" y="6091800"/>
                      <a:ext cx="4114800" cy="1201187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  <a:gd name="connsiteX0" fmla="*/ 0 w 6131169"/>
                        <a:gd name="connsiteY0" fmla="*/ 1033500 h 2083399"/>
                        <a:gd name="connsiteX1" fmla="*/ 1589562 w 6131169"/>
                        <a:gd name="connsiteY1" fmla="*/ 2078215 h 2083399"/>
                        <a:gd name="connsiteX2" fmla="*/ 3065585 w 6131169"/>
                        <a:gd name="connsiteY2" fmla="*/ 1064606 h 2083399"/>
                        <a:gd name="connsiteX3" fmla="*/ 4541607 w 6131169"/>
                        <a:gd name="connsiteY3" fmla="*/ 7285 h 2083399"/>
                        <a:gd name="connsiteX4" fmla="*/ 6131169 w 6131169"/>
                        <a:gd name="connsiteY4" fmla="*/ 1020895 h 2083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83399">
                          <a:moveTo>
                            <a:pt x="0" y="1033500"/>
                          </a:moveTo>
                          <a:cubicBezTo>
                            <a:pt x="475957" y="1505940"/>
                            <a:pt x="1078631" y="2073031"/>
                            <a:pt x="1589562" y="2078215"/>
                          </a:cubicBezTo>
                          <a:cubicBezTo>
                            <a:pt x="2100493" y="2083399"/>
                            <a:pt x="2601351" y="1510083"/>
                            <a:pt x="3065585" y="1064606"/>
                          </a:cubicBezTo>
                          <a:cubicBezTo>
                            <a:pt x="3520441" y="628507"/>
                            <a:pt x="4030676" y="14570"/>
                            <a:pt x="4541607" y="7285"/>
                          </a:cubicBezTo>
                          <a:cubicBezTo>
                            <a:pt x="5052538" y="0"/>
                            <a:pt x="5371514" y="349162"/>
                            <a:pt x="6131169" y="1020895"/>
                          </a:cubicBezTo>
                        </a:path>
                      </a:pathLst>
                    </a:custGeom>
                    <a:ln w="444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-1600200" y="6096000"/>
                      <a:ext cx="4114800" cy="1195210"/>
                    </a:xfrm>
                    <a:custGeom>
                      <a:avLst/>
                      <a:gdLst>
                        <a:gd name="connsiteX0" fmla="*/ 0 w 6119446"/>
                        <a:gd name="connsiteY0" fmla="*/ 1083213 h 2028093"/>
                        <a:gd name="connsiteX1" fmla="*/ 1448972 w 6119446"/>
                        <a:gd name="connsiteY1" fmla="*/ 2025748 h 2028093"/>
                        <a:gd name="connsiteX2" fmla="*/ 2982351 w 6119446"/>
                        <a:gd name="connsiteY2" fmla="*/ 1069145 h 2028093"/>
                        <a:gd name="connsiteX3" fmla="*/ 4459459 w 6119446"/>
                        <a:gd name="connsiteY3" fmla="*/ 0 h 2028093"/>
                        <a:gd name="connsiteX4" fmla="*/ 6119446 w 6119446"/>
                        <a:gd name="connsiteY4" fmla="*/ 1069145 h 2028093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30362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086339 h 2034345"/>
                        <a:gd name="connsiteX1" fmla="*/ 1448972 w 6119446"/>
                        <a:gd name="connsiteY1" fmla="*/ 2028874 h 2034345"/>
                        <a:gd name="connsiteX2" fmla="*/ 2960077 w 6119446"/>
                        <a:gd name="connsiteY2" fmla="*/ 1053514 h 2034345"/>
                        <a:gd name="connsiteX3" fmla="*/ 4459459 w 6119446"/>
                        <a:gd name="connsiteY3" fmla="*/ 3126 h 2034345"/>
                        <a:gd name="connsiteX4" fmla="*/ 6119446 w 6119446"/>
                        <a:gd name="connsiteY4" fmla="*/ 1072271 h 2034345"/>
                        <a:gd name="connsiteX0" fmla="*/ 0 w 6119446"/>
                        <a:gd name="connsiteY0" fmla="*/ 1102751 h 2050757"/>
                        <a:gd name="connsiteX1" fmla="*/ 1448972 w 6119446"/>
                        <a:gd name="connsiteY1" fmla="*/ 2045286 h 2050757"/>
                        <a:gd name="connsiteX2" fmla="*/ 2960077 w 6119446"/>
                        <a:gd name="connsiteY2" fmla="*/ 1069926 h 2050757"/>
                        <a:gd name="connsiteX3" fmla="*/ 4484077 w 6119446"/>
                        <a:gd name="connsiteY3" fmla="*/ 3126 h 2050757"/>
                        <a:gd name="connsiteX4" fmla="*/ 6119446 w 6119446"/>
                        <a:gd name="connsiteY4" fmla="*/ 1088683 h 205075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4840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19446"/>
                        <a:gd name="connsiteY0" fmla="*/ 1102751 h 2065997"/>
                        <a:gd name="connsiteX1" fmla="*/ 1512277 w 6119446"/>
                        <a:gd name="connsiteY1" fmla="*/ 2060526 h 2065997"/>
                        <a:gd name="connsiteX2" fmla="*/ 2960077 w 6119446"/>
                        <a:gd name="connsiteY2" fmla="*/ 1069926 h 2065997"/>
                        <a:gd name="connsiteX3" fmla="*/ 4560277 w 6119446"/>
                        <a:gd name="connsiteY3" fmla="*/ 3126 h 2065997"/>
                        <a:gd name="connsiteX4" fmla="*/ 6119446 w 6119446"/>
                        <a:gd name="connsiteY4" fmla="*/ 1088683 h 2065997"/>
                        <a:gd name="connsiteX0" fmla="*/ 0 w 6131169"/>
                        <a:gd name="connsiteY0" fmla="*/ 1069926 h 2060526"/>
                        <a:gd name="connsiteX1" fmla="*/ 1524000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060526"/>
                        <a:gd name="connsiteX1" fmla="*/ 1524001 w 6131169"/>
                        <a:gd name="connsiteY1" fmla="*/ 2060526 h 2060526"/>
                        <a:gd name="connsiteX2" fmla="*/ 2971800 w 6131169"/>
                        <a:gd name="connsiteY2" fmla="*/ 1069926 h 2060526"/>
                        <a:gd name="connsiteX3" fmla="*/ 4572000 w 6131169"/>
                        <a:gd name="connsiteY3" fmla="*/ 3126 h 2060526"/>
                        <a:gd name="connsiteX4" fmla="*/ 6131169 w 6131169"/>
                        <a:gd name="connsiteY4" fmla="*/ 1088683 h 2060526"/>
                        <a:gd name="connsiteX0" fmla="*/ 0 w 6131169"/>
                        <a:gd name="connsiteY0" fmla="*/ 1069926 h 2114641"/>
                        <a:gd name="connsiteX1" fmla="*/ 1589562 w 6131169"/>
                        <a:gd name="connsiteY1" fmla="*/ 2114641 h 2114641"/>
                        <a:gd name="connsiteX2" fmla="*/ 2971800 w 6131169"/>
                        <a:gd name="connsiteY2" fmla="*/ 1069926 h 2114641"/>
                        <a:gd name="connsiteX3" fmla="*/ 4572000 w 6131169"/>
                        <a:gd name="connsiteY3" fmla="*/ 3126 h 2114641"/>
                        <a:gd name="connsiteX4" fmla="*/ 6131169 w 6131169"/>
                        <a:gd name="connsiteY4" fmla="*/ 1088683 h 2114641"/>
                        <a:gd name="connsiteX0" fmla="*/ 0 w 6131169"/>
                        <a:gd name="connsiteY0" fmla="*/ 1068901 h 2113616"/>
                        <a:gd name="connsiteX1" fmla="*/ 1589562 w 6131169"/>
                        <a:gd name="connsiteY1" fmla="*/ 2113616 h 2113616"/>
                        <a:gd name="connsiteX2" fmla="*/ 2971800 w 6131169"/>
                        <a:gd name="connsiteY2" fmla="*/ 1068901 h 2113616"/>
                        <a:gd name="connsiteX3" fmla="*/ 4572000 w 6131169"/>
                        <a:gd name="connsiteY3" fmla="*/ 2101 h 2113616"/>
                        <a:gd name="connsiteX4" fmla="*/ 6131169 w 6131169"/>
                        <a:gd name="connsiteY4" fmla="*/ 1056296 h 2113616"/>
                        <a:gd name="connsiteX0" fmla="*/ 0 w 6131169"/>
                        <a:gd name="connsiteY0" fmla="*/ 1066801 h 2113616"/>
                        <a:gd name="connsiteX1" fmla="*/ 1589562 w 6131169"/>
                        <a:gd name="connsiteY1" fmla="*/ 2111516 h 2113616"/>
                        <a:gd name="connsiteX2" fmla="*/ 3065585 w 6131169"/>
                        <a:gd name="connsiteY2" fmla="*/ 1054195 h 2113616"/>
                        <a:gd name="connsiteX3" fmla="*/ 4572000 w 6131169"/>
                        <a:gd name="connsiteY3" fmla="*/ 1 h 2113616"/>
                        <a:gd name="connsiteX4" fmla="*/ 6131169 w 6131169"/>
                        <a:gd name="connsiteY4" fmla="*/ 1054196 h 2113616"/>
                        <a:gd name="connsiteX0" fmla="*/ 0 w 6131169"/>
                        <a:gd name="connsiteY0" fmla="*/ 1026215 h 2073032"/>
                        <a:gd name="connsiteX1" fmla="*/ 1589562 w 6131169"/>
                        <a:gd name="connsiteY1" fmla="*/ 2070930 h 2073032"/>
                        <a:gd name="connsiteX2" fmla="*/ 3065585 w 6131169"/>
                        <a:gd name="connsiteY2" fmla="*/ 1013609 h 2073032"/>
                        <a:gd name="connsiteX3" fmla="*/ 4541607 w 6131169"/>
                        <a:gd name="connsiteY3" fmla="*/ 0 h 2073032"/>
                        <a:gd name="connsiteX4" fmla="*/ 6131169 w 6131169"/>
                        <a:gd name="connsiteY4" fmla="*/ 1013610 h 20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31169" h="2073032">
                          <a:moveTo>
                            <a:pt x="0" y="1026215"/>
                          </a:moveTo>
                          <a:cubicBezTo>
                            <a:pt x="475957" y="1498655"/>
                            <a:pt x="1078631" y="2073031"/>
                            <a:pt x="1589562" y="2070930"/>
                          </a:cubicBezTo>
                          <a:cubicBezTo>
                            <a:pt x="2100493" y="2068829"/>
                            <a:pt x="2601351" y="1459086"/>
                            <a:pt x="3065585" y="1013609"/>
                          </a:cubicBezTo>
                          <a:cubicBezTo>
                            <a:pt x="3520441" y="577510"/>
                            <a:pt x="4030676" y="0"/>
                            <a:pt x="4541607" y="0"/>
                          </a:cubicBezTo>
                          <a:cubicBezTo>
                            <a:pt x="5052538" y="0"/>
                            <a:pt x="5371514" y="341877"/>
                            <a:pt x="6131169" y="1013610"/>
                          </a:cubicBezTo>
                        </a:path>
                      </a:pathLst>
                    </a:custGeom>
                    <a:ln w="444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</p:grpSp>
          </p:grpSp>
        </p:grpSp>
      </p:grp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4" name="TextBox 63"/>
          <p:cNvSpPr txBox="1"/>
          <p:nvPr/>
        </p:nvSpPr>
        <p:spPr>
          <a:xfrm>
            <a:off x="7391400" y="36970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91200" y="3657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4525200" y="787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6660000" y="1975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2538000" y="19812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414000" y="787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8640000" y="787800"/>
            <a:ext cx="108000" cy="108000"/>
          </a:xfrm>
          <a:prstGeom prst="ellipse">
            <a:avLst/>
          </a:prstGeom>
          <a:solidFill>
            <a:srgbClr val="FF2F97"/>
          </a:solidFill>
          <a:ln>
            <a:solidFill>
              <a:srgbClr val="FF2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6" name="Group 31"/>
          <p:cNvGrpSpPr>
            <a:grpSpLocks noChangeAspect="1"/>
          </p:cNvGrpSpPr>
          <p:nvPr/>
        </p:nvGrpSpPr>
        <p:grpSpPr>
          <a:xfrm>
            <a:off x="304801" y="2438400"/>
            <a:ext cx="786590" cy="685797"/>
            <a:chOff x="381000" y="1361885"/>
            <a:chExt cx="786590" cy="691519"/>
          </a:xfrm>
        </p:grpSpPr>
        <p:pic>
          <p:nvPicPr>
            <p:cNvPr id="67" name="Picture 66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81000" y="1361885"/>
              <a:ext cx="514349" cy="691519"/>
            </a:xfrm>
            <a:prstGeom prst="rect">
              <a:avLst/>
            </a:prstGeom>
            <a:noFill/>
          </p:spPr>
        </p:pic>
        <p:pic>
          <p:nvPicPr>
            <p:cNvPr id="68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07646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69" name="TextBox 68"/>
          <p:cNvSpPr txBox="1"/>
          <p:nvPr/>
        </p:nvSpPr>
        <p:spPr>
          <a:xfrm>
            <a:off x="1066800" y="2514600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i="1" dirty="0" err="1" smtClean="0">
                <a:latin typeface="Sylfaen" pitchFamily="18" charset="0"/>
              </a:rPr>
              <a:t>կոսինուսի</a:t>
            </a:r>
            <a:r>
              <a:rPr lang="en-CA" sz="3400" i="1" dirty="0" smtClean="0">
                <a:latin typeface="Sylfaen" pitchFamily="18" charset="0"/>
              </a:rPr>
              <a:t>  </a:t>
            </a:r>
            <a:r>
              <a:rPr lang="en-CA" sz="3400" b="1" i="1" u="heavy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մեծագույն</a:t>
            </a:r>
            <a:r>
              <a:rPr lang="en-CA" sz="3400" b="1" i="1" u="heavy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3400" b="1" i="1" u="heavy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արժեքը</a:t>
            </a:r>
            <a:r>
              <a:rPr lang="en-CA" sz="3400" b="1" i="1" u="heavy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3400" b="1" i="1" u="heavy" dirty="0" smtClean="0">
                <a:solidFill>
                  <a:srgbClr val="0094C8"/>
                </a:solidFill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1</a:t>
            </a:r>
            <a:r>
              <a:rPr lang="en-CA" sz="3400" b="1" u="heavy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3400" b="1" i="1" u="heavy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է</a:t>
            </a:r>
            <a:r>
              <a:rPr lang="en-CA" sz="3400" i="1" dirty="0" smtClean="0">
                <a:latin typeface="Sylfaen" pitchFamily="18" charset="0"/>
              </a:rPr>
              <a:t>,  </a:t>
            </a:r>
            <a:r>
              <a:rPr lang="en-CA" sz="3400" dirty="0" smtClean="0">
                <a:latin typeface="Sylfaen" pitchFamily="18" charset="0"/>
              </a:rPr>
              <a:t>  </a:t>
            </a:r>
            <a:endParaRPr lang="en-CA" sz="3400" dirty="0">
              <a:latin typeface="Sylfae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14600" y="36576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 </a:t>
            </a:r>
            <a:r>
              <a:rPr lang="en-CA" sz="3400" i="1" dirty="0" err="1" smtClean="0">
                <a:latin typeface="Sylfaen" pitchFamily="18" charset="0"/>
              </a:rPr>
              <a:t>երբ</a:t>
            </a:r>
            <a:r>
              <a:rPr lang="en-CA" sz="3400" dirty="0" smtClean="0">
                <a:latin typeface="Sylfaen" pitchFamily="18" charset="0"/>
              </a:rPr>
              <a:t>  </a:t>
            </a:r>
            <a:endParaRPr lang="en-CA" sz="3400" dirty="0">
              <a:latin typeface="Sylfaen" pitchFamily="18" charset="0"/>
            </a:endParaRPr>
          </a:p>
        </p:txBody>
      </p:sp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324600" y="3693366"/>
            <a:ext cx="1171573" cy="650034"/>
          </a:xfrm>
          <a:prstGeom prst="rect">
            <a:avLst/>
          </a:prstGeom>
          <a:noFill/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81000" y="3600450"/>
            <a:ext cx="2209800" cy="730934"/>
          </a:xfrm>
          <a:prstGeom prst="rect">
            <a:avLst/>
          </a:prstGeom>
          <a:noFill/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867151" y="3600450"/>
            <a:ext cx="2000250" cy="710833"/>
          </a:xfrm>
          <a:prstGeom prst="rect">
            <a:avLst/>
          </a:prstGeom>
          <a:noFill/>
        </p:spPr>
      </p:pic>
      <p:grpSp>
        <p:nvGrpSpPr>
          <p:cNvPr id="74" name="Group 31"/>
          <p:cNvGrpSpPr>
            <a:grpSpLocks noChangeAspect="1"/>
          </p:cNvGrpSpPr>
          <p:nvPr/>
        </p:nvGrpSpPr>
        <p:grpSpPr>
          <a:xfrm>
            <a:off x="304802" y="4438652"/>
            <a:ext cx="786591" cy="685797"/>
            <a:chOff x="381000" y="1361885"/>
            <a:chExt cx="786590" cy="691519"/>
          </a:xfrm>
        </p:grpSpPr>
        <p:pic>
          <p:nvPicPr>
            <p:cNvPr id="75" name="Picture 74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81000" y="1361885"/>
              <a:ext cx="514348" cy="691519"/>
            </a:xfrm>
            <a:prstGeom prst="rect">
              <a:avLst/>
            </a:prstGeom>
            <a:noFill/>
          </p:spPr>
        </p:pic>
        <p:pic>
          <p:nvPicPr>
            <p:cNvPr id="76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07646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77" name="TextBox 76"/>
          <p:cNvSpPr txBox="1"/>
          <p:nvPr/>
        </p:nvSpPr>
        <p:spPr>
          <a:xfrm>
            <a:off x="990600" y="45720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i="1" dirty="0" err="1" smtClean="0">
                <a:latin typeface="Sylfaen" pitchFamily="18" charset="0"/>
              </a:rPr>
              <a:t>կոսինուսի</a:t>
            </a:r>
            <a:r>
              <a:rPr lang="en-CA" sz="3400" i="1" dirty="0" smtClean="0">
                <a:latin typeface="Sylfaen" pitchFamily="18" charset="0"/>
              </a:rPr>
              <a:t>   </a:t>
            </a:r>
            <a:r>
              <a:rPr lang="en-CA" sz="3400" b="1" i="1" u="heavy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փոքրագույն</a:t>
            </a:r>
            <a:r>
              <a:rPr lang="en-CA" sz="3400" b="1" i="1" u="heavy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3400" b="1" i="1" u="heavy" dirty="0" err="1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արժեքը</a:t>
            </a:r>
            <a:r>
              <a:rPr lang="en-CA" sz="3400" b="1" i="1" u="heavy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3400" b="1" i="1" u="heavy" dirty="0" smtClean="0">
                <a:solidFill>
                  <a:srgbClr val="0094C8"/>
                </a:solidFill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-1</a:t>
            </a:r>
            <a:r>
              <a:rPr lang="en-CA" sz="3400" u="heavy" dirty="0" smtClean="0">
                <a:solidFill>
                  <a:srgbClr val="0094C8"/>
                </a:solidFill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  </a:t>
            </a:r>
            <a:r>
              <a:rPr lang="en-CA" sz="3400" i="1" u="heavy" dirty="0" smtClean="0">
                <a:uFill>
                  <a:solidFill>
                    <a:srgbClr val="F60064"/>
                  </a:solidFill>
                </a:uFill>
                <a:latin typeface="Sylfaen" pitchFamily="18" charset="0"/>
              </a:rPr>
              <a:t>է</a:t>
            </a:r>
            <a:r>
              <a:rPr lang="en-CA" sz="3400" i="1" dirty="0" smtClean="0">
                <a:latin typeface="Sylfaen" pitchFamily="18" charset="0"/>
              </a:rPr>
              <a:t>,  </a:t>
            </a:r>
            <a:r>
              <a:rPr lang="en-CA" sz="3400" i="1" dirty="0" err="1" smtClean="0">
                <a:latin typeface="Sylfaen" pitchFamily="18" charset="0"/>
              </a:rPr>
              <a:t>ընդ</a:t>
            </a:r>
            <a:r>
              <a:rPr lang="en-CA" sz="3400" i="1" dirty="0" smtClean="0">
                <a:latin typeface="Sylfaen" pitchFamily="18" charset="0"/>
              </a:rPr>
              <a:t>  </a:t>
            </a:r>
            <a:r>
              <a:rPr lang="en-CA" sz="3400" i="1" dirty="0" err="1" smtClean="0">
                <a:latin typeface="Sylfaen" pitchFamily="18" charset="0"/>
              </a:rPr>
              <a:t>որում</a:t>
            </a:r>
            <a:r>
              <a:rPr lang="en-CA" sz="3400" i="1" dirty="0" smtClean="0">
                <a:latin typeface="Sylfaen" pitchFamily="18" charset="0"/>
              </a:rPr>
              <a:t>, </a:t>
            </a:r>
            <a:r>
              <a:rPr lang="en-CA" sz="3400" dirty="0" smtClean="0">
                <a:latin typeface="Sylfaen" pitchFamily="18" charset="0"/>
              </a:rPr>
              <a:t>  </a:t>
            </a:r>
            <a:endParaRPr lang="en-CA" sz="3400" dirty="0">
              <a:latin typeface="Sylfae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43200" y="57912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 </a:t>
            </a:r>
            <a:r>
              <a:rPr lang="en-CA" sz="3400" i="1" dirty="0" err="1" smtClean="0">
                <a:latin typeface="Sylfaen" pitchFamily="18" charset="0"/>
              </a:rPr>
              <a:t>երբ</a:t>
            </a:r>
            <a:r>
              <a:rPr lang="en-CA" sz="3400" dirty="0" smtClean="0">
                <a:latin typeface="Sylfaen" pitchFamily="18" charset="0"/>
              </a:rPr>
              <a:t>  </a:t>
            </a:r>
            <a:endParaRPr lang="en-CA" sz="3400" dirty="0">
              <a:latin typeface="Sylfaen" pitchFamily="18" charset="0"/>
            </a:endParaRPr>
          </a:p>
        </p:txBody>
      </p:sp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467601" y="5791200"/>
            <a:ext cx="1143000" cy="634181"/>
          </a:xfrm>
          <a:prstGeom prst="rect">
            <a:avLst/>
          </a:prstGeom>
          <a:noFill/>
        </p:spPr>
      </p:pic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04800" y="5715000"/>
            <a:ext cx="2514600" cy="762000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8534400" y="5754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4530" name="Picture 18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114800" y="5752890"/>
            <a:ext cx="2895600" cy="724110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6934200" y="5754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8200" y="3042047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i="1" dirty="0" smtClean="0">
                <a:latin typeface="Sylfaen" pitchFamily="18" charset="0"/>
              </a:rPr>
              <a:t>  </a:t>
            </a:r>
            <a:r>
              <a:rPr lang="en-CA" sz="3400" i="1" dirty="0" err="1" smtClean="0">
                <a:latin typeface="Sylfaen" pitchFamily="18" charset="0"/>
              </a:rPr>
              <a:t>ընդ</a:t>
            </a:r>
            <a:r>
              <a:rPr lang="en-CA" sz="3400" i="1" dirty="0" smtClean="0">
                <a:latin typeface="Sylfaen" pitchFamily="18" charset="0"/>
              </a:rPr>
              <a:t>  </a:t>
            </a:r>
            <a:r>
              <a:rPr lang="en-CA" sz="3400" i="1" dirty="0" err="1" smtClean="0">
                <a:latin typeface="Sylfaen" pitchFamily="18" charset="0"/>
              </a:rPr>
              <a:t>որում</a:t>
            </a:r>
            <a:r>
              <a:rPr lang="en-CA" sz="3400" i="1" dirty="0" smtClean="0">
                <a:latin typeface="Sylfaen" pitchFamily="18" charset="0"/>
              </a:rPr>
              <a:t>, </a:t>
            </a:r>
            <a:r>
              <a:rPr lang="en-CA" sz="3400" dirty="0" smtClean="0">
                <a:latin typeface="Sylfaen" pitchFamily="18" charset="0"/>
              </a:rPr>
              <a:t>  </a:t>
            </a:r>
            <a:endParaRPr lang="en-CA" sz="3400" dirty="0"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10" grpId="0" animBg="1"/>
      <p:bldP spid="110" grpId="1" animBg="1"/>
      <p:bldP spid="111" grpId="0" animBg="1"/>
      <p:bldP spid="112" grpId="0" animBg="1"/>
      <p:bldP spid="113" grpId="0" animBg="1"/>
      <p:bldP spid="113" grpId="1" animBg="1"/>
      <p:bldP spid="57" grpId="0" animBg="1"/>
      <p:bldP spid="57" grpId="1" animBg="1"/>
      <p:bldP spid="69" grpId="0"/>
      <p:bldP spid="71" grpId="0"/>
      <p:bldP spid="77" grpId="0"/>
      <p:bldP spid="78" grpId="0"/>
      <p:bldP spid="82" grpId="1"/>
      <p:bldP spid="8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3975">
          <a:solidFill>
            <a:srgbClr val="FF1D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639</Words>
  <Application>Microsoft Office PowerPoint</Application>
  <PresentationFormat>On-screen Show (4:3)</PresentationFormat>
  <Paragraphs>221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Cambria Math</vt:lpstr>
      <vt:lpstr>Courier New</vt:lpstr>
      <vt:lpstr>Courier Unicode</vt:lpstr>
      <vt:lpstr>Sylfaen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Gayane</dc:creator>
  <cp:lastModifiedBy>gayasimonyan1969@gmail.com</cp:lastModifiedBy>
  <cp:revision>270</cp:revision>
  <dcterms:created xsi:type="dcterms:W3CDTF">2006-08-16T00:00:00Z</dcterms:created>
  <dcterms:modified xsi:type="dcterms:W3CDTF">2023-03-08T12:52:26Z</dcterms:modified>
</cp:coreProperties>
</file>