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4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465E-B71F-4C97-A598-06E340CA516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9DB6-DBA2-459B-B719-BF018FB0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92"/>
            <a:ext cx="9144000" cy="63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96000" cy="116205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Look in on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/>
              <a:t>Meaning: </a:t>
            </a:r>
            <a:r>
              <a:rPr lang="en-US" dirty="0" smtClean="0"/>
              <a:t>   Visit </a:t>
            </a:r>
            <a:r>
              <a:rPr lang="en-US" dirty="0"/>
              <a:t>briefly to see if everything's all right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64" y="2362200"/>
            <a:ext cx="5479636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76599" cy="46910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I'm </a:t>
            </a:r>
            <a:r>
              <a:rPr lang="en-US" sz="2000" b="1" i="1" dirty="0"/>
              <a:t>going to LOOK IN ON grannie on the way home tonight as she's been a bit unwell recently.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Look on as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/>
              <a:t>Meaning: Consider, regard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5486400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3313113" cy="48307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3200" b="1" i="1" dirty="0" smtClean="0"/>
              <a:t>I </a:t>
            </a:r>
            <a:r>
              <a:rPr lang="en-US" sz="3200" b="1" i="1" dirty="0"/>
              <a:t>LOOK ON her AS a close friend.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8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008313" cy="11620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Look out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/>
              <a:t>Meaning: Be careful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1"/>
            <a:ext cx="4883149" cy="38861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2895601" cy="4906963"/>
          </a:xfrm>
        </p:spPr>
        <p:txBody>
          <a:bodyPr/>
          <a:lstStyle/>
          <a:p>
            <a:r>
              <a:rPr lang="en-US" sz="2000" b="1" dirty="0" smtClean="0"/>
              <a:t>Example: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LOOK </a:t>
            </a:r>
            <a:r>
              <a:rPr lang="en-US" sz="2000" b="1" i="1" dirty="0"/>
              <a:t>OUT; you're going to drop that!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3657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3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Look out for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/>
              <a:t>Meaning: Take care of someone, make sure someone is cared for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36913" cy="4906963"/>
          </a:xfrm>
        </p:spPr>
        <p:txBody>
          <a:bodyPr/>
          <a:lstStyle/>
          <a:p>
            <a:r>
              <a:rPr lang="en-US" sz="2400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She </a:t>
            </a:r>
            <a:r>
              <a:rPr lang="en-US" sz="2000" b="1" i="1" dirty="0"/>
              <a:t>LOOKED OUT FOR her sister when she started school.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3200400"/>
            <a:ext cx="4724400" cy="29718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886200" cy="3810000"/>
          </a:xfrm>
        </p:spPr>
      </p:pic>
    </p:spTree>
    <p:extLst>
      <p:ext uri="{BB962C8B-B14F-4D97-AF65-F5344CB8AC3E}">
        <p14:creationId xmlns:p14="http://schemas.microsoft.com/office/powerpoint/2010/main" val="21739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Look out for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/>
              <a:t>Meaning: Keep alert and try to see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38200"/>
            <a:ext cx="5416550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1435100"/>
            <a:ext cx="3124200" cy="46910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We </a:t>
            </a:r>
            <a:r>
              <a:rPr lang="en-US" sz="2000" b="1" i="1" dirty="0" err="1"/>
              <a:t>we</a:t>
            </a:r>
            <a:r>
              <a:rPr lang="en-US" sz="2000" b="1" i="1" dirty="0"/>
              <a:t> told to LOOK OUT FOR any suspicious </a:t>
            </a:r>
            <a:r>
              <a:rPr lang="en-US" sz="2000" b="1" i="1" dirty="0" err="1"/>
              <a:t>behaviour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9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273050"/>
            <a:ext cx="3124200" cy="116205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Look over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/>
              <a:t>Meaning: Inspect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3050"/>
            <a:ext cx="403859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1" y="1295400"/>
            <a:ext cx="3124200" cy="48307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1800" b="1" i="1" dirty="0" smtClean="0"/>
              <a:t>They </a:t>
            </a:r>
            <a:r>
              <a:rPr lang="en-US" sz="1800" b="1" i="1" dirty="0"/>
              <a:t>came to LOOK the house OVER with a view to buying it.</a:t>
            </a:r>
            <a:endParaRPr lang="en-US" sz="1800" b="1" dirty="0"/>
          </a:p>
          <a:p>
            <a:endParaRPr lang="en-US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61115"/>
            <a:ext cx="3733800" cy="32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4724400" cy="11620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round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/>
              <a:t>Meaning: Inspect a house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71800"/>
            <a:ext cx="4953000" cy="31567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3352800" cy="48307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We </a:t>
            </a:r>
            <a:r>
              <a:rPr lang="en-US" sz="2000" b="1" i="1" dirty="0"/>
              <a:t>LOOKED ROUND the house and decided that we didn't like it enough to buy it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through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/>
              <a:t>Meaning: Read quickly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4419600" cy="281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236913" cy="48307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800" b="1" i="1" dirty="0" smtClean="0"/>
              <a:t>I </a:t>
            </a:r>
            <a:r>
              <a:rPr lang="en-US" sz="2800" b="1" i="1" dirty="0"/>
              <a:t>LOOKED THROUGH the article.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87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6764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Look 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Consult a reference work (dictionary, phonebook, etc.) for a specific piece of information.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5181600" cy="3124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3313113" cy="42973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I </a:t>
            </a:r>
            <a:r>
              <a:rPr lang="en-US" sz="2000" b="1" i="1" dirty="0"/>
              <a:t>didn't know the correct spelling so I had to LOOK it UP in the dictionary.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5562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008313" cy="11620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Expect, hope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36913" cy="49069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 </a:t>
            </a:r>
            <a:endParaRPr lang="en-US" sz="2000" b="1" dirty="0" smtClean="0"/>
          </a:p>
          <a:p>
            <a:r>
              <a:rPr lang="en-US" sz="2000" i="1" dirty="0" smtClean="0"/>
              <a:t>The </a:t>
            </a:r>
            <a:r>
              <a:rPr lang="en-US" sz="2000" i="1" dirty="0"/>
              <a:t>company is LOOKING TO increase its sales in Asia.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8600"/>
            <a:ext cx="43434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61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Look 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Improve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3730"/>
            <a:ext cx="5638800" cy="57570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3313113" cy="48307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 </a:t>
            </a:r>
            <a:endParaRPr lang="en-US" sz="1800" b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economy is LOOKING UP.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3124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03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Look 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Find, trace an old friend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05520"/>
            <a:ext cx="5111750" cy="2875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3313113" cy="4830763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1800" b="1" dirty="0" smtClean="0"/>
              <a:t>Example:</a:t>
            </a:r>
          </a:p>
          <a:p>
            <a:r>
              <a:rPr lang="en-US" sz="2000" b="1" i="1" dirty="0" smtClean="0"/>
              <a:t>I </a:t>
            </a:r>
            <a:r>
              <a:rPr lang="en-US" sz="2000" b="1" i="1" dirty="0"/>
              <a:t>LOOKED him UP when I went back to Cambridge.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819400" cy="36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7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Look up to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/>
              <a:t>Meaning: Respect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238782"/>
            <a:ext cx="5111750" cy="2961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/>
          <a:lstStyle/>
          <a:p>
            <a:r>
              <a:rPr lang="en-US" sz="1800" b="1" dirty="0" smtClean="0"/>
              <a:t>Example</a:t>
            </a:r>
            <a:r>
              <a:rPr lang="en-US" sz="18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800" b="1" i="1" dirty="0" smtClean="0"/>
              <a:t>She's </a:t>
            </a:r>
            <a:r>
              <a:rPr lang="en-US" sz="2800" b="1" i="1" dirty="0"/>
              <a:t>LOOKS UP TO her mother.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525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2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52800" cy="102235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upon as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/>
              <a:t>Meaning: Consider, regard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0"/>
            <a:ext cx="4495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36913" cy="4906963"/>
          </a:xfrm>
        </p:spPr>
        <p:txBody>
          <a:bodyPr/>
          <a:lstStyle/>
          <a:p>
            <a:r>
              <a:rPr lang="en-US" sz="1800" b="1" dirty="0" smtClean="0"/>
              <a:t>Example:</a:t>
            </a:r>
          </a:p>
          <a:p>
            <a:r>
              <a:rPr lang="en-US" sz="3600" b="1" dirty="0"/>
              <a:t> </a:t>
            </a:r>
            <a:r>
              <a:rPr lang="en-US" sz="2800" b="1" i="1" dirty="0"/>
              <a:t>I LOOK UPON him AS a close friend.</a:t>
            </a:r>
            <a:endParaRPr lang="en-US" sz="2800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9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2578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22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Best wishes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Hasmik </a:t>
            </a:r>
            <a:r>
              <a:rPr lang="en-US" dirty="0" err="1" smtClean="0">
                <a:solidFill>
                  <a:srgbClr val="FF0000"/>
                </a:solidFill>
              </a:rPr>
              <a:t>Mayilyan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Ararat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C000"/>
                </a:solidFill>
              </a:rPr>
              <a:t>Vosketap</a:t>
            </a:r>
            <a:r>
              <a:rPr lang="en-US" dirty="0" smtClean="0">
                <a:solidFill>
                  <a:srgbClr val="FFC000"/>
                </a:solidFill>
              </a:rPr>
              <a:t> High School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609975" cy="2847975"/>
          </a:xfrm>
        </p:spPr>
      </p:pic>
    </p:spTree>
    <p:extLst>
      <p:ext uri="{BB962C8B-B14F-4D97-AF65-F5344CB8AC3E}">
        <p14:creationId xmlns:p14="http://schemas.microsoft.com/office/powerpoint/2010/main" val="294898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Look after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Meaning: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Take </a:t>
            </a:r>
            <a:r>
              <a:rPr lang="en-US" dirty="0">
                <a:solidFill>
                  <a:srgbClr val="C00000"/>
                </a:solidFill>
              </a:rPr>
              <a:t>care</a:t>
            </a:r>
            <a:r>
              <a:rPr lang="en-US" b="0" dirty="0">
                <a:solidFill>
                  <a:srgbClr val="C00000"/>
                </a:solidFill>
              </a:rPr>
              <a:t/>
            </a:r>
            <a:br>
              <a:rPr lang="en-US" b="0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3048000" cy="1981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Example: </a:t>
            </a:r>
          </a:p>
          <a:p>
            <a:r>
              <a:rPr lang="en-US" sz="3000" b="1" i="1" dirty="0" smtClean="0"/>
              <a:t>Their auntie </a:t>
            </a:r>
            <a:r>
              <a:rPr lang="en-US" sz="3200" b="1" i="1" dirty="0" smtClean="0">
                <a:solidFill>
                  <a:srgbClr val="C00000"/>
                </a:solidFill>
              </a:rPr>
              <a:t>LOOKED AFTER </a:t>
            </a:r>
            <a:r>
              <a:rPr lang="en-US" sz="3000" b="1" i="1" dirty="0" smtClean="0"/>
              <a:t>them while their mother was in hospital.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5700" b="1" dirty="0" smtClean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2667000"/>
            <a:ext cx="377952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67200"/>
            <a:ext cx="41148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5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36913" cy="12954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Look </a:t>
            </a:r>
            <a:r>
              <a:rPr lang="en-US" sz="3100" dirty="0" smtClean="0">
                <a:solidFill>
                  <a:srgbClr val="FF0000"/>
                </a:solidFill>
              </a:rPr>
              <a:t>back</a:t>
            </a: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dirty="0" smtClean="0"/>
              <a:t>Meaning</a:t>
            </a:r>
            <a:r>
              <a:rPr lang="en-US" dirty="0"/>
              <a:t>: </a:t>
            </a:r>
            <a:r>
              <a:rPr lang="en-US" sz="2200" dirty="0"/>
              <a:t>Think about the past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5111750" cy="28714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008313" cy="4906963"/>
          </a:xfrm>
        </p:spPr>
        <p:txBody>
          <a:bodyPr/>
          <a:lstStyle/>
          <a:p>
            <a:r>
              <a:rPr lang="en-US" sz="2000" b="1" dirty="0" smtClean="0"/>
              <a:t>Example:</a:t>
            </a:r>
            <a:r>
              <a:rPr lang="en-US" b="0" dirty="0" smtClean="0"/>
              <a:t> </a:t>
            </a:r>
          </a:p>
          <a:p>
            <a:r>
              <a:rPr lang="en-US" sz="3200" b="1" i="1" dirty="0" smtClean="0"/>
              <a:t>Old people often LOOK BACK on over their lives.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662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36913" cy="12827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Look for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Meaning</a:t>
            </a:r>
            <a:r>
              <a:rPr lang="en-US" sz="2400" dirty="0"/>
              <a:t>: Try to find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51" y="581025"/>
            <a:ext cx="2970949" cy="4524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066800"/>
            <a:ext cx="4343399" cy="5181600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smtClean="0"/>
              <a:t>                                                                               </a:t>
            </a:r>
            <a:r>
              <a:rPr lang="en-US" sz="3200" i="1" dirty="0" smtClean="0"/>
              <a:t>I've </a:t>
            </a:r>
            <a:r>
              <a:rPr lang="en-US" sz="3200" i="1" dirty="0"/>
              <a:t>been LOOKING FOR all their hidden files, but I can't find them anywhere.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2896451" cy="33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forward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/>
              <a:t>Meaning: Wait for or anticipate something pleasant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9" y="304800"/>
            <a:ext cx="5111750" cy="2875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Example:</a:t>
            </a:r>
          </a:p>
          <a:p>
            <a:r>
              <a:rPr lang="en-US" sz="2400" dirty="0"/>
              <a:t> </a:t>
            </a:r>
            <a:r>
              <a:rPr lang="en-US" sz="2400" i="1" dirty="0"/>
              <a:t>I'm LOOKING FORWARD TO meeting you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6781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0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Look 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Make a quick visit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5791200" cy="38373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3008313" cy="46910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400" b="1" i="1" dirty="0" smtClean="0"/>
              <a:t>I'll </a:t>
            </a:r>
            <a:r>
              <a:rPr lang="en-US" sz="2400" b="1" i="1" dirty="0"/>
              <a:t>LOOK IN on my way home.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Look into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dirty="0"/>
              <a:t>Meaning: Research, investigate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1"/>
            <a:ext cx="4273550" cy="32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1435100"/>
            <a:ext cx="2971800" cy="46910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b="1" i="1" dirty="0" smtClean="0"/>
              <a:t>We'll </a:t>
            </a:r>
            <a:r>
              <a:rPr lang="en-US" sz="2000" b="1" i="1" dirty="0"/>
              <a:t>LOOK INTO the problem and come back to you when we have the information.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1"/>
            <a:ext cx="4267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Look 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Meaning: </a:t>
            </a:r>
            <a:r>
              <a:rPr lang="en-US" dirty="0" smtClean="0"/>
              <a:t>Watch something like a crime without helping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24001"/>
            <a:ext cx="526415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1435100"/>
            <a:ext cx="3200400" cy="4691063"/>
          </a:xfrm>
        </p:spPr>
        <p:txBody>
          <a:bodyPr/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400" b="1" i="1" dirty="0" smtClean="0"/>
              <a:t>The </a:t>
            </a:r>
            <a:r>
              <a:rPr lang="en-US" sz="2400" b="1" i="1" dirty="0"/>
              <a:t>crowd just LOOKED ON as the old lady was mugged.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0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91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Look after Meaning:  Take care </vt:lpstr>
      <vt:lpstr>Look back Meaning: Think about the past </vt:lpstr>
      <vt:lpstr>Look for Meaning: Try to find  </vt:lpstr>
      <vt:lpstr>Look forward to Meaning: Wait for or anticipate something pleasant </vt:lpstr>
      <vt:lpstr>Look in Meaning: Make a quick visit </vt:lpstr>
      <vt:lpstr>Look into Meaning: Research, investigate </vt:lpstr>
      <vt:lpstr>Look on Meaning: Watch something like a crime without helping </vt:lpstr>
      <vt:lpstr>Look in on Meaning:    Visit briefly to see if everything's all right </vt:lpstr>
      <vt:lpstr>Look on as Meaning: Consider, regard </vt:lpstr>
      <vt:lpstr>Look out Meaning: Be careful </vt:lpstr>
      <vt:lpstr>Look out for Meaning: Take care of someone, make sure someone is cared for </vt:lpstr>
      <vt:lpstr>Look out for Meaning: Keep alert and try to see </vt:lpstr>
      <vt:lpstr>Look over Meaning: Inspect </vt:lpstr>
      <vt:lpstr>Look round Meaning: Inspect a house </vt:lpstr>
      <vt:lpstr>Look through Meaning: Read quickly </vt:lpstr>
      <vt:lpstr>Look up Meaning: Consult a reference work (dictionary, phonebook, etc.) for a specific piece of information. </vt:lpstr>
      <vt:lpstr>Look to Meaning: Expect, hope </vt:lpstr>
      <vt:lpstr>Look up Meaning: Improve </vt:lpstr>
      <vt:lpstr>Look up Meaning: Find, trace an old friend </vt:lpstr>
      <vt:lpstr>Look up to Meaning: Respect </vt:lpstr>
      <vt:lpstr>Look upon as Meaning: Consider, regard </vt:lpstr>
      <vt:lpstr>Презентация PowerPoint</vt:lpstr>
      <vt:lpstr>Best wishes  Hasmik Mayilyan Ararat  Vosketap High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  with Look</dc:title>
  <dc:creator>Narek Asatryan</dc:creator>
  <cp:lastModifiedBy>Narek Asatryan</cp:lastModifiedBy>
  <cp:revision>25</cp:revision>
  <dcterms:created xsi:type="dcterms:W3CDTF">2020-03-27T06:54:17Z</dcterms:created>
  <dcterms:modified xsi:type="dcterms:W3CDTF">2020-03-27T16:23:40Z</dcterms:modified>
</cp:coreProperties>
</file>