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55"/>
  </p:notesMasterIdLst>
  <p:sldIdLst>
    <p:sldId id="343" r:id="rId2"/>
    <p:sldId id="256" r:id="rId3"/>
    <p:sldId id="258" r:id="rId4"/>
    <p:sldId id="257" r:id="rId5"/>
    <p:sldId id="259" r:id="rId6"/>
    <p:sldId id="260" r:id="rId7"/>
    <p:sldId id="261" r:id="rId8"/>
    <p:sldId id="263" r:id="rId9"/>
    <p:sldId id="318" r:id="rId10"/>
    <p:sldId id="265" r:id="rId11"/>
    <p:sldId id="319" r:id="rId12"/>
    <p:sldId id="312" r:id="rId13"/>
    <p:sldId id="321" r:id="rId14"/>
    <p:sldId id="316" r:id="rId15"/>
    <p:sldId id="322" r:id="rId16"/>
    <p:sldId id="267" r:id="rId17"/>
    <p:sldId id="323" r:id="rId18"/>
    <p:sldId id="271" r:id="rId19"/>
    <p:sldId id="324" r:id="rId20"/>
    <p:sldId id="273" r:id="rId21"/>
    <p:sldId id="325" r:id="rId22"/>
    <p:sldId id="275" r:id="rId23"/>
    <p:sldId id="326" r:id="rId24"/>
    <p:sldId id="277" r:id="rId25"/>
    <p:sldId id="327" r:id="rId26"/>
    <p:sldId id="279" r:id="rId27"/>
    <p:sldId id="328" r:id="rId28"/>
    <p:sldId id="283" r:id="rId29"/>
    <p:sldId id="329" r:id="rId30"/>
    <p:sldId id="285" r:id="rId31"/>
    <p:sldId id="330" r:id="rId32"/>
    <p:sldId id="287" r:id="rId33"/>
    <p:sldId id="331" r:id="rId34"/>
    <p:sldId id="289" r:id="rId35"/>
    <p:sldId id="332" r:id="rId36"/>
    <p:sldId id="291" r:id="rId37"/>
    <p:sldId id="333" r:id="rId38"/>
    <p:sldId id="293" r:id="rId39"/>
    <p:sldId id="334" r:id="rId40"/>
    <p:sldId id="295" r:id="rId41"/>
    <p:sldId id="335" r:id="rId42"/>
    <p:sldId id="297" r:id="rId43"/>
    <p:sldId id="336" r:id="rId44"/>
    <p:sldId id="299" r:id="rId45"/>
    <p:sldId id="337" r:id="rId46"/>
    <p:sldId id="301" r:id="rId47"/>
    <p:sldId id="338" r:id="rId48"/>
    <p:sldId id="303" r:id="rId49"/>
    <p:sldId id="340" r:id="rId50"/>
    <p:sldId id="305" r:id="rId51"/>
    <p:sldId id="341" r:id="rId52"/>
    <p:sldId id="345" r:id="rId53"/>
    <p:sldId id="344" r:id="rId54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sz="6600" kern="1200">
        <a:solidFill>
          <a:schemeClr val="tx1"/>
        </a:solidFill>
        <a:latin typeface="ArTarumianAfrickian" pitchFamily="18" charset="0"/>
        <a:ea typeface="+mn-ea"/>
        <a:cs typeface="Arial" charset="0"/>
      </a:defRPr>
    </a:lvl1pPr>
    <a:lvl2pPr marL="457200" algn="ctr" rtl="0" fontAlgn="base">
      <a:spcBef>
        <a:spcPct val="0"/>
      </a:spcBef>
      <a:spcAft>
        <a:spcPct val="0"/>
      </a:spcAft>
      <a:defRPr sz="6600" kern="1200">
        <a:solidFill>
          <a:schemeClr val="tx1"/>
        </a:solidFill>
        <a:latin typeface="ArTarumianAfrickian" pitchFamily="18" charset="0"/>
        <a:ea typeface="+mn-ea"/>
        <a:cs typeface="Arial" charset="0"/>
      </a:defRPr>
    </a:lvl2pPr>
    <a:lvl3pPr marL="914400" algn="ctr" rtl="0" fontAlgn="base">
      <a:spcBef>
        <a:spcPct val="0"/>
      </a:spcBef>
      <a:spcAft>
        <a:spcPct val="0"/>
      </a:spcAft>
      <a:defRPr sz="6600" kern="1200">
        <a:solidFill>
          <a:schemeClr val="tx1"/>
        </a:solidFill>
        <a:latin typeface="ArTarumianAfrickian" pitchFamily="18" charset="0"/>
        <a:ea typeface="+mn-ea"/>
        <a:cs typeface="Arial" charset="0"/>
      </a:defRPr>
    </a:lvl3pPr>
    <a:lvl4pPr marL="1371600" algn="ctr" rtl="0" fontAlgn="base">
      <a:spcBef>
        <a:spcPct val="0"/>
      </a:spcBef>
      <a:spcAft>
        <a:spcPct val="0"/>
      </a:spcAft>
      <a:defRPr sz="6600" kern="1200">
        <a:solidFill>
          <a:schemeClr val="tx1"/>
        </a:solidFill>
        <a:latin typeface="ArTarumianAfrickian" pitchFamily="18" charset="0"/>
        <a:ea typeface="+mn-ea"/>
        <a:cs typeface="Arial" charset="0"/>
      </a:defRPr>
    </a:lvl4pPr>
    <a:lvl5pPr marL="1828800" algn="ctr" rtl="0" fontAlgn="base">
      <a:spcBef>
        <a:spcPct val="0"/>
      </a:spcBef>
      <a:spcAft>
        <a:spcPct val="0"/>
      </a:spcAft>
      <a:defRPr sz="6600" kern="1200">
        <a:solidFill>
          <a:schemeClr val="tx1"/>
        </a:solidFill>
        <a:latin typeface="ArTarumianAfrickian" pitchFamily="18" charset="0"/>
        <a:ea typeface="+mn-ea"/>
        <a:cs typeface="Arial" charset="0"/>
      </a:defRPr>
    </a:lvl5pPr>
    <a:lvl6pPr marL="2286000" algn="l" defTabSz="914400" rtl="0" eaLnBrk="1" latinLnBrk="0" hangingPunct="1">
      <a:defRPr sz="6600" kern="1200">
        <a:solidFill>
          <a:schemeClr val="tx1"/>
        </a:solidFill>
        <a:latin typeface="ArTarumianAfrickian" pitchFamily="18" charset="0"/>
        <a:ea typeface="+mn-ea"/>
        <a:cs typeface="Arial" charset="0"/>
      </a:defRPr>
    </a:lvl6pPr>
    <a:lvl7pPr marL="2743200" algn="l" defTabSz="914400" rtl="0" eaLnBrk="1" latinLnBrk="0" hangingPunct="1">
      <a:defRPr sz="6600" kern="1200">
        <a:solidFill>
          <a:schemeClr val="tx1"/>
        </a:solidFill>
        <a:latin typeface="ArTarumianAfrickian" pitchFamily="18" charset="0"/>
        <a:ea typeface="+mn-ea"/>
        <a:cs typeface="Arial" charset="0"/>
      </a:defRPr>
    </a:lvl7pPr>
    <a:lvl8pPr marL="3200400" algn="l" defTabSz="914400" rtl="0" eaLnBrk="1" latinLnBrk="0" hangingPunct="1">
      <a:defRPr sz="6600" kern="1200">
        <a:solidFill>
          <a:schemeClr val="tx1"/>
        </a:solidFill>
        <a:latin typeface="ArTarumianAfrickian" pitchFamily="18" charset="0"/>
        <a:ea typeface="+mn-ea"/>
        <a:cs typeface="Arial" charset="0"/>
      </a:defRPr>
    </a:lvl8pPr>
    <a:lvl9pPr marL="3657600" algn="l" defTabSz="914400" rtl="0" eaLnBrk="1" latinLnBrk="0" hangingPunct="1">
      <a:defRPr sz="6600" kern="1200">
        <a:solidFill>
          <a:schemeClr val="tx1"/>
        </a:solidFill>
        <a:latin typeface="ArTarumianAfricki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2" autoAdjust="0"/>
    <p:restoredTop sz="94655" autoAdjust="0"/>
  </p:normalViewPr>
  <p:slideViewPr>
    <p:cSldViewPr>
      <p:cViewPr varScale="1">
        <p:scale>
          <a:sx n="83" d="100"/>
          <a:sy n="83" d="100"/>
        </p:scale>
        <p:origin x="-159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9" d="100"/>
          <a:sy n="69" d="100"/>
        </p:scale>
        <p:origin x="-3270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459BEED-0680-44A4-8EF4-E4B99D477BD3}" type="datetimeFigureOut">
              <a:rPr lang="ru-RU"/>
              <a:pPr>
                <a:defRPr/>
              </a:pPr>
              <a:t>27.01.2015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D914F61-BC4C-4663-BD89-555C649DD8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914F61-BC4C-4663-BD89-555C649DD8CA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91C882D-3C08-4394-B9B0-96F688563E18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7270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532503C-3AEB-4A5B-A3FA-BE0545DA0015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48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82BA4-B46B-49EA-8D5A-9FB43D82422D}" type="datetimeFigureOut">
              <a:rPr lang="ru-RU"/>
              <a:pPr>
                <a:defRPr/>
              </a:pPr>
              <a:t>27.01.2015</a:t>
            </a:fld>
            <a:endParaRPr lang="ru-RU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BE50F8-3FEF-429E-A172-3073364453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3BF7F-91B0-446B-8F4E-1BA0BFC289D2}" type="datetimeFigureOut">
              <a:rPr lang="ru-RU"/>
              <a:pPr>
                <a:defRPr/>
              </a:pPr>
              <a:t>27.01.2015</a:t>
            </a:fld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4F96A2-DE7F-49B0-96A0-E1A6D33A58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527FD1-A9F4-4216-833E-9967E67C256C}" type="datetimeFigureOut">
              <a:rPr lang="ru-RU"/>
              <a:pPr>
                <a:defRPr/>
              </a:pPr>
              <a:t>27.01.2015</a:t>
            </a:fld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02552-1A93-4618-A915-C8D3AB128F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75786B-8B5D-4095-A6F0-CC8DEF591EFB}" type="datetimeFigureOut">
              <a:rPr lang="ru-RU"/>
              <a:pPr>
                <a:defRPr/>
              </a:pPr>
              <a:t>27.01.2015</a:t>
            </a:fld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20C1EC-B8CD-4E8D-99B1-BD8FAEB309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652E9A-5055-40C7-9EDC-95D3FD2B0D3B}" type="datetimeFigureOut">
              <a:rPr lang="ru-RU"/>
              <a:pPr>
                <a:defRPr/>
              </a:pPr>
              <a:t>27.01.2015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A08DA-988A-46A5-AF11-48F2195EF5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D4E511-429E-440C-9758-2B1E9A2C918A}" type="datetimeFigureOut">
              <a:rPr lang="ru-RU"/>
              <a:pPr>
                <a:defRPr/>
              </a:pPr>
              <a:t>27.01.2015</a:t>
            </a:fld>
            <a:endParaRPr lang="ru-RU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9018D4-B6ED-4E9B-8878-93BDC2B319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270E5-4D6A-4613-86F6-2315A5106975}" type="datetimeFigureOut">
              <a:rPr lang="ru-RU"/>
              <a:pPr>
                <a:defRPr/>
              </a:pPr>
              <a:t>27.01.2015</a:t>
            </a:fld>
            <a:endParaRPr lang="ru-RU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6A303F-C3B5-4F05-B35F-FDD081EBDB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642C7E-1E49-4DC2-A829-7E935DFA42E6}" type="datetimeFigureOut">
              <a:rPr lang="ru-RU"/>
              <a:pPr>
                <a:defRPr/>
              </a:pPr>
              <a:t>27.01.2015</a:t>
            </a:fld>
            <a:endParaRPr lang="ru-RU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532107-3570-46D5-8886-BB8E092238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AEF9D4-1FD8-4144-A9FD-400CA49C4398}" type="datetimeFigureOut">
              <a:rPr lang="ru-RU"/>
              <a:pPr>
                <a:defRPr/>
              </a:pPr>
              <a:t>27.01.2015</a:t>
            </a:fld>
            <a:endParaRPr lang="ru-RU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B20FB7-0DB1-4579-8F72-13C659138C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F0CA6-6010-4B7C-8E8A-0C74A7023407}" type="datetimeFigureOut">
              <a:rPr lang="ru-RU"/>
              <a:pPr>
                <a:defRPr/>
              </a:pPr>
              <a:t>27.01.2015</a:t>
            </a:fld>
            <a:endParaRPr lang="ru-RU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13554B-3F06-4B86-853B-AC4C7F83FB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20D9D5-72CF-4647-8D61-58D7E91F0216}" type="datetimeFigureOut">
              <a:rPr lang="ru-RU"/>
              <a:pPr>
                <a:defRPr/>
              </a:pPr>
              <a:t>27.01.2015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9F68A9-6227-45B4-B5AF-3DA29DF2EC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82E09D6-D4F5-4846-8ADB-E387ABAB73E6}" type="datetimeFigureOut">
              <a:rPr lang="ru-RU"/>
              <a:pPr>
                <a:defRPr/>
              </a:pPr>
              <a:t>27.01.2015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173E026-59AE-4AC2-8965-58D2ECB61D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n-lt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7" r:id="rId2"/>
    <p:sldLayoutId id="2147483829" r:id="rId3"/>
    <p:sldLayoutId id="2147483826" r:id="rId4"/>
    <p:sldLayoutId id="2147483825" r:id="rId5"/>
    <p:sldLayoutId id="2147483824" r:id="rId6"/>
    <p:sldLayoutId id="2147483823" r:id="rId7"/>
    <p:sldLayoutId id="2147483822" r:id="rId8"/>
    <p:sldLayoutId id="2147483830" r:id="rId9"/>
    <p:sldLayoutId id="2147483821" r:id="rId10"/>
    <p:sldLayoutId id="214748382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13" Type="http://schemas.openxmlformats.org/officeDocument/2006/relationships/slide" Target="slide52.xml"/><Relationship Id="rId18" Type="http://schemas.openxmlformats.org/officeDocument/2006/relationships/slide" Target="slide10.xml"/><Relationship Id="rId26" Type="http://schemas.openxmlformats.org/officeDocument/2006/relationships/slide" Target="slide48.xml"/><Relationship Id="rId3" Type="http://schemas.openxmlformats.org/officeDocument/2006/relationships/slide" Target="slide26.xml"/><Relationship Id="rId21" Type="http://schemas.openxmlformats.org/officeDocument/2006/relationships/slide" Target="slide44.xml"/><Relationship Id="rId7" Type="http://schemas.openxmlformats.org/officeDocument/2006/relationships/slide" Target="slide6.xml"/><Relationship Id="rId12" Type="http://schemas.openxmlformats.org/officeDocument/2006/relationships/slide" Target="slide20.xml"/><Relationship Id="rId17" Type="http://schemas.openxmlformats.org/officeDocument/2006/relationships/slide" Target="slide38.xml"/><Relationship Id="rId25" Type="http://schemas.openxmlformats.org/officeDocument/2006/relationships/slide" Target="slide24.xml"/><Relationship Id="rId2" Type="http://schemas.openxmlformats.org/officeDocument/2006/relationships/notesSlide" Target="../notesSlides/notesSlide1.xml"/><Relationship Id="rId16" Type="http://schemas.openxmlformats.org/officeDocument/2006/relationships/slide" Target="slide22.xml"/><Relationship Id="rId20" Type="http://schemas.openxmlformats.org/officeDocument/2006/relationships/slide" Target="slide4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8.xml"/><Relationship Id="rId11" Type="http://schemas.openxmlformats.org/officeDocument/2006/relationships/slide" Target="slide18.xml"/><Relationship Id="rId24" Type="http://schemas.openxmlformats.org/officeDocument/2006/relationships/slide" Target="slide32.xml"/><Relationship Id="rId5" Type="http://schemas.openxmlformats.org/officeDocument/2006/relationships/slide" Target="slide4.xml"/><Relationship Id="rId15" Type="http://schemas.openxmlformats.org/officeDocument/2006/relationships/slide" Target="slide30.xml"/><Relationship Id="rId23" Type="http://schemas.openxmlformats.org/officeDocument/2006/relationships/slide" Target="slide50.xml"/><Relationship Id="rId10" Type="http://schemas.openxmlformats.org/officeDocument/2006/relationships/slide" Target="slide16.xml"/><Relationship Id="rId19" Type="http://schemas.openxmlformats.org/officeDocument/2006/relationships/slide" Target="slide40.xml"/><Relationship Id="rId4" Type="http://schemas.openxmlformats.org/officeDocument/2006/relationships/slide" Target="slide2.xml"/><Relationship Id="rId9" Type="http://schemas.openxmlformats.org/officeDocument/2006/relationships/slide" Target="slide34.xml"/><Relationship Id="rId14" Type="http://schemas.openxmlformats.org/officeDocument/2006/relationships/slide" Target="slide28.xml"/><Relationship Id="rId22" Type="http://schemas.openxmlformats.org/officeDocument/2006/relationships/slide" Target="slide4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7.jpeg"/><Relationship Id="rId7" Type="http://schemas.openxmlformats.org/officeDocument/2006/relationships/image" Target="../media/image20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slide" Target="slide13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23.xml"/><Relationship Id="rId4" Type="http://schemas.openxmlformats.org/officeDocument/2006/relationships/image" Target="../media/image18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27.xml"/><Relationship Id="rId4" Type="http://schemas.openxmlformats.org/officeDocument/2006/relationships/image" Target="../media/image31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31.xml"/><Relationship Id="rId4" Type="http://schemas.openxmlformats.org/officeDocument/2006/relationships/image" Target="../media/image27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3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slide" Target="slide3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3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5.xml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4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4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4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slide" Target="slide4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17.jpeg"/><Relationship Id="rId7" Type="http://schemas.openxmlformats.org/officeDocument/2006/relationships/slide" Target="slide49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slide" Target="slide51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" Target="slide53.xml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11960" y="90872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 smtClean="0">
                <a:hlinkClick r:id="rId3" action="ppaction://hlinksldjump"/>
              </a:rPr>
              <a:t>3</a:t>
            </a:r>
            <a:r>
              <a:rPr lang="en-US" sz="4400" dirty="0" smtClean="0"/>
              <a:t> </a:t>
            </a:r>
            <a:endParaRPr lang="ru-RU" sz="4400" dirty="0"/>
          </a:p>
        </p:txBody>
      </p:sp>
      <p:sp>
        <p:nvSpPr>
          <p:cNvPr id="2" name="Rectangle 1"/>
          <p:cNvSpPr/>
          <p:nvPr/>
        </p:nvSpPr>
        <p:spPr>
          <a:xfrm>
            <a:off x="899592" y="836712"/>
            <a:ext cx="914400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rId4" action="ppaction://hlinksldjump"/>
              </a:rPr>
              <a:t>1</a:t>
            </a:r>
            <a:endParaRPr lang="ru-RU" dirty="0"/>
          </a:p>
        </p:txBody>
      </p:sp>
      <p:sp>
        <p:nvSpPr>
          <p:cNvPr id="3" name="Rectangle 2">
            <a:hlinkClick r:id="rId5" action="ppaction://hlinksldjump"/>
          </p:cNvPr>
          <p:cNvSpPr/>
          <p:nvPr/>
        </p:nvSpPr>
        <p:spPr>
          <a:xfrm>
            <a:off x="2555776" y="90872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hlinkClick r:id="rId5" action="ppaction://hlinksldjump"/>
              </a:rPr>
              <a:t>2</a:t>
            </a:r>
            <a:endParaRPr lang="ru-RU" sz="4400" dirty="0"/>
          </a:p>
        </p:txBody>
      </p:sp>
      <p:sp>
        <p:nvSpPr>
          <p:cNvPr id="5" name="Rectangle 4"/>
          <p:cNvSpPr/>
          <p:nvPr/>
        </p:nvSpPr>
        <p:spPr>
          <a:xfrm>
            <a:off x="5868144" y="836712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hlinkClick r:id="rId6" action="ppaction://hlinksldjump"/>
              </a:rPr>
              <a:t>4</a:t>
            </a:r>
            <a:endParaRPr lang="ru-RU" sz="4400" dirty="0"/>
          </a:p>
        </p:txBody>
      </p:sp>
      <p:sp>
        <p:nvSpPr>
          <p:cNvPr id="6" name="Rectangle 5"/>
          <p:cNvSpPr/>
          <p:nvPr/>
        </p:nvSpPr>
        <p:spPr>
          <a:xfrm>
            <a:off x="7524328" y="836712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hlinkClick r:id="rId7" action="ppaction://hlinksldjump"/>
              </a:rPr>
              <a:t>5</a:t>
            </a:r>
            <a:endParaRPr lang="ru-RU" sz="4400" dirty="0"/>
          </a:p>
        </p:txBody>
      </p:sp>
      <p:sp>
        <p:nvSpPr>
          <p:cNvPr id="7" name="Rectangle 6">
            <a:hlinkClick r:id="rId8" action="ppaction://hlinksldjump"/>
          </p:cNvPr>
          <p:cNvSpPr/>
          <p:nvPr/>
        </p:nvSpPr>
        <p:spPr>
          <a:xfrm>
            <a:off x="2555776" y="2060848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 smtClean="0">
                <a:hlinkClick r:id="rId9" action="ppaction://hlinksldjump"/>
              </a:rPr>
              <a:t>7</a:t>
            </a:r>
            <a:endParaRPr lang="ru-RU" sz="4400" dirty="0"/>
          </a:p>
        </p:txBody>
      </p:sp>
      <p:sp>
        <p:nvSpPr>
          <p:cNvPr id="8" name="Rectangle 7"/>
          <p:cNvSpPr/>
          <p:nvPr/>
        </p:nvSpPr>
        <p:spPr>
          <a:xfrm>
            <a:off x="4355976" y="2060848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hlinkClick r:id="rId10" action="ppaction://hlinksldjump"/>
              </a:rPr>
              <a:t>8</a:t>
            </a:r>
            <a:endParaRPr lang="ru-RU" sz="4400" dirty="0"/>
          </a:p>
        </p:txBody>
      </p:sp>
      <p:sp>
        <p:nvSpPr>
          <p:cNvPr id="9" name="Rectangle 8"/>
          <p:cNvSpPr/>
          <p:nvPr/>
        </p:nvSpPr>
        <p:spPr>
          <a:xfrm>
            <a:off x="5940152" y="2060848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hlinkClick r:id="rId11" action="ppaction://hlinksldjump"/>
              </a:rPr>
              <a:t>9</a:t>
            </a:r>
            <a:endParaRPr lang="ru-RU" sz="4400" dirty="0"/>
          </a:p>
        </p:txBody>
      </p:sp>
      <p:sp>
        <p:nvSpPr>
          <p:cNvPr id="10" name="Rectangle 9"/>
          <p:cNvSpPr/>
          <p:nvPr/>
        </p:nvSpPr>
        <p:spPr>
          <a:xfrm>
            <a:off x="7524328" y="198884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hlinkClick r:id="rId12" action="ppaction://hlinksldjump"/>
              </a:rPr>
              <a:t>10</a:t>
            </a:r>
            <a:endParaRPr lang="ru-RU" sz="4400" dirty="0"/>
          </a:p>
        </p:txBody>
      </p:sp>
      <p:sp>
        <p:nvSpPr>
          <p:cNvPr id="11" name="Rectangle 10">
            <a:hlinkClick r:id="rId3" action="ppaction://hlinksldjump"/>
          </p:cNvPr>
          <p:cNvSpPr/>
          <p:nvPr/>
        </p:nvSpPr>
        <p:spPr>
          <a:xfrm>
            <a:off x="4427984" y="3284984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hlinkClick r:id="rId13" action="ppaction://hlinksldjump"/>
              </a:rPr>
              <a:t>13</a:t>
            </a:r>
            <a:r>
              <a:rPr lang="en-US" sz="4400" dirty="0" smtClean="0"/>
              <a:t> </a:t>
            </a:r>
            <a:endParaRPr lang="ru-RU" sz="4400" dirty="0"/>
          </a:p>
        </p:txBody>
      </p:sp>
      <p:sp>
        <p:nvSpPr>
          <p:cNvPr id="12" name="Rectangle 11"/>
          <p:cNvSpPr/>
          <p:nvPr/>
        </p:nvSpPr>
        <p:spPr>
          <a:xfrm>
            <a:off x="6012160" y="3212976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hlinkClick r:id="rId14" action="ppaction://hlinksldjump"/>
              </a:rPr>
              <a:t>14</a:t>
            </a:r>
            <a:endParaRPr lang="ru-RU" sz="4400" dirty="0"/>
          </a:p>
        </p:txBody>
      </p:sp>
      <p:sp>
        <p:nvSpPr>
          <p:cNvPr id="13" name="Rectangle 12"/>
          <p:cNvSpPr/>
          <p:nvPr/>
        </p:nvSpPr>
        <p:spPr>
          <a:xfrm>
            <a:off x="7596336" y="3140968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 smtClean="0">
                <a:hlinkClick r:id="rId15" action="ppaction://hlinksldjump"/>
              </a:rPr>
              <a:t>15</a:t>
            </a:r>
            <a:endParaRPr lang="ru-RU" sz="4400" dirty="0"/>
          </a:p>
        </p:txBody>
      </p:sp>
      <p:sp>
        <p:nvSpPr>
          <p:cNvPr id="14" name="Rectangle 13"/>
          <p:cNvSpPr/>
          <p:nvPr/>
        </p:nvSpPr>
        <p:spPr>
          <a:xfrm>
            <a:off x="899592" y="3356992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hlinkClick r:id="rId16" action="ppaction://hlinksldjump"/>
              </a:rPr>
              <a:t>11</a:t>
            </a:r>
            <a:endParaRPr lang="ru-RU" sz="4400" dirty="0"/>
          </a:p>
        </p:txBody>
      </p:sp>
      <p:sp>
        <p:nvSpPr>
          <p:cNvPr id="15" name="Rectangle 14"/>
          <p:cNvSpPr/>
          <p:nvPr/>
        </p:nvSpPr>
        <p:spPr>
          <a:xfrm>
            <a:off x="6084168" y="450912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hlinkClick r:id="rId17" action="ppaction://hlinksldjump"/>
              </a:rPr>
              <a:t>19</a:t>
            </a:r>
            <a:endParaRPr lang="ru-RU" sz="4400" dirty="0"/>
          </a:p>
        </p:txBody>
      </p:sp>
      <p:sp>
        <p:nvSpPr>
          <p:cNvPr id="16" name="Rectangle 15"/>
          <p:cNvSpPr/>
          <p:nvPr/>
        </p:nvSpPr>
        <p:spPr>
          <a:xfrm>
            <a:off x="899592" y="4581128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hlinkClick r:id="rId18" action="ppaction://hlinksldjump"/>
              </a:rPr>
              <a:t>16</a:t>
            </a:r>
            <a:endParaRPr lang="ru-RU" sz="4400" dirty="0"/>
          </a:p>
        </p:txBody>
      </p:sp>
      <p:sp>
        <p:nvSpPr>
          <p:cNvPr id="17" name="Rectangle 16"/>
          <p:cNvSpPr/>
          <p:nvPr/>
        </p:nvSpPr>
        <p:spPr>
          <a:xfrm>
            <a:off x="2699792" y="450912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hlinkClick r:id="rId9" action="ppaction://hlinksldjump"/>
              </a:rPr>
              <a:t>17</a:t>
            </a:r>
            <a:endParaRPr lang="ru-RU" sz="4400" dirty="0"/>
          </a:p>
        </p:txBody>
      </p:sp>
      <p:sp>
        <p:nvSpPr>
          <p:cNvPr id="18" name="Rectangle 17"/>
          <p:cNvSpPr/>
          <p:nvPr/>
        </p:nvSpPr>
        <p:spPr>
          <a:xfrm>
            <a:off x="7596336" y="4365104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hlinkClick r:id="rId19" action="ppaction://hlinksldjump"/>
              </a:rPr>
              <a:t>20</a:t>
            </a:r>
            <a:endParaRPr lang="ru-RU" sz="4400" dirty="0"/>
          </a:p>
        </p:txBody>
      </p:sp>
      <p:sp>
        <p:nvSpPr>
          <p:cNvPr id="19" name="Rectangle 18"/>
          <p:cNvSpPr/>
          <p:nvPr/>
        </p:nvSpPr>
        <p:spPr>
          <a:xfrm>
            <a:off x="971600" y="5805264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hlinkClick r:id="rId20" action="ppaction://hlinksldjump"/>
              </a:rPr>
              <a:t>21</a:t>
            </a:r>
            <a:endParaRPr lang="ru-RU" sz="4400" dirty="0"/>
          </a:p>
        </p:txBody>
      </p:sp>
      <p:sp>
        <p:nvSpPr>
          <p:cNvPr id="20" name="Rectangle 19"/>
          <p:cNvSpPr/>
          <p:nvPr/>
        </p:nvSpPr>
        <p:spPr>
          <a:xfrm>
            <a:off x="2771800" y="5805264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hlinkClick r:id="rId21" action="ppaction://hlinksldjump"/>
              </a:rPr>
              <a:t>22</a:t>
            </a:r>
            <a:endParaRPr lang="ru-RU" sz="4400" dirty="0"/>
          </a:p>
        </p:txBody>
      </p:sp>
      <p:sp>
        <p:nvSpPr>
          <p:cNvPr id="21" name="Rectangle 20"/>
          <p:cNvSpPr/>
          <p:nvPr/>
        </p:nvSpPr>
        <p:spPr>
          <a:xfrm>
            <a:off x="4572000" y="5733256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hlinkClick r:id="rId22" action="ppaction://hlinksldjump"/>
              </a:rPr>
              <a:t>23</a:t>
            </a:r>
            <a:endParaRPr lang="ru-RU" sz="4400" dirty="0"/>
          </a:p>
        </p:txBody>
      </p:sp>
      <p:sp>
        <p:nvSpPr>
          <p:cNvPr id="22" name="Rectangle 21"/>
          <p:cNvSpPr/>
          <p:nvPr/>
        </p:nvSpPr>
        <p:spPr>
          <a:xfrm>
            <a:off x="7668344" y="5661248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hlinkClick r:id="rId23" action="ppaction://hlinksldjump"/>
              </a:rPr>
              <a:t>25</a:t>
            </a:r>
            <a:endParaRPr lang="ru-RU" sz="4400" dirty="0"/>
          </a:p>
        </p:txBody>
      </p:sp>
      <p:sp>
        <p:nvSpPr>
          <p:cNvPr id="27" name="Rectangle 26">
            <a:hlinkClick r:id="rId6" action="ppaction://hlinksldjump"/>
          </p:cNvPr>
          <p:cNvSpPr/>
          <p:nvPr/>
        </p:nvSpPr>
        <p:spPr>
          <a:xfrm>
            <a:off x="899592" y="2132856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 smtClean="0">
                <a:hlinkClick r:id="rId24" action="ppaction://hlinksldjump"/>
              </a:rPr>
              <a:t>6</a:t>
            </a:r>
            <a:endParaRPr lang="ru-RU" sz="4400" dirty="0"/>
          </a:p>
        </p:txBody>
      </p:sp>
      <p:sp>
        <p:nvSpPr>
          <p:cNvPr id="28" name="Rectangle 27"/>
          <p:cNvSpPr/>
          <p:nvPr/>
        </p:nvSpPr>
        <p:spPr>
          <a:xfrm>
            <a:off x="2627784" y="3284984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hlinkClick r:id="rId25" action="ppaction://hlinksldjump"/>
              </a:rPr>
              <a:t>12</a:t>
            </a:r>
            <a:endParaRPr lang="ru-RU" sz="4400" dirty="0"/>
          </a:p>
        </p:txBody>
      </p:sp>
      <p:sp>
        <p:nvSpPr>
          <p:cNvPr id="29" name="Rectangle 28"/>
          <p:cNvSpPr/>
          <p:nvPr/>
        </p:nvSpPr>
        <p:spPr>
          <a:xfrm>
            <a:off x="4499992" y="4581128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hlinkClick r:id="rId11" action="ppaction://hlinksldjump"/>
              </a:rPr>
              <a:t>18</a:t>
            </a:r>
            <a:endParaRPr lang="ru-RU" sz="4400" dirty="0"/>
          </a:p>
        </p:txBody>
      </p:sp>
      <p:sp>
        <p:nvSpPr>
          <p:cNvPr id="30" name="Rectangle 29"/>
          <p:cNvSpPr/>
          <p:nvPr/>
        </p:nvSpPr>
        <p:spPr>
          <a:xfrm>
            <a:off x="6156176" y="5733256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hlinkClick r:id="rId26" action="ppaction://hlinksldjump"/>
              </a:rPr>
              <a:t>24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C:\Users\V\Downloads\pb_0jw613461211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3188" y="1506538"/>
            <a:ext cx="3105150" cy="2426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3" descr="C:\Users\V\Downloads\gold-foil-cross-silhouette-796x10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1196975"/>
            <a:ext cx="3214688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162997" y="476672"/>
            <a:ext cx="544907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,</a:t>
            </a:r>
            <a:endParaRPr lang="ru-RU" sz="9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355976" y="3861048"/>
            <a:ext cx="36004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վ</a:t>
            </a:r>
            <a:r>
              <a:rPr lang="en-US" sz="9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=</a:t>
            </a:r>
            <a:r>
              <a:rPr lang="ru-RU" sz="9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լ</a:t>
            </a:r>
          </a:p>
        </p:txBody>
      </p:sp>
      <p:sp>
        <p:nvSpPr>
          <p:cNvPr id="7" name="Action Button: Beginning 6">
            <a:hlinkClick r:id="rId4" action="ppaction://hlinksldjump" highlightClick="1"/>
          </p:cNvPr>
          <p:cNvSpPr/>
          <p:nvPr/>
        </p:nvSpPr>
        <p:spPr>
          <a:xfrm>
            <a:off x="7452320" y="5517232"/>
            <a:ext cx="1042416" cy="1042416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/>
          </p:cNvSpPr>
          <p:nvPr>
            <p:ph type="title"/>
          </p:nvPr>
        </p:nvSpPr>
        <p:spPr>
          <a:ln>
            <a:solidFill>
              <a:schemeClr val="bg1"/>
            </a:solidFill>
          </a:ln>
        </p:spPr>
        <p:txBody>
          <a:bodyPr/>
          <a:lstStyle/>
          <a:p>
            <a:pPr algn="ctr"/>
            <a:r>
              <a:rPr lang="en-US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TarumianAfrickian" pitchFamily="18" charset="0"/>
              </a:rPr>
              <a:t>ԱԽԹԱ</a:t>
            </a:r>
            <a:r>
              <a:rPr lang="en-US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Լ</a:t>
            </a:r>
            <a:r>
              <a:rPr lang="en-US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TarumianAfrickian" pitchFamily="18" charset="0"/>
              </a:rPr>
              <a:t>Ա</a:t>
            </a:r>
            <a:endParaRPr lang="ru-RU" sz="6600" dirty="0" smtClean="0">
              <a:solidFill>
                <a:schemeClr val="tx1"/>
              </a:solidFill>
              <a:latin typeface="ArTarumianAfrickian" pitchFamily="18" charset="0"/>
            </a:endParaRPr>
          </a:p>
        </p:txBody>
      </p:sp>
      <p:sp>
        <p:nvSpPr>
          <p:cNvPr id="89091" name="Rectangle 3"/>
          <p:cNvSpPr>
            <a:spLocks noGrp="1"/>
          </p:cNvSpPr>
          <p:nvPr>
            <p:ph type="body" idx="1"/>
          </p:nvPr>
        </p:nvSpPr>
        <p:spPr>
          <a:xfrm>
            <a:off x="457200" y="3933056"/>
            <a:ext cx="8229600" cy="2391544"/>
          </a:xfrm>
        </p:spPr>
        <p:txBody>
          <a:bodyPr/>
          <a:lstStyle/>
          <a:p>
            <a:pPr algn="ctr">
              <a:buNone/>
            </a:pPr>
            <a:r>
              <a:rPr lang="en-US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Armenian" pitchFamily="34" charset="0"/>
              </a:rPr>
              <a:t>ԽԱ(Չ) +ԹԱՎ</a:t>
            </a:r>
            <a:r>
              <a:rPr lang="en-US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TarumianAfrickian" pitchFamily="18" charset="0"/>
              </a:rPr>
              <a:t>Ա</a:t>
            </a:r>
            <a:endParaRPr lang="en-US" sz="66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 Armenian" pitchFamily="34" charset="0"/>
            </a:endParaRPr>
          </a:p>
          <a:p>
            <a:pPr algn="ctr">
              <a:buNone/>
            </a:pPr>
            <a:r>
              <a:rPr lang="en-US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Armenian" pitchFamily="34" charset="0"/>
              </a:rPr>
              <a:t>                     Վ=</a:t>
            </a:r>
            <a:r>
              <a:rPr lang="en-US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Լ</a:t>
            </a:r>
            <a:endParaRPr lang="ru-RU" sz="66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TarumianAfrickian" pitchFamily="18" charset="0"/>
            </a:endParaRPr>
          </a:p>
        </p:txBody>
      </p:sp>
      <p:sp>
        <p:nvSpPr>
          <p:cNvPr id="4" name="Action Button: End 3">
            <a:hlinkClick r:id="rId2" action="ppaction://hlinksldjump" highlightClick="1"/>
          </p:cNvPr>
          <p:cNvSpPr/>
          <p:nvPr/>
        </p:nvSpPr>
        <p:spPr>
          <a:xfrm>
            <a:off x="7956376" y="5661248"/>
            <a:ext cx="1042416" cy="1042416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 descr="C:\Users\V\Downloads\imag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2060575"/>
            <a:ext cx="1728887" cy="17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Picture 3" descr="C:\Users\V\Downloads\images (9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2564904"/>
            <a:ext cx="1245369" cy="1670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5" descr="C:\Users\V\Downloads\shi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0650" y="1924050"/>
            <a:ext cx="2349500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907704" y="1211268"/>
            <a:ext cx="64807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,</a:t>
            </a:r>
            <a:endParaRPr lang="ru-RU" sz="9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38861" y="1211268"/>
            <a:ext cx="544907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,</a:t>
            </a:r>
            <a:endParaRPr lang="ru-RU" sz="9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012160" y="1139260"/>
            <a:ext cx="40089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,</a:t>
            </a:r>
            <a:endParaRPr lang="ru-RU" sz="9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683277" y="1139260"/>
            <a:ext cx="544907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,</a:t>
            </a:r>
            <a:endParaRPr lang="ru-RU" sz="9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027093" y="1196752"/>
            <a:ext cx="544907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,</a:t>
            </a:r>
            <a:endParaRPr lang="ru-RU" sz="9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28682" name="WordArt 4"/>
          <p:cNvSpPr>
            <a:spLocks noChangeArrowheads="1" noChangeShapeType="1" noTextEdit="1"/>
          </p:cNvSpPr>
          <p:nvPr/>
        </p:nvSpPr>
        <p:spPr bwMode="auto">
          <a:xfrm flipH="1">
            <a:off x="2700338" y="2205038"/>
            <a:ext cx="215900" cy="3603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15875">
                  <a:solidFill>
                    <a:srgbClr val="1F497D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29783" dir="1514402" algn="ctr" rotWithShape="0">
                    <a:srgbClr val="D8D8D8">
                      <a:alpha val="74997"/>
                    </a:srgbClr>
                  </a:outerShdw>
                </a:effectLst>
                <a:latin typeface="+mn-lt"/>
                <a:ea typeface="+mn-lt"/>
                <a:cs typeface="+mn-lt"/>
              </a:rPr>
              <a:t>,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200961" y="2742451"/>
            <a:ext cx="61587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Arial Armenian" pitchFamily="34" charset="0"/>
                <a:cs typeface="+mn-cs"/>
              </a:rPr>
              <a:t>Ú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660232" y="3933056"/>
            <a:ext cx="1584176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Arial Armenian" pitchFamily="34" charset="0"/>
                <a:cs typeface="+mn-cs"/>
              </a:rPr>
              <a:t>ì=Ú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5" name="Action Button: Beginning 14">
            <a:hlinkClick r:id="rId5" action="ppaction://hlinksldjump" highlightClick="1"/>
          </p:cNvPr>
          <p:cNvSpPr/>
          <p:nvPr/>
        </p:nvSpPr>
        <p:spPr>
          <a:xfrm>
            <a:off x="7524328" y="5589240"/>
            <a:ext cx="1042416" cy="1042416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15" descr="bbbera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99992" y="2708920"/>
            <a:ext cx="1556568" cy="1661914"/>
          </a:xfrm>
          <a:prstGeom prst="rect">
            <a:avLst/>
          </a:prstGeom>
        </p:spPr>
      </p:pic>
      <p:pic>
        <p:nvPicPr>
          <p:cNvPr id="17" name="Picture 16" descr="ստորակետ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427984" y="2132856"/>
            <a:ext cx="360040" cy="576064"/>
          </a:xfrm>
          <a:prstGeom prst="rect">
            <a:avLst/>
          </a:prstGeom>
        </p:spPr>
      </p:pic>
      <p:pic>
        <p:nvPicPr>
          <p:cNvPr id="19" name="Picture 18" descr="ստորակետ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339752" y="2204864"/>
            <a:ext cx="216024" cy="5040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40968"/>
            <a:ext cx="8229600" cy="2448272"/>
          </a:xfrm>
        </p:spPr>
        <p:txBody>
          <a:bodyPr/>
          <a:lstStyle/>
          <a:p>
            <a:pPr>
              <a:buNone/>
            </a:pPr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Armenian" pitchFamily="34" charset="0"/>
              </a:rPr>
              <a:t>ՆՈ(ՏԱ)+Յ+(Դ)Ե</a:t>
            </a:r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Մ </a:t>
            </a:r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Armenian" pitchFamily="34" charset="0"/>
              </a:rPr>
              <a:t>(Ք)+ԲԵՐ(ԱՆ)+</a:t>
            </a:r>
          </a:p>
          <a:p>
            <a:pPr>
              <a:buNone/>
            </a:pPr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Armenian" pitchFamily="34" charset="0"/>
              </a:rPr>
              <a:t>                            ՎԱՆ</a:t>
            </a:r>
          </a:p>
          <a:p>
            <a:pPr>
              <a:buNone/>
            </a:pPr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Armenian" pitchFamily="34" charset="0"/>
              </a:rPr>
              <a:t>                                 Վ =</a:t>
            </a:r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Յ</a:t>
            </a:r>
            <a:endParaRPr lang="ru-RU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         ՆՈՅԵՄԲԵՐՅԱՆ</a:t>
            </a:r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Action Button: End 4">
            <a:hlinkClick r:id="" action="ppaction://hlinkshowjump?jump=firstslide" highlightClick="1"/>
          </p:cNvPr>
          <p:cNvSpPr/>
          <p:nvPr/>
        </p:nvSpPr>
        <p:spPr>
          <a:xfrm>
            <a:off x="7380312" y="5589240"/>
            <a:ext cx="1042416" cy="1042416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 descr="C:\Users\V\Downloads\pb_0jw613461211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268413"/>
            <a:ext cx="428625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499992" y="1499300"/>
            <a:ext cx="544907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,</a:t>
            </a:r>
            <a:endParaRPr lang="ru-RU" sz="9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65316" y="1494294"/>
            <a:ext cx="544907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,</a:t>
            </a:r>
            <a:endParaRPr lang="ru-RU" sz="9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044793" y="1412776"/>
            <a:ext cx="1726756" cy="3477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9</a:t>
            </a:r>
            <a:endParaRPr lang="ru-RU" sz="22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627493" y="1427292"/>
            <a:ext cx="544907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,</a:t>
            </a:r>
            <a:endParaRPr lang="ru-RU" sz="9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60032" y="2780928"/>
            <a:ext cx="716864" cy="19389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Armenian" pitchFamily="34" charset="0"/>
                <a:cs typeface="+mn-cs"/>
              </a:rPr>
              <a:t>É</a:t>
            </a:r>
            <a:endParaRPr lang="ru-RU" sz="12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8" name="Action Button: Beginning 7">
            <a:hlinkClick r:id="rId3" action="ppaction://hlinksldjump" highlightClick="1"/>
          </p:cNvPr>
          <p:cNvSpPr/>
          <p:nvPr/>
        </p:nvSpPr>
        <p:spPr>
          <a:xfrm>
            <a:off x="7380312" y="5661248"/>
            <a:ext cx="1042416" cy="1042416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ԹԱԼԻՆ</a:t>
            </a:r>
            <a:endParaRPr lang="ru-RU" sz="6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3717032"/>
            <a:ext cx="8229600" cy="2175520"/>
          </a:xfrm>
          <a:ln>
            <a:solidFill>
              <a:schemeClr val="tx1"/>
            </a:solidFill>
          </a:ln>
        </p:spPr>
        <p:txBody>
          <a:bodyPr/>
          <a:lstStyle/>
          <a:p>
            <a:pPr algn="ctr">
              <a:buNone/>
            </a:pPr>
            <a:r>
              <a:rPr lang="en-US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Armenian" pitchFamily="34" charset="0"/>
              </a:rPr>
              <a:t>ԹԱ(ՎԱ)+Լ+ԻՆ(Ը)</a:t>
            </a:r>
            <a:endParaRPr lang="ru-RU" sz="6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Action Button: End 3">
            <a:hlinkClick r:id="" action="ppaction://hlinkshowjump?jump=firstslide" highlightClick="1"/>
          </p:cNvPr>
          <p:cNvSpPr/>
          <p:nvPr/>
        </p:nvSpPr>
        <p:spPr>
          <a:xfrm>
            <a:off x="7596336" y="5661248"/>
            <a:ext cx="1042416" cy="89840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 descr="C:\Users\V\Downloads\B4.jpg"/>
          <p:cNvPicPr>
            <a:picLocks noChangeAspect="1" noChangeArrowheads="1"/>
          </p:cNvPicPr>
          <p:nvPr/>
        </p:nvPicPr>
        <p:blipFill>
          <a:blip r:embed="rId2" cstate="print"/>
          <a:srcRect l="52014" t="5171" r="5746" b="14897"/>
          <a:stretch>
            <a:fillRect/>
          </a:stretch>
        </p:blipFill>
        <p:spPr bwMode="auto">
          <a:xfrm>
            <a:off x="900113" y="1412875"/>
            <a:ext cx="2592387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8" name="Picture 3" descr="C:\Users\V\Downloads\20110701022339avel2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463" y="1844675"/>
            <a:ext cx="2846387" cy="284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7452320" y="692696"/>
            <a:ext cx="544907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,</a:t>
            </a:r>
            <a:endParaRPr lang="ru-RU" sz="9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812360" y="2286858"/>
            <a:ext cx="1039269" cy="19389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Armenian" pitchFamily="34" charset="0"/>
                <a:cs typeface="+mn-cs"/>
              </a:rPr>
              <a:t>Ü</a:t>
            </a:r>
            <a:endParaRPr lang="ru-RU" sz="12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196381" y="4691772"/>
            <a:ext cx="3255939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Armenian" pitchFamily="34" charset="0"/>
                <a:cs typeface="+mn-cs"/>
              </a:rPr>
              <a:t>»</a:t>
            </a:r>
            <a:r>
              <a:rPr lang="ru-RU" sz="8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Armenian" pitchFamily="34" charset="0"/>
                <a:cs typeface="+mn-cs"/>
              </a:rPr>
              <a:t>=</a:t>
            </a:r>
            <a:r>
              <a:rPr lang="en-US" sz="8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Armenian" pitchFamily="34" charset="0"/>
                <a:cs typeface="+mn-cs"/>
              </a:rPr>
              <a:t>³</a:t>
            </a:r>
            <a:endParaRPr lang="ru-RU" sz="8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7" name="Action Button: Beginning 6">
            <a:hlinkClick r:id="rId4" action="ppaction://hlinksldjump" highlightClick="1"/>
          </p:cNvPr>
          <p:cNvSpPr/>
          <p:nvPr/>
        </p:nvSpPr>
        <p:spPr>
          <a:xfrm>
            <a:off x="7668344" y="5661248"/>
            <a:ext cx="1042416" cy="1042416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ՉԱՐԵՆՑԱՎԱՆ</a:t>
            </a:r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73016"/>
            <a:ext cx="8229600" cy="1872208"/>
          </a:xfrm>
        </p:spPr>
        <p:txBody>
          <a:bodyPr/>
          <a:lstStyle/>
          <a:p>
            <a:pPr algn="ctr">
              <a:buNone/>
            </a:pPr>
            <a:r>
              <a:rPr lang="en-US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Armenian" pitchFamily="34" charset="0"/>
              </a:rPr>
              <a:t>ՉԱՐԵՆՑ+ԱՎԵ(Լ)+Ն</a:t>
            </a:r>
          </a:p>
          <a:p>
            <a:pPr algn="ctr">
              <a:buNone/>
            </a:pPr>
            <a:r>
              <a:rPr lang="en-US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Armenian" pitchFamily="34" charset="0"/>
              </a:rPr>
              <a:t>          Ե=Ա</a:t>
            </a:r>
            <a:endParaRPr lang="ru-RU" sz="4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Action Button: End 3">
            <a:hlinkClick r:id="" action="ppaction://hlinkshowjump?jump=firstslide" highlightClick="1"/>
          </p:cNvPr>
          <p:cNvSpPr/>
          <p:nvPr/>
        </p:nvSpPr>
        <p:spPr>
          <a:xfrm>
            <a:off x="7308304" y="5301208"/>
            <a:ext cx="1042416" cy="1042416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2" descr="C:\Users\V\Downloads\PST---1-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2420938"/>
            <a:ext cx="3048000" cy="190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4" name="Picture 3" descr="C:\Users\V\Downloads\bgsingle_red_ros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625" y="2020888"/>
            <a:ext cx="2592388" cy="270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603131" y="1293168"/>
            <a:ext cx="544907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,</a:t>
            </a:r>
            <a:endParaRPr lang="ru-RU" sz="9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11069" y="1283276"/>
            <a:ext cx="544907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,</a:t>
            </a:r>
            <a:endParaRPr lang="ru-RU" sz="9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38917" name="WordArt 4"/>
          <p:cNvSpPr>
            <a:spLocks noChangeArrowheads="1" noChangeShapeType="1" noTextEdit="1"/>
          </p:cNvSpPr>
          <p:nvPr/>
        </p:nvSpPr>
        <p:spPr bwMode="auto">
          <a:xfrm flipH="1">
            <a:off x="611188" y="2420938"/>
            <a:ext cx="215900" cy="3603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15875">
                  <a:solidFill>
                    <a:srgbClr val="1F497D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29783" dir="1514402" algn="ctr" rotWithShape="0">
                    <a:srgbClr val="D8D8D8">
                      <a:alpha val="74997"/>
                    </a:srgbClr>
                  </a:outerShdw>
                </a:effectLst>
                <a:latin typeface="+mn-lt"/>
                <a:ea typeface="+mn-lt"/>
                <a:cs typeface="+mn-lt"/>
              </a:rPr>
              <a:t>,</a:t>
            </a:r>
          </a:p>
        </p:txBody>
      </p:sp>
      <p:sp>
        <p:nvSpPr>
          <p:cNvPr id="7" name="Action Button: Beginning 6">
            <a:hlinkClick r:id="rId4" action="ppaction://hlinksldjump" highlightClick="1"/>
          </p:cNvPr>
          <p:cNvSpPr/>
          <p:nvPr/>
        </p:nvSpPr>
        <p:spPr>
          <a:xfrm>
            <a:off x="6156176" y="5589240"/>
            <a:ext cx="1042416" cy="1042416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Armenian" pitchFamily="34" charset="0"/>
              </a:rPr>
              <a:t>ԵՂՎԱՐԴ</a:t>
            </a:r>
            <a:endParaRPr lang="ru-RU" sz="6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789040"/>
            <a:ext cx="8229600" cy="2535560"/>
          </a:xfrm>
        </p:spPr>
        <p:txBody>
          <a:bodyPr/>
          <a:lstStyle/>
          <a:p>
            <a:pPr>
              <a:buNone/>
            </a:pPr>
            <a:r>
              <a:rPr lang="en-US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Armenian" pitchFamily="34" charset="0"/>
              </a:rPr>
              <a:t>(Ս)ԵՂ(ԱՆ)+ՎԱՐԴ</a:t>
            </a:r>
            <a:endParaRPr lang="ru-RU" sz="6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Action Button: End 3">
            <a:hlinkClick r:id="" action="ppaction://hlinkshowjump?jump=firstslide" highlightClick="1"/>
          </p:cNvPr>
          <p:cNvSpPr/>
          <p:nvPr/>
        </p:nvSpPr>
        <p:spPr>
          <a:xfrm>
            <a:off x="7308304" y="5517232"/>
            <a:ext cx="1042416" cy="1042416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D:\Rebusner\Gay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2133600"/>
            <a:ext cx="2587625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3" descr="D:\Rebusner\Mu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175" y="2133600"/>
            <a:ext cx="1836738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4" descr="D:\Rebusner\Grich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23075" y="2133600"/>
            <a:ext cx="2070100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555776" y="1124744"/>
            <a:ext cx="544907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,</a:t>
            </a:r>
            <a:endParaRPr lang="ru-RU" sz="9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604448" y="1052736"/>
            <a:ext cx="544907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,</a:t>
            </a:r>
            <a:endParaRPr lang="ru-RU" sz="9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10800000" flipH="1" flipV="1">
            <a:off x="5247037" y="1052737"/>
            <a:ext cx="1413195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,</a:t>
            </a:r>
            <a:endParaRPr lang="ru-RU" sz="9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100683" y="2392143"/>
            <a:ext cx="698551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Armenian" pitchFamily="34" charset="0"/>
                <a:cs typeface="+mn-cs"/>
              </a:rPr>
              <a:t>³</a:t>
            </a:r>
            <a:endParaRPr lang="ru-RU" sz="9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+mn-lt"/>
              <a:cs typeface="+mn-cs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2987824" y="2780929"/>
            <a:ext cx="972000" cy="1080119"/>
          </a:xfrm>
          <a:prstGeom prst="line">
            <a:avLst/>
          </a:prstGeom>
          <a:ln w="47625" cmpd="sng">
            <a:solidFill>
              <a:srgbClr val="FF0000"/>
            </a:solidFill>
          </a:ln>
          <a:effectLst>
            <a:outerShdw blurRad="50800" dist="50800" dir="5400000" sx="1000" sy="1000" algn="ctr" rotWithShape="0">
              <a:srgbClr val="FF0000"/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contourW="12700">
            <a:contourClr>
              <a:srgbClr val="FF0000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2987824" y="2780929"/>
            <a:ext cx="864156" cy="1080119"/>
          </a:xfrm>
          <a:prstGeom prst="line">
            <a:avLst/>
          </a:prstGeom>
          <a:ln w="47625" cmpd="sng">
            <a:solidFill>
              <a:srgbClr val="FF0000"/>
            </a:solidFill>
          </a:ln>
          <a:effectLst>
            <a:outerShdw blurRad="50800" dist="50800" dir="5400000" sx="1000" sy="1000" algn="ctr" rotWithShape="0">
              <a:srgbClr val="FF0000"/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contourW="12700">
            <a:contourClr>
              <a:srgbClr val="FF0000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70" name="WordArt 4"/>
          <p:cNvSpPr>
            <a:spLocks noChangeArrowheads="1" noChangeShapeType="1" noTextEdit="1"/>
          </p:cNvSpPr>
          <p:nvPr/>
        </p:nvSpPr>
        <p:spPr bwMode="auto">
          <a:xfrm flipH="1">
            <a:off x="6804025" y="2060575"/>
            <a:ext cx="215900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15875">
                  <a:solidFill>
                    <a:srgbClr val="1F497D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29783" dir="1514402" algn="ctr" rotWithShape="0">
                    <a:srgbClr val="D8D8D8">
                      <a:alpha val="74997"/>
                    </a:srgbClr>
                  </a:outerShdw>
                </a:effectLst>
                <a:latin typeface="+mn-lt"/>
                <a:ea typeface="+mn-lt"/>
                <a:cs typeface="+mn-lt"/>
              </a:rPr>
              <a:t>,</a:t>
            </a:r>
          </a:p>
        </p:txBody>
      </p:sp>
      <p:sp>
        <p:nvSpPr>
          <p:cNvPr id="13" name="Action Button: Beginning 12">
            <a:hlinkClick r:id="rId6" action="ppaction://hlinksldjump" highlightClick="1"/>
          </p:cNvPr>
          <p:cNvSpPr/>
          <p:nvPr/>
        </p:nvSpPr>
        <p:spPr>
          <a:xfrm>
            <a:off x="7596336" y="5949280"/>
            <a:ext cx="504056" cy="360040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2" descr="C:\Users\V\Downloads\images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2420938"/>
            <a:ext cx="294005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2" name="Picture 3" descr="C:\Users\V\Downloads\images (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263" y="1649413"/>
            <a:ext cx="3089275" cy="307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547664" y="4581128"/>
            <a:ext cx="1048685" cy="19389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ի</a:t>
            </a:r>
            <a:endParaRPr lang="ru-RU" sz="12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+mn-lt"/>
              <a:cs typeface="+mn-cs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1403350" y="4884738"/>
            <a:ext cx="1200150" cy="16351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H="1" flipV="1">
            <a:off x="1547813" y="4884738"/>
            <a:ext cx="1055687" cy="16351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4355976" y="2579420"/>
            <a:ext cx="1199367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ա</a:t>
            </a:r>
            <a:endParaRPr lang="ru-RU" sz="9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40967" name="WordArt 4"/>
          <p:cNvSpPr>
            <a:spLocks noChangeArrowheads="1" noChangeShapeType="1" noTextEdit="1"/>
          </p:cNvSpPr>
          <p:nvPr/>
        </p:nvSpPr>
        <p:spPr bwMode="auto">
          <a:xfrm flipH="1">
            <a:off x="5338763" y="2441575"/>
            <a:ext cx="215900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 dirty="0">
                <a:ln w="15875">
                  <a:solidFill>
                    <a:srgbClr val="1F497D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29783" dir="1514402" algn="ctr" rotWithShape="0">
                    <a:srgbClr val="D8D8D8">
                      <a:alpha val="74997"/>
                    </a:srgbClr>
                  </a:outerShdw>
                </a:effectLst>
                <a:latin typeface="+mn-lt"/>
                <a:ea typeface="+mn-lt"/>
                <a:cs typeface="+mn-lt"/>
              </a:rPr>
              <a:t>,</a:t>
            </a:r>
          </a:p>
        </p:txBody>
      </p:sp>
      <p:sp>
        <p:nvSpPr>
          <p:cNvPr id="40968" name="WordArt 4"/>
          <p:cNvSpPr>
            <a:spLocks noChangeArrowheads="1" noChangeShapeType="1" noTextEdit="1"/>
          </p:cNvSpPr>
          <p:nvPr/>
        </p:nvSpPr>
        <p:spPr bwMode="auto">
          <a:xfrm flipH="1">
            <a:off x="5580063" y="2420938"/>
            <a:ext cx="215900" cy="3603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15875">
                  <a:solidFill>
                    <a:srgbClr val="1F497D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29783" dir="1514402" algn="ctr" rotWithShape="0">
                    <a:srgbClr val="D8D8D8">
                      <a:alpha val="74997"/>
                    </a:srgbClr>
                  </a:outerShdw>
                </a:effectLst>
                <a:latin typeface="+mn-lt"/>
                <a:ea typeface="+mn-lt"/>
                <a:cs typeface="+mn-lt"/>
              </a:rPr>
              <a:t>,</a:t>
            </a:r>
          </a:p>
        </p:txBody>
      </p:sp>
      <p:sp>
        <p:nvSpPr>
          <p:cNvPr id="10" name="Action Button: Beginning 9">
            <a:hlinkClick r:id="rId4" action="ppaction://hlinksldjump" highlightClick="1"/>
          </p:cNvPr>
          <p:cNvSpPr/>
          <p:nvPr/>
        </p:nvSpPr>
        <p:spPr>
          <a:xfrm>
            <a:off x="6372200" y="5589240"/>
            <a:ext cx="1042416" cy="1042416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Armenian" pitchFamily="34" charset="0"/>
              </a:rPr>
              <a:t>ԾԱՂԿԱՁՈՐ</a:t>
            </a:r>
            <a:endParaRPr lang="ru-RU" sz="6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365104"/>
            <a:ext cx="8229600" cy="1959496"/>
          </a:xfrm>
        </p:spPr>
        <p:txBody>
          <a:bodyPr/>
          <a:lstStyle/>
          <a:p>
            <a:pPr algn="ctr">
              <a:buNone/>
            </a:pPr>
            <a:r>
              <a:rPr lang="en-US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ԾԱՂԻԿ + Ա + (ԽՆ)ՁՈՐ</a:t>
            </a:r>
          </a:p>
          <a:p>
            <a:pPr algn="ctr">
              <a:buNone/>
            </a:pPr>
            <a:r>
              <a:rPr lang="en-US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Ի</a:t>
            </a:r>
            <a:r>
              <a:rPr lang="ru-RU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Armenian" pitchFamily="34" charset="0"/>
              </a:rPr>
              <a:t> =</a:t>
            </a:r>
            <a:r>
              <a:rPr lang="en-US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Կ</a:t>
            </a:r>
          </a:p>
          <a:p>
            <a:pPr algn="ctr">
              <a:buNone/>
            </a:pPr>
            <a:endParaRPr lang="ru-RU" sz="4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cxnSp>
        <p:nvCxnSpPr>
          <p:cNvPr id="4" name="Прямая соединительная линия 15"/>
          <p:cNvCxnSpPr/>
          <p:nvPr/>
        </p:nvCxnSpPr>
        <p:spPr>
          <a:xfrm>
            <a:off x="2627784" y="4581128"/>
            <a:ext cx="360040" cy="360040"/>
          </a:xfrm>
          <a:prstGeom prst="line">
            <a:avLst/>
          </a:prstGeom>
          <a:ln w="47625" cmpd="sng">
            <a:solidFill>
              <a:srgbClr val="FF0000"/>
            </a:solidFill>
          </a:ln>
          <a:effectLst>
            <a:outerShdw blurRad="50800" dist="50800" dir="5400000" sx="1000" sy="1000" algn="ctr" rotWithShape="0">
              <a:srgbClr val="FF0000"/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contourW="12700">
            <a:contourClr>
              <a:srgbClr val="FF0000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15"/>
          <p:cNvCxnSpPr/>
          <p:nvPr/>
        </p:nvCxnSpPr>
        <p:spPr>
          <a:xfrm flipH="1">
            <a:off x="2699792" y="4581128"/>
            <a:ext cx="216024" cy="360040"/>
          </a:xfrm>
          <a:prstGeom prst="line">
            <a:avLst/>
          </a:prstGeom>
          <a:ln w="47625" cmpd="sng">
            <a:solidFill>
              <a:srgbClr val="FF0000"/>
            </a:solidFill>
          </a:ln>
          <a:effectLst>
            <a:outerShdw blurRad="50800" dist="50800" dir="5400000" sx="1000" sy="1000" algn="ctr" rotWithShape="0">
              <a:srgbClr val="FF0000"/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contourW="12700">
            <a:contourClr>
              <a:srgbClr val="FF0000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Action Button: End 5">
            <a:hlinkClick r:id="" action="ppaction://hlinkshowjump?jump=firstslide" highlightClick="1"/>
          </p:cNvPr>
          <p:cNvSpPr/>
          <p:nvPr/>
        </p:nvSpPr>
        <p:spPr>
          <a:xfrm>
            <a:off x="7452320" y="5373216"/>
            <a:ext cx="1042416" cy="1042416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2" descr="C:\Users\V\Downloads\ne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2246313"/>
            <a:ext cx="2235200" cy="149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0" name="Picture 3" descr="C:\Users\V\Downloads\PST---1-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475" y="2262188"/>
            <a:ext cx="2579688" cy="160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570521" y="1196752"/>
            <a:ext cx="544907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,</a:t>
            </a:r>
            <a:endParaRPr lang="ru-RU" sz="9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43012" name="Picture 4" descr="C:\Users\V\Downloads\shi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38913" y="2079625"/>
            <a:ext cx="2460625" cy="182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755285" y="1139260"/>
            <a:ext cx="544907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,</a:t>
            </a:r>
            <a:endParaRPr lang="ru-RU" sz="9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43014" name="WordArt 4"/>
          <p:cNvSpPr>
            <a:spLocks noChangeArrowheads="1" noChangeShapeType="1" noTextEdit="1"/>
          </p:cNvSpPr>
          <p:nvPr/>
        </p:nvSpPr>
        <p:spPr bwMode="auto">
          <a:xfrm flipH="1">
            <a:off x="3348038" y="2133600"/>
            <a:ext cx="215900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15875">
                  <a:solidFill>
                    <a:srgbClr val="1F497D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29783" dir="1514402" algn="ctr" rotWithShape="0">
                    <a:srgbClr val="D8D8D8">
                      <a:alpha val="74997"/>
                    </a:srgbClr>
                  </a:outerShdw>
                </a:effectLst>
                <a:latin typeface="+mn-lt"/>
                <a:ea typeface="+mn-lt"/>
                <a:cs typeface="+mn-lt"/>
              </a:rPr>
              <a:t>,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18460" y="3932547"/>
            <a:ext cx="184698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յ     </a:t>
            </a:r>
            <a:r>
              <a:rPr lang="en-US" sz="5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ու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+mn-lt"/>
              <a:cs typeface="+mn-cs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933450" y="4508500"/>
            <a:ext cx="614363" cy="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2773668" y="2708920"/>
            <a:ext cx="57419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ր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1" name="Action Button: Beginning 10">
            <a:hlinkClick r:id="rId5" action="ppaction://hlinksldjump" highlightClick="1"/>
          </p:cNvPr>
          <p:cNvSpPr/>
          <p:nvPr/>
        </p:nvSpPr>
        <p:spPr>
          <a:xfrm>
            <a:off x="7668344" y="5589240"/>
            <a:ext cx="1042416" cy="1042416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Armenian" pitchFamily="34" charset="0"/>
              </a:rPr>
              <a:t>ԲՅՈՒՐԵՂԱՎԱՆ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96952"/>
            <a:ext cx="8229600" cy="3327648"/>
          </a:xfrm>
        </p:spPr>
        <p:txBody>
          <a:bodyPr/>
          <a:lstStyle/>
          <a:p>
            <a:pPr algn="ctr">
              <a:buNone/>
            </a:pPr>
            <a:r>
              <a:rPr lang="en-US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ԲՈՒՅ(Ն)+Ր+(Ս)ԵՂԱ(Ն)+ՆԱՎ</a:t>
            </a:r>
          </a:p>
          <a:p>
            <a:pPr algn="ctr">
              <a:buNone/>
            </a:pPr>
            <a:endParaRPr lang="ru-RU" dirty="0"/>
          </a:p>
        </p:txBody>
      </p:sp>
      <p:sp>
        <p:nvSpPr>
          <p:cNvPr id="4" name="Action Button: End 3">
            <a:hlinkClick r:id="rId2" action="ppaction://hlinksldjump" highlightClick="1"/>
          </p:cNvPr>
          <p:cNvSpPr/>
          <p:nvPr/>
        </p:nvSpPr>
        <p:spPr>
          <a:xfrm>
            <a:off x="7812360" y="5733256"/>
            <a:ext cx="1042416" cy="1042416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2" descr="C:\Users\V\Downloads\koren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2298700"/>
            <a:ext cx="3189287" cy="195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8" name="Picture 3" descr="C:\Users\V\Downloads\bgsingle_red_ros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6363" y="1787525"/>
            <a:ext cx="2762250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385670" y="1268760"/>
            <a:ext cx="544907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,</a:t>
            </a:r>
            <a:endParaRPr lang="ru-RU" sz="9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5485" y="1052736"/>
            <a:ext cx="544907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,</a:t>
            </a:r>
            <a:endParaRPr lang="ru-RU" sz="9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86867" y="4664508"/>
            <a:ext cx="2641071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ա</a:t>
            </a:r>
            <a:r>
              <a:rPr lang="ru-RU" sz="9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=</a:t>
            </a:r>
            <a:r>
              <a:rPr lang="en-US" sz="9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ի</a:t>
            </a:r>
            <a:endParaRPr lang="ru-RU" sz="9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7" name="Action Button: Beginning 6">
            <a:hlinkClick r:id="rId4" action="ppaction://hlinksldjump" highlightClick="1"/>
          </p:cNvPr>
          <p:cNvSpPr/>
          <p:nvPr/>
        </p:nvSpPr>
        <p:spPr>
          <a:xfrm>
            <a:off x="7956376" y="5661248"/>
            <a:ext cx="1042416" cy="1042416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ԱՐՄԱՎԻՐ</a:t>
            </a:r>
            <a:endParaRPr lang="ru-RU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77072"/>
            <a:ext cx="8229600" cy="2247528"/>
          </a:xfrm>
        </p:spPr>
        <p:txBody>
          <a:bodyPr/>
          <a:lstStyle/>
          <a:p>
            <a:pPr>
              <a:buNone/>
            </a:pPr>
            <a:r>
              <a:rPr lang="en-US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Armenian" pitchFamily="34" charset="0"/>
              </a:rPr>
              <a:t>    ԱՐՄԱ(Տ)+ՎԱՐ(Դ)</a:t>
            </a:r>
          </a:p>
          <a:p>
            <a:pPr>
              <a:buNone/>
            </a:pPr>
            <a:r>
              <a:rPr lang="en-US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Armenian" pitchFamily="34" charset="0"/>
              </a:rPr>
              <a:t>                    Ա</a:t>
            </a:r>
            <a:r>
              <a:rPr lang="ru-RU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= </a:t>
            </a:r>
            <a:r>
              <a:rPr lang="en-US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Armenian" pitchFamily="34" charset="0"/>
              </a:rPr>
              <a:t>Ի</a:t>
            </a:r>
            <a:endParaRPr lang="ru-RU" sz="4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Action Button: End 3">
            <a:hlinkClick r:id="rId2" action="ppaction://hlinksldjump" highlightClick="1"/>
          </p:cNvPr>
          <p:cNvSpPr/>
          <p:nvPr/>
        </p:nvSpPr>
        <p:spPr>
          <a:xfrm>
            <a:off x="7236296" y="5445224"/>
            <a:ext cx="1042416" cy="1042416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2" descr="C:\Users\V\Downloads\bgsingle_red_ro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1820863"/>
            <a:ext cx="2592388" cy="270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6" name="Picture 3" descr="C:\Users\V\Downloads\28_12-e1320258548568-300x2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575" y="1992313"/>
            <a:ext cx="2603500" cy="226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379292" y="836712"/>
            <a:ext cx="544907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,</a:t>
            </a:r>
            <a:endParaRPr lang="ru-RU" sz="9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85295" y="4509120"/>
            <a:ext cx="2641071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ր</a:t>
            </a:r>
            <a:r>
              <a:rPr lang="ru-RU" sz="7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=</a:t>
            </a:r>
            <a:r>
              <a:rPr lang="en-US" sz="7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ղ</a:t>
            </a:r>
            <a:endParaRPr lang="ru-RU" sz="7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47109" name="Picture 5" descr="C:\Users\V\Downloads\images (4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025" y="1903413"/>
            <a:ext cx="1952625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945903" y="4494260"/>
            <a:ext cx="2641071" cy="11079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ջ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=</a:t>
            </a:r>
            <a:r>
              <a:rPr lang="en-US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շ</a:t>
            </a:r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012160" y="2406372"/>
            <a:ext cx="648072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ա</a:t>
            </a:r>
            <a:endParaRPr lang="ru-RU" sz="9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380312" y="4520418"/>
            <a:ext cx="502061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յ</a:t>
            </a:r>
            <a:endParaRPr lang="ru-RU" sz="9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+mn-lt"/>
              <a:cs typeface="+mn-cs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V="1">
            <a:off x="7235825" y="4868863"/>
            <a:ext cx="792163" cy="122078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 flipV="1">
            <a:off x="7308850" y="4868863"/>
            <a:ext cx="719138" cy="122078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Action Button: Beginning 12">
            <a:hlinkClick r:id="rId5" action="ppaction://hlinksldjump" highlightClick="1"/>
          </p:cNvPr>
          <p:cNvSpPr/>
          <p:nvPr/>
        </p:nvSpPr>
        <p:spPr>
          <a:xfrm>
            <a:off x="8172400" y="5805264"/>
            <a:ext cx="826392" cy="898400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Armenian" pitchFamily="34" charset="0"/>
              </a:rPr>
              <a:t>ՎԱՂԱՐՇԱՊԱՏ</a:t>
            </a:r>
            <a:endParaRPr lang="ru-RU" sz="6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293096"/>
            <a:ext cx="8229600" cy="2031504"/>
          </a:xfrm>
        </p:spPr>
        <p:txBody>
          <a:bodyPr/>
          <a:lstStyle/>
          <a:p>
            <a:pPr algn="ctr">
              <a:buNone/>
            </a:pPr>
            <a:r>
              <a:rPr lang="en-US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Armenian" pitchFamily="34" charset="0"/>
              </a:rPr>
              <a:t>ՎԱ Ր( Դ)+ԱՐՋ +Ա+ՊԱ Յ Տ</a:t>
            </a:r>
          </a:p>
          <a:p>
            <a:pPr algn="ctr">
              <a:buNone/>
            </a:pPr>
            <a:r>
              <a:rPr lang="en-US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Armenian" pitchFamily="34" charset="0"/>
              </a:rPr>
              <a:t>Ր=Ղ     Ջ=Շ</a:t>
            </a:r>
          </a:p>
          <a:p>
            <a:pPr algn="ctr">
              <a:buNone/>
            </a:pPr>
            <a:endParaRPr lang="ru-RU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cxnSp>
        <p:nvCxnSpPr>
          <p:cNvPr id="5" name="Прямая соединительная линия 15"/>
          <p:cNvCxnSpPr/>
          <p:nvPr/>
        </p:nvCxnSpPr>
        <p:spPr>
          <a:xfrm flipH="1">
            <a:off x="6804248" y="4437112"/>
            <a:ext cx="216024" cy="360040"/>
          </a:xfrm>
          <a:prstGeom prst="line">
            <a:avLst/>
          </a:prstGeom>
          <a:ln w="47625" cmpd="sng">
            <a:solidFill>
              <a:srgbClr val="FF0000"/>
            </a:solidFill>
          </a:ln>
          <a:effectLst>
            <a:outerShdw blurRad="50800" dist="50800" dir="5400000" sx="1000" sy="1000" algn="ctr" rotWithShape="0">
              <a:srgbClr val="FF0000"/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contourW="12700">
            <a:contourClr>
              <a:srgbClr val="FF0000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15"/>
          <p:cNvCxnSpPr/>
          <p:nvPr/>
        </p:nvCxnSpPr>
        <p:spPr>
          <a:xfrm>
            <a:off x="6804248" y="4509120"/>
            <a:ext cx="216024" cy="288032"/>
          </a:xfrm>
          <a:prstGeom prst="line">
            <a:avLst/>
          </a:prstGeom>
          <a:ln w="47625" cmpd="sng">
            <a:solidFill>
              <a:srgbClr val="FF0000"/>
            </a:solidFill>
          </a:ln>
          <a:effectLst>
            <a:outerShdw blurRad="50800" dist="50800" dir="5400000" sx="1000" sy="1000" algn="ctr" rotWithShape="0">
              <a:srgbClr val="FF0000"/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contourW="12700">
            <a:contourClr>
              <a:srgbClr val="FF0000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Action Button: End 6">
            <a:hlinkClick r:id="rId2" action="ppaction://hlinksldjump" highlightClick="1"/>
          </p:cNvPr>
          <p:cNvSpPr/>
          <p:nvPr/>
        </p:nvSpPr>
        <p:spPr>
          <a:xfrm>
            <a:off x="7740352" y="5661248"/>
            <a:ext cx="1042416" cy="1042416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2" descr="C:\Users\V\Downloads\MountArara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2275" y="1052513"/>
            <a:ext cx="6143625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Action Button: Beginning 2">
            <a:hlinkClick r:id="rId3" action="ppaction://hlinksldjump" highlightClick="1"/>
          </p:cNvPr>
          <p:cNvSpPr/>
          <p:nvPr/>
        </p:nvSpPr>
        <p:spPr>
          <a:xfrm>
            <a:off x="7956376" y="5661248"/>
            <a:ext cx="1042416" cy="1042416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ՄԱՍԻՍ</a:t>
            </a:r>
            <a:endParaRPr lang="ru-RU" sz="6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149080"/>
            <a:ext cx="8229600" cy="2175520"/>
          </a:xfrm>
        </p:spPr>
        <p:txBody>
          <a:bodyPr/>
          <a:lstStyle/>
          <a:p>
            <a:pPr algn="ctr">
              <a:buNone/>
            </a:pPr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Armenian" pitchFamily="34" charset="0"/>
              </a:rPr>
              <a:t>ՄԱՍԻՍ</a:t>
            </a:r>
            <a:endParaRPr lang="ru-RU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Action Button: End 3">
            <a:hlinkClick r:id="rId2" action="ppaction://hlinksldjump" highlightClick="1"/>
          </p:cNvPr>
          <p:cNvSpPr/>
          <p:nvPr/>
        </p:nvSpPr>
        <p:spPr>
          <a:xfrm>
            <a:off x="7884368" y="5589240"/>
            <a:ext cx="1042416" cy="1042416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53701" y="2986385"/>
            <a:ext cx="8408071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Armenian" pitchFamily="34" charset="0"/>
                <a:cs typeface="+mn-cs"/>
              </a:rPr>
              <a:t>¶ ³ Û </a:t>
            </a:r>
            <a:r>
              <a:rPr lang="ru-RU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Armenian" pitchFamily="34" charset="0"/>
                <a:cs typeface="+mn-cs"/>
              </a:rPr>
              <a:t>(</a:t>
            </a:r>
            <a:r>
              <a:rPr lang="en-US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Armenian" pitchFamily="34" charset="0"/>
                <a:cs typeface="+mn-cs"/>
              </a:rPr>
              <a:t>É</a:t>
            </a:r>
            <a:r>
              <a:rPr lang="ru-RU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Armenian" pitchFamily="34" charset="0"/>
                <a:cs typeface="+mn-cs"/>
              </a:rPr>
              <a:t>)</a:t>
            </a:r>
            <a:r>
              <a:rPr lang="en-US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Armenian" pitchFamily="34" charset="0"/>
                <a:cs typeface="+mn-cs"/>
              </a:rPr>
              <a:t> + </a:t>
            </a:r>
            <a:r>
              <a:rPr lang="ru-RU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Armenian" pitchFamily="34" charset="0"/>
                <a:cs typeface="+mn-cs"/>
              </a:rPr>
              <a:t>(</a:t>
            </a:r>
            <a:r>
              <a:rPr lang="en-US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Armenian" pitchFamily="34" charset="0"/>
                <a:cs typeface="+mn-cs"/>
              </a:rPr>
              <a:t>Ï</a:t>
            </a:r>
            <a:r>
              <a:rPr lang="ru-RU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Armenian" pitchFamily="34" charset="0"/>
                <a:cs typeface="+mn-cs"/>
              </a:rPr>
              <a:t>)</a:t>
            </a:r>
            <a:r>
              <a:rPr lang="en-US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Armenian" pitchFamily="34" charset="0"/>
                <a:cs typeface="+mn-cs"/>
              </a:rPr>
              <a:t> </a:t>
            </a:r>
            <a:r>
              <a:rPr lang="en-US" sz="48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Armenian" pitchFamily="34" charset="0"/>
                <a:cs typeface="+mn-cs"/>
              </a:rPr>
              <a:t>áõ</a:t>
            </a:r>
            <a:r>
              <a:rPr lang="en-US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Armenian" pitchFamily="34" charset="0"/>
                <a:cs typeface="+mn-cs"/>
              </a:rPr>
              <a:t> Ù + </a:t>
            </a:r>
            <a:r>
              <a:rPr lang="ru-RU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Armenian" pitchFamily="34" charset="0"/>
                <a:cs typeface="+mn-cs"/>
              </a:rPr>
              <a:t>(</a:t>
            </a:r>
            <a:r>
              <a:rPr lang="en-US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Armenian" pitchFamily="34" charset="0"/>
                <a:cs typeface="+mn-cs"/>
              </a:rPr>
              <a:t>·</a:t>
            </a:r>
            <a:r>
              <a:rPr lang="ru-RU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Armenian" pitchFamily="34" charset="0"/>
                <a:cs typeface="+mn-cs"/>
              </a:rPr>
              <a:t>)</a:t>
            </a:r>
            <a:r>
              <a:rPr lang="en-US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Armenian" pitchFamily="34" charset="0"/>
                <a:cs typeface="+mn-cs"/>
              </a:rPr>
              <a:t> ñ Ç </a:t>
            </a:r>
            <a:r>
              <a:rPr lang="ru-RU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Armenian" pitchFamily="34" charset="0"/>
                <a:cs typeface="+mn-cs"/>
              </a:rPr>
              <a:t>(</a:t>
            </a:r>
            <a:r>
              <a:rPr lang="en-US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Armenian" pitchFamily="34" charset="0"/>
                <a:cs typeface="+mn-cs"/>
              </a:rPr>
              <a:t>ã</a:t>
            </a:r>
            <a:r>
              <a:rPr lang="ru-RU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Armenian" pitchFamily="34" charset="0"/>
                <a:cs typeface="+mn-cs"/>
              </a:rPr>
              <a:t>)</a:t>
            </a:r>
            <a:endParaRPr lang="ru-RU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+mn-lt"/>
              <a:cs typeface="+mn-cs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1187450" y="3113088"/>
            <a:ext cx="576263" cy="6477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1258888" y="3113088"/>
            <a:ext cx="504825" cy="6477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2004998" y="692696"/>
            <a:ext cx="5134026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Armenian" pitchFamily="34" charset="0"/>
                <a:cs typeface="+mn-cs"/>
              </a:rPr>
              <a:t>¶</a:t>
            </a:r>
            <a:r>
              <a:rPr lang="en-US" sz="88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Armenian" pitchFamily="34" charset="0"/>
                <a:cs typeface="+mn-cs"/>
              </a:rPr>
              <a:t>ÛáõÙñÇ</a:t>
            </a:r>
            <a:endParaRPr lang="ru-RU" sz="8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8" name="Action Button: End 7">
            <a:hlinkClick r:id="rId2" action="ppaction://hlinksldjump" highlightClick="1"/>
          </p:cNvPr>
          <p:cNvSpPr/>
          <p:nvPr/>
        </p:nvSpPr>
        <p:spPr>
          <a:xfrm>
            <a:off x="8101584" y="5733256"/>
            <a:ext cx="790896" cy="792088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2" descr="C:\Users\V\Downloads\images (5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1438"/>
            <a:ext cx="2578100" cy="257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0" name="Picture 3" descr="C:\Users\V\Downloads\shi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92488" y="1544638"/>
            <a:ext cx="2843212" cy="210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1" name="Picture 4" descr="C:\Users\V\Downloads\images (3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59563" y="1598613"/>
            <a:ext cx="214312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012160" y="491188"/>
            <a:ext cx="544907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,</a:t>
            </a:r>
            <a:endParaRPr lang="ru-RU" sz="9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53253" name="WordArt 4"/>
          <p:cNvSpPr>
            <a:spLocks noChangeArrowheads="1" noChangeShapeType="1" noTextEdit="1"/>
          </p:cNvSpPr>
          <p:nvPr/>
        </p:nvSpPr>
        <p:spPr bwMode="auto">
          <a:xfrm flipH="1">
            <a:off x="6659563" y="1844675"/>
            <a:ext cx="215900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15875">
                  <a:solidFill>
                    <a:srgbClr val="1F497D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29783" dir="1514402" algn="ctr" rotWithShape="0">
                    <a:srgbClr val="D8D8D8">
                      <a:alpha val="74997"/>
                    </a:srgbClr>
                  </a:outerShdw>
                </a:effectLst>
                <a:latin typeface="+mn-lt"/>
                <a:ea typeface="+mn-lt"/>
                <a:cs typeface="+mn-lt"/>
              </a:rPr>
              <a:t>,</a:t>
            </a:r>
          </a:p>
        </p:txBody>
      </p:sp>
      <p:sp>
        <p:nvSpPr>
          <p:cNvPr id="53254" name="WordArt 4"/>
          <p:cNvSpPr>
            <a:spLocks noChangeArrowheads="1" noChangeShapeType="1" noTextEdit="1"/>
          </p:cNvSpPr>
          <p:nvPr/>
        </p:nvSpPr>
        <p:spPr bwMode="auto">
          <a:xfrm flipH="1">
            <a:off x="6877050" y="1844675"/>
            <a:ext cx="215900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15875">
                  <a:solidFill>
                    <a:srgbClr val="1F497D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29783" dir="1514402" algn="ctr" rotWithShape="0">
                    <a:srgbClr val="D8D8D8">
                      <a:alpha val="74997"/>
                    </a:srgbClr>
                  </a:outerShdw>
                </a:effectLst>
                <a:latin typeface="+mn-lt"/>
                <a:ea typeface="+mn-lt"/>
                <a:cs typeface="+mn-lt"/>
              </a:rPr>
              <a:t>,</a:t>
            </a:r>
          </a:p>
        </p:txBody>
      </p:sp>
      <p:sp>
        <p:nvSpPr>
          <p:cNvPr id="8" name="Action Button: Beginning 7">
            <a:hlinkClick r:id="rId5" action="ppaction://hlinksldjump" highlightClick="1"/>
          </p:cNvPr>
          <p:cNvSpPr/>
          <p:nvPr/>
        </p:nvSpPr>
        <p:spPr>
          <a:xfrm>
            <a:off x="7884368" y="5517232"/>
            <a:ext cx="1042416" cy="1042416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ԵՂԵԳՆԱՁՈՐ</a:t>
            </a:r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437112"/>
            <a:ext cx="8229600" cy="1887488"/>
          </a:xfrm>
        </p:spPr>
        <p:txBody>
          <a:bodyPr/>
          <a:lstStyle/>
          <a:p>
            <a:pPr algn="ctr">
              <a:buNone/>
            </a:pPr>
            <a:r>
              <a:rPr lang="en-US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Armenian" pitchFamily="34" charset="0"/>
              </a:rPr>
              <a:t>ԵՂԵԳ+ՆԱ(Վ)+(ԽՆ)ՁՈՐ</a:t>
            </a:r>
            <a:endParaRPr lang="ru-RU" sz="4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Action Button: End 3">
            <a:hlinkClick r:id="rId2" action="ppaction://hlinksldjump" highlightClick="1"/>
          </p:cNvPr>
          <p:cNvSpPr/>
          <p:nvPr/>
        </p:nvSpPr>
        <p:spPr>
          <a:xfrm>
            <a:off x="7740352" y="5517232"/>
            <a:ext cx="1042416" cy="1042416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Picture 2" descr="C:\Users\V\Downloads\bgsingle_red_ro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2320925"/>
            <a:ext cx="2762250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298" name="Picture 3" descr="C:\Users\V\Downloads\images (6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163" y="2636838"/>
            <a:ext cx="272415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299" name="WordArt 4"/>
          <p:cNvSpPr>
            <a:spLocks noChangeArrowheads="1" noChangeShapeType="1" noTextEdit="1"/>
          </p:cNvSpPr>
          <p:nvPr/>
        </p:nvSpPr>
        <p:spPr bwMode="auto">
          <a:xfrm flipH="1">
            <a:off x="5076825" y="2636838"/>
            <a:ext cx="215900" cy="3603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15875">
                  <a:solidFill>
                    <a:srgbClr val="1F497D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29783" dir="1514402" algn="ctr" rotWithShape="0">
                    <a:srgbClr val="D8D8D8">
                      <a:alpha val="74997"/>
                    </a:srgbClr>
                  </a:outerShdw>
                </a:effectLst>
                <a:latin typeface="+mn-lt"/>
                <a:ea typeface="+mn-lt"/>
                <a:cs typeface="+mn-lt"/>
              </a:rPr>
              <a:t>,</a:t>
            </a:r>
          </a:p>
        </p:txBody>
      </p:sp>
      <p:sp>
        <p:nvSpPr>
          <p:cNvPr id="55300" name="WordArt 4"/>
          <p:cNvSpPr>
            <a:spLocks noChangeArrowheads="1" noChangeShapeType="1" noTextEdit="1"/>
          </p:cNvSpPr>
          <p:nvPr/>
        </p:nvSpPr>
        <p:spPr bwMode="auto">
          <a:xfrm flipH="1">
            <a:off x="5256213" y="2657475"/>
            <a:ext cx="215900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15875">
                  <a:solidFill>
                    <a:srgbClr val="1F497D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29783" dir="1514402" algn="ctr" rotWithShape="0">
                    <a:srgbClr val="D8D8D8">
                      <a:alpha val="74997"/>
                    </a:srgbClr>
                  </a:outerShdw>
                </a:effectLst>
                <a:latin typeface="+mn-lt"/>
                <a:ea typeface="+mn-lt"/>
                <a:cs typeface="+mn-lt"/>
              </a:rPr>
              <a:t>,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55776" y="1571308"/>
            <a:ext cx="544907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,</a:t>
            </a:r>
            <a:endParaRPr lang="ru-RU" sz="9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033095" y="2884151"/>
            <a:ext cx="1927131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Armenian" pitchFamily="34" charset="0"/>
                <a:cs typeface="+mn-cs"/>
              </a:rPr>
              <a:t>ñ=</a:t>
            </a:r>
            <a:r>
              <a:rPr lang="en-US" sz="9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Armenian" pitchFamily="34" charset="0"/>
                <a:cs typeface="+mn-cs"/>
              </a:rPr>
              <a:t>Û</a:t>
            </a:r>
            <a:endParaRPr lang="ru-RU" sz="9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8" name="Action Button: Beginning 7">
            <a:hlinkClick r:id="rId4" action="ppaction://hlinksldjump" highlightClick="1"/>
          </p:cNvPr>
          <p:cNvSpPr/>
          <p:nvPr/>
        </p:nvSpPr>
        <p:spPr>
          <a:xfrm>
            <a:off x="7884368" y="5733256"/>
            <a:ext cx="1042416" cy="1042416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Armenian" pitchFamily="34" charset="0"/>
              </a:rPr>
              <a:t>ՎԱՅՔ</a:t>
            </a:r>
            <a:endParaRPr lang="ru-RU" sz="6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365104"/>
            <a:ext cx="8229600" cy="1959496"/>
          </a:xfrm>
        </p:spPr>
        <p:txBody>
          <a:bodyPr/>
          <a:lstStyle/>
          <a:p>
            <a:pPr algn="ctr">
              <a:buNone/>
            </a:pPr>
            <a:r>
              <a:rPr lang="en-US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Armenian" pitchFamily="34" charset="0"/>
              </a:rPr>
              <a:t>ՎԱՐ (Դ ) +  (ԱՉ)Ք</a:t>
            </a:r>
          </a:p>
          <a:p>
            <a:pPr algn="just">
              <a:buNone/>
            </a:pPr>
            <a:r>
              <a:rPr lang="en-US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Armenian" pitchFamily="34" charset="0"/>
              </a:rPr>
              <a:t>                        Ր=Յ</a:t>
            </a:r>
          </a:p>
          <a:p>
            <a:pPr algn="ctr">
              <a:buNone/>
            </a:pPr>
            <a:endParaRPr lang="en-US" sz="44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 Armenian" pitchFamily="34" charset="0"/>
            </a:endParaRPr>
          </a:p>
          <a:p>
            <a:pPr algn="ctr">
              <a:buNone/>
            </a:pPr>
            <a:endParaRPr lang="ru-RU" sz="4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Action Button: End 3">
            <a:hlinkClick r:id="rId2" action="ppaction://hlinksldjump" highlightClick="1"/>
          </p:cNvPr>
          <p:cNvSpPr/>
          <p:nvPr/>
        </p:nvSpPr>
        <p:spPr>
          <a:xfrm>
            <a:off x="7452320" y="5445224"/>
            <a:ext cx="1042416" cy="1042416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2" descr="C:\Users\V\Downloads\7189306-coupe-d-or-sur-fond-noir-avec-des-rayons-ble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1649413"/>
            <a:ext cx="3395662" cy="345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990168" y="2244120"/>
            <a:ext cx="2966208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Armenian" pitchFamily="34" charset="0"/>
                <a:cs typeface="+mn-cs"/>
              </a:rPr>
              <a:t>Ã=é</a:t>
            </a:r>
            <a:endParaRPr lang="ru-RU" sz="9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4" name="Action Button: Beginning 3">
            <a:hlinkClick r:id="rId3" action="ppaction://hlinksldjump" highlightClick="1"/>
          </p:cNvPr>
          <p:cNvSpPr/>
          <p:nvPr/>
        </p:nvSpPr>
        <p:spPr>
          <a:xfrm>
            <a:off x="7884368" y="5229200"/>
            <a:ext cx="1042416" cy="1042416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ԳԱՎԱՌ</a:t>
            </a:r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221088"/>
            <a:ext cx="8229600" cy="2103512"/>
          </a:xfrm>
        </p:spPr>
        <p:txBody>
          <a:bodyPr/>
          <a:lstStyle/>
          <a:p>
            <a:pPr algn="ctr">
              <a:buNone/>
            </a:pP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Arial Armenian" pitchFamily="34" charset="0"/>
              </a:rPr>
              <a:t>ԳԱՎԱԹ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Armenian" pitchFamily="34" charset="0"/>
              </a:rPr>
              <a:t> </a:t>
            </a:r>
          </a:p>
          <a:p>
            <a:pPr algn="ctr">
              <a:buNone/>
            </a:pP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Armenian" pitchFamily="34" charset="0"/>
              </a:rPr>
              <a:t>                  Թ=Ռ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Action Button: End 3">
            <a:hlinkClick r:id="rId2" action="ppaction://hlinksldjump" highlightClick="1"/>
          </p:cNvPr>
          <p:cNvSpPr/>
          <p:nvPr/>
        </p:nvSpPr>
        <p:spPr>
          <a:xfrm>
            <a:off x="7884368" y="5517232"/>
            <a:ext cx="1042416" cy="1042416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Picture 4" descr="D:\Rebusner\mard.jpg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1700213"/>
            <a:ext cx="1943100" cy="421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915816" y="620688"/>
            <a:ext cx="544907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,</a:t>
            </a:r>
            <a:endParaRPr lang="ru-RU" sz="9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59395" name="Picture 2" descr="C:\Users\V\Downloads\cas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83000" y="2060575"/>
            <a:ext cx="3275013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7452320" y="2729534"/>
            <a:ext cx="1483104" cy="19389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Armenian" pitchFamily="34" charset="0"/>
                <a:cs typeface="+mn-cs"/>
              </a:rPr>
              <a:t>Ç</a:t>
            </a:r>
            <a:endParaRPr lang="ru-RU" sz="12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6" name="Action Button: Beginning 5">
            <a:hlinkClick r:id="rId4" action="ppaction://hlinksldjump" highlightClick="1"/>
          </p:cNvPr>
          <p:cNvSpPr/>
          <p:nvPr/>
        </p:nvSpPr>
        <p:spPr>
          <a:xfrm>
            <a:off x="7524328" y="5517232"/>
            <a:ext cx="1042416" cy="1042416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Armenian" pitchFamily="34" charset="0"/>
              </a:rPr>
              <a:t>ՄԱՐՏՈՒՆԻ</a:t>
            </a:r>
            <a:endParaRPr lang="ru-RU" sz="6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81128"/>
            <a:ext cx="8229600" cy="1743472"/>
          </a:xfrm>
        </p:spPr>
        <p:txBody>
          <a:bodyPr/>
          <a:lstStyle/>
          <a:p>
            <a:pPr algn="ctr">
              <a:buNone/>
            </a:pPr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Armenian" pitchFamily="34" charset="0"/>
              </a:rPr>
              <a:t>ՄԱՐ(Դ)+ՏՈՒՆ+Ի</a:t>
            </a:r>
            <a:endParaRPr lang="ru-RU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Action Button: End 3">
            <a:hlinkClick r:id="rId2" action="ppaction://hlinksldjump" highlightClick="1"/>
          </p:cNvPr>
          <p:cNvSpPr/>
          <p:nvPr/>
        </p:nvSpPr>
        <p:spPr>
          <a:xfrm>
            <a:off x="7668344" y="5517232"/>
            <a:ext cx="1042416" cy="1042416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Picture 2" descr="C:\Users\V\Downloads\bgsingle_red_ro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2027238"/>
            <a:ext cx="2762250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2" name="Picture 2" descr="C:\Users\V\Downloads\24753-Athletic-Blond-Man-Running-After-A-Tennis-Ball-During-A-Game-On-The-Court-Poster-Art-Pri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538" y="2133600"/>
            <a:ext cx="3482975" cy="277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3" name="WordArt 4"/>
          <p:cNvSpPr>
            <a:spLocks noChangeArrowheads="1" noChangeShapeType="1" noTextEdit="1"/>
          </p:cNvSpPr>
          <p:nvPr/>
        </p:nvSpPr>
        <p:spPr bwMode="auto">
          <a:xfrm flipH="1">
            <a:off x="4319588" y="1952625"/>
            <a:ext cx="215900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15875">
                  <a:solidFill>
                    <a:srgbClr val="1F497D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29783" dir="1514402" algn="ctr" rotWithShape="0">
                    <a:srgbClr val="D8D8D8">
                      <a:alpha val="74997"/>
                    </a:srgbClr>
                  </a:outerShdw>
                </a:effectLst>
                <a:latin typeface="+mn-lt"/>
                <a:ea typeface="+mn-lt"/>
                <a:cs typeface="+mn-lt"/>
              </a:rPr>
              <a:t>,</a:t>
            </a:r>
          </a:p>
        </p:txBody>
      </p:sp>
      <p:sp>
        <p:nvSpPr>
          <p:cNvPr id="5" name="Action Button: Beginning 4">
            <a:hlinkClick r:id="rId4" action="ppaction://hlinksldjump" highlightClick="1"/>
          </p:cNvPr>
          <p:cNvSpPr/>
          <p:nvPr/>
        </p:nvSpPr>
        <p:spPr>
          <a:xfrm>
            <a:off x="7812360" y="5445224"/>
            <a:ext cx="1042416" cy="1042416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ՎԱՐԴԵՆԻՍ</a:t>
            </a:r>
            <a:endParaRPr lang="ru-RU" sz="6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24944"/>
            <a:ext cx="8229600" cy="3399656"/>
          </a:xfrm>
        </p:spPr>
        <p:txBody>
          <a:bodyPr/>
          <a:lstStyle/>
          <a:p>
            <a:pPr algn="ctr">
              <a:buNone/>
            </a:pPr>
            <a:r>
              <a:rPr lang="en-US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ՎԱՐԴ + (Թ)ԵՆԻՍ</a:t>
            </a:r>
            <a:endParaRPr lang="ru-RU" sz="4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Action Button: End 3">
            <a:hlinkClick r:id="rId2" action="ppaction://hlinksldjump" highlightClick="1"/>
          </p:cNvPr>
          <p:cNvSpPr/>
          <p:nvPr/>
        </p:nvSpPr>
        <p:spPr>
          <a:xfrm>
            <a:off x="7380312" y="5589240"/>
            <a:ext cx="1042416" cy="1042416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D:\Rebusner\Gd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675" y="2133600"/>
            <a:ext cx="1960563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3" descr="D:\Rebusner\Kapi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5963" y="1725613"/>
            <a:ext cx="2927350" cy="271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4" descr="D:\Rebusner\mard.jpg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750" y="1795463"/>
            <a:ext cx="1428750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695848" y="779220"/>
            <a:ext cx="544907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,</a:t>
            </a:r>
            <a:endParaRPr lang="ru-RU" sz="9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8437" name="WordArt 4"/>
          <p:cNvSpPr>
            <a:spLocks noChangeArrowheads="1" noChangeShapeType="1" noTextEdit="1"/>
          </p:cNvSpPr>
          <p:nvPr/>
        </p:nvSpPr>
        <p:spPr bwMode="auto">
          <a:xfrm flipH="1">
            <a:off x="3276600" y="1752600"/>
            <a:ext cx="215900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15875">
                  <a:solidFill>
                    <a:srgbClr val="1F497D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29783" dir="1514402" algn="ctr" rotWithShape="0">
                    <a:srgbClr val="D8D8D8">
                      <a:alpha val="74997"/>
                    </a:srgbClr>
                  </a:outerShdw>
                </a:effectLst>
                <a:latin typeface="+mn-lt"/>
                <a:ea typeface="+mn-lt"/>
                <a:cs typeface="+mn-lt"/>
              </a:rPr>
              <a:t>,</a:t>
            </a:r>
          </a:p>
        </p:txBody>
      </p:sp>
      <p:sp>
        <p:nvSpPr>
          <p:cNvPr id="18438" name="WordArt 4"/>
          <p:cNvSpPr>
            <a:spLocks noChangeArrowheads="1" noChangeShapeType="1" noTextEdit="1"/>
          </p:cNvSpPr>
          <p:nvPr/>
        </p:nvSpPr>
        <p:spPr bwMode="auto">
          <a:xfrm flipH="1">
            <a:off x="2987675" y="1773238"/>
            <a:ext cx="215900" cy="3603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15875">
                  <a:solidFill>
                    <a:srgbClr val="1F497D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29783" dir="1514402" algn="ctr" rotWithShape="0">
                    <a:srgbClr val="D8D8D8">
                      <a:alpha val="74997"/>
                    </a:srgbClr>
                  </a:outerShdw>
                </a:effectLst>
                <a:latin typeface="+mn-lt"/>
                <a:ea typeface="+mn-lt"/>
                <a:cs typeface="+mn-lt"/>
              </a:rPr>
              <a:t>,</a:t>
            </a:r>
          </a:p>
        </p:txBody>
      </p:sp>
      <p:sp>
        <p:nvSpPr>
          <p:cNvPr id="18439" name="WordArt 4"/>
          <p:cNvSpPr>
            <a:spLocks noChangeArrowheads="1" noChangeShapeType="1" noTextEdit="1"/>
          </p:cNvSpPr>
          <p:nvPr/>
        </p:nvSpPr>
        <p:spPr bwMode="auto">
          <a:xfrm flipH="1">
            <a:off x="5292725" y="1700213"/>
            <a:ext cx="215900" cy="3603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15875">
                  <a:solidFill>
                    <a:srgbClr val="1F497D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29783" dir="1514402" algn="ctr" rotWithShape="0">
                    <a:srgbClr val="D8D8D8">
                      <a:alpha val="74997"/>
                    </a:srgbClr>
                  </a:outerShdw>
                </a:effectLst>
                <a:latin typeface="+mn-lt"/>
                <a:ea typeface="+mn-lt"/>
                <a:cs typeface="+mn-lt"/>
              </a:rPr>
              <a:t>,</a:t>
            </a:r>
          </a:p>
        </p:txBody>
      </p:sp>
      <p:sp>
        <p:nvSpPr>
          <p:cNvPr id="18440" name="WordArt 4"/>
          <p:cNvSpPr>
            <a:spLocks noChangeArrowheads="1" noChangeShapeType="1" noTextEdit="1"/>
          </p:cNvSpPr>
          <p:nvPr/>
        </p:nvSpPr>
        <p:spPr bwMode="auto">
          <a:xfrm flipH="1">
            <a:off x="5508625" y="1700213"/>
            <a:ext cx="215900" cy="3603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15875">
                  <a:solidFill>
                    <a:srgbClr val="1F497D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29783" dir="1514402" algn="ctr" rotWithShape="0">
                    <a:srgbClr val="D8D8D8">
                      <a:alpha val="74997"/>
                    </a:srgbClr>
                  </a:outerShdw>
                </a:effectLst>
                <a:latin typeface="+mn-lt"/>
                <a:ea typeface="+mn-lt"/>
                <a:cs typeface="+mn-lt"/>
              </a:rPr>
              <a:t>,</a:t>
            </a:r>
          </a:p>
        </p:txBody>
      </p:sp>
      <p:sp>
        <p:nvSpPr>
          <p:cNvPr id="18441" name="WordArt 4"/>
          <p:cNvSpPr>
            <a:spLocks noChangeArrowheads="1" noChangeShapeType="1" noTextEdit="1"/>
          </p:cNvSpPr>
          <p:nvPr/>
        </p:nvSpPr>
        <p:spPr bwMode="auto">
          <a:xfrm flipH="1">
            <a:off x="5724525" y="1700213"/>
            <a:ext cx="215900" cy="3603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15875">
                  <a:solidFill>
                    <a:srgbClr val="1F497D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29783" dir="1514402" algn="ctr" rotWithShape="0">
                    <a:srgbClr val="D8D8D8">
                      <a:alpha val="74997"/>
                    </a:srgbClr>
                  </a:outerShdw>
                </a:effectLst>
                <a:latin typeface="+mn-lt"/>
                <a:ea typeface="+mn-lt"/>
                <a:cs typeface="+mn-lt"/>
              </a:rPr>
              <a:t>,</a:t>
            </a:r>
          </a:p>
        </p:txBody>
      </p:sp>
      <p:sp>
        <p:nvSpPr>
          <p:cNvPr id="11" name="Action Button: Beginning 10">
            <a:hlinkClick r:id="rId5" action="ppaction://hlinksldjump" highlightClick="1"/>
          </p:cNvPr>
          <p:cNvSpPr/>
          <p:nvPr/>
        </p:nvSpPr>
        <p:spPr>
          <a:xfrm>
            <a:off x="7380312" y="5517232"/>
            <a:ext cx="1042416" cy="1042416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9" name="Picture 2" descr="C:\Users\V\Downloads\1242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2103438"/>
            <a:ext cx="3987800" cy="298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211960" y="1139260"/>
            <a:ext cx="544907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,</a:t>
            </a:r>
            <a:endParaRPr lang="ru-RU" sz="9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44008" y="1139260"/>
            <a:ext cx="544907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,</a:t>
            </a:r>
            <a:endParaRPr lang="ru-RU" sz="9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95936" y="1139260"/>
            <a:ext cx="544907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,</a:t>
            </a:r>
            <a:endParaRPr lang="ru-RU" sz="9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27984" y="1139260"/>
            <a:ext cx="544907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,</a:t>
            </a:r>
            <a:endParaRPr lang="ru-RU" sz="9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63494" name="Picture 3" descr="C:\Users\V\Downloads\images (7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1772816"/>
            <a:ext cx="26193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5580111" y="3645024"/>
            <a:ext cx="296620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Armenian" pitchFamily="34" charset="0"/>
                <a:cs typeface="+mn-cs"/>
              </a:rPr>
              <a:t>å</a:t>
            </a:r>
            <a:r>
              <a:rPr lang="ru-RU" sz="9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Armenian" pitchFamily="34" charset="0"/>
                <a:cs typeface="+mn-cs"/>
              </a:rPr>
              <a:t>=</a:t>
            </a:r>
            <a:r>
              <a:rPr lang="en-US" sz="9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Armenian" pitchFamily="34" charset="0"/>
                <a:cs typeface="+mn-cs"/>
              </a:rPr>
              <a:t>µ</a:t>
            </a:r>
            <a:endParaRPr lang="ru-RU" sz="9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9" name="Action Button: Beginning 8">
            <a:hlinkClick r:id="rId4" action="ppaction://hlinksldjump" highlightClick="1"/>
          </p:cNvPr>
          <p:cNvSpPr/>
          <p:nvPr/>
        </p:nvSpPr>
        <p:spPr>
          <a:xfrm>
            <a:off x="7740352" y="5589240"/>
            <a:ext cx="1042416" cy="1042416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ՃԱՄԲԱՐԱԿ</a:t>
            </a:r>
            <a:endParaRPr lang="ru-RU" sz="6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717032"/>
            <a:ext cx="8229600" cy="2160240"/>
          </a:xfrm>
        </p:spPr>
        <p:txBody>
          <a:bodyPr/>
          <a:lstStyle/>
          <a:p>
            <a:pPr algn="ctr">
              <a:buNone/>
            </a:pPr>
            <a:r>
              <a:rPr lang="en-US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Armenian" pitchFamily="34" charset="0"/>
              </a:rPr>
              <a:t>ՃԱՄ(ՊՐՈՒԿ)+ԿԱՐԱՊ</a:t>
            </a:r>
          </a:p>
          <a:p>
            <a:pPr algn="ctr">
              <a:buNone/>
            </a:pPr>
            <a:r>
              <a:rPr lang="en-US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Armenian" pitchFamily="34" charset="0"/>
              </a:rPr>
              <a:t>                                          Պ=Բ</a:t>
            </a:r>
            <a:endParaRPr lang="ru-RU" sz="4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Action Button: End 3">
            <a:hlinkClick r:id="rId2" action="ppaction://hlinksldjump" highlightClick="1"/>
          </p:cNvPr>
          <p:cNvSpPr/>
          <p:nvPr/>
        </p:nvSpPr>
        <p:spPr>
          <a:xfrm>
            <a:off x="7812360" y="5589240"/>
            <a:ext cx="1042416" cy="1042416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7" name="Picture 2" descr="C:\Users\V\Downloads\1290625008_ararat-hayweb.ru.jpg"/>
          <p:cNvPicPr>
            <a:picLocks noChangeAspect="1" noChangeArrowheads="1"/>
          </p:cNvPicPr>
          <p:nvPr/>
        </p:nvPicPr>
        <p:blipFill>
          <a:blip r:embed="rId2" cstate="print"/>
          <a:srcRect t="14565" r="68486"/>
          <a:stretch>
            <a:fillRect/>
          </a:stretch>
        </p:blipFill>
        <p:spPr bwMode="auto">
          <a:xfrm>
            <a:off x="468313" y="1700213"/>
            <a:ext cx="2663825" cy="365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38" name="Picture 3" descr="C:\Users\V\Downloads\shi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73613" y="2052638"/>
            <a:ext cx="3975100" cy="294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8563597" y="915978"/>
            <a:ext cx="544907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,</a:t>
            </a:r>
            <a:endParaRPr lang="ru-RU" sz="9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89739" y="2557678"/>
            <a:ext cx="1483104" cy="19389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Armenian" pitchFamily="34" charset="0"/>
                <a:cs typeface="+mn-cs"/>
              </a:rPr>
              <a:t>Ç</a:t>
            </a:r>
            <a:endParaRPr lang="ru-RU" sz="12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6" name="Action Button: Beginning 5">
            <a:hlinkClick r:id="rId4" action="ppaction://hlinksldjump" highlightClick="1"/>
          </p:cNvPr>
          <p:cNvSpPr/>
          <p:nvPr/>
        </p:nvSpPr>
        <p:spPr>
          <a:xfrm>
            <a:off x="7668344" y="5445224"/>
            <a:ext cx="1042416" cy="1042416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Armenian" pitchFamily="34" charset="0"/>
              </a:rPr>
              <a:t>ՍԻՍԻԱՆ</a:t>
            </a:r>
            <a:endParaRPr lang="ru-RU" sz="6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789040"/>
            <a:ext cx="8229600" cy="2535560"/>
          </a:xfrm>
        </p:spPr>
        <p:txBody>
          <a:bodyPr/>
          <a:lstStyle/>
          <a:p>
            <a:pPr algn="ctr">
              <a:buNone/>
            </a:pPr>
            <a:r>
              <a:rPr lang="en-US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Armenian" pitchFamily="34" charset="0"/>
              </a:rPr>
              <a:t>ՍԻՍ+Ի+ՆԱ(Վ)</a:t>
            </a:r>
            <a:endParaRPr lang="ru-RU" sz="4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Action Button: End 3">
            <a:hlinkClick r:id="rId2" action="ppaction://hlinksldjump" highlightClick="1"/>
          </p:cNvPr>
          <p:cNvSpPr/>
          <p:nvPr/>
        </p:nvSpPr>
        <p:spPr>
          <a:xfrm>
            <a:off x="7668344" y="5373216"/>
            <a:ext cx="1042416" cy="1042416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5" name="Picture 2" descr="C:\Users\V\Downloads\wolf-pho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2006600"/>
            <a:ext cx="3384550" cy="253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139952" y="1076374"/>
            <a:ext cx="544907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,</a:t>
            </a:r>
            <a:endParaRPr lang="ru-RU" sz="9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12273" y="1068378"/>
            <a:ext cx="544907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,</a:t>
            </a:r>
            <a:endParaRPr lang="ru-RU" sz="9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67588" name="Picture 3" descr="C:\Users\V\Downloads\20013165188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1500" y="2006600"/>
            <a:ext cx="3236913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9" name="WordArt 4"/>
          <p:cNvSpPr>
            <a:spLocks noChangeArrowheads="1" noChangeShapeType="1" noTextEdit="1"/>
          </p:cNvSpPr>
          <p:nvPr/>
        </p:nvSpPr>
        <p:spPr bwMode="auto">
          <a:xfrm flipH="1">
            <a:off x="5435600" y="2060575"/>
            <a:ext cx="215900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15875">
                  <a:solidFill>
                    <a:srgbClr val="1F497D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29783" dir="1514402" algn="ctr" rotWithShape="0">
                    <a:srgbClr val="D8D8D8">
                      <a:alpha val="74997"/>
                    </a:srgbClr>
                  </a:outerShdw>
                </a:effectLst>
                <a:latin typeface="+mn-lt"/>
                <a:ea typeface="+mn-lt"/>
                <a:cs typeface="+mn-lt"/>
              </a:rPr>
              <a:t>,</a:t>
            </a:r>
          </a:p>
        </p:txBody>
      </p:sp>
      <p:sp>
        <p:nvSpPr>
          <p:cNvPr id="7" name="Action Button: Beginning 6">
            <a:hlinkClick r:id="rId4" action="ppaction://hlinksldjump" highlightClick="1"/>
          </p:cNvPr>
          <p:cNvSpPr/>
          <p:nvPr/>
        </p:nvSpPr>
        <p:spPr>
          <a:xfrm>
            <a:off x="7524328" y="5733256"/>
            <a:ext cx="1042416" cy="1042416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Armenian" pitchFamily="34" charset="0"/>
              </a:rPr>
              <a:t>ԱԳԱՐԱԿ</a:t>
            </a:r>
            <a:endParaRPr lang="ru-RU" sz="6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221088"/>
            <a:ext cx="8229600" cy="2103512"/>
          </a:xfrm>
        </p:spPr>
        <p:txBody>
          <a:bodyPr/>
          <a:lstStyle/>
          <a:p>
            <a:pPr algn="ctr">
              <a:buNone/>
            </a:pPr>
            <a:r>
              <a:rPr lang="en-US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Armenian" pitchFamily="34" charset="0"/>
              </a:rPr>
              <a:t>ԳԱ(ՅԼ)+ (¸)ԱՐԱÎ</a:t>
            </a:r>
            <a:endParaRPr lang="ru-RU" sz="4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Action Button: End 3">
            <a:hlinkClick r:id="rId2" action="ppaction://hlinksldjump" highlightClick="1"/>
          </p:cNvPr>
          <p:cNvSpPr/>
          <p:nvPr/>
        </p:nvSpPr>
        <p:spPr>
          <a:xfrm>
            <a:off x="7668344" y="5373216"/>
            <a:ext cx="1042416" cy="1042416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3" name="Picture 2" descr="C:\Users\V\Downloads\imgres.jpg"/>
          <p:cNvPicPr>
            <a:picLocks noChangeAspect="1" noChangeArrowheads="1"/>
          </p:cNvPicPr>
          <p:nvPr/>
        </p:nvPicPr>
        <p:blipFill>
          <a:blip r:embed="rId2" cstate="print"/>
          <a:srcRect t="44157" r="69092"/>
          <a:stretch>
            <a:fillRect/>
          </a:stretch>
        </p:blipFill>
        <p:spPr bwMode="auto">
          <a:xfrm>
            <a:off x="971600" y="1412776"/>
            <a:ext cx="1978025" cy="392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5" name="WordArt 4"/>
          <p:cNvSpPr>
            <a:spLocks noChangeArrowheads="1" noChangeShapeType="1" noTextEdit="1"/>
          </p:cNvSpPr>
          <p:nvPr/>
        </p:nvSpPr>
        <p:spPr bwMode="auto">
          <a:xfrm flipH="1">
            <a:off x="3806825" y="1952625"/>
            <a:ext cx="215900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ru-RU" sz="3600" b="1" kern="10" dirty="0">
              <a:ln w="15875">
                <a:solidFill>
                  <a:srgbClr val="1F497D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29783" dir="1514402" algn="ctr" rotWithShape="0">
                  <a:srgbClr val="D8D8D8">
                    <a:alpha val="74997"/>
                  </a:srgbClr>
                </a:outerShdw>
              </a:effectLst>
              <a:latin typeface="+mn-lt"/>
              <a:ea typeface="+mn-lt"/>
              <a:cs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687496" y="995244"/>
            <a:ext cx="544907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,</a:t>
            </a:r>
            <a:endParaRPr lang="ru-RU" sz="9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903520" y="995244"/>
            <a:ext cx="544907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,</a:t>
            </a:r>
            <a:endParaRPr lang="ru-RU" sz="9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232403" y="2148167"/>
            <a:ext cx="1483104" cy="19389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Armenian" pitchFamily="34" charset="0"/>
                <a:cs typeface="+mn-cs"/>
              </a:rPr>
              <a:t>ï</a:t>
            </a:r>
            <a:endParaRPr lang="ru-RU" sz="12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9" name="Picture 8" descr="ստորակետ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>
            <a:off x="3491880" y="1628800"/>
            <a:ext cx="468636" cy="864096"/>
          </a:xfrm>
          <a:prstGeom prst="rect">
            <a:avLst/>
          </a:prstGeom>
        </p:spPr>
      </p:pic>
      <p:sp>
        <p:nvSpPr>
          <p:cNvPr id="10" name="Action Button: Beginning 9">
            <a:hlinkClick r:id="rId4" action="ppaction://hlinksldjump" highlightClick="1"/>
          </p:cNvPr>
          <p:cNvSpPr/>
          <p:nvPr/>
        </p:nvSpPr>
        <p:spPr>
          <a:xfrm>
            <a:off x="6948264" y="5589240"/>
            <a:ext cx="1042416" cy="1042416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10" descr="bbbera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11960" y="2060848"/>
            <a:ext cx="2105025" cy="2171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Armenian" pitchFamily="34" charset="0"/>
              </a:rPr>
              <a:t>ԴԱՍՏԱԿԵՐՏ</a:t>
            </a:r>
            <a:endParaRPr lang="ru-RU" sz="6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73016"/>
            <a:ext cx="8229600" cy="1656184"/>
          </a:xfrm>
        </p:spPr>
        <p:txBody>
          <a:bodyPr/>
          <a:lstStyle/>
          <a:p>
            <a:pPr algn="ctr">
              <a:buNone/>
            </a:pPr>
            <a:r>
              <a:rPr lang="en-US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Armenian" pitchFamily="34" charset="0"/>
              </a:rPr>
              <a:t>ԴԱՍՏԱԿ+ (Բ)ԵՐ(ԱՆ)+Տ</a:t>
            </a:r>
            <a:endParaRPr lang="ru-RU" sz="4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Action Button: End 3">
            <a:hlinkClick r:id="rId2" action="ppaction://hlinksldjump" highlightClick="1"/>
          </p:cNvPr>
          <p:cNvSpPr/>
          <p:nvPr/>
        </p:nvSpPr>
        <p:spPr>
          <a:xfrm>
            <a:off x="7092280" y="5589240"/>
            <a:ext cx="1042416" cy="1042416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1" name="Picture 2" descr="C:\Users\V\Downloads\images (9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2452688"/>
            <a:ext cx="1081088" cy="134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2" name="Picture 3" descr="C:\Users\V\Downloads\shi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913" y="2590800"/>
            <a:ext cx="1439862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3" name="Picture 4" descr="C:\Users\V\Downloads\05c48_Men_Hairstyle_tom-selleck-mustache-style.jpg"/>
          <p:cNvPicPr>
            <a:picLocks noChangeAspect="1" noChangeArrowheads="1"/>
          </p:cNvPicPr>
          <p:nvPr/>
        </p:nvPicPr>
        <p:blipFill>
          <a:blip r:embed="rId5" cstate="print"/>
          <a:srcRect l="25644" r="28452"/>
          <a:stretch>
            <a:fillRect/>
          </a:stretch>
        </p:blipFill>
        <p:spPr bwMode="auto">
          <a:xfrm>
            <a:off x="3649663" y="2584450"/>
            <a:ext cx="106680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5" name="Picture 6" descr="C:\Users\V\Downloads\rooster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69163" y="2087563"/>
            <a:ext cx="1409700" cy="186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916969" y="1441857"/>
            <a:ext cx="544907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,</a:t>
            </a:r>
            <a:endParaRPr lang="ru-RU" sz="9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1268760"/>
            <a:ext cx="544907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,</a:t>
            </a:r>
            <a:endParaRPr lang="ru-RU" sz="9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71688" name="WordArt 4"/>
          <p:cNvSpPr>
            <a:spLocks noChangeArrowheads="1" noChangeShapeType="1" noTextEdit="1"/>
          </p:cNvSpPr>
          <p:nvPr/>
        </p:nvSpPr>
        <p:spPr bwMode="auto">
          <a:xfrm flipH="1">
            <a:off x="3492500" y="2452688"/>
            <a:ext cx="215900" cy="3603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 dirty="0">
                <a:ln w="15875">
                  <a:solidFill>
                    <a:srgbClr val="1F497D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29783" dir="1514402" algn="ctr" rotWithShape="0">
                    <a:srgbClr val="D8D8D8">
                      <a:alpha val="74997"/>
                    </a:srgbClr>
                  </a:outerShdw>
                </a:effectLst>
                <a:latin typeface="+mn-lt"/>
                <a:ea typeface="+mn-lt"/>
                <a:cs typeface="+mn-lt"/>
              </a:rPr>
              <a:t>,</a:t>
            </a:r>
          </a:p>
        </p:txBody>
      </p:sp>
      <p:sp>
        <p:nvSpPr>
          <p:cNvPr id="71689" name="WordArt 4"/>
          <p:cNvSpPr>
            <a:spLocks noChangeArrowheads="1" noChangeShapeType="1" noTextEdit="1"/>
          </p:cNvSpPr>
          <p:nvPr/>
        </p:nvSpPr>
        <p:spPr bwMode="auto">
          <a:xfrm flipH="1">
            <a:off x="5795963" y="2492375"/>
            <a:ext cx="215900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15875">
                  <a:solidFill>
                    <a:srgbClr val="1F497D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29783" dir="1514402" algn="ctr" rotWithShape="0">
                    <a:srgbClr val="D8D8D8">
                      <a:alpha val="74997"/>
                    </a:srgbClr>
                  </a:outerShdw>
                </a:effectLst>
                <a:latin typeface="+mn-lt"/>
                <a:ea typeface="+mn-lt"/>
                <a:cs typeface="+mn-lt"/>
              </a:rPr>
              <a:t>,</a:t>
            </a:r>
          </a:p>
        </p:txBody>
      </p:sp>
      <p:sp>
        <p:nvSpPr>
          <p:cNvPr id="71690" name="WordArt 4"/>
          <p:cNvSpPr>
            <a:spLocks noChangeArrowheads="1" noChangeShapeType="1" noTextEdit="1"/>
          </p:cNvSpPr>
          <p:nvPr/>
        </p:nvSpPr>
        <p:spPr bwMode="auto">
          <a:xfrm flipH="1">
            <a:off x="6000760" y="2492375"/>
            <a:ext cx="214314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 dirty="0">
                <a:ln w="15875">
                  <a:solidFill>
                    <a:srgbClr val="1F497D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29783" dir="1514402" algn="ctr" rotWithShape="0">
                    <a:srgbClr val="D8D8D8">
                      <a:alpha val="74997"/>
                    </a:srgbClr>
                  </a:outerShdw>
                </a:effectLst>
                <a:latin typeface="+mn-lt"/>
                <a:ea typeface="+mn-lt"/>
                <a:cs typeface="+mn-lt"/>
              </a:rPr>
              <a:t>,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555776" y="2856838"/>
            <a:ext cx="1296144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Armenian" pitchFamily="34" charset="0"/>
                <a:cs typeface="+mn-cs"/>
              </a:rPr>
              <a:t>Á ·</a:t>
            </a:r>
            <a:endParaRPr lang="ru-RU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572000" y="2749116"/>
            <a:ext cx="936128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Armenian" pitchFamily="34" charset="0"/>
                <a:cs typeface="+mn-cs"/>
              </a:rPr>
              <a:t> 6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71695" name="WordArt 4"/>
          <p:cNvSpPr>
            <a:spLocks noChangeArrowheads="1" noChangeShapeType="1" noTextEdit="1"/>
          </p:cNvSpPr>
          <p:nvPr/>
        </p:nvSpPr>
        <p:spPr bwMode="auto">
          <a:xfrm flipH="1">
            <a:off x="7235825" y="2273300"/>
            <a:ext cx="215900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15875">
                  <a:solidFill>
                    <a:srgbClr val="1F497D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29783" dir="1514402" algn="ctr" rotWithShape="0">
                    <a:srgbClr val="D8D8D8">
                      <a:alpha val="74997"/>
                    </a:srgbClr>
                  </a:outerShdw>
                </a:effectLst>
                <a:latin typeface="+mn-lt"/>
                <a:ea typeface="+mn-lt"/>
                <a:cs typeface="+mn-lt"/>
              </a:rPr>
              <a:t>,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8028384" y="2996952"/>
            <a:ext cx="1296144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Armenian" pitchFamily="34" charset="0"/>
                <a:cs typeface="+mn-cs"/>
              </a:rPr>
              <a:t>ù  ¿ </a:t>
            </a:r>
            <a:endParaRPr lang="ru-RU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8388423" y="1268760"/>
            <a:ext cx="544907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,</a:t>
            </a:r>
            <a:endParaRPr lang="ru-RU" sz="9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20" name="Action Button: Beginning 19">
            <a:hlinkClick r:id="rId7" action="ppaction://hlinksldjump" highlightClick="1"/>
          </p:cNvPr>
          <p:cNvSpPr/>
          <p:nvPr/>
        </p:nvSpPr>
        <p:spPr>
          <a:xfrm>
            <a:off x="7452320" y="5373216"/>
            <a:ext cx="1042416" cy="1042416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Picture 20" descr="blog_12_06_28_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357950" y="2357430"/>
            <a:ext cx="857256" cy="1412543"/>
          </a:xfrm>
          <a:prstGeom prst="rect">
            <a:avLst/>
          </a:prstGeom>
        </p:spPr>
      </p:pic>
      <p:sp>
        <p:nvSpPr>
          <p:cNvPr id="22" name="WordArt 4"/>
          <p:cNvSpPr>
            <a:spLocks noChangeArrowheads="1" noChangeShapeType="1" noTextEdit="1"/>
          </p:cNvSpPr>
          <p:nvPr/>
        </p:nvSpPr>
        <p:spPr bwMode="auto">
          <a:xfrm flipH="1">
            <a:off x="4786314" y="2605088"/>
            <a:ext cx="285752" cy="3603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 dirty="0" smtClean="0">
                <a:ln w="15875">
                  <a:solidFill>
                    <a:srgbClr val="1F497D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29783" dir="1514402" algn="ctr" rotWithShape="0">
                    <a:srgbClr val="D8D8D8">
                      <a:alpha val="74997"/>
                    </a:srgbClr>
                  </a:outerShdw>
                </a:effectLst>
                <a:latin typeface="+mn-lt"/>
                <a:ea typeface="+mn-lt"/>
                <a:cs typeface="+mn-lt"/>
              </a:rPr>
              <a:t>,</a:t>
            </a:r>
            <a:endParaRPr lang="ru-RU" sz="3600" b="1" kern="10" dirty="0">
              <a:ln w="15875">
                <a:solidFill>
                  <a:srgbClr val="1F497D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29783" dir="1514402" algn="ctr" rotWithShape="0">
                  <a:srgbClr val="D8D8D8">
                    <a:alpha val="74997"/>
                  </a:srgbClr>
                </a:outerShdw>
              </a:effectLst>
              <a:latin typeface="+mn-lt"/>
              <a:ea typeface="+mn-lt"/>
              <a:cs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1143000"/>
          </a:xfrm>
        </p:spPr>
        <p:txBody>
          <a:bodyPr/>
          <a:lstStyle/>
          <a:p>
            <a:r>
              <a:rPr lang="en-US" sz="36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Armenian" pitchFamily="34" charset="0"/>
              </a:rPr>
              <a:t>ԵՐևԱՆԸ</a:t>
            </a:r>
            <a:r>
              <a:rPr lang="en-US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Armenian" pitchFamily="34" charset="0"/>
              </a:rPr>
              <a:t> ԳԵՂԵՑԻԿ ՄԱՅՐԱՔԱՂԱՔ Է: </a:t>
            </a:r>
            <a:endParaRPr lang="ru-RU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81128"/>
            <a:ext cx="8229600" cy="1743472"/>
          </a:xfrm>
        </p:spPr>
        <p:txBody>
          <a:bodyPr/>
          <a:lstStyle/>
          <a:p>
            <a:pPr algn="ctr">
              <a:buNone/>
            </a:pPr>
            <a:r>
              <a:rPr lang="en-US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ԵՐԵ(Ս)+ՆԱՎ+ (Բ)ԵՂ+Վ(ԵՑ)+ (ՃԱԽԱՐԱԿ+ (Ա)ՔԱՂԱ(Ղ)+Ք+Է</a:t>
            </a:r>
            <a:endParaRPr lang="ru-RU" sz="4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Action Button: End 3">
            <a:hlinkClick r:id="rId2" action="ppaction://hlinksldjump" highlightClick="1"/>
          </p:cNvPr>
          <p:cNvSpPr/>
          <p:nvPr/>
        </p:nvSpPr>
        <p:spPr>
          <a:xfrm>
            <a:off x="7884368" y="5661248"/>
            <a:ext cx="1042416" cy="1042416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63723" y="714921"/>
            <a:ext cx="5134026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Armenian" pitchFamily="34" charset="0"/>
                <a:cs typeface="+mn-cs"/>
              </a:rPr>
              <a:t>Ø³ñ³ÉÇÏ</a:t>
            </a:r>
            <a:endParaRPr lang="ru-RU" sz="8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496" y="3292242"/>
            <a:ext cx="8978740" cy="7848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5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Armenian" pitchFamily="34" charset="0"/>
                <a:cs typeface="+mn-cs"/>
              </a:rPr>
              <a:t>Ø ³ ñ (¹) + (· ¹) ³ É + (Ï ³ å) Ç Ï</a:t>
            </a:r>
            <a:endParaRPr lang="ru-RU" sz="45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6" name="Action Button: End 5">
            <a:hlinkClick r:id="" action="ppaction://hlinkshowjump?jump=firstslide" highlightClick="1"/>
          </p:cNvPr>
          <p:cNvSpPr/>
          <p:nvPr/>
        </p:nvSpPr>
        <p:spPr>
          <a:xfrm>
            <a:off x="7812360" y="5517232"/>
            <a:ext cx="1042416" cy="1042416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3" name="Picture 4" descr="C:\Users\V\Downloads\20110701022339avel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675" y="1908175"/>
            <a:ext cx="1952625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4" name="Picture 2" descr="C:\Users\V\Downloads\images (9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25" y="2316163"/>
            <a:ext cx="1243013" cy="154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4949" y="4293096"/>
            <a:ext cx="1296144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Armenian" pitchFamily="34" charset="0"/>
                <a:cs typeface="+mn-cs"/>
              </a:rPr>
              <a:t>ñ» 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+mn-lt"/>
              <a:cs typeface="+mn-cs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V="1">
            <a:off x="250825" y="4365625"/>
            <a:ext cx="936625" cy="8509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 flipH="1" flipV="1">
            <a:off x="250825" y="4365625"/>
            <a:ext cx="936625" cy="8509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4758" name="Picture 3" descr="C:\Users\V\Downloads\z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813" y="1928813"/>
            <a:ext cx="1289050" cy="193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Прямоугольник 35"/>
          <p:cNvSpPr/>
          <p:nvPr/>
        </p:nvSpPr>
        <p:spPr>
          <a:xfrm>
            <a:off x="2699792" y="908720"/>
            <a:ext cx="544907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,</a:t>
            </a:r>
            <a:endParaRPr lang="ru-RU" sz="9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547664" y="4149080"/>
            <a:ext cx="1296144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Armenian" pitchFamily="34" charset="0"/>
                <a:cs typeface="+mn-cs"/>
              </a:rPr>
              <a:t>áõ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+mn-lt"/>
              <a:cs typeface="+mn-cs"/>
            </a:endParaRPr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 flipV="1">
            <a:off x="1727200" y="4221163"/>
            <a:ext cx="936625" cy="8509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H="1" flipV="1">
            <a:off x="1727200" y="4221163"/>
            <a:ext cx="936625" cy="8509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763" name="WordArt 4"/>
          <p:cNvSpPr>
            <a:spLocks noChangeArrowheads="1" noChangeShapeType="1" noTextEdit="1"/>
          </p:cNvSpPr>
          <p:nvPr/>
        </p:nvSpPr>
        <p:spPr bwMode="auto">
          <a:xfrm flipH="1">
            <a:off x="3276600" y="1916113"/>
            <a:ext cx="215900" cy="3603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15875">
                  <a:solidFill>
                    <a:srgbClr val="1F497D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29783" dir="1514402" algn="ctr" rotWithShape="0">
                    <a:srgbClr val="D8D8D8">
                      <a:alpha val="74997"/>
                    </a:srgbClr>
                  </a:outerShdw>
                </a:effectLst>
                <a:latin typeface="+mn-lt"/>
                <a:ea typeface="+mn-lt"/>
                <a:cs typeface="+mn-lt"/>
              </a:rPr>
              <a:t>,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3779912" y="2852936"/>
            <a:ext cx="1296144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Armenian" pitchFamily="34" charset="0"/>
                <a:cs typeface="+mn-cs"/>
              </a:rPr>
              <a:t>»Ù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74765" name="Picture 5" descr="C:\Users\V\Downloads\65151532.jpg"/>
          <p:cNvPicPr>
            <a:picLocks noChangeAspect="1" noChangeArrowheads="1"/>
          </p:cNvPicPr>
          <p:nvPr/>
        </p:nvPicPr>
        <p:blipFill>
          <a:blip r:embed="rId5" cstate="print"/>
          <a:srcRect l="19518" r="22075"/>
          <a:stretch>
            <a:fillRect/>
          </a:stretch>
        </p:blipFill>
        <p:spPr bwMode="auto">
          <a:xfrm>
            <a:off x="4941888" y="2125663"/>
            <a:ext cx="1452562" cy="155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Прямоугольник 44"/>
          <p:cNvSpPr/>
          <p:nvPr/>
        </p:nvSpPr>
        <p:spPr>
          <a:xfrm>
            <a:off x="6115325" y="1067252"/>
            <a:ext cx="544907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,</a:t>
            </a:r>
            <a:endParaRPr lang="ru-RU" sz="9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74767" name="Picture 6" descr="C:\Users\V\Downloads\images (3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88125" y="2135188"/>
            <a:ext cx="1649413" cy="164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Прямоугольник 45"/>
          <p:cNvSpPr/>
          <p:nvPr/>
        </p:nvSpPr>
        <p:spPr>
          <a:xfrm>
            <a:off x="6012160" y="2685641"/>
            <a:ext cx="1296144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Armenian" pitchFamily="34" charset="0"/>
                <a:cs typeface="+mn-cs"/>
              </a:rPr>
              <a:t>³</a:t>
            </a:r>
            <a:endParaRPr lang="ru-RU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7452320" y="1283276"/>
            <a:ext cx="544907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,</a:t>
            </a:r>
            <a:endParaRPr lang="ru-RU" sz="9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7651364" y="1269624"/>
            <a:ext cx="544907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,</a:t>
            </a:r>
            <a:endParaRPr lang="ru-RU" sz="9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7812360" y="2543671"/>
            <a:ext cx="1296144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Armenian" pitchFamily="34" charset="0"/>
                <a:cs typeface="+mn-cs"/>
              </a:rPr>
              <a:t>áõÙ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21" name="Action Button: Beginning 20">
            <a:hlinkClick r:id="rId7" action="ppaction://hlinksldjump" highlightClick="1"/>
          </p:cNvPr>
          <p:cNvSpPr/>
          <p:nvPr/>
        </p:nvSpPr>
        <p:spPr>
          <a:xfrm>
            <a:off x="7740352" y="5661248"/>
            <a:ext cx="1042416" cy="1042416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Armenian" pitchFamily="34" charset="0"/>
              </a:rPr>
              <a:t>ԵՍ ԾՆՎԵԼ  ԵՄ ՎԱՆԱՁՈՐՈՒՄ</a:t>
            </a:r>
            <a:endParaRPr lang="ru-RU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73016"/>
            <a:ext cx="8229600" cy="2088232"/>
          </a:xfrm>
        </p:spPr>
        <p:txBody>
          <a:bodyPr/>
          <a:lstStyle/>
          <a:p>
            <a:pPr algn="ctr">
              <a:buNone/>
            </a:pPr>
            <a:endParaRPr lang="en-US" sz="40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>
              <a:buNone/>
            </a:pPr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ԵՐԵՍ +  ԾՈՒՆ(Կ)+  ( Ա)ՎԵԼ +ԵՄ+ՎԱՆ(Ք) +</a:t>
            </a:r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Armenian" pitchFamily="34" charset="0"/>
              </a:rPr>
              <a:t> Ա</a:t>
            </a:r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+ (ԽՆ)ՁՈՐ+ ՈՒՄ</a:t>
            </a:r>
            <a:endParaRPr lang="ru-RU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cxnSp>
        <p:nvCxnSpPr>
          <p:cNvPr id="4" name="Прямая соединительная линия 15"/>
          <p:cNvCxnSpPr/>
          <p:nvPr/>
        </p:nvCxnSpPr>
        <p:spPr>
          <a:xfrm flipH="1">
            <a:off x="1907704" y="4509120"/>
            <a:ext cx="216024" cy="288032"/>
          </a:xfrm>
          <a:prstGeom prst="line">
            <a:avLst/>
          </a:prstGeom>
          <a:ln w="47625" cmpd="sng">
            <a:solidFill>
              <a:srgbClr val="FF0000"/>
            </a:solidFill>
          </a:ln>
          <a:effectLst>
            <a:outerShdw blurRad="50800" dist="50800" dir="5400000" sx="1000" sy="1000" algn="ctr" rotWithShape="0">
              <a:srgbClr val="FF0000"/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contourW="12700">
            <a:contourClr>
              <a:srgbClr val="FF0000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15"/>
          <p:cNvCxnSpPr/>
          <p:nvPr/>
        </p:nvCxnSpPr>
        <p:spPr>
          <a:xfrm flipH="1" flipV="1">
            <a:off x="1907704" y="4509120"/>
            <a:ext cx="288032" cy="288032"/>
          </a:xfrm>
          <a:prstGeom prst="line">
            <a:avLst/>
          </a:prstGeom>
          <a:ln w="47625" cmpd="sng">
            <a:solidFill>
              <a:srgbClr val="FF0000"/>
            </a:solidFill>
          </a:ln>
          <a:effectLst>
            <a:outerShdw blurRad="50800" dist="50800" dir="5400000" sx="1000" sy="1000" algn="ctr" rotWithShape="0">
              <a:srgbClr val="FF0000"/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contourW="12700">
            <a:contourClr>
              <a:srgbClr val="FF0000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15"/>
          <p:cNvCxnSpPr/>
          <p:nvPr/>
        </p:nvCxnSpPr>
        <p:spPr>
          <a:xfrm>
            <a:off x="1547664" y="4437112"/>
            <a:ext cx="216024" cy="360040"/>
          </a:xfrm>
          <a:prstGeom prst="line">
            <a:avLst/>
          </a:prstGeom>
          <a:ln w="47625" cmpd="sng">
            <a:solidFill>
              <a:srgbClr val="FF0000"/>
            </a:solidFill>
          </a:ln>
          <a:effectLst>
            <a:outerShdw blurRad="50800" dist="50800" dir="5400000" sx="1000" sy="1000" algn="ctr" rotWithShape="0">
              <a:srgbClr val="FF0000"/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contourW="12700">
            <a:contourClr>
              <a:srgbClr val="FF0000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15"/>
          <p:cNvCxnSpPr/>
          <p:nvPr/>
        </p:nvCxnSpPr>
        <p:spPr>
          <a:xfrm flipH="1">
            <a:off x="1547664" y="4437112"/>
            <a:ext cx="216024" cy="360040"/>
          </a:xfrm>
          <a:prstGeom prst="line">
            <a:avLst/>
          </a:prstGeom>
          <a:ln w="47625" cmpd="sng">
            <a:solidFill>
              <a:srgbClr val="FF0000"/>
            </a:solidFill>
          </a:ln>
          <a:effectLst>
            <a:outerShdw blurRad="50800" dist="50800" dir="5400000" sx="1000" sy="1000" algn="ctr" rotWithShape="0">
              <a:srgbClr val="FF0000"/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contourW="12700">
            <a:contourClr>
              <a:srgbClr val="FF0000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38"/>
          <p:cNvCxnSpPr/>
          <p:nvPr/>
        </p:nvCxnSpPr>
        <p:spPr>
          <a:xfrm flipH="1" flipV="1">
            <a:off x="3779912" y="4437112"/>
            <a:ext cx="504056" cy="43204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38"/>
          <p:cNvCxnSpPr/>
          <p:nvPr/>
        </p:nvCxnSpPr>
        <p:spPr>
          <a:xfrm flipV="1">
            <a:off x="3779912" y="4437112"/>
            <a:ext cx="432048" cy="43204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Action Button: End 31">
            <a:hlinkClick r:id="rId2" action="ppaction://hlinksldjump" highlightClick="1"/>
          </p:cNvPr>
          <p:cNvSpPr/>
          <p:nvPr/>
        </p:nvSpPr>
        <p:spPr>
          <a:xfrm>
            <a:off x="6876256" y="5589240"/>
            <a:ext cx="1042416" cy="1042416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48-jermu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15816" y="1556792"/>
            <a:ext cx="3672408" cy="3744416"/>
          </a:xfrm>
        </p:spPr>
      </p:pic>
      <p:sp>
        <p:nvSpPr>
          <p:cNvPr id="6" name="Action Button: Beginning 5">
            <a:hlinkClick r:id="rId3" action="ppaction://hlinksldjump" highlightClick="1"/>
          </p:cNvPr>
          <p:cNvSpPr/>
          <p:nvPr/>
        </p:nvSpPr>
        <p:spPr>
          <a:xfrm>
            <a:off x="7668344" y="5589240"/>
            <a:ext cx="1042416" cy="1042416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ՋԵՐՄՈՒԿ</a:t>
            </a:r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01008"/>
            <a:ext cx="8229600" cy="2823592"/>
          </a:xfrm>
        </p:spPr>
        <p:txBody>
          <a:bodyPr/>
          <a:lstStyle/>
          <a:p>
            <a:pPr algn="ctr">
              <a:buNone/>
            </a:pPr>
            <a:r>
              <a:rPr lang="en-US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ՋԵՐՄՈՒԿ</a:t>
            </a:r>
            <a:endParaRPr lang="ru-RU" sz="6600" dirty="0"/>
          </a:p>
        </p:txBody>
      </p:sp>
      <p:sp>
        <p:nvSpPr>
          <p:cNvPr id="4" name="Action Button: End 3">
            <a:hlinkClick r:id="rId2" action="ppaction://hlinksldjump" highlightClick="1"/>
          </p:cNvPr>
          <p:cNvSpPr/>
          <p:nvPr/>
        </p:nvSpPr>
        <p:spPr>
          <a:xfrm>
            <a:off x="7524328" y="5229200"/>
            <a:ext cx="1042416" cy="1042416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D:\Rebusner\Van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1" y="1559314"/>
            <a:ext cx="2664098" cy="40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3" descr="D:\Rebusner\Xndzo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2013" y="2133600"/>
            <a:ext cx="2565400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 rot="10800000" flipV="1">
            <a:off x="4435922" y="3122279"/>
            <a:ext cx="69855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Armenian" pitchFamily="34" charset="0"/>
                <a:cs typeface="+mn-cs"/>
              </a:rPr>
              <a:t>³</a:t>
            </a:r>
            <a:endParaRPr lang="ru-RU" sz="1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20485" name="WordArt 4"/>
          <p:cNvSpPr>
            <a:spLocks noChangeArrowheads="1" noChangeShapeType="1" noTextEdit="1"/>
          </p:cNvSpPr>
          <p:nvPr/>
        </p:nvSpPr>
        <p:spPr bwMode="auto">
          <a:xfrm flipH="1">
            <a:off x="5867400" y="2420938"/>
            <a:ext cx="217488" cy="3603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0486" name="WordArt 4"/>
          <p:cNvSpPr>
            <a:spLocks noChangeArrowheads="1" noChangeShapeType="1" noTextEdit="1"/>
          </p:cNvSpPr>
          <p:nvPr/>
        </p:nvSpPr>
        <p:spPr bwMode="auto">
          <a:xfrm flipH="1">
            <a:off x="6012160" y="2420938"/>
            <a:ext cx="288628" cy="108007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38549"/>
              </a:avLst>
            </a:prstTxWarp>
          </a:bodyPr>
          <a:lstStyle/>
          <a:p>
            <a:r>
              <a:rPr lang="ru-RU" sz="3600" b="1" kern="10" dirty="0" smtClean="0">
                <a:ln w="15875">
                  <a:solidFill>
                    <a:srgbClr val="1F497D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29783" dir="1514402" algn="ctr" rotWithShape="0">
                    <a:srgbClr val="D8D8D8">
                      <a:alpha val="74997"/>
                    </a:srgbClr>
                  </a:outerShdw>
                </a:effectLst>
                <a:latin typeface="+mn-lt"/>
                <a:ea typeface="+mn-lt"/>
                <a:cs typeface="+mn-lt"/>
              </a:rPr>
              <a:t>,</a:t>
            </a:r>
            <a:endParaRPr lang="ru-RU" sz="36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endParaRPr lang="ru-RU" sz="3600" b="1" kern="10" dirty="0">
              <a:ln w="15875">
                <a:solidFill>
                  <a:srgbClr val="1F497D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29783" dir="1514402" algn="ctr" rotWithShape="0">
                  <a:srgbClr val="D8D8D8">
                    <a:alpha val="74997"/>
                  </a:srgbClr>
                </a:outerShdw>
              </a:effectLst>
              <a:latin typeface="+mn-lt"/>
              <a:ea typeface="+mn-lt"/>
              <a:cs typeface="+mn-lt"/>
            </a:endParaRPr>
          </a:p>
        </p:txBody>
      </p:sp>
      <p:sp>
        <p:nvSpPr>
          <p:cNvPr id="12" name="WordArt 4"/>
          <p:cNvSpPr>
            <a:spLocks noChangeArrowheads="1" noChangeShapeType="1" noTextEdit="1"/>
          </p:cNvSpPr>
          <p:nvPr/>
        </p:nvSpPr>
        <p:spPr bwMode="auto">
          <a:xfrm rot="21233148" flipH="1">
            <a:off x="5796136" y="2492896"/>
            <a:ext cx="288032" cy="28835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3047"/>
              </a:avLst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5" name="Picture 14" descr="ստորակետ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91880" y="1052736"/>
            <a:ext cx="504056" cy="1152128"/>
          </a:xfrm>
          <a:prstGeom prst="rect">
            <a:avLst/>
          </a:prstGeom>
        </p:spPr>
      </p:pic>
      <p:pic>
        <p:nvPicPr>
          <p:cNvPr id="16" name="Picture 15" descr="ստորակետ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6200000">
            <a:off x="5868144" y="2420888"/>
            <a:ext cx="360041" cy="216025"/>
          </a:xfrm>
          <a:prstGeom prst="rect">
            <a:avLst/>
          </a:prstGeom>
        </p:spPr>
      </p:pic>
      <p:sp>
        <p:nvSpPr>
          <p:cNvPr id="11" name="Action Button: End 10">
            <a:hlinkClick r:id="" action="ppaction://hlinkshowjump?jump=firstslide" highlightClick="1"/>
          </p:cNvPr>
          <p:cNvSpPr/>
          <p:nvPr/>
        </p:nvSpPr>
        <p:spPr>
          <a:xfrm>
            <a:off x="7956376" y="5445224"/>
            <a:ext cx="1042416" cy="1042416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41314" y="714921"/>
            <a:ext cx="5591360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Armenian" pitchFamily="34" charset="0"/>
                <a:cs typeface="+mn-cs"/>
              </a:rPr>
              <a:t>ì³Ý³Óáñ</a:t>
            </a:r>
            <a:endParaRPr lang="ru-RU" sz="8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30590" y="3325580"/>
            <a:ext cx="7226658" cy="7848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5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Armenian" pitchFamily="34" charset="0"/>
                <a:cs typeface="+mn-cs"/>
              </a:rPr>
              <a:t>ì ³ Ý (ù)  + ³ + (Ë Ý) Ó á ñ</a:t>
            </a:r>
            <a:endParaRPr lang="ru-RU" sz="45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6" name="Action Button: End 5">
            <a:hlinkClick r:id="" action="ppaction://hlinkshowjump?jump=firstslide" highlightClick="1"/>
          </p:cNvPr>
          <p:cNvSpPr/>
          <p:nvPr/>
        </p:nvSpPr>
        <p:spPr>
          <a:xfrm>
            <a:off x="7956376" y="5445224"/>
            <a:ext cx="1042416" cy="1042416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C:\Users\V\Downloads\Peabody_tub_boat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2205038"/>
            <a:ext cx="3560762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3" descr="C:\Users\V\Downloads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2205038"/>
            <a:ext cx="3567113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WordArt 4"/>
          <p:cNvSpPr>
            <a:spLocks noChangeArrowheads="1" noChangeShapeType="1" noTextEdit="1"/>
          </p:cNvSpPr>
          <p:nvPr/>
        </p:nvSpPr>
        <p:spPr bwMode="auto">
          <a:xfrm flipH="1">
            <a:off x="5219700" y="2060575"/>
            <a:ext cx="215900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15875">
                  <a:solidFill>
                    <a:srgbClr val="1F497D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29783" dir="1514402" algn="ctr" rotWithShape="0">
                    <a:srgbClr val="D8D8D8">
                      <a:alpha val="74997"/>
                    </a:srgbClr>
                  </a:outerShdw>
                </a:effectLst>
                <a:latin typeface="+mn-lt"/>
                <a:ea typeface="+mn-lt"/>
                <a:cs typeface="+mn-lt"/>
              </a:rPr>
              <a:t>,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275565" y="995244"/>
            <a:ext cx="544907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,</a:t>
            </a:r>
            <a:endParaRPr lang="ru-RU" sz="9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811069" y="1124744"/>
            <a:ext cx="544907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,</a:t>
            </a:r>
            <a:endParaRPr lang="ru-RU" sz="9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8" name="Action Button: Beginning 7">
            <a:hlinkClick r:id="rId4" action="ppaction://hlinksldjump" highlightClick="1"/>
          </p:cNvPr>
          <p:cNvSpPr/>
          <p:nvPr/>
        </p:nvSpPr>
        <p:spPr>
          <a:xfrm>
            <a:off x="7596336" y="5661248"/>
            <a:ext cx="1042416" cy="1042416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/>
          </p:cNvSpPr>
          <p:nvPr>
            <p:ph type="title"/>
          </p:nvPr>
        </p:nvSpPr>
        <p:spPr>
          <a:xfrm>
            <a:off x="1979613" y="692150"/>
            <a:ext cx="4537075" cy="1143000"/>
          </a:xfrm>
          <a:ln>
            <a:solidFill>
              <a:schemeClr val="bg1"/>
            </a:solidFill>
          </a:ln>
        </p:spPr>
        <p:txBody>
          <a:bodyPr/>
          <a:lstStyle/>
          <a:p>
            <a:pPr algn="ctr"/>
            <a:r>
              <a:rPr lang="en-US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Armenian" pitchFamily="34" charset="0"/>
              </a:rPr>
              <a:t>ՏԱՇԻՐ</a:t>
            </a:r>
            <a:endParaRPr lang="ru-RU" sz="6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ka"/>
            </a:endParaRPr>
          </a:p>
        </p:txBody>
      </p:sp>
      <p:sp>
        <p:nvSpPr>
          <p:cNvPr id="88068" name="Rectangle 4"/>
          <p:cNvSpPr>
            <a:spLocks/>
          </p:cNvSpPr>
          <p:nvPr/>
        </p:nvSpPr>
        <p:spPr bwMode="auto">
          <a:xfrm>
            <a:off x="468313" y="3357563"/>
            <a:ext cx="8229600" cy="294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endParaRPr lang="ru-RU" sz="5400">
              <a:latin typeface="Arik Armeni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4293096"/>
            <a:ext cx="8229600" cy="2031504"/>
          </a:xfrm>
        </p:spPr>
        <p:txBody>
          <a:bodyPr/>
          <a:lstStyle/>
          <a:p>
            <a:pPr algn="ctr">
              <a:buNone/>
            </a:pPr>
            <a:r>
              <a:rPr lang="en-US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Armenian" pitchFamily="34" charset="0"/>
              </a:rPr>
              <a:t>ՏԱՇ(Տ) +(Գ)ԻՐ(Ք)</a:t>
            </a:r>
            <a:endParaRPr lang="ru-RU" sz="4400" dirty="0"/>
          </a:p>
        </p:txBody>
      </p:sp>
      <p:sp>
        <p:nvSpPr>
          <p:cNvPr id="7" name="Action Button: End 6">
            <a:hlinkClick r:id="" action="ppaction://hlinkshowjump?jump=firstslide" highlightClick="1"/>
          </p:cNvPr>
          <p:cNvSpPr/>
          <p:nvPr/>
        </p:nvSpPr>
        <p:spPr>
          <a:xfrm>
            <a:off x="7596336" y="5445224"/>
            <a:ext cx="1042416" cy="1042416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997</TotalTime>
  <Words>386</Words>
  <Application>Microsoft Office PowerPoint</Application>
  <PresentationFormat>On-screen Show (4:3)</PresentationFormat>
  <Paragraphs>190</Paragraphs>
  <Slides>53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Поток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ՏԱՇԻՐ</vt:lpstr>
      <vt:lpstr>Slide 10</vt:lpstr>
      <vt:lpstr>ԱԽԹԱԼԱ</vt:lpstr>
      <vt:lpstr>Slide 12</vt:lpstr>
      <vt:lpstr>          ՆՈՅԵՄԲԵՐՅԱՆ</vt:lpstr>
      <vt:lpstr>Slide 14</vt:lpstr>
      <vt:lpstr>ԹԱԼԻՆ</vt:lpstr>
      <vt:lpstr>Slide 16</vt:lpstr>
      <vt:lpstr>ՉԱՐԵՆՑԱՎԱՆ</vt:lpstr>
      <vt:lpstr>Slide 18</vt:lpstr>
      <vt:lpstr>ԵՂՎԱՐԴ</vt:lpstr>
      <vt:lpstr>Slide 20</vt:lpstr>
      <vt:lpstr>ԾԱՂԿԱՁՈՐ</vt:lpstr>
      <vt:lpstr>Slide 22</vt:lpstr>
      <vt:lpstr>ԲՅՈՒՐԵՂԱՎԱՆ</vt:lpstr>
      <vt:lpstr>Slide 24</vt:lpstr>
      <vt:lpstr>ԱՐՄԱՎԻՐ</vt:lpstr>
      <vt:lpstr>Slide 26</vt:lpstr>
      <vt:lpstr>ՎԱՂԱՐՇԱՊԱՏ</vt:lpstr>
      <vt:lpstr>Slide 28</vt:lpstr>
      <vt:lpstr>ՄԱՍԻՍ</vt:lpstr>
      <vt:lpstr>Slide 30</vt:lpstr>
      <vt:lpstr>ԵՂԵԳՆԱՁՈՐ</vt:lpstr>
      <vt:lpstr>Slide 32</vt:lpstr>
      <vt:lpstr>ՎԱՅՔ</vt:lpstr>
      <vt:lpstr>Slide 34</vt:lpstr>
      <vt:lpstr>ԳԱՎԱՌ</vt:lpstr>
      <vt:lpstr>Slide 36</vt:lpstr>
      <vt:lpstr>ՄԱՐՏՈՒՆԻ</vt:lpstr>
      <vt:lpstr>Slide 38</vt:lpstr>
      <vt:lpstr>ՎԱՐԴԵՆԻՍ</vt:lpstr>
      <vt:lpstr>Slide 40</vt:lpstr>
      <vt:lpstr>ՃԱՄԲԱՐԱԿ</vt:lpstr>
      <vt:lpstr>Slide 42</vt:lpstr>
      <vt:lpstr>ՍԻՍԻԱՆ</vt:lpstr>
      <vt:lpstr>Slide 44</vt:lpstr>
      <vt:lpstr>ԱԳԱՐԱԿ</vt:lpstr>
      <vt:lpstr>Slide 46</vt:lpstr>
      <vt:lpstr>ԴԱՍՏԱԿԵՐՏ</vt:lpstr>
      <vt:lpstr>Slide 48</vt:lpstr>
      <vt:lpstr>ԵՐևԱՆԸ ԳԵՂԵՑԻԿ ՄԱՅՐԱՔԱՂԱՔ Է: </vt:lpstr>
      <vt:lpstr>Slide 50</vt:lpstr>
      <vt:lpstr>ԵՍ ԾՆՎԵԼ  ԵՄ ՎԱՆԱՁՈՐՈՒՄ</vt:lpstr>
      <vt:lpstr>Slide 52</vt:lpstr>
      <vt:lpstr>ՋԵՐՄՈՒԿ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</dc:creator>
  <cp:lastModifiedBy>Narine G</cp:lastModifiedBy>
  <cp:revision>91</cp:revision>
  <dcterms:created xsi:type="dcterms:W3CDTF">2013-03-01T17:27:12Z</dcterms:created>
  <dcterms:modified xsi:type="dcterms:W3CDTF">2015-01-27T13:03:53Z</dcterms:modified>
</cp:coreProperties>
</file>