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58" r:id="rId4"/>
    <p:sldId id="294" r:id="rId5"/>
    <p:sldId id="261" r:id="rId6"/>
    <p:sldId id="262" r:id="rId7"/>
    <p:sldId id="263" r:id="rId8"/>
    <p:sldId id="265" r:id="rId9"/>
    <p:sldId id="264" r:id="rId10"/>
    <p:sldId id="271" r:id="rId11"/>
    <p:sldId id="272" r:id="rId12"/>
    <p:sldId id="282" r:id="rId13"/>
    <p:sldId id="285" r:id="rId14"/>
    <p:sldId id="289" r:id="rId15"/>
    <p:sldId id="287" r:id="rId16"/>
    <p:sldId id="286" r:id="rId17"/>
    <p:sldId id="292" r:id="rId18"/>
    <p:sldId id="293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743B"/>
    <a:srgbClr val="FF99FF"/>
    <a:srgbClr val="24A44C"/>
    <a:srgbClr val="1CAC7C"/>
    <a:srgbClr val="0000FF"/>
    <a:srgbClr val="FFCCFF"/>
    <a:srgbClr val="098117"/>
    <a:srgbClr val="0033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3" autoAdjust="0"/>
    <p:restoredTop sz="94636" autoAdjust="0"/>
  </p:normalViewPr>
  <p:slideViewPr>
    <p:cSldViewPr>
      <p:cViewPr>
        <p:scale>
          <a:sx n="100" d="100"/>
          <a:sy n="100" d="100"/>
        </p:scale>
        <p:origin x="-468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970-2E9B-4741-A634-19C192F989F1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85E-6F43-493B-A503-9AD893BE8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970-2E9B-4741-A634-19C192F989F1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85E-6F43-493B-A503-9AD893BE8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970-2E9B-4741-A634-19C192F989F1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85E-6F43-493B-A503-9AD893BE8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970-2E9B-4741-A634-19C192F989F1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85E-6F43-493B-A503-9AD893BE8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970-2E9B-4741-A634-19C192F989F1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85E-6F43-493B-A503-9AD893BE8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970-2E9B-4741-A634-19C192F989F1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85E-6F43-493B-A503-9AD893BE8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970-2E9B-4741-A634-19C192F989F1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85E-6F43-493B-A503-9AD893BE8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970-2E9B-4741-A634-19C192F989F1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85E-6F43-493B-A503-9AD893BE8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970-2E9B-4741-A634-19C192F989F1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85E-6F43-493B-A503-9AD893BE8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970-2E9B-4741-A634-19C192F989F1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85E-6F43-493B-A503-9AD893BE8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970-2E9B-4741-A634-19C192F989F1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485E-6F43-493B-A503-9AD893BE8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4970-2E9B-4741-A634-19C192F989F1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485E-6F43-493B-A503-9AD893BE8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2247900" cy="3714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84984"/>
            <a:ext cx="1943472" cy="32153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540000" cy="25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92696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19716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57.fastpic.ru/big/2013/0911/27/888078aa80456847eee007a6bcf71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2"/>
            <a:ext cx="7022309" cy="5256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31841" y="5949280"/>
          <a:ext cx="360040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92080" y="5949280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5949280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5949280"/>
            <a:ext cx="72008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5949280"/>
            <a:ext cx="72008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5949280"/>
            <a:ext cx="72008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71800" y="5661248"/>
          <a:ext cx="352839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"/>
                <a:gridCol w="705678"/>
                <a:gridCol w="705678"/>
                <a:gridCol w="705678"/>
                <a:gridCol w="705678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71800" y="566124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5661248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5661248"/>
            <a:ext cx="72008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5661248"/>
            <a:ext cx="72008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5661248"/>
            <a:ext cx="72008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85875"/>
            <a:ext cx="25908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700808"/>
            <a:ext cx="184731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97350" y="2644170"/>
            <a:ext cx="15392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24A44C"/>
                </a:solidFill>
                <a:latin typeface="Armenian SchoolScript1"/>
              </a:rPr>
              <a:t>     </a:t>
            </a:r>
            <a:endParaRPr lang="ru-RU" sz="9600" dirty="0">
              <a:solidFill>
                <a:srgbClr val="24A44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052736"/>
            <a:ext cx="10801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0" dirty="0">
              <a:solidFill>
                <a:srgbClr val="0000FF"/>
              </a:solidFill>
            </a:endParaRPr>
          </a:p>
        </p:txBody>
      </p:sp>
      <p:pic>
        <p:nvPicPr>
          <p:cNvPr id="8" name="Рисунок 7" descr="http://michutka.3dn.ru/84/139.jpg"/>
          <p:cNvPicPr/>
          <p:nvPr/>
        </p:nvPicPr>
        <p:blipFill>
          <a:blip r:embed="rId3" cstate="print"/>
          <a:srcRect l="5073" b="-2422"/>
          <a:stretch>
            <a:fillRect/>
          </a:stretch>
        </p:blipFill>
        <p:spPr bwMode="auto">
          <a:xfrm flipH="1">
            <a:off x="2427387" y="260648"/>
            <a:ext cx="3888432" cy="49685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39752" y="5877272"/>
          <a:ext cx="432048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  <a:gridCol w="720080"/>
                <a:gridCol w="720080"/>
                <a:gridCol w="720080"/>
                <a:gridCol w="720080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339752" y="5877272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5877272"/>
            <a:ext cx="72008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72297" y="5877272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5877272"/>
            <a:ext cx="72008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20072" y="5877272"/>
            <a:ext cx="720080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5877272"/>
            <a:ext cx="720080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440365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Ա</a:t>
            </a:r>
            <a:endParaRPr lang="ru-RU" sz="4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365" y="645443"/>
            <a:ext cx="5585094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43808" y="5733256"/>
          <a:ext cx="316835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3808" y="5733256"/>
            <a:ext cx="792088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4A44C"/>
                </a:solidFill>
              </a:ln>
              <a:solidFill>
                <a:srgbClr val="24A44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5733256"/>
            <a:ext cx="7920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4A44C"/>
                </a:solidFill>
              </a:ln>
              <a:solidFill>
                <a:srgbClr val="24A44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5733256"/>
            <a:ext cx="792088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4A44C"/>
                </a:solidFill>
              </a:ln>
              <a:solidFill>
                <a:srgbClr val="24A44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5733256"/>
            <a:ext cx="7920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4A44C"/>
                </a:solidFill>
              </a:ln>
              <a:solidFill>
                <a:srgbClr val="24A4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168.am/wp-content/uploads/2013/01/nush-shog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0408" y="1412776"/>
            <a:ext cx="5625411" cy="374441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99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443571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Ա</a:t>
            </a:r>
            <a:endParaRPr lang="ru-RU" sz="4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43808" y="5733256"/>
          <a:ext cx="316835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43808" y="5733256"/>
            <a:ext cx="792088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4A44C"/>
                </a:solidFill>
              </a:ln>
              <a:solidFill>
                <a:srgbClr val="24A44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5733256"/>
            <a:ext cx="7920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4A44C"/>
                </a:solidFill>
              </a:ln>
              <a:solidFill>
                <a:srgbClr val="24A44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5733256"/>
            <a:ext cx="792088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4A44C"/>
                </a:solidFill>
              </a:ln>
              <a:solidFill>
                <a:srgbClr val="24A44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5733256"/>
            <a:ext cx="7920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4A44C"/>
                </a:solidFill>
              </a:ln>
              <a:solidFill>
                <a:srgbClr val="24A4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014.radikal.ru/1102/3f/f51a5ec53903.jpg"/>
          <p:cNvPicPr>
            <a:picLocks noChangeAspect="1" noChangeArrowheads="1"/>
          </p:cNvPicPr>
          <p:nvPr/>
        </p:nvPicPr>
        <p:blipFill>
          <a:blip r:embed="rId2" cstate="print"/>
          <a:srcRect l="37685" t="28111" r="6433" b="13893"/>
          <a:stretch>
            <a:fillRect/>
          </a:stretch>
        </p:blipFill>
        <p:spPr bwMode="auto">
          <a:xfrm>
            <a:off x="4139952" y="908720"/>
            <a:ext cx="4320480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3443571" cy="6247864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400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Ա</a:t>
            </a:r>
            <a:endParaRPr lang="ru-RU" sz="400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43808" y="5733256"/>
          <a:ext cx="316835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843808" y="5733256"/>
            <a:ext cx="792088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4A44C"/>
                </a:solidFill>
              </a:ln>
              <a:solidFill>
                <a:srgbClr val="24A44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5733256"/>
            <a:ext cx="7920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4A44C"/>
                </a:solidFill>
              </a:ln>
              <a:solidFill>
                <a:srgbClr val="24A44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5733256"/>
            <a:ext cx="792088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4A44C"/>
                </a:solidFill>
              </a:ln>
              <a:solidFill>
                <a:srgbClr val="24A44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5733256"/>
            <a:ext cx="792088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24A44C"/>
                </a:solidFill>
              </a:ln>
              <a:solidFill>
                <a:srgbClr val="24A4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/>
          <a:stretch/>
        </p:blipFill>
        <p:spPr>
          <a:xfrm>
            <a:off x="1994916" y="620687"/>
            <a:ext cx="5601419" cy="566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2656"/>
            <a:ext cx="473652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32656"/>
            <a:ext cx="3666823" cy="30079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7" y="3789040"/>
            <a:ext cx="3687603" cy="26340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25" y="4874768"/>
            <a:ext cx="2336676" cy="15345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83775"/>
            <a:ext cx="2666070" cy="213285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411720" y="3789040"/>
            <a:ext cx="1152128" cy="6480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322" t="19858" r="29403" b="20434"/>
          <a:stretch>
            <a:fillRect/>
          </a:stretch>
        </p:blipFill>
        <p:spPr bwMode="auto">
          <a:xfrm>
            <a:off x="827584" y="1412776"/>
            <a:ext cx="4104456" cy="4464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99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1035" t="34591" r="42759" b="22072"/>
          <a:stretch>
            <a:fillRect/>
          </a:stretch>
        </p:blipFill>
        <p:spPr bwMode="auto">
          <a:xfrm>
            <a:off x="5292080" y="2636912"/>
            <a:ext cx="3600400" cy="324036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99FF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koskin-dom.narod.ru/uploads/image/29/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3491880" cy="28563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2420888"/>
            <a:ext cx="7776864" cy="41962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0" dirty="0" smtClean="0">
                <a:solidFill>
                  <a:srgbClr val="FF0000"/>
                </a:solidFill>
              </a:rPr>
              <a:t>Ա </a:t>
            </a:r>
            <a:r>
              <a:rPr lang="en-US" sz="25000" dirty="0" err="1" smtClean="0">
                <a:solidFill>
                  <a:srgbClr val="FF0000"/>
                </a:solidFill>
              </a:rPr>
              <a:t>ա</a:t>
            </a:r>
            <a:endParaRPr lang="ru-RU" sz="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8295" t="19608" r="51390" b="23336"/>
          <a:stretch>
            <a:fillRect/>
          </a:stretch>
        </p:blipFill>
        <p:spPr bwMode="auto">
          <a:xfrm>
            <a:off x="539552" y="1628800"/>
            <a:ext cx="201622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 l="51144" t="50399" r="32169" b="23926"/>
          <a:stretch>
            <a:fillRect/>
          </a:stretch>
        </p:blipFill>
        <p:spPr bwMode="auto">
          <a:xfrm>
            <a:off x="6804248" y="4005064"/>
            <a:ext cx="1656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 rot="1216029">
            <a:off x="4466584" y="1905367"/>
            <a:ext cx="234140" cy="4006491"/>
          </a:xfrm>
          <a:prstGeom prst="roundRect">
            <a:avLst>
              <a:gd name="adj" fmla="val 12844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95536" y="5877272"/>
            <a:ext cx="82089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1302E-6 L -0.20591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39695E-7 L -0.4684 -0.005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 l="48242" t="53252" r="38699" b="23926"/>
          <a:stretch>
            <a:fillRect/>
          </a:stretch>
        </p:blipFill>
        <p:spPr bwMode="auto">
          <a:xfrm>
            <a:off x="6804248" y="4077072"/>
            <a:ext cx="1368152" cy="18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 l="29021" t="51350" r="61150" b="24877"/>
          <a:stretch>
            <a:fillRect/>
          </a:stretch>
        </p:blipFill>
        <p:spPr bwMode="auto">
          <a:xfrm>
            <a:off x="3779912" y="4077072"/>
            <a:ext cx="9755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l="29021" t="51350" r="61150" b="24877"/>
          <a:stretch>
            <a:fillRect/>
          </a:stretch>
        </p:blipFill>
        <p:spPr bwMode="auto">
          <a:xfrm>
            <a:off x="683568" y="4077072"/>
            <a:ext cx="9755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95536" y="5877272"/>
            <a:ext cx="820891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39695E-7 L -0.24236 0.005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55887E-8 L -0.47639 0.003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aymard.am/upload/photo/ph138683160430.JPG"/>
          <p:cNvPicPr>
            <a:picLocks noChangeAspect="1" noChangeArrowheads="1"/>
          </p:cNvPicPr>
          <p:nvPr/>
        </p:nvPicPr>
        <p:blipFill>
          <a:blip r:embed="rId2" cstate="print"/>
          <a:srcRect t="8001"/>
          <a:stretch>
            <a:fillRect/>
          </a:stretch>
        </p:blipFill>
        <p:spPr bwMode="auto">
          <a:xfrm>
            <a:off x="0" y="-189984"/>
            <a:ext cx="9144000" cy="7047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984776" cy="6002542"/>
          </a:xfrm>
        </p:spPr>
      </p:pic>
    </p:spTree>
    <p:extLst>
      <p:ext uri="{BB962C8B-B14F-4D97-AF65-F5344CB8AC3E}">
        <p14:creationId xmlns:p14="http://schemas.microsoft.com/office/powerpoint/2010/main" val="14799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.ytimg.com/vi/7-O0AgpaMMw/maxresdefault.jpg"/>
          <p:cNvPicPr>
            <a:picLocks noChangeAspect="1" noChangeArrowheads="1"/>
          </p:cNvPicPr>
          <p:nvPr/>
        </p:nvPicPr>
        <p:blipFill>
          <a:blip r:embed="rId2" cstate="print"/>
          <a:srcRect l="13034" r="13105"/>
          <a:stretch>
            <a:fillRect/>
          </a:stretch>
        </p:blipFill>
        <p:spPr bwMode="auto">
          <a:xfrm>
            <a:off x="0" y="0"/>
            <a:ext cx="9144000" cy="6958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ib.armedu.am/timthumb.php?h=424&amp;src=files/2352/6cca43f5a5491481490d1bb6718151f3.jpg"/>
          <p:cNvPicPr>
            <a:picLocks noChangeAspect="1" noChangeArrowheads="1"/>
          </p:cNvPicPr>
          <p:nvPr/>
        </p:nvPicPr>
        <p:blipFill>
          <a:blip r:embed="rId2" cstate="print"/>
          <a:srcRect t="3691" b="4528"/>
          <a:stretch>
            <a:fillRect/>
          </a:stretch>
        </p:blipFill>
        <p:spPr bwMode="auto">
          <a:xfrm>
            <a:off x="0" y="28057"/>
            <a:ext cx="9144000" cy="6829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youandworld.am/wp-content/uploads/2015/01/bald-eagle-wallpapers-flight-1024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29483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87824" y="5445224"/>
            <a:ext cx="1872208" cy="50405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755576" y="5157192"/>
            <a:ext cx="1728192" cy="792088"/>
            <a:chOff x="467544" y="5157192"/>
            <a:chExt cx="1944216" cy="792088"/>
          </a:xfrm>
          <a:solidFill>
            <a:schemeClr val="bg1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467544" y="5445224"/>
              <a:ext cx="1944216" cy="504056"/>
            </a:xfrm>
            <a:prstGeom prst="rect">
              <a:avLst/>
            </a:prstGeom>
            <a:grp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67544" y="5157192"/>
              <a:ext cx="0" cy="792088"/>
            </a:xfrm>
            <a:prstGeom prst="line">
              <a:avLst/>
            </a:prstGeom>
            <a:grpFill/>
            <a:ln w="57150">
              <a:solidFill>
                <a:srgbClr val="0000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Прямоугольник 12"/>
          <p:cNvSpPr/>
          <p:nvPr/>
        </p:nvSpPr>
        <p:spPr>
          <a:xfrm>
            <a:off x="5364088" y="5445224"/>
            <a:ext cx="432048" cy="50405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5445224"/>
            <a:ext cx="1872208" cy="50405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316416" y="5013176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 Unicode" pitchFamily="34" charset="0"/>
              </a:rPr>
              <a:t>:</a:t>
            </a:r>
            <a:endParaRPr lang="ru-RU" sz="6600" dirty="0">
              <a:latin typeface="Arial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mamietitine.m.a.pic.centerblog.net/46826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334695" y="3084189"/>
            <a:ext cx="1899862" cy="2649067"/>
          </a:xfrm>
          <a:prstGeom prst="rect">
            <a:avLst/>
          </a:prstGeom>
          <a:noFill/>
        </p:spPr>
      </p:pic>
      <p:pic>
        <p:nvPicPr>
          <p:cNvPr id="22536" name="Picture 8" descr="http://img-fotki.yandex.ru/get/6610/47407354.74f/0_f132c_82ca4f9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7617"/>
            <a:ext cx="6264696" cy="5645639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395536" y="5229200"/>
            <a:ext cx="1728192" cy="792088"/>
            <a:chOff x="467544" y="5157192"/>
            <a:chExt cx="1944216" cy="792088"/>
          </a:xfrm>
          <a:solidFill>
            <a:schemeClr val="bg1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467544" y="5445224"/>
              <a:ext cx="1944216" cy="504056"/>
            </a:xfrm>
            <a:prstGeom prst="rect">
              <a:avLst/>
            </a:prstGeom>
            <a:grp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67544" y="5157192"/>
              <a:ext cx="0" cy="792088"/>
            </a:xfrm>
            <a:prstGeom prst="line">
              <a:avLst/>
            </a:prstGeom>
            <a:grpFill/>
            <a:ln w="57150">
              <a:solidFill>
                <a:srgbClr val="0000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2483768" y="5517232"/>
            <a:ext cx="1656184" cy="50405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517232"/>
            <a:ext cx="432048" cy="50405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92080" y="5517232"/>
            <a:ext cx="1152128" cy="50405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5517232"/>
            <a:ext cx="1224136" cy="50405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8172400" y="5157192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 Unicode" pitchFamily="34" charset="0"/>
              </a:rPr>
              <a:t>:</a:t>
            </a:r>
            <a:endParaRPr lang="ru-RU" sz="6600" dirty="0">
              <a:latin typeface="Arial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755576" y="5157192"/>
            <a:ext cx="1728192" cy="792088"/>
            <a:chOff x="467544" y="5157192"/>
            <a:chExt cx="1944216" cy="792088"/>
          </a:xfrm>
          <a:solidFill>
            <a:schemeClr val="bg1"/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467544" y="5445224"/>
              <a:ext cx="1944216" cy="504056"/>
            </a:xfrm>
            <a:prstGeom prst="rect">
              <a:avLst/>
            </a:prstGeom>
            <a:grp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467544" y="5157192"/>
              <a:ext cx="0" cy="792088"/>
            </a:xfrm>
            <a:prstGeom prst="line">
              <a:avLst/>
            </a:prstGeom>
            <a:grpFill/>
            <a:ln w="57150">
              <a:solidFill>
                <a:srgbClr val="0000FF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2987824" y="5445224"/>
            <a:ext cx="1872208" cy="50405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5445224"/>
            <a:ext cx="432048" cy="504056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228184" y="5025727"/>
            <a:ext cx="360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rial Unicode" pitchFamily="34" charset="0"/>
              </a:rPr>
              <a:t>:</a:t>
            </a:r>
            <a:endParaRPr lang="ru-RU" sz="6600" dirty="0">
              <a:latin typeface="Arial Unicode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0"/>
          <a:stretch/>
        </p:blipFill>
        <p:spPr>
          <a:xfrm>
            <a:off x="1835696" y="150540"/>
            <a:ext cx="4917529" cy="518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</p:bldLst>
  </p:timing>
</p:sld>
</file>

<file path=ppt/theme/theme1.xml><?xml version="1.0" encoding="utf-8"?>
<a:theme xmlns:a="http://schemas.openxmlformats.org/drawingml/2006/main" name="Աա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C9FAFC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257</TotalTime>
  <Words>9</Words>
  <Application>Microsoft Office PowerPoint</Application>
  <PresentationFormat>Экран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Աա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2019-10-09T18:14:04Z</dcterms:created>
  <dcterms:modified xsi:type="dcterms:W3CDTF">2019-10-21T15:28:22Z</dcterms:modified>
</cp:coreProperties>
</file>