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4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6632"/>
            <a:ext cx="4886594" cy="36602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89" y="3140968"/>
            <a:ext cx="333214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12" y="253287"/>
            <a:ext cx="8454401" cy="6063391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5894193" y="2348676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flipV="1">
            <a:off x="6124365" y="2522576"/>
            <a:ext cx="115720" cy="973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24365" y="2768148"/>
            <a:ext cx="1086290" cy="1033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87749" y="2495539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4360061" y="2639796"/>
            <a:ext cx="115720" cy="973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rot="20734056">
            <a:off x="5420280" y="2597081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748069">
            <a:off x="5416456" y="2693735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 rot="1044654">
            <a:off x="3696846" y="2700863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 rot="20034661">
            <a:off x="3716352" y="2854636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37381" y="2961066"/>
            <a:ext cx="1086290" cy="1033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533739" y="3982595"/>
            <a:ext cx="332737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004988" y="3951212"/>
            <a:ext cx="332737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40085" y="3772859"/>
            <a:ext cx="332737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667510" y="3837302"/>
            <a:ext cx="332737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 2"/>
          <p:cNvSpPr/>
          <p:nvPr/>
        </p:nvSpPr>
        <p:spPr>
          <a:xfrm>
            <a:off x="5708305" y="4221088"/>
            <a:ext cx="864517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Минус 18"/>
          <p:cNvSpPr/>
          <p:nvPr/>
        </p:nvSpPr>
        <p:spPr>
          <a:xfrm rot="21267676">
            <a:off x="3783150" y="4631213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 rot="1044654">
            <a:off x="3790368" y="4535682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 rot="1044654">
            <a:off x="4628774" y="4691874"/>
            <a:ext cx="576050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 rot="21005888">
            <a:off x="4639938" y="4591608"/>
            <a:ext cx="576050" cy="6396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6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" y="2096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796136" y="4221088"/>
            <a:ext cx="2520280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5442334"/>
            <a:ext cx="252028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9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275" y="5442334"/>
            <a:ext cx="2520280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9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177554" y="476672"/>
            <a:ext cx="3338661" cy="12241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62052" y="1844824"/>
            <a:ext cx="814003" cy="5040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14452" y="5486164"/>
            <a:ext cx="814003" cy="50405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414450" y="4293096"/>
            <a:ext cx="814003" cy="50405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06705" y="2945904"/>
            <a:ext cx="814003" cy="5040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703" y="116632"/>
            <a:ext cx="34563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00" y="116632"/>
            <a:ext cx="2592288" cy="218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948" y="1032938"/>
            <a:ext cx="5904655" cy="44227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1052737"/>
            <a:ext cx="45719" cy="216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3563888" y="764704"/>
            <a:ext cx="2736304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3980098"/>
            <a:ext cx="72008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1+ 6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4869160"/>
            <a:ext cx="72008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+ 6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68726"/>
            <a:ext cx="5616624" cy="420704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340768"/>
            <a:ext cx="1314090" cy="1296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05064"/>
            <a:ext cx="999555" cy="11521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936011"/>
            <a:ext cx="779875" cy="129023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11668"/>
            <a:ext cx="774576" cy="90118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131840" y="1268760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97068" y="354410"/>
            <a:ext cx="1224136" cy="936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7055430" cy="5289451"/>
          </a:xfrm>
        </p:spPr>
      </p:pic>
      <p:sp>
        <p:nvSpPr>
          <p:cNvPr id="5" name="Прямоугольник 4"/>
          <p:cNvSpPr/>
          <p:nvPr/>
        </p:nvSpPr>
        <p:spPr>
          <a:xfrm>
            <a:off x="5541404" y="907418"/>
            <a:ext cx="504056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2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98477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08720"/>
            <a:ext cx="6840760" cy="5184576"/>
          </a:xfrm>
        </p:spPr>
      </p:pic>
      <p:sp>
        <p:nvSpPr>
          <p:cNvPr id="3" name="Прямоугольник 2"/>
          <p:cNvSpPr/>
          <p:nvPr/>
        </p:nvSpPr>
        <p:spPr>
          <a:xfrm>
            <a:off x="2506216" y="912937"/>
            <a:ext cx="5472608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Ո</a:t>
            </a:r>
            <a:r>
              <a:rPr lang="hy-AM" sz="2400" b="1" dirty="0" smtClean="0">
                <a:solidFill>
                  <a:schemeClr val="tx1"/>
                </a:solidFill>
                <a:latin typeface="Sylfaen"/>
              </a:rPr>
              <a:t>՞</a:t>
            </a:r>
            <a:r>
              <a:rPr lang="en-US" sz="2400" b="1" dirty="0">
                <a:solidFill>
                  <a:schemeClr val="tx1"/>
                </a:solidFill>
              </a:rPr>
              <a:t>ր  </a:t>
            </a:r>
            <a:r>
              <a:rPr lang="en-US" sz="2400" b="1" dirty="0" err="1">
                <a:solidFill>
                  <a:schemeClr val="tx1"/>
                </a:solidFill>
              </a:rPr>
              <a:t>կենդանին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տնակ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չունի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130302"/>
            <a:ext cx="936104" cy="2986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9 - 1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327" y="3525180"/>
            <a:ext cx="744947" cy="10801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38" y="4941168"/>
            <a:ext cx="1362050" cy="10896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39952" y="3525180"/>
            <a:ext cx="479375" cy="911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21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2019-12-07T17:15:28Z</dcterms:created>
  <dcterms:modified xsi:type="dcterms:W3CDTF">2019-12-10T19:53:45Z</dcterms:modified>
</cp:coreProperties>
</file>