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6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AC81-4573-474C-9AB5-FC6B125E576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E7D6-2A23-4ECD-A5A7-C7F811F2E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E7D6-2A23-4ECD-A5A7-C7F811F2EA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рен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3548" y="2302477"/>
            <a:ext cx="266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ՈՂՋՈՒՅՆ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250"/>
            <a:ext cx="8820471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Карен\Desktop\Ա_handwritte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24250"/>
            <a:ext cx="43204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86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ен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1" y="369888"/>
            <a:ext cx="8571339" cy="62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ен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ен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360040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86067"/>
            <a:ext cx="424847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4" y="3919785"/>
            <a:ext cx="3696320" cy="260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38" y="3919785"/>
            <a:ext cx="4129002" cy="2567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5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13727" cy="59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823"/>
            <a:ext cx="39604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2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6119" y="2843454"/>
            <a:ext cx="2376264" cy="306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2843453"/>
            <a:ext cx="0" cy="30699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27784" y="2843454"/>
            <a:ext cx="0" cy="30699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45" name="Picture 5" descr="C:\Users\Карен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386"/>
            <a:ext cx="299544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2169951" y="2921848"/>
            <a:ext cx="1143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4861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36904" y="5004619"/>
            <a:ext cx="4659432" cy="407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36905" y="5004618"/>
            <a:ext cx="0" cy="3208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5035772"/>
            <a:ext cx="0" cy="3208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72383" y="5035772"/>
            <a:ext cx="0" cy="3208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67944" y="5035772"/>
            <a:ext cx="0" cy="3208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16" y="5119350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95" y="5088720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19350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3" y="5102696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91485"/>
            <a:ext cx="1333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148064" y="3217237"/>
            <a:ext cx="2794710" cy="369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352774" y="3218137"/>
            <a:ext cx="0" cy="36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83334" y="3218137"/>
            <a:ext cx="0" cy="36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455376" y="5028739"/>
            <a:ext cx="0" cy="35109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87" y="3304623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56" y="3304625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86" y="3304624"/>
            <a:ext cx="1333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 descr="C:\Users\Карен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" y="3920789"/>
            <a:ext cx="287389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04618"/>
            <a:ext cx="1095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2512" y="5012521"/>
            <a:ext cx="11702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46" y="5030527"/>
            <a:ext cx="1095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74" y="5088818"/>
            <a:ext cx="139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91485"/>
            <a:ext cx="128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65" y="5106630"/>
            <a:ext cx="128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3" name="Дуга 10262"/>
          <p:cNvSpPr/>
          <p:nvPr/>
        </p:nvSpPr>
        <p:spPr>
          <a:xfrm rot="8226865">
            <a:off x="867724" y="920933"/>
            <a:ext cx="2733437" cy="2892451"/>
          </a:xfrm>
          <a:prstGeom prst="arc">
            <a:avLst>
              <a:gd name="adj1" fmla="val 15309191"/>
              <a:gd name="adj2" fmla="val 50041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4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9430"/>
            <a:ext cx="1435270" cy="4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5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93" y="3586773"/>
            <a:ext cx="1452680" cy="5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6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5" y="5438514"/>
            <a:ext cx="1788294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7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5420508"/>
            <a:ext cx="126982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8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63" y="5437617"/>
            <a:ext cx="1783774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9" name="Picture 28" descr="C:\Users\Карен\Desktop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95" y="648847"/>
            <a:ext cx="28575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71" name="Прямая соединительная линия 10270"/>
          <p:cNvCxnSpPr/>
          <p:nvPr/>
        </p:nvCxnSpPr>
        <p:spPr>
          <a:xfrm>
            <a:off x="5812563" y="3218137"/>
            <a:ext cx="0" cy="368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2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58" y="3293142"/>
            <a:ext cx="1333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42" y="2894860"/>
            <a:ext cx="128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25" grpId="0" animBg="1"/>
      <p:bldP spid="10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рен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9" y="3284984"/>
            <a:ext cx="5976664" cy="2575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арен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976664" cy="245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рен\Desktop\JUW5VL0Z6Lctaz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рен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рен\Deskto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6763"/>
            <a:ext cx="2095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Карен\Desktop\144853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8488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3923644" y="1081981"/>
            <a:ext cx="1368152" cy="5634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771800" y="673832"/>
            <a:ext cx="914400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3645024"/>
            <a:ext cx="1080120" cy="10497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437112"/>
            <a:ext cx="122413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4869160"/>
            <a:ext cx="115212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691680" y="4694783"/>
            <a:ext cx="1475199" cy="86409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рен\Desktop\240px-Armenian_Small_Letter_Ay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106"/>
            <a:ext cx="192596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Карен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1" y="34663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Карен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09" y="34663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люс 2"/>
          <p:cNvSpPr/>
          <p:nvPr/>
        </p:nvSpPr>
        <p:spPr>
          <a:xfrm>
            <a:off x="2436837" y="1119001"/>
            <a:ext cx="914400" cy="9144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5332758" y="1128349"/>
            <a:ext cx="914400" cy="91440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0" name="Picture 8" descr="C:\Users\Карен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7" y="3335431"/>
            <a:ext cx="1979503" cy="240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Карен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99" y="3477350"/>
            <a:ext cx="1467159" cy="221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Карен\Desktop\200px-Esox_lucius_ZOO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4513"/>
            <a:ext cx="1963936" cy="233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17" y="4380036"/>
            <a:ext cx="497039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Равно 14"/>
          <p:cNvSpPr/>
          <p:nvPr/>
        </p:nvSpPr>
        <p:spPr>
          <a:xfrm>
            <a:off x="6243710" y="4348088"/>
            <a:ext cx="704554" cy="736261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4037" y="3935322"/>
            <a:ext cx="944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</a:rPr>
              <a:t>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63" y="4365380"/>
            <a:ext cx="500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320</TotalTime>
  <Words>3</Words>
  <Application>Microsoft Office PowerPoint</Application>
  <PresentationFormat>Экран (4:3)</PresentationFormat>
  <Paragraphs>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Карен</dc:creator>
  <cp:lastModifiedBy>Карен</cp:lastModifiedBy>
  <cp:revision>27</cp:revision>
  <dcterms:created xsi:type="dcterms:W3CDTF">2022-10-02T07:48:29Z</dcterms:created>
  <dcterms:modified xsi:type="dcterms:W3CDTF">2022-10-13T04:42:52Z</dcterms:modified>
</cp:coreProperties>
</file>