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0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98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01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31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620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75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9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9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80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7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0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3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3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9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39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0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D02B-6004-40C2-8F33-DB5A233452CD}" type="datetimeFigureOut">
              <a:rPr lang="ru-RU" smtClean="0"/>
              <a:t>26.11.2022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456737A-F9DE-4374-AEF7-8C26FE6D46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6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594" y="271053"/>
            <a:ext cx="6417537" cy="594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03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542826"/>
            <a:ext cx="6096000" cy="57723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Առաջին ուսուցչուհուս   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Դասարանից ելնում եմ դուրս,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Տուն եմ հասնում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Ու կարոտում ուսուցչուհուս։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Երազիս մեջ դառնում է լույս,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Երազիս մեջ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Կարոտում եմ ուսուցչուհուս։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Կարոտում եմ ձայնին քնքուշ,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Ջերմ հայացքին՝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Բարի,անգին ուսուցչուհուս։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Տասը ստանամ,թեկուզ երկուս,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Միևնույնն է կկարոտեմ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y-AM" dirty="0">
                <a:latin typeface="Sylfaen" panose="010A05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Բարի,անգին ուսուցչուհուս։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340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422" y="1529850"/>
            <a:ext cx="9837012" cy="42099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078686" y="1358537"/>
            <a:ext cx="2403565" cy="41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4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smtClean="0"/>
              <a:t>Այսպիսով,դու իմացար,որ քո մեջ մի կայծ վառելու համար ուսուցիչն իր մեջ լույսի մի ամբողջ ծով է կուտակում։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87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66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Sylfaen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Այսպիսով,դու իմացար,որ քո մեջ մի կայծ վառելու համար ուսուցիչն իր մեջ լույսի մի ամբողջ ծով է կուտակում։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2022-11-25T20:56:55Z</dcterms:created>
  <dcterms:modified xsi:type="dcterms:W3CDTF">2022-11-26T16:56:54Z</dcterms:modified>
</cp:coreProperties>
</file>