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A32E8-A7E2-493F-B0DE-69C2D93D8CE1}" v="54" dt="2022-12-17T18:08:42.355"/>
    <p1510:client id="{6240A07B-FAE7-4E47-804E-EF3AB6FC1A0F}" v="1" dt="2022-12-17T15:16:15.437"/>
    <p1510:client id="{82B2D7D9-07B1-42E4-B49C-91D9989955AF}" v="258" dt="2022-12-17T17:33:46.692"/>
    <p1510:client id="{9C1A0C46-FC74-45DE-B5B2-61A51ADB7A8E}" v="44" dt="2022-12-17T17:00:31.371"/>
    <p1510:client id="{AF128C09-4B0E-44DA-BD85-9ADA01D37015}" v="114" dt="2022-12-17T15:39:31.859"/>
    <p1510:client id="{C91DD618-3960-48D2-B684-8B9C3B3BB299}" v="530" dt="2022-12-17T16:38:12.284"/>
    <p1510:client id="{CB14673A-ADFD-4672-BC3A-64F921C5C057}" v="110" dt="2022-12-17T17:59:57.810"/>
    <p1510:client id="{DDBDD462-AE86-4B42-B73A-5CA60A08682A}" v="257" dt="2022-12-17T18:48:54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m mariam" userId="6f51cb764f70d1fd" providerId="Windows Live" clId="Web-{6240A07B-FAE7-4E47-804E-EF3AB6FC1A0F}"/>
    <pc:docChg chg="modSld addMainMaster delMainMaster">
      <pc:chgData name="mariam mariam" userId="6f51cb764f70d1fd" providerId="Windows Live" clId="Web-{6240A07B-FAE7-4E47-804E-EF3AB6FC1A0F}" dt="2022-12-17T15:16:15.437" v="5"/>
      <pc:docMkLst>
        <pc:docMk/>
      </pc:docMkLst>
      <pc:sldChg chg="addSp delSp modSp mod setBg modClrScheme chgLayout">
        <pc:chgData name="mariam mariam" userId="6f51cb764f70d1fd" providerId="Windows Live" clId="Web-{6240A07B-FAE7-4E47-804E-EF3AB6FC1A0F}" dt="2022-12-17T15:16:15.437" v="5"/>
        <pc:sldMkLst>
          <pc:docMk/>
          <pc:sldMk cId="4262868419" sldId="256"/>
        </pc:sldMkLst>
        <pc:spChg chg="mod">
          <ac:chgData name="mariam mariam" userId="6f51cb764f70d1fd" providerId="Windows Live" clId="Web-{6240A07B-FAE7-4E47-804E-EF3AB6FC1A0F}" dt="2022-12-17T15:13:42.210" v="4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mariam mariam" userId="6f51cb764f70d1fd" providerId="Windows Live" clId="Web-{6240A07B-FAE7-4E47-804E-EF3AB6FC1A0F}" dt="2022-12-17T15:13:42.210" v="4"/>
          <ac:spMkLst>
            <pc:docMk/>
            <pc:sldMk cId="4262868419" sldId="256"/>
            <ac:spMk id="3" creationId="{F4C8D8C1-1062-49B2-BB56-D9F8E5DA6EB6}"/>
          </ac:spMkLst>
        </pc:spChg>
        <pc:spChg chg="add">
          <ac:chgData name="mariam mariam" userId="6f51cb764f70d1fd" providerId="Windows Live" clId="Web-{6240A07B-FAE7-4E47-804E-EF3AB6FC1A0F}" dt="2022-12-17T15:13:42.210" v="4"/>
          <ac:spMkLst>
            <pc:docMk/>
            <pc:sldMk cId="4262868419" sldId="256"/>
            <ac:spMk id="8" creationId="{19F9BF86-FE94-4517-B97D-026C7515E589}"/>
          </ac:spMkLst>
        </pc:spChg>
        <pc:spChg chg="add del">
          <ac:chgData name="mariam mariam" userId="6f51cb764f70d1fd" providerId="Windows Live" clId="Web-{6240A07B-FAE7-4E47-804E-EF3AB6FC1A0F}" dt="2022-12-17T15:13:28.177" v="1"/>
          <ac:spMkLst>
            <pc:docMk/>
            <pc:sldMk cId="4262868419" sldId="256"/>
            <ac:spMk id="9" creationId="{6FA9327B-0F60-46E3-AD80-CE73838567B3}"/>
          </ac:spMkLst>
        </pc:spChg>
        <pc:spChg chg="add del">
          <ac:chgData name="mariam mariam" userId="6f51cb764f70d1fd" providerId="Windows Live" clId="Web-{6240A07B-FAE7-4E47-804E-EF3AB6FC1A0F}" dt="2022-12-17T15:13:42.163" v="3"/>
          <ac:spMkLst>
            <pc:docMk/>
            <pc:sldMk cId="4262868419" sldId="256"/>
            <ac:spMk id="13" creationId="{04D834C7-8223-43DA-AA30-E15A1BC7BB4E}"/>
          </ac:spMkLst>
        </pc:spChg>
        <pc:spChg chg="add del">
          <ac:chgData name="mariam mariam" userId="6f51cb764f70d1fd" providerId="Windows Live" clId="Web-{6240A07B-FAE7-4E47-804E-EF3AB6FC1A0F}" dt="2022-12-17T15:13:42.163" v="3"/>
          <ac:spMkLst>
            <pc:docMk/>
            <pc:sldMk cId="4262868419" sldId="256"/>
            <ac:spMk id="14" creationId="{729F2144-48B7-4730-955E-365ECED3ABE0}"/>
          </ac:spMkLst>
        </pc:spChg>
        <pc:spChg chg="add del">
          <ac:chgData name="mariam mariam" userId="6f51cb764f70d1fd" providerId="Windows Live" clId="Web-{6240A07B-FAE7-4E47-804E-EF3AB6FC1A0F}" dt="2022-12-17T15:13:42.163" v="3"/>
          <ac:spMkLst>
            <pc:docMk/>
            <pc:sldMk cId="4262868419" sldId="256"/>
            <ac:spMk id="15" creationId="{B62DE6C5-8EB8-4E41-B0FF-93563AA4C56C}"/>
          </ac:spMkLst>
        </pc:spChg>
        <pc:spChg chg="add del">
          <ac:chgData name="mariam mariam" userId="6f51cb764f70d1fd" providerId="Windows Live" clId="Web-{6240A07B-FAE7-4E47-804E-EF3AB6FC1A0F}" dt="2022-12-17T15:13:42.163" v="3"/>
          <ac:spMkLst>
            <pc:docMk/>
            <pc:sldMk cId="4262868419" sldId="256"/>
            <ac:spMk id="16" creationId="{E765FF50-D2F9-4A4F-86ED-F101E172BA93}"/>
          </ac:spMkLst>
        </pc:spChg>
        <pc:picChg chg="add del">
          <ac:chgData name="mariam mariam" userId="6f51cb764f70d1fd" providerId="Windows Live" clId="Web-{6240A07B-FAE7-4E47-804E-EF3AB6FC1A0F}" dt="2022-12-17T15:13:28.177" v="1"/>
          <ac:picMkLst>
            <pc:docMk/>
            <pc:sldMk cId="4262868419" sldId="256"/>
            <ac:picMk id="4" creationId="{8ABDB329-AB45-1A12-3919-91C4EDB3FBAD}"/>
          </ac:picMkLst>
        </pc:picChg>
        <pc:picChg chg="add mod">
          <ac:chgData name="mariam mariam" userId="6f51cb764f70d1fd" providerId="Windows Live" clId="Web-{6240A07B-FAE7-4E47-804E-EF3AB6FC1A0F}" dt="2022-12-17T15:16:15.437" v="5"/>
          <ac:picMkLst>
            <pc:docMk/>
            <pc:sldMk cId="4262868419" sldId="256"/>
            <ac:picMk id="5" creationId="{2911B240-FFB0-6B12-4B00-A2A32F561707}"/>
          </ac:picMkLst>
        </pc:picChg>
        <pc:picChg chg="add del">
          <ac:chgData name="mariam mariam" userId="6f51cb764f70d1fd" providerId="Windows Live" clId="Web-{6240A07B-FAE7-4E47-804E-EF3AB6FC1A0F}" dt="2022-12-17T15:13:42.163" v="3"/>
          <ac:picMkLst>
            <pc:docMk/>
            <pc:sldMk cId="4262868419" sldId="256"/>
            <ac:picMk id="17" creationId="{C7016146-8A60-E017-C9B0-F1184B99062C}"/>
          </ac:picMkLst>
        </pc:picChg>
        <pc:cxnChg chg="add">
          <ac:chgData name="mariam mariam" userId="6f51cb764f70d1fd" providerId="Windows Live" clId="Web-{6240A07B-FAE7-4E47-804E-EF3AB6FC1A0F}" dt="2022-12-17T15:13:42.210" v="4"/>
          <ac:cxnSpMkLst>
            <pc:docMk/>
            <pc:sldMk cId="4262868419" sldId="256"/>
            <ac:cxnSpMk id="10" creationId="{59D7B6BE-A4E0-4483-BEC5-493AC3E5D2AD}"/>
          </ac:cxnSpMkLst>
        </pc:cxnChg>
        <pc:cxnChg chg="add del">
          <ac:chgData name="mariam mariam" userId="6f51cb764f70d1fd" providerId="Windows Live" clId="Web-{6240A07B-FAE7-4E47-804E-EF3AB6FC1A0F}" dt="2022-12-17T15:13:28.177" v="1"/>
          <ac:cxnSpMkLst>
            <pc:docMk/>
            <pc:sldMk cId="4262868419" sldId="256"/>
            <ac:cxnSpMk id="11" creationId="{BD1C99D0-461D-4A91-81EF-CCCD798B37A1}"/>
          </ac:cxnSpMkLst>
        </pc:cxnChg>
      </pc:sldChg>
      <pc:sldMasterChg chg="add del addSldLayout delSldLayout">
        <pc:chgData name="mariam mariam" userId="6f51cb764f70d1fd" providerId="Windows Live" clId="Web-{6240A07B-FAE7-4E47-804E-EF3AB6FC1A0F}" dt="2022-12-17T15:13:42.210" v="4"/>
        <pc:sldMasterMkLst>
          <pc:docMk/>
          <pc:sldMasterMk cId="0" sldId="2147483648"/>
        </pc:sldMasterMkLst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mariam mariam" userId="6f51cb764f70d1fd" providerId="Windows Live" clId="Web-{6240A07B-FAE7-4E47-804E-EF3AB6FC1A0F}" dt="2022-12-17T15:13:42.210" v="4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replId addSldLayout delSldLayout">
        <pc:chgData name="mariam mariam" userId="6f51cb764f70d1fd" providerId="Windows Live" clId="Web-{6240A07B-FAE7-4E47-804E-EF3AB6FC1A0F}" dt="2022-12-17T15:13:42.163" v="3"/>
        <pc:sldMasterMkLst>
          <pc:docMk/>
          <pc:sldMasterMk cId="3561532125" sldId="2147483660"/>
        </pc:sldMasterMkLst>
        <pc:sldLayoutChg chg="add del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3327341876" sldId="2147483661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731992470" sldId="2147483662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3101637590" sldId="2147483663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2653219574" sldId="2147483664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4190157860" sldId="2147483665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771814652" sldId="2147483666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4183364471" sldId="2147483667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1682367077" sldId="2147483668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1222642291" sldId="2147483669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3173574617" sldId="2147483670"/>
          </pc:sldLayoutMkLst>
        </pc:sldLayoutChg>
        <pc:sldLayoutChg chg="add del replId">
          <pc:chgData name="mariam mariam" userId="6f51cb764f70d1fd" providerId="Windows Live" clId="Web-{6240A07B-FAE7-4E47-804E-EF3AB6FC1A0F}" dt="2022-12-17T15:13:42.163" v="3"/>
          <pc:sldLayoutMkLst>
            <pc:docMk/>
            <pc:sldMasterMk cId="3561532125" sldId="2147483660"/>
            <pc:sldLayoutMk cId="2784105514" sldId="2147483671"/>
          </pc:sldLayoutMkLst>
        </pc:sldLayoutChg>
      </pc:sldMasterChg>
      <pc:sldMasterChg chg="add addSldLayout">
        <pc:chgData name="mariam mariam" userId="6f51cb764f70d1fd" providerId="Windows Live" clId="Web-{6240A07B-FAE7-4E47-804E-EF3AB6FC1A0F}" dt="2022-12-17T15:13:42.210" v="4"/>
        <pc:sldMasterMkLst>
          <pc:docMk/>
          <pc:sldMasterMk cId="1823581272" sldId="2147483673"/>
        </pc:sldMasterMkLst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672037588" sldId="2147483662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743191625" sldId="2147483663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2578609460" sldId="2147483664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3457163398" sldId="2147483665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790279767" sldId="2147483666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1518956624" sldId="2147483667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3422205503" sldId="2147483668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3158893715" sldId="2147483669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538867281" sldId="2147483670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2603144484" sldId="2147483671"/>
          </pc:sldLayoutMkLst>
        </pc:sldLayoutChg>
        <pc:sldLayoutChg chg="add">
          <pc:chgData name="mariam mariam" userId="6f51cb764f70d1fd" providerId="Windows Live" clId="Web-{6240A07B-FAE7-4E47-804E-EF3AB6FC1A0F}" dt="2022-12-17T15:13:42.210" v="4"/>
          <pc:sldLayoutMkLst>
            <pc:docMk/>
            <pc:sldMasterMk cId="1823581272" sldId="2147483673"/>
            <pc:sldLayoutMk cId="633169235" sldId="2147483672"/>
          </pc:sldLayoutMkLst>
        </pc:sldLayoutChg>
      </pc:sldMasterChg>
      <pc:sldMasterChg chg="add del addSldLayout delSldLayout">
        <pc:chgData name="mariam mariam" userId="6f51cb764f70d1fd" providerId="Windows Live" clId="Web-{6240A07B-FAE7-4E47-804E-EF3AB6FC1A0F}" dt="2022-12-17T15:13:28.177" v="1"/>
        <pc:sldMasterMkLst>
          <pc:docMk/>
          <pc:sldMasterMk cId="2544068996" sldId="2147483738"/>
        </pc:sldMasterMkLst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3320524173" sldId="2147483727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4040384811" sldId="2147483728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2505416457" sldId="2147483729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2443306666" sldId="2147483730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446396711" sldId="2147483731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2473139518" sldId="2147483732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811626946" sldId="2147483733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516238973" sldId="2147483734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1011525679" sldId="2147483735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4187965347" sldId="2147483736"/>
          </pc:sldLayoutMkLst>
        </pc:sldLayoutChg>
        <pc:sldLayoutChg chg="add del">
          <pc:chgData name="mariam mariam" userId="6f51cb764f70d1fd" providerId="Windows Live" clId="Web-{6240A07B-FAE7-4E47-804E-EF3AB6FC1A0F}" dt="2022-12-17T15:13:28.177" v="1"/>
          <pc:sldLayoutMkLst>
            <pc:docMk/>
            <pc:sldMasterMk cId="2544068996" sldId="2147483738"/>
            <pc:sldLayoutMk cId="2892953211" sldId="2147483737"/>
          </pc:sldLayoutMkLst>
        </pc:sldLayoutChg>
      </pc:sldMasterChg>
    </pc:docChg>
  </pc:docChgLst>
  <pc:docChgLst>
    <pc:chgData name="mariam mariam" userId="6f51cb764f70d1fd" providerId="Windows Live" clId="Web-{C91DD618-3960-48D2-B684-8B9C3B3BB299}"/>
    <pc:docChg chg="addSld delSld modSld">
      <pc:chgData name="mariam mariam" userId="6f51cb764f70d1fd" providerId="Windows Live" clId="Web-{C91DD618-3960-48D2-B684-8B9C3B3BB299}" dt="2022-12-17T16:38:31.410" v="663" actId="20577"/>
      <pc:docMkLst>
        <pc:docMk/>
      </pc:docMkLst>
      <pc:sldChg chg="addSp delSp modSp new mod modTransition setBg">
        <pc:chgData name="mariam mariam" userId="6f51cb764f70d1fd" providerId="Windows Live" clId="Web-{C91DD618-3960-48D2-B684-8B9C3B3BB299}" dt="2022-12-17T16:01:50.854" v="251"/>
        <pc:sldMkLst>
          <pc:docMk/>
          <pc:sldMk cId="3487467727" sldId="257"/>
        </pc:sldMkLst>
        <pc:spChg chg="mod ord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2" creationId="{37A41F4C-1D28-5548-2D88-58AEAA6F9767}"/>
          </ac:spMkLst>
        </pc:spChg>
        <pc:spChg chg="mod ord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3" creationId="{096DA030-A073-3826-3A5C-1E3D664F6920}"/>
          </ac:spMkLst>
        </pc:spChg>
        <pc:spChg chg="add del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9" creationId="{0BBB6B01-5B73-410C-B70E-8CF2FA470D11}"/>
          </ac:spMkLst>
        </pc:spChg>
        <pc:spChg chg="add del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11" creationId="{8712F587-12D0-435C-8E3F-F44C36EE71B8}"/>
          </ac:spMkLst>
        </pc:spChg>
        <pc:spChg chg="add del">
          <ac:chgData name="mariam mariam" userId="6f51cb764f70d1fd" providerId="Windows Live" clId="Web-{C91DD618-3960-48D2-B684-8B9C3B3BB299}" dt="2022-12-17T16:00:58.601" v="249"/>
          <ac:spMkLst>
            <pc:docMk/>
            <pc:sldMk cId="3487467727" sldId="257"/>
            <ac:spMk id="16" creationId="{11657BF2-BFFB-4FF0-9FE2-4D7F7A7C9D50}"/>
          </ac:spMkLst>
        </pc:spChg>
        <pc:spChg chg="add del">
          <ac:chgData name="mariam mariam" userId="6f51cb764f70d1fd" providerId="Windows Live" clId="Web-{C91DD618-3960-48D2-B684-8B9C3B3BB299}" dt="2022-12-17T16:00:58.601" v="249"/>
          <ac:spMkLst>
            <pc:docMk/>
            <pc:sldMk cId="3487467727" sldId="257"/>
            <ac:spMk id="18" creationId="{25397171-E233-4F26-9A8C-29C436537DC4}"/>
          </ac:spMkLst>
        </pc:spChg>
        <pc:spChg chg="add del">
          <ac:chgData name="mariam mariam" userId="6f51cb764f70d1fd" providerId="Windows Live" clId="Web-{C91DD618-3960-48D2-B684-8B9C3B3BB299}" dt="2022-12-17T16:00:58.601" v="249"/>
          <ac:spMkLst>
            <pc:docMk/>
            <pc:sldMk cId="3487467727" sldId="257"/>
            <ac:spMk id="20" creationId="{EA830B9C-C9EB-4D80-9552-AE9DE30758C9}"/>
          </ac:spMkLst>
        </pc:spChg>
        <pc:spChg chg="add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22" creationId="{DBC4BE4D-4B50-4F51-9F85-4B5D60B02D81}"/>
          </ac:spMkLst>
        </pc:spChg>
        <pc:spChg chg="add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23" creationId="{78632963-757B-40C2-BB84-FC6107A54DAD}"/>
          </ac:spMkLst>
        </pc:spChg>
        <pc:spChg chg="add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24" creationId="{EE0D13DB-D099-4541-888D-DE0186F1C8F0}"/>
          </ac:spMkLst>
        </pc:spChg>
        <pc:spChg chg="add">
          <ac:chgData name="mariam mariam" userId="6f51cb764f70d1fd" providerId="Windows Live" clId="Web-{C91DD618-3960-48D2-B684-8B9C3B3BB299}" dt="2022-12-17T16:00:58.617" v="250"/>
          <ac:spMkLst>
            <pc:docMk/>
            <pc:sldMk cId="3487467727" sldId="257"/>
            <ac:spMk id="25" creationId="{2853AE55-7E35-44B0-89F1-3F52B262AF33}"/>
          </ac:spMkLst>
        </pc:spChg>
        <pc:picChg chg="add mod ord">
          <ac:chgData name="mariam mariam" userId="6f51cb764f70d1fd" providerId="Windows Live" clId="Web-{C91DD618-3960-48D2-B684-8B9C3B3BB299}" dt="2022-12-17T16:00:58.617" v="250"/>
          <ac:picMkLst>
            <pc:docMk/>
            <pc:sldMk cId="3487467727" sldId="257"/>
            <ac:picMk id="4" creationId="{B1DB7561-4426-B023-273A-60B8BA0DA341}"/>
          </ac:picMkLst>
        </pc:picChg>
      </pc:sldChg>
      <pc:sldChg chg="addSp modSp del mod modClrScheme chgLayout">
        <pc:chgData name="mariam mariam" userId="6f51cb764f70d1fd" providerId="Windows Live" clId="Web-{C91DD618-3960-48D2-B684-8B9C3B3BB299}" dt="2022-12-17T15:44:45.636" v="14"/>
        <pc:sldMkLst>
          <pc:docMk/>
          <pc:sldMk cId="3855040019" sldId="257"/>
        </pc:sldMkLst>
        <pc:spChg chg="add mod ord">
          <ac:chgData name="mariam mariam" userId="6f51cb764f70d1fd" providerId="Windows Live" clId="Web-{C91DD618-3960-48D2-B684-8B9C3B3BB299}" dt="2022-12-17T15:44:25.213" v="13"/>
          <ac:spMkLst>
            <pc:docMk/>
            <pc:sldMk cId="3855040019" sldId="257"/>
            <ac:spMk id="3" creationId="{79E94DC7-2F5B-E4F3-3462-CDF0360B2B99}"/>
          </ac:spMkLst>
        </pc:spChg>
        <pc:spChg chg="add mod ord">
          <ac:chgData name="mariam mariam" userId="6f51cb764f70d1fd" providerId="Windows Live" clId="Web-{C91DD618-3960-48D2-B684-8B9C3B3BB299}" dt="2022-12-17T15:44:25.213" v="13"/>
          <ac:spMkLst>
            <pc:docMk/>
            <pc:sldMk cId="3855040019" sldId="257"/>
            <ac:spMk id="4" creationId="{AAB24A28-DEE0-232C-B153-130A43FE08E7}"/>
          </ac:spMkLst>
        </pc:spChg>
        <pc:picChg chg="add mod">
          <ac:chgData name="mariam mariam" userId="6f51cb764f70d1fd" providerId="Windows Live" clId="Web-{C91DD618-3960-48D2-B684-8B9C3B3BB299}" dt="2022-12-17T15:43:28.975" v="12" actId="1076"/>
          <ac:picMkLst>
            <pc:docMk/>
            <pc:sldMk cId="3855040019" sldId="257"/>
            <ac:picMk id="2" creationId="{8B17ED91-985A-5454-FB6C-4DAD31C42945}"/>
          </ac:picMkLst>
        </pc:picChg>
      </pc:sldChg>
      <pc:sldChg chg="addSp delSp modSp new del mod setBg setClrOvrMap">
        <pc:chgData name="mariam mariam" userId="6f51cb764f70d1fd" providerId="Windows Live" clId="Web-{C91DD618-3960-48D2-B684-8B9C3B3BB299}" dt="2022-12-17T16:08:43.739" v="283"/>
        <pc:sldMkLst>
          <pc:docMk/>
          <pc:sldMk cId="724783164" sldId="258"/>
        </pc:sldMkLst>
        <pc:spChg chg="mod ord">
          <ac:chgData name="mariam mariam" userId="6f51cb764f70d1fd" providerId="Windows Live" clId="Web-{C91DD618-3960-48D2-B684-8B9C3B3BB299}" dt="2022-12-17T16:08:18.597" v="281"/>
          <ac:spMkLst>
            <pc:docMk/>
            <pc:sldMk cId="724783164" sldId="258"/>
            <ac:spMk id="2" creationId="{838513F7-6B97-CD71-C795-AC2AC472C11B}"/>
          </ac:spMkLst>
        </pc:spChg>
        <pc:spChg chg="del">
          <ac:chgData name="mariam mariam" userId="6f51cb764f70d1fd" providerId="Windows Live" clId="Web-{C91DD618-3960-48D2-B684-8B9C3B3BB299}" dt="2022-12-17T16:07:15.515" v="278"/>
          <ac:spMkLst>
            <pc:docMk/>
            <pc:sldMk cId="724783164" sldId="258"/>
            <ac:spMk id="3" creationId="{C1D99BEE-073B-4249-78E5-13CC4BCAF10F}"/>
          </ac:spMkLst>
        </pc:spChg>
        <pc:spChg chg="add del">
          <ac:chgData name="mariam mariam" userId="6f51cb764f70d1fd" providerId="Windows Live" clId="Web-{C91DD618-3960-48D2-B684-8B9C3B3BB299}" dt="2022-12-17T16:08:18.581" v="280"/>
          <ac:spMkLst>
            <pc:docMk/>
            <pc:sldMk cId="724783164" sldId="258"/>
            <ac:spMk id="8" creationId="{78448A6F-9CBE-90BD-7FF3-6B8F487C8C58}"/>
          </ac:spMkLst>
        </pc:spChg>
        <pc:spChg chg="add del">
          <ac:chgData name="mariam mariam" userId="6f51cb764f70d1fd" providerId="Windows Live" clId="Web-{C91DD618-3960-48D2-B684-8B9C3B3BB299}" dt="2022-12-17T16:08:18.581" v="280"/>
          <ac:spMkLst>
            <pc:docMk/>
            <pc:sldMk cId="724783164" sldId="258"/>
            <ac:spMk id="11" creationId="{78632963-757B-40C2-BB84-FC6107A54DAD}"/>
          </ac:spMkLst>
        </pc:spChg>
        <pc:spChg chg="add del">
          <ac:chgData name="mariam mariam" userId="6f51cb764f70d1fd" providerId="Windows Live" clId="Web-{C91DD618-3960-48D2-B684-8B9C3B3BB299}" dt="2022-12-17T16:08:18.581" v="280"/>
          <ac:spMkLst>
            <pc:docMk/>
            <pc:sldMk cId="724783164" sldId="258"/>
            <ac:spMk id="13" creationId="{EE0D13DB-D099-4541-888D-DE0186F1C8F0}"/>
          </ac:spMkLst>
        </pc:spChg>
        <pc:spChg chg="add del">
          <ac:chgData name="mariam mariam" userId="6f51cb764f70d1fd" providerId="Windows Live" clId="Web-{C91DD618-3960-48D2-B684-8B9C3B3BB299}" dt="2022-12-17T16:08:18.581" v="280"/>
          <ac:spMkLst>
            <pc:docMk/>
            <pc:sldMk cId="724783164" sldId="258"/>
            <ac:spMk id="15" creationId="{2853AE55-7E35-44B0-89F1-3F52B262AF33}"/>
          </ac:spMkLst>
        </pc:spChg>
        <pc:spChg chg="add del">
          <ac:chgData name="mariam mariam" userId="6f51cb764f70d1fd" providerId="Windows Live" clId="Web-{C91DD618-3960-48D2-B684-8B9C3B3BB299}" dt="2022-12-17T16:08:18.581" v="280"/>
          <ac:spMkLst>
            <pc:docMk/>
            <pc:sldMk cId="724783164" sldId="258"/>
            <ac:spMk id="17" creationId="{DBC4BE4D-4B50-4F51-9F85-4B5D60B02D81}"/>
          </ac:spMkLst>
        </pc:spChg>
        <pc:spChg chg="add">
          <ac:chgData name="mariam mariam" userId="6f51cb764f70d1fd" providerId="Windows Live" clId="Web-{C91DD618-3960-48D2-B684-8B9C3B3BB299}" dt="2022-12-17T16:08:18.597" v="281"/>
          <ac:spMkLst>
            <pc:docMk/>
            <pc:sldMk cId="724783164" sldId="258"/>
            <ac:spMk id="19" creationId="{282E2A95-1A08-4118-83C6-B1CA5648E075}"/>
          </ac:spMkLst>
        </pc:spChg>
        <pc:spChg chg="add">
          <ac:chgData name="mariam mariam" userId="6f51cb764f70d1fd" providerId="Windows Live" clId="Web-{C91DD618-3960-48D2-B684-8B9C3B3BB299}" dt="2022-12-17T16:08:18.597" v="281"/>
          <ac:spMkLst>
            <pc:docMk/>
            <pc:sldMk cId="724783164" sldId="258"/>
            <ac:spMk id="20" creationId="{2FFEFC7E-85EE-4AC9-A351-FBEB13A1D622}"/>
          </ac:spMkLst>
        </pc:spChg>
        <pc:spChg chg="add">
          <ac:chgData name="mariam mariam" userId="6f51cb764f70d1fd" providerId="Windows Live" clId="Web-{C91DD618-3960-48D2-B684-8B9C3B3BB299}" dt="2022-12-17T16:08:18.597" v="281"/>
          <ac:spMkLst>
            <pc:docMk/>
            <pc:sldMk cId="724783164" sldId="258"/>
            <ac:spMk id="21" creationId="{CB2511BB-FC4C-45F3-94EB-661D6806C942}"/>
          </ac:spMkLst>
        </pc:spChg>
        <pc:spChg chg="add">
          <ac:chgData name="mariam mariam" userId="6f51cb764f70d1fd" providerId="Windows Live" clId="Web-{C91DD618-3960-48D2-B684-8B9C3B3BB299}" dt="2022-12-17T16:08:18.597" v="281"/>
          <ac:spMkLst>
            <pc:docMk/>
            <pc:sldMk cId="724783164" sldId="258"/>
            <ac:spMk id="22" creationId="{248C7E1A-ABD0-D4C8-5ECE-BF0B02E0A31E}"/>
          </ac:spMkLst>
        </pc:spChg>
        <pc:spChg chg="add">
          <ac:chgData name="mariam mariam" userId="6f51cb764f70d1fd" providerId="Windows Live" clId="Web-{C91DD618-3960-48D2-B684-8B9C3B3BB299}" dt="2022-12-17T16:08:18.597" v="281"/>
          <ac:spMkLst>
            <pc:docMk/>
            <pc:sldMk cId="724783164" sldId="258"/>
            <ac:spMk id="23" creationId="{68DC0EC7-60EA-4BD3-BC04-D547DE1B2891}"/>
          </ac:spMkLst>
        </pc:spChg>
        <pc:picChg chg="add del mod ord">
          <ac:chgData name="mariam mariam" userId="6f51cb764f70d1fd" providerId="Windows Live" clId="Web-{C91DD618-3960-48D2-B684-8B9C3B3BB299}" dt="2022-12-17T16:08:33.098" v="282"/>
          <ac:picMkLst>
            <pc:docMk/>
            <pc:sldMk cId="724783164" sldId="258"/>
            <ac:picMk id="4" creationId="{A5F5C772-0CEE-08AB-D7C0-3D2AD2447141}"/>
          </ac:picMkLst>
        </pc:picChg>
      </pc:sldChg>
      <pc:sldChg chg="addSp delSp modSp new mod modTransition setBg setClrOvrMap">
        <pc:chgData name="mariam mariam" userId="6f51cb764f70d1fd" providerId="Windows Live" clId="Web-{C91DD618-3960-48D2-B684-8B9C3B3BB299}" dt="2022-12-17T16:19:35.950" v="388"/>
        <pc:sldMkLst>
          <pc:docMk/>
          <pc:sldMk cId="2018209751" sldId="258"/>
        </pc:sldMkLst>
        <pc:spChg chg="mod ord">
          <ac:chgData name="mariam mariam" userId="6f51cb764f70d1fd" providerId="Windows Live" clId="Web-{C91DD618-3960-48D2-B684-8B9C3B3BB299}" dt="2022-12-17T16:13:53.602" v="340" actId="14100"/>
          <ac:spMkLst>
            <pc:docMk/>
            <pc:sldMk cId="2018209751" sldId="258"/>
            <ac:spMk id="2" creationId="{573485D2-4942-5B98-6639-B6F8744A7EEC}"/>
          </ac:spMkLst>
        </pc:spChg>
        <pc:spChg chg="del">
          <ac:chgData name="mariam mariam" userId="6f51cb764f70d1fd" providerId="Windows Live" clId="Web-{C91DD618-3960-48D2-B684-8B9C3B3BB299}" dt="2022-12-17T16:09:44.024" v="310"/>
          <ac:spMkLst>
            <pc:docMk/>
            <pc:sldMk cId="2018209751" sldId="258"/>
            <ac:spMk id="3" creationId="{355CBFD0-EAAE-D808-37F4-B4EAF800BA2C}"/>
          </ac:spMkLst>
        </pc:spChg>
        <pc:spChg chg="add del">
          <ac:chgData name="mariam mariam" userId="6f51cb764f70d1fd" providerId="Windows Live" clId="Web-{C91DD618-3960-48D2-B684-8B9C3B3BB299}" dt="2022-12-17T16:10:33.355" v="313"/>
          <ac:spMkLst>
            <pc:docMk/>
            <pc:sldMk cId="2018209751" sldId="258"/>
            <ac:spMk id="8" creationId="{98185B30-6BB1-2F47-CF94-4A6B8E587052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9" creationId="{904DB13E-F722-4ED6-BB00-556651E95281}"/>
          </ac:spMkLst>
        </pc:spChg>
        <pc:spChg chg="add del">
          <ac:chgData name="mariam mariam" userId="6f51cb764f70d1fd" providerId="Windows Live" clId="Web-{C91DD618-3960-48D2-B684-8B9C3B3BB299}" dt="2022-12-17T16:10:33.355" v="313"/>
          <ac:spMkLst>
            <pc:docMk/>
            <pc:sldMk cId="2018209751" sldId="258"/>
            <ac:spMk id="11" creationId="{E192707B-B929-41A7-9B41-E959A1C689E4}"/>
          </ac:spMkLst>
        </pc:spChg>
        <pc:spChg chg="add del">
          <ac:chgData name="mariam mariam" userId="6f51cb764f70d1fd" providerId="Windows Live" clId="Web-{C91DD618-3960-48D2-B684-8B9C3B3BB299}" dt="2022-12-17T16:10:33.355" v="313"/>
          <ac:spMkLst>
            <pc:docMk/>
            <pc:sldMk cId="2018209751" sldId="258"/>
            <ac:spMk id="13" creationId="{8FB4235C-4505-46C7-AD8F-8769A1972FC1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15" creationId="{89E8BEDB-0BBC-4F21-9CFB-8530D664C343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16" creationId="{1419E3D9-C5FB-41A9-B6D2-DFB210BB6211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21" creationId="{367909BF-1DF7-4ACE-8F58-6CF719BB27E5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22" creationId="{420551B3-B4DA-48EE-988C-4FAEAEB5CE98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24" creationId="{2644B391-9BFE-445C-A9EC-F544BB85FBC7}"/>
          </ac:spMkLst>
        </pc:spChg>
        <pc:spChg chg="add del">
          <ac:chgData name="mariam mariam" userId="6f51cb764f70d1fd" providerId="Windows Live" clId="Web-{C91DD618-3960-48D2-B684-8B9C3B3BB299}" dt="2022-12-17T16:10:55.481" v="315"/>
          <ac:spMkLst>
            <pc:docMk/>
            <pc:sldMk cId="2018209751" sldId="258"/>
            <ac:spMk id="26" creationId="{80F26E69-87D9-4655-AE7B-280A87AA3CAD}"/>
          </ac:spMkLst>
        </pc:spChg>
        <pc:spChg chg="add del">
          <ac:chgData name="mariam mariam" userId="6f51cb764f70d1fd" providerId="Windows Live" clId="Web-{C91DD618-3960-48D2-B684-8B9C3B3BB299}" dt="2022-12-17T16:11:06.091" v="317"/>
          <ac:spMkLst>
            <pc:docMk/>
            <pc:sldMk cId="2018209751" sldId="258"/>
            <ac:spMk id="28" creationId="{282E2A95-1A08-4118-83C6-B1CA5648E075}"/>
          </ac:spMkLst>
        </pc:spChg>
        <pc:spChg chg="add del">
          <ac:chgData name="mariam mariam" userId="6f51cb764f70d1fd" providerId="Windows Live" clId="Web-{C91DD618-3960-48D2-B684-8B9C3B3BB299}" dt="2022-12-17T16:11:06.091" v="317"/>
          <ac:spMkLst>
            <pc:docMk/>
            <pc:sldMk cId="2018209751" sldId="258"/>
            <ac:spMk id="29" creationId="{2FFEFC7E-85EE-4AC9-A351-FBEB13A1D622}"/>
          </ac:spMkLst>
        </pc:spChg>
        <pc:spChg chg="add del">
          <ac:chgData name="mariam mariam" userId="6f51cb764f70d1fd" providerId="Windows Live" clId="Web-{C91DD618-3960-48D2-B684-8B9C3B3BB299}" dt="2022-12-17T16:11:06.091" v="317"/>
          <ac:spMkLst>
            <pc:docMk/>
            <pc:sldMk cId="2018209751" sldId="258"/>
            <ac:spMk id="30" creationId="{CB2511BB-FC4C-45F3-94EB-661D6806C942}"/>
          </ac:spMkLst>
        </pc:spChg>
        <pc:spChg chg="add del">
          <ac:chgData name="mariam mariam" userId="6f51cb764f70d1fd" providerId="Windows Live" clId="Web-{C91DD618-3960-48D2-B684-8B9C3B3BB299}" dt="2022-12-17T16:11:06.091" v="317"/>
          <ac:spMkLst>
            <pc:docMk/>
            <pc:sldMk cId="2018209751" sldId="258"/>
            <ac:spMk id="31" creationId="{01D33666-774C-6CF5-AA1E-6B9D4AB244C9}"/>
          </ac:spMkLst>
        </pc:spChg>
        <pc:spChg chg="add del">
          <ac:chgData name="mariam mariam" userId="6f51cb764f70d1fd" providerId="Windows Live" clId="Web-{C91DD618-3960-48D2-B684-8B9C3B3BB299}" dt="2022-12-17T16:11:06.091" v="317"/>
          <ac:spMkLst>
            <pc:docMk/>
            <pc:sldMk cId="2018209751" sldId="258"/>
            <ac:spMk id="32" creationId="{68DC0EC7-60EA-4BD3-BC04-D547DE1B2891}"/>
          </ac:spMkLst>
        </pc:spChg>
        <pc:spChg chg="add">
          <ac:chgData name="mariam mariam" userId="6f51cb764f70d1fd" providerId="Windows Live" clId="Web-{C91DD618-3960-48D2-B684-8B9C3B3BB299}" dt="2022-12-17T16:11:06.107" v="318"/>
          <ac:spMkLst>
            <pc:docMk/>
            <pc:sldMk cId="2018209751" sldId="258"/>
            <ac:spMk id="34" creationId="{904DB13E-F722-4ED6-BB00-556651E95281}"/>
          </ac:spMkLst>
        </pc:spChg>
        <pc:spChg chg="add">
          <ac:chgData name="mariam mariam" userId="6f51cb764f70d1fd" providerId="Windows Live" clId="Web-{C91DD618-3960-48D2-B684-8B9C3B3BB299}" dt="2022-12-17T16:11:06.107" v="318"/>
          <ac:spMkLst>
            <pc:docMk/>
            <pc:sldMk cId="2018209751" sldId="258"/>
            <ac:spMk id="35" creationId="{1419E3D9-C5FB-41A9-B6D2-DFB210BB6211}"/>
          </ac:spMkLst>
        </pc:spChg>
        <pc:spChg chg="add">
          <ac:chgData name="mariam mariam" userId="6f51cb764f70d1fd" providerId="Windows Live" clId="Web-{C91DD618-3960-48D2-B684-8B9C3B3BB299}" dt="2022-12-17T16:11:06.107" v="318"/>
          <ac:spMkLst>
            <pc:docMk/>
            <pc:sldMk cId="2018209751" sldId="258"/>
            <ac:spMk id="36" creationId="{367909BF-1DF7-4ACE-8F58-6CF719BB27E5}"/>
          </ac:spMkLst>
        </pc:spChg>
        <pc:spChg chg="add">
          <ac:chgData name="mariam mariam" userId="6f51cb764f70d1fd" providerId="Windows Live" clId="Web-{C91DD618-3960-48D2-B684-8B9C3B3BB299}" dt="2022-12-17T16:11:06.107" v="318"/>
          <ac:spMkLst>
            <pc:docMk/>
            <pc:sldMk cId="2018209751" sldId="258"/>
            <ac:spMk id="37" creationId="{89E8BEDB-0BBC-4F21-9CFB-8530D664C343}"/>
          </ac:spMkLst>
        </pc:spChg>
        <pc:spChg chg="add">
          <ac:chgData name="mariam mariam" userId="6f51cb764f70d1fd" providerId="Windows Live" clId="Web-{C91DD618-3960-48D2-B684-8B9C3B3BB299}" dt="2022-12-17T16:11:06.107" v="318"/>
          <ac:spMkLst>
            <pc:docMk/>
            <pc:sldMk cId="2018209751" sldId="258"/>
            <ac:spMk id="39" creationId="{420551B3-B4DA-48EE-988C-4FAEAEB5CE98}"/>
          </ac:spMkLst>
        </pc:spChg>
        <pc:spChg chg="add">
          <ac:chgData name="mariam mariam" userId="6f51cb764f70d1fd" providerId="Windows Live" clId="Web-{C91DD618-3960-48D2-B684-8B9C3B3BB299}" dt="2022-12-17T16:11:06.107" v="318"/>
          <ac:spMkLst>
            <pc:docMk/>
            <pc:sldMk cId="2018209751" sldId="258"/>
            <ac:spMk id="40" creationId="{0B121716-8B64-478F-ABDB-17030AD1B711}"/>
          </ac:spMkLst>
        </pc:spChg>
        <pc:grpChg chg="add del">
          <ac:chgData name="mariam mariam" userId="6f51cb764f70d1fd" providerId="Windows Live" clId="Web-{C91DD618-3960-48D2-B684-8B9C3B3BB299}" dt="2022-12-17T16:10:55.481" v="315"/>
          <ac:grpSpMkLst>
            <pc:docMk/>
            <pc:sldMk cId="2018209751" sldId="258"/>
            <ac:grpSpMk id="17" creationId="{E26428D7-C6F3-473D-A360-A3F5C3E8728C}"/>
          </ac:grpSpMkLst>
        </pc:grpChg>
        <pc:grpChg chg="add">
          <ac:chgData name="mariam mariam" userId="6f51cb764f70d1fd" providerId="Windows Live" clId="Web-{C91DD618-3960-48D2-B684-8B9C3B3BB299}" dt="2022-12-17T16:11:06.107" v="318"/>
          <ac:grpSpMkLst>
            <pc:docMk/>
            <pc:sldMk cId="2018209751" sldId="258"/>
            <ac:grpSpMk id="38" creationId="{E26428D7-C6F3-473D-A360-A3F5C3E8728C}"/>
          </ac:grpSpMkLst>
        </pc:grpChg>
        <pc:graphicFrameChg chg="add del mod modGraphic">
          <ac:chgData name="mariam mariam" userId="6f51cb764f70d1fd" providerId="Windows Live" clId="Web-{C91DD618-3960-48D2-B684-8B9C3B3BB299}" dt="2022-12-17T16:13:16.099" v="320"/>
          <ac:graphicFrameMkLst>
            <pc:docMk/>
            <pc:sldMk cId="2018209751" sldId="258"/>
            <ac:graphicFrameMk id="5" creationId="{D36FFFEE-8946-257D-968C-910DFF4E2CE1}"/>
          </ac:graphicFrameMkLst>
        </pc:graphicFrameChg>
        <pc:graphicFrameChg chg="add mod modGraphic">
          <ac:chgData name="mariam mariam" userId="6f51cb764f70d1fd" providerId="Windows Live" clId="Web-{C91DD618-3960-48D2-B684-8B9C3B3BB299}" dt="2022-12-17T16:18:24.290" v="386" actId="20577"/>
          <ac:graphicFrameMkLst>
            <pc:docMk/>
            <pc:sldMk cId="2018209751" sldId="258"/>
            <ac:graphicFrameMk id="27" creationId="{94EDCEC4-8EAE-B35E-EB6B-4E86AC5B8AD5}"/>
          </ac:graphicFrameMkLst>
        </pc:graphicFrameChg>
        <pc:graphicFrameChg chg="add del mod modGraphic">
          <ac:chgData name="mariam mariam" userId="6f51cb764f70d1fd" providerId="Windows Live" clId="Web-{C91DD618-3960-48D2-B684-8B9C3B3BB299}" dt="2022-12-17T16:18:32.963" v="387"/>
          <ac:graphicFrameMkLst>
            <pc:docMk/>
            <pc:sldMk cId="2018209751" sldId="258"/>
            <ac:graphicFrameMk id="156" creationId="{CBE529CD-CE8C-636A-8978-A5451CBC9324}"/>
          </ac:graphicFrameMkLst>
        </pc:graphicFrameChg>
        <pc:picChg chg="add mod ord">
          <ac:chgData name="mariam mariam" userId="6f51cb764f70d1fd" providerId="Windows Live" clId="Web-{C91DD618-3960-48D2-B684-8B9C3B3BB299}" dt="2022-12-17T16:11:06.107" v="318"/>
          <ac:picMkLst>
            <pc:docMk/>
            <pc:sldMk cId="2018209751" sldId="258"/>
            <ac:picMk id="4" creationId="{37AAF1E1-68F8-9ECE-7F17-DA7B6A6AAADC}"/>
          </ac:picMkLst>
        </pc:picChg>
      </pc:sldChg>
      <pc:sldChg chg="addSp delSp modSp new mod setBg setClrOvrMap">
        <pc:chgData name="mariam mariam" userId="6f51cb764f70d1fd" providerId="Windows Live" clId="Web-{C91DD618-3960-48D2-B684-8B9C3B3BB299}" dt="2022-12-17T16:28:38.734" v="531" actId="20577"/>
        <pc:sldMkLst>
          <pc:docMk/>
          <pc:sldMk cId="274431146" sldId="259"/>
        </pc:sldMkLst>
        <pc:spChg chg="mod ord">
          <ac:chgData name="mariam mariam" userId="6f51cb764f70d1fd" providerId="Windows Live" clId="Web-{C91DD618-3960-48D2-B684-8B9C3B3BB299}" dt="2022-12-17T16:23:41.403" v="416" actId="20577"/>
          <ac:spMkLst>
            <pc:docMk/>
            <pc:sldMk cId="274431146" sldId="259"/>
            <ac:spMk id="2" creationId="{38A08774-78CB-DB8F-0178-5C7BE72C6B8E}"/>
          </ac:spMkLst>
        </pc:spChg>
        <pc:spChg chg="del">
          <ac:chgData name="mariam mariam" userId="6f51cb764f70d1fd" providerId="Windows Live" clId="Web-{C91DD618-3960-48D2-B684-8B9C3B3BB299}" dt="2022-12-17T16:22:24.898" v="407"/>
          <ac:spMkLst>
            <pc:docMk/>
            <pc:sldMk cId="274431146" sldId="259"/>
            <ac:spMk id="3" creationId="{6FC1651A-F41A-2E09-26BB-4BB27DE0B046}"/>
          </ac:spMkLst>
        </pc:spChg>
        <pc:spChg chg="add del">
          <ac:chgData name="mariam mariam" userId="6f51cb764f70d1fd" providerId="Windows Live" clId="Web-{C91DD618-3960-48D2-B684-8B9C3B3BB299}" dt="2022-12-17T16:22:59.900" v="409"/>
          <ac:spMkLst>
            <pc:docMk/>
            <pc:sldMk cId="274431146" sldId="259"/>
            <ac:spMk id="14" creationId="{6E1378BB-148B-FA6B-821F-7C088EF12A47}"/>
          </ac:spMkLst>
        </pc:spChg>
        <pc:spChg chg="add del">
          <ac:chgData name="mariam mariam" userId="6f51cb764f70d1fd" providerId="Windows Live" clId="Web-{C91DD618-3960-48D2-B684-8B9C3B3BB299}" dt="2022-12-17T16:22:59.900" v="409"/>
          <ac:spMkLst>
            <pc:docMk/>
            <pc:sldMk cId="274431146" sldId="259"/>
            <ac:spMk id="17" creationId="{282E2A95-1A08-4118-83C6-B1CA5648E075}"/>
          </ac:spMkLst>
        </pc:spChg>
        <pc:spChg chg="add del">
          <ac:chgData name="mariam mariam" userId="6f51cb764f70d1fd" providerId="Windows Live" clId="Web-{C91DD618-3960-48D2-B684-8B9C3B3BB299}" dt="2022-12-17T16:22:59.900" v="409"/>
          <ac:spMkLst>
            <pc:docMk/>
            <pc:sldMk cId="274431146" sldId="259"/>
            <ac:spMk id="19" creationId="{2FFEFC7E-85EE-4AC9-A351-FBEB13A1D622}"/>
          </ac:spMkLst>
        </pc:spChg>
        <pc:spChg chg="add del">
          <ac:chgData name="mariam mariam" userId="6f51cb764f70d1fd" providerId="Windows Live" clId="Web-{C91DD618-3960-48D2-B684-8B9C3B3BB299}" dt="2022-12-17T16:22:59.900" v="409"/>
          <ac:spMkLst>
            <pc:docMk/>
            <pc:sldMk cId="274431146" sldId="259"/>
            <ac:spMk id="21" creationId="{CB2511BB-FC4C-45F3-94EB-661D6806C942}"/>
          </ac:spMkLst>
        </pc:spChg>
        <pc:spChg chg="add del">
          <ac:chgData name="mariam mariam" userId="6f51cb764f70d1fd" providerId="Windows Live" clId="Web-{C91DD618-3960-48D2-B684-8B9C3B3BB299}" dt="2022-12-17T16:22:59.900" v="409"/>
          <ac:spMkLst>
            <pc:docMk/>
            <pc:sldMk cId="274431146" sldId="259"/>
            <ac:spMk id="23" creationId="{68DC0EC7-60EA-4BD3-BC04-D547DE1B2891}"/>
          </ac:spMkLst>
        </pc:spChg>
        <pc:spChg chg="add del">
          <ac:chgData name="mariam mariam" userId="6f51cb764f70d1fd" providerId="Windows Live" clId="Web-{C91DD618-3960-48D2-B684-8B9C3B3BB299}" dt="2022-12-17T16:23:12.620" v="411"/>
          <ac:spMkLst>
            <pc:docMk/>
            <pc:sldMk cId="274431146" sldId="259"/>
            <ac:spMk id="25" creationId="{78632963-757B-40C2-BB84-FC6107A54DAD}"/>
          </ac:spMkLst>
        </pc:spChg>
        <pc:spChg chg="add del">
          <ac:chgData name="mariam mariam" userId="6f51cb764f70d1fd" providerId="Windows Live" clId="Web-{C91DD618-3960-48D2-B684-8B9C3B3BB299}" dt="2022-12-17T16:23:12.620" v="411"/>
          <ac:spMkLst>
            <pc:docMk/>
            <pc:sldMk cId="274431146" sldId="259"/>
            <ac:spMk id="26" creationId="{EE0D13DB-D099-4541-888D-DE0186F1C8F0}"/>
          </ac:spMkLst>
        </pc:spChg>
        <pc:spChg chg="add del">
          <ac:chgData name="mariam mariam" userId="6f51cb764f70d1fd" providerId="Windows Live" clId="Web-{C91DD618-3960-48D2-B684-8B9C3B3BB299}" dt="2022-12-17T16:23:12.620" v="411"/>
          <ac:spMkLst>
            <pc:docMk/>
            <pc:sldMk cId="274431146" sldId="259"/>
            <ac:spMk id="27" creationId="{2853AE55-7E35-44B0-89F1-3F52B262AF33}"/>
          </ac:spMkLst>
        </pc:spChg>
        <pc:spChg chg="add del">
          <ac:chgData name="mariam mariam" userId="6f51cb764f70d1fd" providerId="Windows Live" clId="Web-{C91DD618-3960-48D2-B684-8B9C3B3BB299}" dt="2022-12-17T16:23:12.620" v="411"/>
          <ac:spMkLst>
            <pc:docMk/>
            <pc:sldMk cId="274431146" sldId="259"/>
            <ac:spMk id="28" creationId="{DBC4BE4D-4B50-4F51-9F85-4B5D60B02D81}"/>
          </ac:spMkLst>
        </pc:spChg>
        <pc:spChg chg="add del">
          <ac:chgData name="mariam mariam" userId="6f51cb764f70d1fd" providerId="Windows Live" clId="Web-{C91DD618-3960-48D2-B684-8B9C3B3BB299}" dt="2022-12-17T16:23:12.620" v="411"/>
          <ac:spMkLst>
            <pc:docMk/>
            <pc:sldMk cId="274431146" sldId="259"/>
            <ac:spMk id="29" creationId="{9843BA97-4F2D-43C7-C026-30F2887D6735}"/>
          </ac:spMkLst>
        </pc:spChg>
        <pc:spChg chg="add del">
          <ac:chgData name="mariam mariam" userId="6f51cb764f70d1fd" providerId="Windows Live" clId="Web-{C91DD618-3960-48D2-B684-8B9C3B3BB299}" dt="2022-12-17T16:23:28.121" v="413"/>
          <ac:spMkLst>
            <pc:docMk/>
            <pc:sldMk cId="274431146" sldId="259"/>
            <ac:spMk id="31" creationId="{78632963-757B-40C2-BB84-FC6107A54DAD}"/>
          </ac:spMkLst>
        </pc:spChg>
        <pc:spChg chg="add del">
          <ac:chgData name="mariam mariam" userId="6f51cb764f70d1fd" providerId="Windows Live" clId="Web-{C91DD618-3960-48D2-B684-8B9C3B3BB299}" dt="2022-12-17T16:23:28.121" v="413"/>
          <ac:spMkLst>
            <pc:docMk/>
            <pc:sldMk cId="274431146" sldId="259"/>
            <ac:spMk id="32" creationId="{2853AE55-7E35-44B0-89F1-3F52B262AF33}"/>
          </ac:spMkLst>
        </pc:spChg>
        <pc:spChg chg="add del">
          <ac:chgData name="mariam mariam" userId="6f51cb764f70d1fd" providerId="Windows Live" clId="Web-{C91DD618-3960-48D2-B684-8B9C3B3BB299}" dt="2022-12-17T16:23:28.121" v="413"/>
          <ac:spMkLst>
            <pc:docMk/>
            <pc:sldMk cId="274431146" sldId="259"/>
            <ac:spMk id="33" creationId="{DBC4BE4D-4B50-4F51-9F85-4B5D60B02D81}"/>
          </ac:spMkLst>
        </pc:spChg>
        <pc:spChg chg="add del">
          <ac:chgData name="mariam mariam" userId="6f51cb764f70d1fd" providerId="Windows Live" clId="Web-{C91DD618-3960-48D2-B684-8B9C3B3BB299}" dt="2022-12-17T16:23:28.121" v="413"/>
          <ac:spMkLst>
            <pc:docMk/>
            <pc:sldMk cId="274431146" sldId="259"/>
            <ac:spMk id="34" creationId="{9E06301D-DA76-3F73-BBE4-D4CE8C169CB7}"/>
          </ac:spMkLst>
        </pc:spChg>
        <pc:spChg chg="add">
          <ac:chgData name="mariam mariam" userId="6f51cb764f70d1fd" providerId="Windows Live" clId="Web-{C91DD618-3960-48D2-B684-8B9C3B3BB299}" dt="2022-12-17T16:23:28.137" v="414"/>
          <ac:spMkLst>
            <pc:docMk/>
            <pc:sldMk cId="274431146" sldId="259"/>
            <ac:spMk id="36" creationId="{78632963-757B-40C2-BB84-FC6107A54DAD}"/>
          </ac:spMkLst>
        </pc:spChg>
        <pc:spChg chg="add">
          <ac:chgData name="mariam mariam" userId="6f51cb764f70d1fd" providerId="Windows Live" clId="Web-{C91DD618-3960-48D2-B684-8B9C3B3BB299}" dt="2022-12-17T16:23:28.137" v="414"/>
          <ac:spMkLst>
            <pc:docMk/>
            <pc:sldMk cId="274431146" sldId="259"/>
            <ac:spMk id="37" creationId="{2853AE55-7E35-44B0-89F1-3F52B262AF33}"/>
          </ac:spMkLst>
        </pc:spChg>
        <pc:spChg chg="add">
          <ac:chgData name="mariam mariam" userId="6f51cb764f70d1fd" providerId="Windows Live" clId="Web-{C91DD618-3960-48D2-B684-8B9C3B3BB299}" dt="2022-12-17T16:23:28.137" v="414"/>
          <ac:spMkLst>
            <pc:docMk/>
            <pc:sldMk cId="274431146" sldId="259"/>
            <ac:spMk id="38" creationId="{DBC4BE4D-4B50-4F51-9F85-4B5D60B02D81}"/>
          </ac:spMkLst>
        </pc:spChg>
        <pc:spChg chg="add mod">
          <ac:chgData name="mariam mariam" userId="6f51cb764f70d1fd" providerId="Windows Live" clId="Web-{C91DD618-3960-48D2-B684-8B9C3B3BB299}" dt="2022-12-17T16:28:38.734" v="531" actId="20577"/>
          <ac:spMkLst>
            <pc:docMk/>
            <pc:sldMk cId="274431146" sldId="259"/>
            <ac:spMk id="39" creationId="{D1FA9440-8DE6-9EEF-977F-2E493EE1D0CE}"/>
          </ac:spMkLst>
        </pc:spChg>
        <pc:graphicFrameChg chg="add del">
          <ac:chgData name="mariam mariam" userId="6f51cb764f70d1fd" providerId="Windows Live" clId="Web-{C91DD618-3960-48D2-B684-8B9C3B3BB299}" dt="2022-12-17T16:21:41.114" v="406"/>
          <ac:graphicFrameMkLst>
            <pc:docMk/>
            <pc:sldMk cId="274431146" sldId="259"/>
            <ac:graphicFrameMk id="4" creationId="{91EEB43F-37B4-CCC9-8441-856ACFC5F220}"/>
          </ac:graphicFrameMkLst>
        </pc:graphicFrameChg>
        <pc:picChg chg="add mod ord">
          <ac:chgData name="mariam mariam" userId="6f51cb764f70d1fd" providerId="Windows Live" clId="Web-{C91DD618-3960-48D2-B684-8B9C3B3BB299}" dt="2022-12-17T16:23:28.137" v="414"/>
          <ac:picMkLst>
            <pc:docMk/>
            <pc:sldMk cId="274431146" sldId="259"/>
            <ac:picMk id="10" creationId="{8E8C1258-65B5-B6C9-636C-D2E14AE2E0F3}"/>
          </ac:picMkLst>
        </pc:picChg>
      </pc:sldChg>
      <pc:sldChg chg="addSp delSp modSp new mod setBg setClrOvrMap">
        <pc:chgData name="mariam mariam" userId="6f51cb764f70d1fd" providerId="Windows Live" clId="Web-{C91DD618-3960-48D2-B684-8B9C3B3BB299}" dt="2022-12-17T16:38:31.410" v="663" actId="20577"/>
        <pc:sldMkLst>
          <pc:docMk/>
          <pc:sldMk cId="1363105935" sldId="260"/>
        </pc:sldMkLst>
        <pc:spChg chg="mod ord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" creationId="{1C3A43B4-CF92-ADFF-E305-C7C6FFF86A2C}"/>
          </ac:spMkLst>
        </pc:spChg>
        <pc:spChg chg="del">
          <ac:chgData name="mariam mariam" userId="6f51cb764f70d1fd" providerId="Windows Live" clId="Web-{C91DD618-3960-48D2-B684-8B9C3B3BB299}" dt="2022-12-17T16:31:34.182" v="567"/>
          <ac:spMkLst>
            <pc:docMk/>
            <pc:sldMk cId="1363105935" sldId="260"/>
            <ac:spMk id="3" creationId="{E192A257-41FE-01F1-2410-3A61915A4758}"/>
          </ac:spMkLst>
        </pc:spChg>
        <pc:spChg chg="add del">
          <ac:chgData name="mariam mariam" userId="6f51cb764f70d1fd" providerId="Windows Live" clId="Web-{C91DD618-3960-48D2-B684-8B9C3B3BB299}" dt="2022-12-17T16:32:24.279" v="574"/>
          <ac:spMkLst>
            <pc:docMk/>
            <pc:sldMk cId="1363105935" sldId="260"/>
            <ac:spMk id="8" creationId="{FE7B9057-C14F-5EE5-F9B9-463997E75C06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9" creationId="{904DB13E-F722-4ED6-BB00-556651E95281}"/>
          </ac:spMkLst>
        </pc:spChg>
        <pc:spChg chg="add del">
          <ac:chgData name="mariam mariam" userId="6f51cb764f70d1fd" providerId="Windows Live" clId="Web-{C91DD618-3960-48D2-B684-8B9C3B3BB299}" dt="2022-12-17T16:32:24.279" v="574"/>
          <ac:spMkLst>
            <pc:docMk/>
            <pc:sldMk cId="1363105935" sldId="260"/>
            <ac:spMk id="11" creationId="{282E2A95-1A08-4118-83C6-B1CA5648E075}"/>
          </ac:spMkLst>
        </pc:spChg>
        <pc:spChg chg="add del">
          <ac:chgData name="mariam mariam" userId="6f51cb764f70d1fd" providerId="Windows Live" clId="Web-{C91DD618-3960-48D2-B684-8B9C3B3BB299}" dt="2022-12-17T16:32:24.279" v="574"/>
          <ac:spMkLst>
            <pc:docMk/>
            <pc:sldMk cId="1363105935" sldId="260"/>
            <ac:spMk id="13" creationId="{2FFEFC7E-85EE-4AC9-A351-FBEB13A1D622}"/>
          </ac:spMkLst>
        </pc:spChg>
        <pc:spChg chg="add del">
          <ac:chgData name="mariam mariam" userId="6f51cb764f70d1fd" providerId="Windows Live" clId="Web-{C91DD618-3960-48D2-B684-8B9C3B3BB299}" dt="2022-12-17T16:32:24.279" v="574"/>
          <ac:spMkLst>
            <pc:docMk/>
            <pc:sldMk cId="1363105935" sldId="260"/>
            <ac:spMk id="15" creationId="{CB2511BB-FC4C-45F3-94EB-661D6806C942}"/>
          </ac:spMkLst>
        </pc:spChg>
        <pc:spChg chg="add del">
          <ac:chgData name="mariam mariam" userId="6f51cb764f70d1fd" providerId="Windows Live" clId="Web-{C91DD618-3960-48D2-B684-8B9C3B3BB299}" dt="2022-12-17T16:32:24.279" v="574"/>
          <ac:spMkLst>
            <pc:docMk/>
            <pc:sldMk cId="1363105935" sldId="260"/>
            <ac:spMk id="17" creationId="{68DC0EC7-60EA-4BD3-BC04-D547DE1B2891}"/>
          </ac:spMkLst>
        </pc:spChg>
        <pc:spChg chg="add del">
          <ac:chgData name="mariam mariam" userId="6f51cb764f70d1fd" providerId="Windows Live" clId="Web-{C91DD618-3960-48D2-B684-8B9C3B3BB299}" dt="2022-12-17T16:32:36.139" v="576"/>
          <ac:spMkLst>
            <pc:docMk/>
            <pc:sldMk cId="1363105935" sldId="260"/>
            <ac:spMk id="19" creationId="{282E2A95-1A08-4118-83C6-B1CA5648E075}"/>
          </ac:spMkLst>
        </pc:spChg>
        <pc:spChg chg="add del">
          <ac:chgData name="mariam mariam" userId="6f51cb764f70d1fd" providerId="Windows Live" clId="Web-{C91DD618-3960-48D2-B684-8B9C3B3BB299}" dt="2022-12-17T16:32:36.139" v="576"/>
          <ac:spMkLst>
            <pc:docMk/>
            <pc:sldMk cId="1363105935" sldId="260"/>
            <ac:spMk id="20" creationId="{68DC0EC7-60EA-4BD3-BC04-D547DE1B2891}"/>
          </ac:spMkLst>
        </pc:spChg>
        <pc:spChg chg="add del">
          <ac:chgData name="mariam mariam" userId="6f51cb764f70d1fd" providerId="Windows Live" clId="Web-{C91DD618-3960-48D2-B684-8B9C3B3BB299}" dt="2022-12-17T16:32:36.139" v="576"/>
          <ac:spMkLst>
            <pc:docMk/>
            <pc:sldMk cId="1363105935" sldId="260"/>
            <ac:spMk id="21" creationId="{2FFEFC7E-85EE-4AC9-A351-FBEB13A1D622}"/>
          </ac:spMkLst>
        </pc:spChg>
        <pc:spChg chg="add del">
          <ac:chgData name="mariam mariam" userId="6f51cb764f70d1fd" providerId="Windows Live" clId="Web-{C91DD618-3960-48D2-B684-8B9C3B3BB299}" dt="2022-12-17T16:32:36.139" v="576"/>
          <ac:spMkLst>
            <pc:docMk/>
            <pc:sldMk cId="1363105935" sldId="260"/>
            <ac:spMk id="22" creationId="{CB2511BB-FC4C-45F3-94EB-661D6806C942}"/>
          </ac:spMkLst>
        </pc:spChg>
        <pc:spChg chg="add del">
          <ac:chgData name="mariam mariam" userId="6f51cb764f70d1fd" providerId="Windows Live" clId="Web-{C91DD618-3960-48D2-B684-8B9C3B3BB299}" dt="2022-12-17T16:32:36.139" v="576"/>
          <ac:spMkLst>
            <pc:docMk/>
            <pc:sldMk cId="1363105935" sldId="260"/>
            <ac:spMk id="23" creationId="{B9F01FFF-FEE6-3335-871E-810BAC3B8B44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4" creationId="{0EE3ACC5-126D-4BA4-8B45-7F0B5B839C51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5" creationId="{1E8D93C5-28EB-42D0-86CE-D804955653CC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6" creationId="{AB2868F7-FE10-4289-A5BD-90763C7A2F5A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7" creationId="{AB1B1E7D-F76D-4744-AF85-239E6998A4C5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8" creationId="{BD94142C-10EE-487C-A327-404FDF358F22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29" creationId="{3BB65211-00DB-45B6-A223-033B2D19CBE8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30" creationId="{5F7FAC2D-7A74-4939-A917-A1A5AF935685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32" creationId="{BA53A868-C420-4BAE-9244-EC162AF05CFC}"/>
          </ac:spMkLst>
        </pc:spChg>
        <pc:spChg chg="add del">
          <ac:chgData name="mariam mariam" userId="6f51cb764f70d1fd" providerId="Windows Live" clId="Web-{C91DD618-3960-48D2-B684-8B9C3B3BB299}" dt="2022-12-17T16:32:47.389" v="578"/>
          <ac:spMkLst>
            <pc:docMk/>
            <pc:sldMk cId="1363105935" sldId="260"/>
            <ac:spMk id="37" creationId="{EA4E4267-CAF0-4C38-8DC6-CD3B1A9F046E}"/>
          </ac:spMkLst>
        </pc:spChg>
        <pc:grpChg chg="add del">
          <ac:chgData name="mariam mariam" userId="6f51cb764f70d1fd" providerId="Windows Live" clId="Web-{C91DD618-3960-48D2-B684-8B9C3B3BB299}" dt="2022-12-17T16:32:47.389" v="578"/>
          <ac:grpSpMkLst>
            <pc:docMk/>
            <pc:sldMk cId="1363105935" sldId="260"/>
            <ac:grpSpMk id="31" creationId="{E26428D7-C6F3-473D-A360-A3F5C3E8728C}"/>
          </ac:grpSpMkLst>
        </pc:grpChg>
        <pc:graphicFrameChg chg="add del mod modGraphic">
          <ac:chgData name="mariam mariam" userId="6f51cb764f70d1fd" providerId="Windows Live" clId="Web-{C91DD618-3960-48D2-B684-8B9C3B3BB299}" dt="2022-12-17T16:33:59.175" v="590"/>
          <ac:graphicFrameMkLst>
            <pc:docMk/>
            <pc:sldMk cId="1363105935" sldId="260"/>
            <ac:graphicFrameMk id="5" creationId="{E3B4B5D5-E840-3912-DE20-A0600CDEDB08}"/>
          </ac:graphicFrameMkLst>
        </pc:graphicFrameChg>
        <pc:graphicFrameChg chg="add del mod modGraphic">
          <ac:chgData name="mariam mariam" userId="6f51cb764f70d1fd" providerId="Windows Live" clId="Web-{C91DD618-3960-48D2-B684-8B9C3B3BB299}" dt="2022-12-17T16:35:42.306" v="602"/>
          <ac:graphicFrameMkLst>
            <pc:docMk/>
            <pc:sldMk cId="1363105935" sldId="260"/>
            <ac:graphicFrameMk id="132" creationId="{7B26EB67-8575-E78C-E80D-FF3C87A943AA}"/>
          </ac:graphicFrameMkLst>
        </pc:graphicFrameChg>
        <pc:graphicFrameChg chg="add del mod modGraphic">
          <ac:chgData name="mariam mariam" userId="6f51cb764f70d1fd" providerId="Windows Live" clId="Web-{C91DD618-3960-48D2-B684-8B9C3B3BB299}" dt="2022-12-17T16:37:57.205" v="657"/>
          <ac:graphicFrameMkLst>
            <pc:docMk/>
            <pc:sldMk cId="1363105935" sldId="260"/>
            <ac:graphicFrameMk id="276" creationId="{414026CD-7E50-6498-6DB0-5A7E0EF7D93D}"/>
          </ac:graphicFrameMkLst>
        </pc:graphicFrameChg>
        <pc:graphicFrameChg chg="add mod modGraphic">
          <ac:chgData name="mariam mariam" userId="6f51cb764f70d1fd" providerId="Windows Live" clId="Web-{C91DD618-3960-48D2-B684-8B9C3B3BB299}" dt="2022-12-17T16:38:31.410" v="663" actId="20577"/>
          <ac:graphicFrameMkLst>
            <pc:docMk/>
            <pc:sldMk cId="1363105935" sldId="260"/>
            <ac:graphicFrameMk id="628" creationId="{41EB6518-51CD-E895-D7A5-9CF76BEA012F}"/>
          </ac:graphicFrameMkLst>
        </pc:graphicFrameChg>
        <pc:picChg chg="add mod ord">
          <ac:chgData name="mariam mariam" userId="6f51cb764f70d1fd" providerId="Windows Live" clId="Web-{C91DD618-3960-48D2-B684-8B9C3B3BB299}" dt="2022-12-17T16:33:03.484" v="582" actId="1076"/>
          <ac:picMkLst>
            <pc:docMk/>
            <pc:sldMk cId="1363105935" sldId="260"/>
            <ac:picMk id="4" creationId="{E9C4F426-BAC6-61AC-FE6A-C0E6A2A1BDED}"/>
          </ac:picMkLst>
        </pc:picChg>
        <pc:cxnChg chg="add del">
          <ac:chgData name="mariam mariam" userId="6f51cb764f70d1fd" providerId="Windows Live" clId="Web-{C91DD618-3960-48D2-B684-8B9C3B3BB299}" dt="2022-12-17T16:32:47.389" v="578"/>
          <ac:cxnSpMkLst>
            <pc:docMk/>
            <pc:sldMk cId="1363105935" sldId="260"/>
            <ac:cxnSpMk id="34" creationId="{C2686EF3-81CC-419F-96C3-002A75880309}"/>
          </ac:cxnSpMkLst>
        </pc:cxnChg>
        <pc:cxnChg chg="add del">
          <ac:chgData name="mariam mariam" userId="6f51cb764f70d1fd" providerId="Windows Live" clId="Web-{C91DD618-3960-48D2-B684-8B9C3B3BB299}" dt="2022-12-17T16:32:47.389" v="578"/>
          <ac:cxnSpMkLst>
            <pc:docMk/>
            <pc:sldMk cId="1363105935" sldId="260"/>
            <ac:cxnSpMk id="36" creationId="{F8D93CCA-A85E-4529-A6F0-8BB54D27BCD1}"/>
          </ac:cxnSpMkLst>
        </pc:cxnChg>
        <pc:cxnChg chg="add del">
          <ac:chgData name="mariam mariam" userId="6f51cb764f70d1fd" providerId="Windows Live" clId="Web-{C91DD618-3960-48D2-B684-8B9C3B3BB299}" dt="2022-12-17T16:32:47.389" v="578"/>
          <ac:cxnSpMkLst>
            <pc:docMk/>
            <pc:sldMk cId="1363105935" sldId="260"/>
            <ac:cxnSpMk id="38" creationId="{1ECFA516-C18C-41AE-AFF2-A0D0A59C9E90}"/>
          </ac:cxnSpMkLst>
        </pc:cxnChg>
      </pc:sldChg>
    </pc:docChg>
  </pc:docChgLst>
  <pc:docChgLst>
    <pc:chgData name="mariam mariam" userId="6f51cb764f70d1fd" providerId="Windows Live" clId="Web-{82B2D7D9-07B1-42E4-B49C-91D9989955AF}"/>
    <pc:docChg chg="addSld delSld modSld">
      <pc:chgData name="mariam mariam" userId="6f51cb764f70d1fd" providerId="Windows Live" clId="Web-{82B2D7D9-07B1-42E4-B49C-91D9989955AF}" dt="2022-12-17T17:33:46.692" v="263"/>
      <pc:docMkLst>
        <pc:docMk/>
      </pc:docMkLst>
      <pc:sldChg chg="addSp delSp modSp del mod setBg addAnim setClrOvrMap">
        <pc:chgData name="mariam mariam" userId="6f51cb764f70d1fd" providerId="Windows Live" clId="Web-{82B2D7D9-07B1-42E4-B49C-91D9989955AF}" dt="2022-12-17T17:12:04.714" v="20"/>
        <pc:sldMkLst>
          <pc:docMk/>
          <pc:sldMk cId="2329651331" sldId="261"/>
        </pc:sldMkLst>
        <pc:spChg chg="mod ord">
          <ac:chgData name="mariam mariam" userId="6f51cb764f70d1fd" providerId="Windows Live" clId="Web-{82B2D7D9-07B1-42E4-B49C-91D9989955AF}" dt="2022-12-17T17:11:59.776" v="19" actId="20577"/>
          <ac:spMkLst>
            <pc:docMk/>
            <pc:sldMk cId="2329651331" sldId="261"/>
            <ac:spMk id="2" creationId="{AB74887A-C652-98D2-3CD4-FC42FB67B419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10" creationId="{904DB13E-F722-4ED6-BB00-556651E95281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12" creationId="{1E8D93C5-28EB-42D0-86CE-D804955653CC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14" creationId="{AB1B1E7D-F76D-4744-AF85-239E6998A4C5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16" creationId="{3BB65211-00DB-45B6-A223-033B2D19CBE8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23" creationId="{1C3E817E-E139-426E-89E5-9DD346EC7514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25" creationId="{E2ADD2F6-F7FC-464F-8F18-5BDBD27A732F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27" creationId="{5A3A31F1-FA83-497F-98FF-9A5621DC5560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29" creationId="{343FF9E2-8F7E-4BCC-9A50-C41AD8A56DD9}"/>
          </ac:spMkLst>
        </pc:spChg>
        <pc:spChg chg="add del">
          <ac:chgData name="mariam mariam" userId="6f51cb764f70d1fd" providerId="Windows Live" clId="Web-{82B2D7D9-07B1-42E4-B49C-91D9989955AF}" dt="2022-12-17T17:10:35.617" v="8"/>
          <ac:spMkLst>
            <pc:docMk/>
            <pc:sldMk cId="2329651331" sldId="261"/>
            <ac:spMk id="31" creationId="{47751BC8-250F-493B-BDF9-D45BA5991D8A}"/>
          </ac:spMkLst>
        </pc:spChg>
        <pc:spChg chg="add del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39" creationId="{904DB13E-F722-4ED6-BB00-556651E95281}"/>
          </ac:spMkLst>
        </pc:spChg>
        <pc:spChg chg="add del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40" creationId="{1419E3D9-C5FB-41A9-B6D2-DFB210BB6211}"/>
          </ac:spMkLst>
        </pc:spChg>
        <pc:spChg chg="add del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41" creationId="{367909BF-1DF7-4ACE-8F58-6CF719BB27E5}"/>
          </ac:spMkLst>
        </pc:spChg>
        <pc:spChg chg="add del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42" creationId="{89E8BEDB-0BBC-4F21-9CFB-8530D664C343}"/>
          </ac:spMkLst>
        </pc:spChg>
        <pc:spChg chg="add del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44" creationId="{420551B3-B4DA-48EE-988C-4FAEAEB5CE98}"/>
          </ac:spMkLst>
        </pc:spChg>
        <pc:spChg chg="add del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45" creationId="{0B121716-8B64-478F-ABDB-17030AD1B711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50" creationId="{904DB13E-F722-4ED6-BB00-556651E95281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52" creationId="{1419E3D9-C5FB-41A9-B6D2-DFB210BB6211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54" creationId="{367909BF-1DF7-4ACE-8F58-6CF719BB27E5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56" creationId="{89E8BEDB-0BBC-4F21-9CFB-8530D664C343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63" creationId="{420551B3-B4DA-48EE-988C-4FAEAEB5CE98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65" creationId="{A8702010-68BC-443D-88D4-407773D9802A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67" creationId="{CFFB3FCD-ADAB-4198-B351-2D48D2A624AB}"/>
          </ac:spMkLst>
        </pc:spChg>
        <pc:spChg chg="add">
          <ac:chgData name="mariam mariam" userId="6f51cb764f70d1fd" providerId="Windows Live" clId="Web-{82B2D7D9-07B1-42E4-B49C-91D9989955AF}" dt="2022-12-17T17:11:29.588" v="13"/>
          <ac:spMkLst>
            <pc:docMk/>
            <pc:sldMk cId="2329651331" sldId="261"/>
            <ac:spMk id="69" creationId="{728BB691-7718-4B75-B2DC-DD370B7D05AD}"/>
          </ac:spMkLst>
        </pc:spChg>
        <pc:grpChg chg="add del">
          <ac:chgData name="mariam mariam" userId="6f51cb764f70d1fd" providerId="Windows Live" clId="Web-{82B2D7D9-07B1-42E4-B49C-91D9989955AF}" dt="2022-12-17T17:10:35.617" v="8"/>
          <ac:grpSpMkLst>
            <pc:docMk/>
            <pc:sldMk cId="2329651331" sldId="261"/>
            <ac:grpSpMk id="18" creationId="{E26428D7-C6F3-473D-A360-A3F5C3E8728C}"/>
          </ac:grpSpMkLst>
        </pc:grpChg>
        <pc:grpChg chg="add del">
          <ac:chgData name="mariam mariam" userId="6f51cb764f70d1fd" providerId="Windows Live" clId="Web-{82B2D7D9-07B1-42E4-B49C-91D9989955AF}" dt="2022-12-17T17:11:29.588" v="13"/>
          <ac:grpSpMkLst>
            <pc:docMk/>
            <pc:sldMk cId="2329651331" sldId="261"/>
            <ac:grpSpMk id="43" creationId="{E26428D7-C6F3-473D-A360-A3F5C3E8728C}"/>
          </ac:grpSpMkLst>
        </pc:grpChg>
        <pc:grpChg chg="add">
          <ac:chgData name="mariam mariam" userId="6f51cb764f70d1fd" providerId="Windows Live" clId="Web-{82B2D7D9-07B1-42E4-B49C-91D9989955AF}" dt="2022-12-17T17:11:29.588" v="13"/>
          <ac:grpSpMkLst>
            <pc:docMk/>
            <pc:sldMk cId="2329651331" sldId="261"/>
            <ac:grpSpMk id="58" creationId="{E26428D7-C6F3-473D-A360-A3F5C3E8728C}"/>
          </ac:grpSpMkLst>
        </pc:grpChg>
        <pc:picChg chg="add del mod">
          <ac:chgData name="mariam mariam" userId="6f51cb764f70d1fd" providerId="Windows Live" clId="Web-{82B2D7D9-07B1-42E4-B49C-91D9989955AF}" dt="2022-12-17T17:07:36.955" v="2"/>
          <ac:picMkLst>
            <pc:docMk/>
            <pc:sldMk cId="2329651331" sldId="261"/>
            <ac:picMk id="3" creationId="{61489EF7-CAEC-2687-2907-B41EAEBA38FB}"/>
          </ac:picMkLst>
        </pc:picChg>
        <pc:picChg chg="del">
          <ac:chgData name="mariam mariam" userId="6f51cb764f70d1fd" providerId="Windows Live" clId="Web-{82B2D7D9-07B1-42E4-B49C-91D9989955AF}" dt="2022-12-17T17:06:10.906" v="0"/>
          <ac:picMkLst>
            <pc:docMk/>
            <pc:sldMk cId="2329651331" sldId="261"/>
            <ac:picMk id="4" creationId="{7D0F28FC-81F3-A18A-7B79-1D77B2570AC6}"/>
          </ac:picMkLst>
        </pc:picChg>
        <pc:picChg chg="add del mod">
          <ac:chgData name="mariam mariam" userId="6f51cb764f70d1fd" providerId="Windows Live" clId="Web-{82B2D7D9-07B1-42E4-B49C-91D9989955AF}" dt="2022-12-17T17:10:53.696" v="11"/>
          <ac:picMkLst>
            <pc:docMk/>
            <pc:sldMk cId="2329651331" sldId="261"/>
            <ac:picMk id="5" creationId="{7A2757EB-D5F9-545A-00B3-CDC055F765E5}"/>
          </ac:picMkLst>
        </pc:picChg>
        <pc:picChg chg="add mod">
          <ac:chgData name="mariam mariam" userId="6f51cb764f70d1fd" providerId="Windows Live" clId="Web-{82B2D7D9-07B1-42E4-B49C-91D9989955AF}" dt="2022-12-17T17:11:29.588" v="13"/>
          <ac:picMkLst>
            <pc:docMk/>
            <pc:sldMk cId="2329651331" sldId="261"/>
            <ac:picMk id="6" creationId="{686C6712-DAD6-C805-2865-1EAD17F6809E}"/>
          </ac:picMkLst>
        </pc:picChg>
        <pc:cxnChg chg="add del">
          <ac:chgData name="mariam mariam" userId="6f51cb764f70d1fd" providerId="Windows Live" clId="Web-{82B2D7D9-07B1-42E4-B49C-91D9989955AF}" dt="2022-12-17T17:10:35.617" v="8"/>
          <ac:cxnSpMkLst>
            <pc:docMk/>
            <pc:sldMk cId="2329651331" sldId="261"/>
            <ac:cxnSpMk id="33" creationId="{BF0F044C-8394-47CB-8E3D-FA56B0693961}"/>
          </ac:cxnSpMkLst>
        </pc:cxnChg>
        <pc:cxnChg chg="add del">
          <ac:chgData name="mariam mariam" userId="6f51cb764f70d1fd" providerId="Windows Live" clId="Web-{82B2D7D9-07B1-42E4-B49C-91D9989955AF}" dt="2022-12-17T17:10:35.617" v="8"/>
          <ac:cxnSpMkLst>
            <pc:docMk/>
            <pc:sldMk cId="2329651331" sldId="261"/>
            <ac:cxnSpMk id="35" creationId="{6B2DCD75-B707-4C51-8ADC-813834C09A87}"/>
          </ac:cxnSpMkLst>
        </pc:cxnChg>
        <pc:cxnChg chg="add del">
          <ac:chgData name="mariam mariam" userId="6f51cb764f70d1fd" providerId="Windows Live" clId="Web-{82B2D7D9-07B1-42E4-B49C-91D9989955AF}" dt="2022-12-17T17:10:35.617" v="8"/>
          <ac:cxnSpMkLst>
            <pc:docMk/>
            <pc:sldMk cId="2329651331" sldId="261"/>
            <ac:cxnSpMk id="37" creationId="{F4851414-8BB1-42EF-912B-608FCE07B247}"/>
          </ac:cxnSpMkLst>
        </pc:cxnChg>
        <pc:cxnChg chg="add">
          <ac:chgData name="mariam mariam" userId="6f51cb764f70d1fd" providerId="Windows Live" clId="Web-{82B2D7D9-07B1-42E4-B49C-91D9989955AF}" dt="2022-12-17T17:11:29.588" v="13"/>
          <ac:cxnSpMkLst>
            <pc:docMk/>
            <pc:sldMk cId="2329651331" sldId="261"/>
            <ac:cxnSpMk id="71" creationId="{934E5709-24C6-4EAA-A963-DEB137693CD2}"/>
          </ac:cxnSpMkLst>
        </pc:cxnChg>
        <pc:cxnChg chg="add">
          <ac:chgData name="mariam mariam" userId="6f51cb764f70d1fd" providerId="Windows Live" clId="Web-{82B2D7D9-07B1-42E4-B49C-91D9989955AF}" dt="2022-12-17T17:11:29.588" v="13"/>
          <ac:cxnSpMkLst>
            <pc:docMk/>
            <pc:sldMk cId="2329651331" sldId="261"/>
            <ac:cxnSpMk id="73" creationId="{4A50C428-FB13-481F-9585-5BCCF34DB1ED}"/>
          </ac:cxnSpMkLst>
        </pc:cxnChg>
        <pc:cxnChg chg="add">
          <ac:chgData name="mariam mariam" userId="6f51cb764f70d1fd" providerId="Windows Live" clId="Web-{82B2D7D9-07B1-42E4-B49C-91D9989955AF}" dt="2022-12-17T17:11:29.588" v="13"/>
          <ac:cxnSpMkLst>
            <pc:docMk/>
            <pc:sldMk cId="2329651331" sldId="261"/>
            <ac:cxnSpMk id="75" creationId="{2ABEFF2D-6408-485D-BAD5-EFF000E25647}"/>
          </ac:cxnSpMkLst>
        </pc:cxnChg>
      </pc:sldChg>
      <pc:sldChg chg="addSp delSp modSp new mod modTransition setBg">
        <pc:chgData name="mariam mariam" userId="6f51cb764f70d1fd" providerId="Windows Live" clId="Web-{82B2D7D9-07B1-42E4-B49C-91D9989955AF}" dt="2022-12-17T17:17:15.927" v="91"/>
        <pc:sldMkLst>
          <pc:docMk/>
          <pc:sldMk cId="3973855577" sldId="261"/>
        </pc:sldMkLst>
        <pc:spChg chg="mod ord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2" creationId="{E86A8092-BC24-CAB8-AF88-8F864C4640F1}"/>
          </ac:spMkLst>
        </pc:spChg>
        <pc:spChg chg="del">
          <ac:chgData name="mariam mariam" userId="6f51cb764f70d1fd" providerId="Windows Live" clId="Web-{82B2D7D9-07B1-42E4-B49C-91D9989955AF}" dt="2022-12-17T17:12:53.700" v="50"/>
          <ac:spMkLst>
            <pc:docMk/>
            <pc:sldMk cId="3973855577" sldId="261"/>
            <ac:spMk id="3" creationId="{48DDBE26-CCD2-D17E-2C40-B9A9CBB1348A}"/>
          </ac:spMkLst>
        </pc:spChg>
        <pc:spChg chg="add mod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8" creationId="{AAC3620E-8DA8-1D5F-7F31-CDCFCABB98B5}"/>
          </ac:spMkLst>
        </pc:spChg>
        <pc:spChg chg="add del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11" creationId="{0BBB6B01-5B73-410C-B70E-8CF2FA470D11}"/>
          </ac:spMkLst>
        </pc:spChg>
        <pc:spChg chg="add del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13" creationId="{8712F587-12D0-435C-8E3F-F44C36EE71B8}"/>
          </ac:spMkLst>
        </pc:spChg>
        <pc:spChg chg="add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18" creationId="{62E3493C-9EE5-40C5-9902-4A0416374CD5}"/>
          </ac:spMkLst>
        </pc:spChg>
        <pc:spChg chg="add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20" creationId="{C93C2DD8-0EC6-4B41-91E6-4A8E336AF89A}"/>
          </ac:spMkLst>
        </pc:spChg>
        <pc:spChg chg="add">
          <ac:chgData name="mariam mariam" userId="6f51cb764f70d1fd" providerId="Windows Live" clId="Web-{82B2D7D9-07B1-42E4-B49C-91D9989955AF}" dt="2022-12-17T17:16:32.394" v="90"/>
          <ac:spMkLst>
            <pc:docMk/>
            <pc:sldMk cId="3973855577" sldId="261"/>
            <ac:spMk id="22" creationId="{D5E3F933-FC69-4374-A35F-CF40365370FB}"/>
          </ac:spMkLst>
        </pc:spChg>
        <pc:picChg chg="add mod ord">
          <ac:chgData name="mariam mariam" userId="6f51cb764f70d1fd" providerId="Windows Live" clId="Web-{82B2D7D9-07B1-42E4-B49C-91D9989955AF}" dt="2022-12-17T17:16:32.394" v="90"/>
          <ac:picMkLst>
            <pc:docMk/>
            <pc:sldMk cId="3973855577" sldId="261"/>
            <ac:picMk id="4" creationId="{334151D2-E805-8194-747A-408C18D52B8E}"/>
          </ac:picMkLst>
        </pc:picChg>
      </pc:sldChg>
      <pc:sldChg chg="addSp delSp modSp new mod modTransition setBg">
        <pc:chgData name="mariam mariam" userId="6f51cb764f70d1fd" providerId="Windows Live" clId="Web-{82B2D7D9-07B1-42E4-B49C-91D9989955AF}" dt="2022-12-17T17:30:33.904" v="217"/>
        <pc:sldMkLst>
          <pc:docMk/>
          <pc:sldMk cId="376730002" sldId="262"/>
        </pc:sldMkLst>
        <pc:spChg chg="mod ord">
          <ac:chgData name="mariam mariam" userId="6f51cb764f70d1fd" providerId="Windows Live" clId="Web-{82B2D7D9-07B1-42E4-B49C-91D9989955AF}" dt="2022-12-17T17:24:42.628" v="202" actId="20577"/>
          <ac:spMkLst>
            <pc:docMk/>
            <pc:sldMk cId="376730002" sldId="262"/>
            <ac:spMk id="2" creationId="{1D5E1DD0-E86F-B68A-D51A-F872876F0437}"/>
          </ac:spMkLst>
        </pc:spChg>
        <pc:spChg chg="del">
          <ac:chgData name="mariam mariam" userId="6f51cb764f70d1fd" providerId="Windows Live" clId="Web-{82B2D7D9-07B1-42E4-B49C-91D9989955AF}" dt="2022-12-17T17:18:42.773" v="100"/>
          <ac:spMkLst>
            <pc:docMk/>
            <pc:sldMk cId="376730002" sldId="262"/>
            <ac:spMk id="3" creationId="{3E4A644B-37B9-39D2-820B-C41E4154CBF1}"/>
          </ac:spMkLst>
        </pc:spChg>
        <pc:spChg chg="add mod">
          <ac:chgData name="mariam mariam" userId="6f51cb764f70d1fd" providerId="Windows Live" clId="Web-{82B2D7D9-07B1-42E4-B49C-91D9989955AF}" dt="2022-12-17T17:29:57.435" v="216" actId="14100"/>
          <ac:spMkLst>
            <pc:docMk/>
            <pc:sldMk cId="376730002" sldId="262"/>
            <ac:spMk id="8" creationId="{59EE9342-7B2F-F213-AA23-4C46E2DD6909}"/>
          </ac:spMkLst>
        </pc:spChg>
        <pc:spChg chg="add">
          <ac:chgData name="mariam mariam" userId="6f51cb764f70d1fd" providerId="Windows Live" clId="Web-{82B2D7D9-07B1-42E4-B49C-91D9989955AF}" dt="2022-12-17T17:19:33.837" v="102"/>
          <ac:spMkLst>
            <pc:docMk/>
            <pc:sldMk cId="376730002" sldId="262"/>
            <ac:spMk id="11" creationId="{78632963-757B-40C2-BB84-FC6107A54DAD}"/>
          </ac:spMkLst>
        </pc:spChg>
        <pc:spChg chg="add">
          <ac:chgData name="mariam mariam" userId="6f51cb764f70d1fd" providerId="Windows Live" clId="Web-{82B2D7D9-07B1-42E4-B49C-91D9989955AF}" dt="2022-12-17T17:19:33.837" v="102"/>
          <ac:spMkLst>
            <pc:docMk/>
            <pc:sldMk cId="376730002" sldId="262"/>
            <ac:spMk id="13" creationId="{2853AE55-7E35-44B0-89F1-3F52B262AF33}"/>
          </ac:spMkLst>
        </pc:spChg>
        <pc:spChg chg="add">
          <ac:chgData name="mariam mariam" userId="6f51cb764f70d1fd" providerId="Windows Live" clId="Web-{82B2D7D9-07B1-42E4-B49C-91D9989955AF}" dt="2022-12-17T17:19:33.837" v="102"/>
          <ac:spMkLst>
            <pc:docMk/>
            <pc:sldMk cId="376730002" sldId="262"/>
            <ac:spMk id="15" creationId="{DBC4BE4D-4B50-4F51-9F85-4B5D60B02D81}"/>
          </ac:spMkLst>
        </pc:spChg>
        <pc:picChg chg="add mod ord">
          <ac:chgData name="mariam mariam" userId="6f51cb764f70d1fd" providerId="Windows Live" clId="Web-{82B2D7D9-07B1-42E4-B49C-91D9989955AF}" dt="2022-12-17T17:19:33.837" v="102"/>
          <ac:picMkLst>
            <pc:docMk/>
            <pc:sldMk cId="376730002" sldId="262"/>
            <ac:picMk id="4" creationId="{6FFC9140-11E5-52FC-D45E-040E1A595005}"/>
          </ac:picMkLst>
        </pc:picChg>
      </pc:sldChg>
      <pc:sldChg chg="addSp delSp modSp new">
        <pc:chgData name="mariam mariam" userId="6f51cb764f70d1fd" providerId="Windows Live" clId="Web-{82B2D7D9-07B1-42E4-B49C-91D9989955AF}" dt="2022-12-17T17:33:46.692" v="263"/>
        <pc:sldMkLst>
          <pc:docMk/>
          <pc:sldMk cId="3536134967" sldId="263"/>
        </pc:sldMkLst>
        <pc:spChg chg="mod">
          <ac:chgData name="mariam mariam" userId="6f51cb764f70d1fd" providerId="Windows Live" clId="Web-{82B2D7D9-07B1-42E4-B49C-91D9989955AF}" dt="2022-12-17T17:32:24.439" v="262" actId="20577"/>
          <ac:spMkLst>
            <pc:docMk/>
            <pc:sldMk cId="3536134967" sldId="263"/>
            <ac:spMk id="2" creationId="{CE45F8BB-D62E-16AD-AAC3-77792B6AD426}"/>
          </ac:spMkLst>
        </pc:spChg>
        <pc:spChg chg="del">
          <ac:chgData name="mariam mariam" userId="6f51cb764f70d1fd" providerId="Windows Live" clId="Web-{82B2D7D9-07B1-42E4-B49C-91D9989955AF}" dt="2022-12-17T17:33:46.692" v="263"/>
          <ac:spMkLst>
            <pc:docMk/>
            <pc:sldMk cId="3536134967" sldId="263"/>
            <ac:spMk id="3" creationId="{6726414F-0789-5879-91ED-56DCFB6DED26}"/>
          </ac:spMkLst>
        </pc:spChg>
        <pc:picChg chg="add mod ord">
          <ac:chgData name="mariam mariam" userId="6f51cb764f70d1fd" providerId="Windows Live" clId="Web-{82B2D7D9-07B1-42E4-B49C-91D9989955AF}" dt="2022-12-17T17:33:46.692" v="263"/>
          <ac:picMkLst>
            <pc:docMk/>
            <pc:sldMk cId="3536134967" sldId="263"/>
            <ac:picMk id="4" creationId="{929CD7C6-A4C8-72F5-FE5B-6866ECC15594}"/>
          </ac:picMkLst>
        </pc:picChg>
      </pc:sldChg>
    </pc:docChg>
  </pc:docChgLst>
  <pc:docChgLst>
    <pc:chgData name="mariam mariam" userId="6f51cb764f70d1fd" providerId="Windows Live" clId="Web-{AF128C09-4B0E-44DA-BD85-9ADA01D37015}"/>
    <pc:docChg chg="addSld delSld modSld addMainMaster delMainMaster">
      <pc:chgData name="mariam mariam" userId="6f51cb764f70d1fd" providerId="Windows Live" clId="Web-{AF128C09-4B0E-44DA-BD85-9ADA01D37015}" dt="2022-12-17T15:39:31.859" v="121"/>
      <pc:docMkLst>
        <pc:docMk/>
      </pc:docMkLst>
      <pc:sldChg chg="addSp delSp modSp mod modTransition setBg modClrScheme addAnim delAnim chgLayout">
        <pc:chgData name="mariam mariam" userId="6f51cb764f70d1fd" providerId="Windows Live" clId="Web-{AF128C09-4B0E-44DA-BD85-9ADA01D37015}" dt="2022-12-17T15:31:48.559" v="61"/>
        <pc:sldMkLst>
          <pc:docMk/>
          <pc:sldMk cId="4262868419" sldId="256"/>
        </pc:sldMkLst>
        <pc:spChg chg="mod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3" creationId="{F4C8D8C1-1062-49B2-BB56-D9F8E5DA6EB6}"/>
          </ac:spMkLst>
        </pc:spChg>
        <pc:spChg chg="add del">
          <ac:chgData name="mariam mariam" userId="6f51cb764f70d1fd" providerId="Windows Live" clId="Web-{AF128C09-4B0E-44DA-BD85-9ADA01D37015}" dt="2022-12-17T15:27:46.167" v="28"/>
          <ac:spMkLst>
            <pc:docMk/>
            <pc:sldMk cId="4262868419" sldId="256"/>
            <ac:spMk id="8" creationId="{19F9BF86-FE94-4517-B97D-026C7515E589}"/>
          </ac:spMkLst>
        </pc:spChg>
        <pc:spChg chg="add del">
          <ac:chgData name="mariam mariam" userId="6f51cb764f70d1fd" providerId="Windows Live" clId="Web-{AF128C09-4B0E-44DA-BD85-9ADA01D37015}" dt="2022-12-17T15:27:46.105" v="27"/>
          <ac:spMkLst>
            <pc:docMk/>
            <pc:sldMk cId="4262868419" sldId="256"/>
            <ac:spMk id="12" creationId="{C4F049F8-87E1-403E-2A50-2F4544BF8589}"/>
          </ac:spMkLst>
        </pc:spChg>
        <pc:spChg chg="add del">
          <ac:chgData name="mariam mariam" userId="6f51cb764f70d1fd" providerId="Windows Live" clId="Web-{AF128C09-4B0E-44DA-BD85-9ADA01D37015}" dt="2022-12-17T15:27:46.105" v="27"/>
          <ac:spMkLst>
            <pc:docMk/>
            <pc:sldMk cId="4262868419" sldId="256"/>
            <ac:spMk id="18" creationId="{DD29B6E1-6E86-A1A0-2491-E5B84B3AAD7B}"/>
          </ac:spMkLst>
        </pc:spChg>
        <pc:spChg chg="add del">
          <ac:chgData name="mariam mariam" userId="6f51cb764f70d1fd" providerId="Windows Live" clId="Web-{AF128C09-4B0E-44DA-BD85-9ADA01D37015}" dt="2022-12-17T15:28:54.500" v="37"/>
          <ac:spMkLst>
            <pc:docMk/>
            <pc:sldMk cId="4262868419" sldId="256"/>
            <ac:spMk id="19" creationId="{60067990-9821-4102-BDE2-9B6F206D08AA}"/>
          </ac:spMkLst>
        </pc:spChg>
        <pc:spChg chg="add del">
          <ac:chgData name="mariam mariam" userId="6f51cb764f70d1fd" providerId="Windows Live" clId="Web-{AF128C09-4B0E-44DA-BD85-9ADA01D37015}" dt="2022-12-17T15:28:54.500" v="37"/>
          <ac:spMkLst>
            <pc:docMk/>
            <pc:sldMk cId="4262868419" sldId="256"/>
            <ac:spMk id="20" creationId="{8823CBA3-A477-422D-9E7A-F9FE7EC90903}"/>
          </ac:spMkLst>
        </pc:spChg>
        <pc:spChg chg="add del">
          <ac:chgData name="mariam mariam" userId="6f51cb764f70d1fd" providerId="Windows Live" clId="Web-{AF128C09-4B0E-44DA-BD85-9ADA01D37015}" dt="2022-12-17T15:28:54.500" v="37"/>
          <ac:spMkLst>
            <pc:docMk/>
            <pc:sldMk cId="4262868419" sldId="256"/>
            <ac:spMk id="26" creationId="{11F34718-B77C-44AC-9F07-230139CBBD32}"/>
          </ac:spMkLst>
        </pc:spChg>
        <pc:spChg chg="add del">
          <ac:chgData name="mariam mariam" userId="6f51cb764f70d1fd" providerId="Windows Live" clId="Web-{AF128C09-4B0E-44DA-BD85-9ADA01D37015}" dt="2022-12-17T15:28:54.500" v="37"/>
          <ac:spMkLst>
            <pc:docMk/>
            <pc:sldMk cId="4262868419" sldId="256"/>
            <ac:spMk id="27" creationId="{0847B228-7D3B-4853-8273-2B7CDAF9CA14}"/>
          </ac:spMkLst>
        </pc:spChg>
        <pc:spChg chg="add del">
          <ac:chgData name="mariam mariam" userId="6f51cb764f70d1fd" providerId="Windows Live" clId="Web-{AF128C09-4B0E-44DA-BD85-9ADA01D37015}" dt="2022-12-17T15:28:46.046" v="34"/>
          <ac:spMkLst>
            <pc:docMk/>
            <pc:sldMk cId="4262868419" sldId="256"/>
            <ac:spMk id="32" creationId="{81BC67A1-175E-439E-85E2-88911C119814}"/>
          </ac:spMkLst>
        </pc:spChg>
        <pc:spChg chg="add del">
          <ac:chgData name="mariam mariam" userId="6f51cb764f70d1fd" providerId="Windows Live" clId="Web-{AF128C09-4B0E-44DA-BD85-9ADA01D37015}" dt="2022-12-17T15:28:46.046" v="34"/>
          <ac:spMkLst>
            <pc:docMk/>
            <pc:sldMk cId="4262868419" sldId="256"/>
            <ac:spMk id="34" creationId="{94A7B82C-30F1-42B4-BE36-3DB42DD517D1}"/>
          </ac:spMkLst>
        </pc:spChg>
        <pc:spChg chg="add del">
          <ac:chgData name="mariam mariam" userId="6f51cb764f70d1fd" providerId="Windows Live" clId="Web-{AF128C09-4B0E-44DA-BD85-9ADA01D37015}" dt="2022-12-17T15:28:46.046" v="34"/>
          <ac:spMkLst>
            <pc:docMk/>
            <pc:sldMk cId="4262868419" sldId="256"/>
            <ac:spMk id="36" creationId="{43CA1578-CEEB-41BB-8068-C0DA02C36C52}"/>
          </ac:spMkLst>
        </pc:spChg>
        <pc:spChg chg="add del">
          <ac:chgData name="mariam mariam" userId="6f51cb764f70d1fd" providerId="Windows Live" clId="Web-{AF128C09-4B0E-44DA-BD85-9ADA01D37015}" dt="2022-12-17T15:28:54.265" v="36"/>
          <ac:spMkLst>
            <pc:docMk/>
            <pc:sldMk cId="4262868419" sldId="256"/>
            <ac:spMk id="79" creationId="{3768F94E-2BF1-56A5-87AC-0C427079334B}"/>
          </ac:spMkLst>
        </pc:spChg>
        <pc:spChg chg="add del">
          <ac:chgData name="mariam mariam" userId="6f51cb764f70d1fd" providerId="Windows Live" clId="Web-{AF128C09-4B0E-44DA-BD85-9ADA01D37015}" dt="2022-12-17T15:28:54.265" v="36"/>
          <ac:spMkLst>
            <pc:docMk/>
            <pc:sldMk cId="4262868419" sldId="256"/>
            <ac:spMk id="80" creationId="{393D8CD4-7FBE-9118-0CEB-9C1A2FA6AE5A}"/>
          </ac:spMkLst>
        </pc:spChg>
        <pc:spChg chg="add del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82" creationId="{81BC67A1-175E-439E-85E2-88911C119814}"/>
          </ac:spMkLst>
        </pc:spChg>
        <pc:spChg chg="add del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83" creationId="{94A7B82C-30F1-42B4-BE36-3DB42DD517D1}"/>
          </ac:spMkLst>
        </pc:spChg>
        <pc:spChg chg="add del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84" creationId="{43CA1578-CEEB-41BB-8068-C0DA02C36C52}"/>
          </ac:spMkLst>
        </pc:spChg>
        <pc:spChg chg="add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89" creationId="{BF9FFE17-DE95-4821-ACC1-B90C95449294}"/>
          </ac:spMkLst>
        </pc:spChg>
        <pc:spChg chg="add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90" creationId="{03CF76AF-FF72-4430-A772-05840329020B}"/>
          </ac:spMkLst>
        </pc:spChg>
        <pc:spChg chg="add">
          <ac:chgData name="mariam mariam" userId="6f51cb764f70d1fd" providerId="Windows Live" clId="Web-{AF128C09-4B0E-44DA-BD85-9ADA01D37015}" dt="2022-12-17T15:31:14.119" v="60"/>
          <ac:spMkLst>
            <pc:docMk/>
            <pc:sldMk cId="4262868419" sldId="256"/>
            <ac:spMk id="91" creationId="{0B1C8180-2FDD-4202-8C45-4057CB1AB26F}"/>
          </ac:spMkLst>
        </pc:spChg>
        <pc:spChg chg="add del">
          <ac:chgData name="mariam mariam" userId="6f51cb764f70d1fd" providerId="Windows Live" clId="Web-{AF128C09-4B0E-44DA-BD85-9ADA01D37015}" dt="2022-12-17T15:30:38.429" v="59"/>
          <ac:spMkLst>
            <pc:docMk/>
            <pc:sldMk cId="4262868419" sldId="256"/>
            <ac:spMk id="92" creationId="{E91DC736-0EF8-4F87-9146-EBF1D2EE4D3D}"/>
          </ac:spMkLst>
        </pc:spChg>
        <pc:spChg chg="add del">
          <ac:chgData name="mariam mariam" userId="6f51cb764f70d1fd" providerId="Windows Live" clId="Web-{AF128C09-4B0E-44DA-BD85-9ADA01D37015}" dt="2022-12-17T15:30:38.429" v="59"/>
          <ac:spMkLst>
            <pc:docMk/>
            <pc:sldMk cId="4262868419" sldId="256"/>
            <ac:spMk id="94" creationId="{097CD68E-23E3-4007-8847-CD0944C4F7BE}"/>
          </ac:spMkLst>
        </pc:spChg>
        <pc:spChg chg="add del">
          <ac:chgData name="mariam mariam" userId="6f51cb764f70d1fd" providerId="Windows Live" clId="Web-{AF128C09-4B0E-44DA-BD85-9ADA01D37015}" dt="2022-12-17T15:30:38.429" v="59"/>
          <ac:spMkLst>
            <pc:docMk/>
            <pc:sldMk cId="4262868419" sldId="256"/>
            <ac:spMk id="96" creationId="{AF2F604E-43BE-4DC3-B983-E071523364F8}"/>
          </ac:spMkLst>
        </pc:spChg>
        <pc:spChg chg="add del">
          <ac:chgData name="mariam mariam" userId="6f51cb764f70d1fd" providerId="Windows Live" clId="Web-{AF128C09-4B0E-44DA-BD85-9ADA01D37015}" dt="2022-12-17T15:30:38.429" v="59"/>
          <ac:spMkLst>
            <pc:docMk/>
            <pc:sldMk cId="4262868419" sldId="256"/>
            <ac:spMk id="98" creationId="{08C9B587-E65E-4B52-B37C-ABEBB6E87928}"/>
          </ac:spMkLst>
        </pc:spChg>
        <pc:grpChg chg="add del">
          <ac:chgData name="mariam mariam" userId="6f51cb764f70d1fd" providerId="Windows Live" clId="Web-{AF128C09-4B0E-44DA-BD85-9ADA01D37015}" dt="2022-12-17T15:28:54.500" v="37"/>
          <ac:grpSpMkLst>
            <pc:docMk/>
            <pc:sldMk cId="4262868419" sldId="256"/>
            <ac:grpSpMk id="21" creationId="{5D3D3051-D223-4825-BE7D-C711315EE035}"/>
          </ac:grpSpMkLst>
        </pc:grpChg>
        <pc:grpChg chg="add del">
          <ac:chgData name="mariam mariam" userId="6f51cb764f70d1fd" providerId="Windows Live" clId="Web-{AF128C09-4B0E-44DA-BD85-9ADA01D37015}" dt="2022-12-17T15:28:46.046" v="34"/>
          <ac:grpSpMkLst>
            <pc:docMk/>
            <pc:sldMk cId="4262868419" sldId="256"/>
            <ac:grpSpMk id="38" creationId="{7DF11618-754F-4C58-94AD-F7AA3530D6AF}"/>
          </ac:grpSpMkLst>
        </pc:grpChg>
        <pc:grpChg chg="add del">
          <ac:chgData name="mariam mariam" userId="6f51cb764f70d1fd" providerId="Windows Live" clId="Web-{AF128C09-4B0E-44DA-BD85-9ADA01D37015}" dt="2022-12-17T15:28:46.046" v="34"/>
          <ac:grpSpMkLst>
            <pc:docMk/>
            <pc:sldMk cId="4262868419" sldId="256"/>
            <ac:grpSpMk id="64" creationId="{A5761FD8-9CFD-4F5A-AB69-F179306BCD09}"/>
          </ac:grpSpMkLst>
        </pc:grpChg>
        <pc:grpChg chg="add del">
          <ac:chgData name="mariam mariam" userId="6f51cb764f70d1fd" providerId="Windows Live" clId="Web-{AF128C09-4B0E-44DA-BD85-9ADA01D37015}" dt="2022-12-17T15:28:46.046" v="34"/>
          <ac:grpSpMkLst>
            <pc:docMk/>
            <pc:sldMk cId="4262868419" sldId="256"/>
            <ac:grpSpMk id="75" creationId="{361195DA-BFB4-4917-BAFD-7D3D669EFA86}"/>
          </ac:grpSpMkLst>
        </pc:grpChg>
        <pc:grpChg chg="add del">
          <ac:chgData name="mariam mariam" userId="6f51cb764f70d1fd" providerId="Windows Live" clId="Web-{AF128C09-4B0E-44DA-BD85-9ADA01D37015}" dt="2022-12-17T15:31:14.119" v="60"/>
          <ac:grpSpMkLst>
            <pc:docMk/>
            <pc:sldMk cId="4262868419" sldId="256"/>
            <ac:grpSpMk id="85" creationId="{7DF11618-754F-4C58-94AD-F7AA3530D6AF}"/>
          </ac:grpSpMkLst>
        </pc:grpChg>
        <pc:grpChg chg="add del">
          <ac:chgData name="mariam mariam" userId="6f51cb764f70d1fd" providerId="Windows Live" clId="Web-{AF128C09-4B0E-44DA-BD85-9ADA01D37015}" dt="2022-12-17T15:31:14.119" v="60"/>
          <ac:grpSpMkLst>
            <pc:docMk/>
            <pc:sldMk cId="4262868419" sldId="256"/>
            <ac:grpSpMk id="86" creationId="{A5761FD8-9CFD-4F5A-AB69-F179306BCD09}"/>
          </ac:grpSpMkLst>
        </pc:grpChg>
        <pc:grpChg chg="add del">
          <ac:chgData name="mariam mariam" userId="6f51cb764f70d1fd" providerId="Windows Live" clId="Web-{AF128C09-4B0E-44DA-BD85-9ADA01D37015}" dt="2022-12-17T15:31:14.119" v="60"/>
          <ac:grpSpMkLst>
            <pc:docMk/>
            <pc:sldMk cId="4262868419" sldId="256"/>
            <ac:grpSpMk id="87" creationId="{361195DA-BFB4-4917-BAFD-7D3D669EFA86}"/>
          </ac:grpSpMkLst>
        </pc:grpChg>
        <pc:picChg chg="mod ord">
          <ac:chgData name="mariam mariam" userId="6f51cb764f70d1fd" providerId="Windows Live" clId="Web-{AF128C09-4B0E-44DA-BD85-9ADA01D37015}" dt="2022-12-17T15:31:14.119" v="60"/>
          <ac:picMkLst>
            <pc:docMk/>
            <pc:sldMk cId="4262868419" sldId="256"/>
            <ac:picMk id="5" creationId="{2911B240-FFB0-6B12-4B00-A2A32F561707}"/>
          </ac:picMkLst>
        </pc:picChg>
        <pc:cxnChg chg="add del">
          <ac:chgData name="mariam mariam" userId="6f51cb764f70d1fd" providerId="Windows Live" clId="Web-{AF128C09-4B0E-44DA-BD85-9ADA01D37015}" dt="2022-12-17T15:27:46.167" v="28"/>
          <ac:cxnSpMkLst>
            <pc:docMk/>
            <pc:sldMk cId="4262868419" sldId="256"/>
            <ac:cxnSpMk id="10" creationId="{59D7B6BE-A4E0-4483-BEC5-493AC3E5D2AD}"/>
          </ac:cxnSpMkLst>
        </pc:cxnChg>
        <pc:cxnChg chg="add">
          <ac:chgData name="mariam mariam" userId="6f51cb764f70d1fd" providerId="Windows Live" clId="Web-{AF128C09-4B0E-44DA-BD85-9ADA01D37015}" dt="2022-12-17T15:31:14.119" v="60"/>
          <ac:cxnSpMkLst>
            <pc:docMk/>
            <pc:sldMk cId="4262868419" sldId="256"/>
            <ac:cxnSpMk id="93" creationId="{D6E86CC6-13EA-4A88-86AD-CF27BF52CC95}"/>
          </ac:cxnSpMkLst>
        </pc:cxnChg>
        <pc:cxnChg chg="add">
          <ac:chgData name="mariam mariam" userId="6f51cb764f70d1fd" providerId="Windows Live" clId="Web-{AF128C09-4B0E-44DA-BD85-9ADA01D37015}" dt="2022-12-17T15:31:14.119" v="60"/>
          <ac:cxnSpMkLst>
            <pc:docMk/>
            <pc:sldMk cId="4262868419" sldId="256"/>
            <ac:cxnSpMk id="100" creationId="{3F80B441-4F7D-4B40-8A13-FED03A1F3A16}"/>
          </ac:cxnSpMkLst>
        </pc:cxnChg>
        <pc:cxnChg chg="add">
          <ac:chgData name="mariam mariam" userId="6f51cb764f70d1fd" providerId="Windows Live" clId="Web-{AF128C09-4B0E-44DA-BD85-9ADA01D37015}" dt="2022-12-17T15:31:14.119" v="60"/>
          <ac:cxnSpMkLst>
            <pc:docMk/>
            <pc:sldMk cId="4262868419" sldId="256"/>
            <ac:cxnSpMk id="102" creationId="{70C7FD1A-44B1-4E4C-B0C9-A8103DCCDCC2}"/>
          </ac:cxnSpMkLst>
        </pc:cxnChg>
      </pc:sldChg>
      <pc:sldChg chg="delSp modSp new mod modClrScheme chgLayout">
        <pc:chgData name="mariam mariam" userId="6f51cb764f70d1fd" providerId="Windows Live" clId="Web-{AF128C09-4B0E-44DA-BD85-9ADA01D37015}" dt="2022-12-17T15:39:31.859" v="121"/>
        <pc:sldMkLst>
          <pc:docMk/>
          <pc:sldMk cId="3855040019" sldId="257"/>
        </pc:sldMkLst>
        <pc:spChg chg="del mod">
          <ac:chgData name="mariam mariam" userId="6f51cb764f70d1fd" providerId="Windows Live" clId="Web-{AF128C09-4B0E-44DA-BD85-9ADA01D37015}" dt="2022-12-17T15:39:31.859" v="121"/>
          <ac:spMkLst>
            <pc:docMk/>
            <pc:sldMk cId="3855040019" sldId="257"/>
            <ac:spMk id="2" creationId="{6828199B-B41B-9687-0890-D923AE86ED1C}"/>
          </ac:spMkLst>
        </pc:spChg>
        <pc:spChg chg="del">
          <ac:chgData name="mariam mariam" userId="6f51cb764f70d1fd" providerId="Windows Live" clId="Web-{AF128C09-4B0E-44DA-BD85-9ADA01D37015}" dt="2022-12-17T15:39:31.859" v="121"/>
          <ac:spMkLst>
            <pc:docMk/>
            <pc:sldMk cId="3855040019" sldId="257"/>
            <ac:spMk id="3" creationId="{C70F23A2-13DF-CC1A-7DF7-FF061CB36AB5}"/>
          </ac:spMkLst>
        </pc:spChg>
      </pc:sldChg>
      <pc:sldChg chg="modSp new del">
        <pc:chgData name="mariam mariam" userId="6f51cb764f70d1fd" providerId="Windows Live" clId="Web-{AF128C09-4B0E-44DA-BD85-9ADA01D37015}" dt="2022-12-17T15:33:19.065" v="73"/>
        <pc:sldMkLst>
          <pc:docMk/>
          <pc:sldMk cId="4279278636" sldId="257"/>
        </pc:sldMkLst>
        <pc:spChg chg="mod">
          <ac:chgData name="mariam mariam" userId="6f51cb764f70d1fd" providerId="Windows Live" clId="Web-{AF128C09-4B0E-44DA-BD85-9ADA01D37015}" dt="2022-12-17T15:33:13.299" v="72" actId="20577"/>
          <ac:spMkLst>
            <pc:docMk/>
            <pc:sldMk cId="4279278636" sldId="257"/>
            <ac:spMk id="2" creationId="{9FA073B1-1A85-EE5F-85A4-54645DE1C924}"/>
          </ac:spMkLst>
        </pc:spChg>
      </pc:sldChg>
      <pc:sldMasterChg chg="add del addSldLayout delSldLayout">
        <pc:chgData name="mariam mariam" userId="6f51cb764f70d1fd" providerId="Windows Live" clId="Web-{AF128C09-4B0E-44DA-BD85-9ADA01D37015}" dt="2022-12-17T15:27:46.167" v="28"/>
        <pc:sldMasterMkLst>
          <pc:docMk/>
          <pc:sldMasterMk cId="1823581272" sldId="2147483673"/>
        </pc:sldMasterMkLst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672037588" sldId="2147483662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743191625" sldId="2147483663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2578609460" sldId="2147483664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3457163398" sldId="2147483665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790279767" sldId="2147483666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1518956624" sldId="2147483667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3422205503" sldId="2147483668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3158893715" sldId="2147483669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538867281" sldId="2147483670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2603144484" sldId="2147483671"/>
          </pc:sldLayoutMkLst>
        </pc:sldLayoutChg>
        <pc:sldLayoutChg chg="add del">
          <pc:chgData name="mariam mariam" userId="6f51cb764f70d1fd" providerId="Windows Live" clId="Web-{AF128C09-4B0E-44DA-BD85-9ADA01D37015}" dt="2022-12-17T15:27:46.167" v="28"/>
          <pc:sldLayoutMkLst>
            <pc:docMk/>
            <pc:sldMasterMk cId="1823581272" sldId="2147483673"/>
            <pc:sldLayoutMk cId="633169235" sldId="2147483672"/>
          </pc:sldLayoutMkLst>
        </pc:sldLayoutChg>
      </pc:sldMasterChg>
      <pc:sldMasterChg chg="add del addSldLayout delSldLayout">
        <pc:chgData name="mariam mariam" userId="6f51cb764f70d1fd" providerId="Windows Live" clId="Web-{AF128C09-4B0E-44DA-BD85-9ADA01D37015}" dt="2022-12-17T15:28:54.500" v="37"/>
        <pc:sldMasterMkLst>
          <pc:docMk/>
          <pc:sldMasterMk cId="798891418" sldId="2147483674"/>
        </pc:sldMasterMkLst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494903722" sldId="2147483675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490458071" sldId="2147483676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294826049" sldId="2147483677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2189707995" sldId="2147483678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643978062" sldId="2147483679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1965256362" sldId="2147483680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1268992591" sldId="2147483681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1465665903" sldId="2147483682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355829792" sldId="2147483683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320026653" sldId="2147483684"/>
          </pc:sldLayoutMkLst>
        </pc:sldLayoutChg>
        <pc:sldLayoutChg chg="add del">
          <pc:chgData name="mariam mariam" userId="6f51cb764f70d1fd" providerId="Windows Live" clId="Web-{AF128C09-4B0E-44DA-BD85-9ADA01D37015}" dt="2022-12-17T15:28:54.500" v="37"/>
          <pc:sldLayoutMkLst>
            <pc:docMk/>
            <pc:sldMasterMk cId="798891418" sldId="2147483674"/>
            <pc:sldLayoutMk cId="617108625" sldId="2147483685"/>
          </pc:sldLayoutMkLst>
        </pc:sldLayoutChg>
      </pc:sldMasterChg>
      <pc:sldMasterChg chg="add del addSldLayout delSldLayout">
        <pc:chgData name="mariam mariam" userId="6f51cb764f70d1fd" providerId="Windows Live" clId="Web-{AF128C09-4B0E-44DA-BD85-9ADA01D37015}" dt="2022-12-17T15:31:14.119" v="60"/>
        <pc:sldMasterMkLst>
          <pc:docMk/>
          <pc:sldMasterMk cId="1003841696" sldId="2147483725"/>
        </pc:sldMasterMkLst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2049205604" sldId="2147483714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3416679723" sldId="2147483715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3870138385" sldId="2147483716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3747272693" sldId="2147483717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292809355" sldId="2147483718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2456923511" sldId="2147483719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852063424" sldId="2147483720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3798587585" sldId="2147483721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870620262" sldId="2147483722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1470712079" sldId="2147483723"/>
          </pc:sldLayoutMkLst>
        </pc:sldLayoutChg>
        <pc:sldLayoutChg chg="add del">
          <pc:chgData name="mariam mariam" userId="6f51cb764f70d1fd" providerId="Windows Live" clId="Web-{AF128C09-4B0E-44DA-BD85-9ADA01D37015}" dt="2022-12-17T15:31:14.119" v="60"/>
          <pc:sldLayoutMkLst>
            <pc:docMk/>
            <pc:sldMasterMk cId="1003841696" sldId="2147483725"/>
            <pc:sldLayoutMk cId="3485644627" sldId="2147483724"/>
          </pc:sldLayoutMkLst>
        </pc:sldLayoutChg>
      </pc:sldMasterChg>
      <pc:sldMasterChg chg="add del addSldLayout delSldLayout">
        <pc:chgData name="mariam mariam" userId="6f51cb764f70d1fd" providerId="Windows Live" clId="Web-{AF128C09-4B0E-44DA-BD85-9ADA01D37015}" dt="2022-12-17T15:27:46.105" v="27"/>
        <pc:sldMasterMkLst>
          <pc:docMk/>
          <pc:sldMasterMk cId="3370850236" sldId="2147483736"/>
        </pc:sldMasterMkLst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2972504770" sldId="2147483725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2320378926" sldId="2147483726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26628053" sldId="2147483727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863126554" sldId="2147483728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550282253" sldId="2147483729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1082959031" sldId="2147483730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230488966" sldId="2147483731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2887928947" sldId="2147483732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4063692583" sldId="2147483733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189210394" sldId="2147483734"/>
          </pc:sldLayoutMkLst>
        </pc:sldLayoutChg>
        <pc:sldLayoutChg chg="add del">
          <pc:chgData name="mariam mariam" userId="6f51cb764f70d1fd" providerId="Windows Live" clId="Web-{AF128C09-4B0E-44DA-BD85-9ADA01D37015}" dt="2022-12-17T15:27:46.105" v="27"/>
          <pc:sldLayoutMkLst>
            <pc:docMk/>
            <pc:sldMasterMk cId="3370850236" sldId="2147483736"/>
            <pc:sldLayoutMk cId="2996783647" sldId="2147483735"/>
          </pc:sldLayoutMkLst>
        </pc:sldLayoutChg>
      </pc:sldMasterChg>
      <pc:sldMasterChg chg="add del addSldLayout delSldLayout">
        <pc:chgData name="mariam mariam" userId="6f51cb764f70d1fd" providerId="Windows Live" clId="Web-{AF128C09-4B0E-44DA-BD85-9ADA01D37015}" dt="2022-12-17T15:28:54.265" v="36"/>
        <pc:sldMasterMkLst>
          <pc:docMk/>
          <pc:sldMasterMk cId="4252158127" sldId="2147483738"/>
        </pc:sldMasterMkLst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1242555042" sldId="2147483727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4557850" sldId="2147483728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886991385" sldId="2147483729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1037899798" sldId="2147483730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2185107665" sldId="2147483731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2664369745" sldId="2147483732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4029873144" sldId="2147483733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1573016479" sldId="2147483734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2077501668" sldId="2147483735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1556539099" sldId="2147483736"/>
          </pc:sldLayoutMkLst>
        </pc:sldLayoutChg>
        <pc:sldLayoutChg chg="add del">
          <pc:chgData name="mariam mariam" userId="6f51cb764f70d1fd" providerId="Windows Live" clId="Web-{AF128C09-4B0E-44DA-BD85-9ADA01D37015}" dt="2022-12-17T15:28:54.265" v="36"/>
          <pc:sldLayoutMkLst>
            <pc:docMk/>
            <pc:sldMasterMk cId="4252158127" sldId="2147483738"/>
            <pc:sldLayoutMk cId="4026746317" sldId="2147483737"/>
          </pc:sldLayoutMkLst>
        </pc:sldLayoutChg>
      </pc:sldMasterChg>
      <pc:sldMasterChg chg="add addSldLayout">
        <pc:chgData name="mariam mariam" userId="6f51cb764f70d1fd" providerId="Windows Live" clId="Web-{AF128C09-4B0E-44DA-BD85-9ADA01D37015}" dt="2022-12-17T15:31:14.119" v="60"/>
        <pc:sldMasterMkLst>
          <pc:docMk/>
          <pc:sldMasterMk cId="226804900" sldId="2147483788"/>
        </pc:sldMasterMkLst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2175712046" sldId="2147483777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2110464384" sldId="2147483778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3160314444" sldId="2147483779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2631532452" sldId="2147483780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283353269" sldId="2147483781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3063213970" sldId="2147483782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567125626" sldId="2147483783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3950984175" sldId="2147483784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2025665623" sldId="2147483785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2683690602" sldId="2147483786"/>
          </pc:sldLayoutMkLst>
        </pc:sldLayoutChg>
        <pc:sldLayoutChg chg="add">
          <pc:chgData name="mariam mariam" userId="6f51cb764f70d1fd" providerId="Windows Live" clId="Web-{AF128C09-4B0E-44DA-BD85-9ADA01D37015}" dt="2022-12-17T15:31:14.119" v="60"/>
          <pc:sldLayoutMkLst>
            <pc:docMk/>
            <pc:sldMasterMk cId="226804900" sldId="2147483788"/>
            <pc:sldLayoutMk cId="1765486306" sldId="2147483787"/>
          </pc:sldLayoutMkLst>
        </pc:sldLayoutChg>
      </pc:sldMasterChg>
      <pc:sldMasterChg chg="add del addSldLayout delSldLayout">
        <pc:chgData name="mariam mariam" userId="6f51cb764f70d1fd" providerId="Windows Live" clId="Web-{AF128C09-4B0E-44DA-BD85-9ADA01D37015}" dt="2022-12-17T15:30:38.429" v="59"/>
        <pc:sldMasterMkLst>
          <pc:docMk/>
          <pc:sldMasterMk cId="1942703930" sldId="2147483801"/>
        </pc:sldMasterMkLst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1978821898" sldId="2147483790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2756493513" sldId="2147483791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3024274661" sldId="2147483792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3408381064" sldId="2147483793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3502948952" sldId="2147483794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1300413739" sldId="2147483795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3797942983" sldId="2147483796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298075271" sldId="2147483797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2702946090" sldId="2147483798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2289244687" sldId="2147483799"/>
          </pc:sldLayoutMkLst>
        </pc:sldLayoutChg>
        <pc:sldLayoutChg chg="add del">
          <pc:chgData name="mariam mariam" userId="6f51cb764f70d1fd" providerId="Windows Live" clId="Web-{AF128C09-4B0E-44DA-BD85-9ADA01D37015}" dt="2022-12-17T15:30:38.429" v="59"/>
          <pc:sldLayoutMkLst>
            <pc:docMk/>
            <pc:sldMasterMk cId="1942703930" sldId="2147483801"/>
            <pc:sldLayoutMk cId="2106583355" sldId="2147483800"/>
          </pc:sldLayoutMkLst>
        </pc:sldLayoutChg>
      </pc:sldMasterChg>
    </pc:docChg>
  </pc:docChgLst>
  <pc:docChgLst>
    <pc:chgData name="mariam mariam" userId="6f51cb764f70d1fd" providerId="Windows Live" clId="Web-{CB14673A-ADFD-4672-BC3A-64F921C5C057}"/>
    <pc:docChg chg="addSld delSld modSld">
      <pc:chgData name="mariam mariam" userId="6f51cb764f70d1fd" providerId="Windows Live" clId="Web-{CB14673A-ADFD-4672-BC3A-64F921C5C057}" dt="2022-12-17T17:59:57.810" v="115" actId="1076"/>
      <pc:docMkLst>
        <pc:docMk/>
      </pc:docMkLst>
      <pc:sldChg chg="addSp delSp modSp new mod modTransition setBg">
        <pc:chgData name="mariam mariam" userId="6f51cb764f70d1fd" providerId="Windows Live" clId="Web-{CB14673A-ADFD-4672-BC3A-64F921C5C057}" dt="2022-12-17T17:56:34.780" v="89"/>
        <pc:sldMkLst>
          <pc:docMk/>
          <pc:sldMk cId="3027800580" sldId="263"/>
        </pc:sldMkLst>
        <pc:spChg chg="mod ord">
          <ac:chgData name="mariam mariam" userId="6f51cb764f70d1fd" providerId="Windows Live" clId="Web-{CB14673A-ADFD-4672-BC3A-64F921C5C057}" dt="2022-12-17T17:52:17.294" v="76" actId="20577"/>
          <ac:spMkLst>
            <pc:docMk/>
            <pc:sldMk cId="3027800580" sldId="263"/>
            <ac:spMk id="2" creationId="{CCE80912-FD5C-01A0-DC40-D04DD0267D48}"/>
          </ac:spMkLst>
        </pc:spChg>
        <pc:spChg chg="del">
          <ac:chgData name="mariam mariam" userId="6f51cb764f70d1fd" providerId="Windows Live" clId="Web-{CB14673A-ADFD-4672-BC3A-64F921C5C057}" dt="2022-12-17T17:49:26.517" v="40"/>
          <ac:spMkLst>
            <pc:docMk/>
            <pc:sldMk cId="3027800580" sldId="263"/>
            <ac:spMk id="3" creationId="{F0FDC69E-8793-99DF-5E20-328702770CCC}"/>
          </ac:spMkLst>
        </pc:spChg>
        <pc:spChg chg="add del mod">
          <ac:chgData name="mariam mariam" userId="6f51cb764f70d1fd" providerId="Windows Live" clId="Web-{CB14673A-ADFD-4672-BC3A-64F921C5C057}" dt="2022-12-17T17:54:03.785" v="83"/>
          <ac:spMkLst>
            <pc:docMk/>
            <pc:sldMk cId="3027800580" sldId="263"/>
            <ac:spMk id="5" creationId="{AD1416F3-31F9-B9BB-00D7-5972A7BF6D61}"/>
          </ac:spMkLst>
        </pc:spChg>
        <pc:spChg chg="add mod">
          <ac:chgData name="mariam mariam" userId="6f51cb764f70d1fd" providerId="Windows Live" clId="Web-{CB14673A-ADFD-4672-BC3A-64F921C5C057}" dt="2022-12-17T17:56:08.217" v="88" actId="14100"/>
          <ac:spMkLst>
            <pc:docMk/>
            <pc:sldMk cId="3027800580" sldId="263"/>
            <ac:spMk id="6" creationId="{18A8327E-85BE-982E-A5D9-4867A6E695FF}"/>
          </ac:spMkLst>
        </pc:spChg>
        <pc:spChg chg="add mod">
          <ac:chgData name="mariam mariam" userId="6f51cb764f70d1fd" providerId="Windows Live" clId="Web-{CB14673A-ADFD-4672-BC3A-64F921C5C057}" dt="2022-12-17T17:55:28.275" v="87" actId="14100"/>
          <ac:spMkLst>
            <pc:docMk/>
            <pc:sldMk cId="3027800580" sldId="263"/>
            <ac:spMk id="8" creationId="{8F06E0AB-343D-734A-FCB4-C74D2906CC7B}"/>
          </ac:spMkLst>
        </pc:spChg>
        <pc:spChg chg="add del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11" creationId="{D5851415-CF4E-4C41-9E36-04E444B517EB}"/>
          </ac:spMkLst>
        </pc:spChg>
        <pc:spChg chg="add del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13" creationId="{4B516B89-DEA0-4832-8C56-F048168DAD88}"/>
          </ac:spMkLst>
        </pc:spChg>
        <pc:spChg chg="add del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15" creationId="{3EA2D33E-BAA2-467B-80B0-8887D9A99FBE}"/>
          </ac:spMkLst>
        </pc:spChg>
        <pc:spChg chg="add del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17" creationId="{6067C508-2065-42E3-98D2-F3A9B8339BA0}"/>
          </ac:spMkLst>
        </pc:spChg>
        <pc:spChg chg="add del">
          <ac:chgData name="mariam mariam" userId="6f51cb764f70d1fd" providerId="Windows Live" clId="Web-{CB14673A-ADFD-4672-BC3A-64F921C5C057}" dt="2022-12-17T17:51:21.868" v="59"/>
          <ac:spMkLst>
            <pc:docMk/>
            <pc:sldMk cId="3027800580" sldId="263"/>
            <ac:spMk id="22" creationId="{47421797-7B77-498E-A01C-0A1194615BD5}"/>
          </ac:spMkLst>
        </pc:spChg>
        <pc:spChg chg="add del">
          <ac:chgData name="mariam mariam" userId="6f51cb764f70d1fd" providerId="Windows Live" clId="Web-{CB14673A-ADFD-4672-BC3A-64F921C5C057}" dt="2022-12-17T17:51:21.868" v="59"/>
          <ac:spMkLst>
            <pc:docMk/>
            <pc:sldMk cId="3027800580" sldId="263"/>
            <ac:spMk id="24" creationId="{926D38EC-CD1B-456B-A813-64F8D8E71DA5}"/>
          </ac:spMkLst>
        </pc:spChg>
        <pc:spChg chg="add del">
          <ac:chgData name="mariam mariam" userId="6f51cb764f70d1fd" providerId="Windows Live" clId="Web-{CB14673A-ADFD-4672-BC3A-64F921C5C057}" dt="2022-12-17T17:51:21.868" v="59"/>
          <ac:spMkLst>
            <pc:docMk/>
            <pc:sldMk cId="3027800580" sldId="263"/>
            <ac:spMk id="26" creationId="{2DC18E46-CA2E-43A8-A2EC-61D30FAC3678}"/>
          </ac:spMkLst>
        </pc:spChg>
        <pc:spChg chg="add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28" creationId="{78632963-757B-40C2-BB84-FC6107A54DAD}"/>
          </ac:spMkLst>
        </pc:spChg>
        <pc:spChg chg="add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29" creationId="{2853AE55-7E35-44B0-89F1-3F52B262AF33}"/>
          </ac:spMkLst>
        </pc:spChg>
        <pc:spChg chg="add">
          <ac:chgData name="mariam mariam" userId="6f51cb764f70d1fd" providerId="Windows Live" clId="Web-{CB14673A-ADFD-4672-BC3A-64F921C5C057}" dt="2022-12-17T17:51:21.884" v="60"/>
          <ac:spMkLst>
            <pc:docMk/>
            <pc:sldMk cId="3027800580" sldId="263"/>
            <ac:spMk id="30" creationId="{DBC4BE4D-4B50-4F51-9F85-4B5D60B02D81}"/>
          </ac:spMkLst>
        </pc:spChg>
        <pc:picChg chg="add mod ord">
          <ac:chgData name="mariam mariam" userId="6f51cb764f70d1fd" providerId="Windows Live" clId="Web-{CB14673A-ADFD-4672-BC3A-64F921C5C057}" dt="2022-12-17T17:51:21.884" v="60"/>
          <ac:picMkLst>
            <pc:docMk/>
            <pc:sldMk cId="3027800580" sldId="263"/>
            <ac:picMk id="4" creationId="{7057C5BA-6421-7FAD-3C34-FD13F4441D8C}"/>
          </ac:picMkLst>
        </pc:picChg>
      </pc:sldChg>
      <pc:sldChg chg="del">
        <pc:chgData name="mariam mariam" userId="6f51cb764f70d1fd" providerId="Windows Live" clId="Web-{CB14673A-ADFD-4672-BC3A-64F921C5C057}" dt="2022-12-17T17:43:52.245" v="0"/>
        <pc:sldMkLst>
          <pc:docMk/>
          <pc:sldMk cId="3536134967" sldId="263"/>
        </pc:sldMkLst>
      </pc:sldChg>
      <pc:sldChg chg="addSp delSp modSp new del mod setBg setClrOvrMap">
        <pc:chgData name="mariam mariam" userId="6f51cb764f70d1fd" providerId="Windows Live" clId="Web-{CB14673A-ADFD-4672-BC3A-64F921C5C057}" dt="2022-12-17T17:47:32.025" v="23"/>
        <pc:sldMkLst>
          <pc:docMk/>
          <pc:sldMk cId="3876286217" sldId="263"/>
        </pc:sldMkLst>
        <pc:spChg chg="mod ord">
          <ac:chgData name="mariam mariam" userId="6f51cb764f70d1fd" providerId="Windows Live" clId="Web-{CB14673A-ADFD-4672-BC3A-64F921C5C057}" dt="2022-12-17T17:46:06.223" v="20"/>
          <ac:spMkLst>
            <pc:docMk/>
            <pc:sldMk cId="3876286217" sldId="263"/>
            <ac:spMk id="2" creationId="{C8ACAA53-ABC5-8D2B-B412-983F293458E6}"/>
          </ac:spMkLst>
        </pc:spChg>
        <pc:spChg chg="del">
          <ac:chgData name="mariam mariam" userId="6f51cb764f70d1fd" providerId="Windows Live" clId="Web-{CB14673A-ADFD-4672-BC3A-64F921C5C057}" dt="2022-12-17T17:45:29.439" v="16"/>
          <ac:spMkLst>
            <pc:docMk/>
            <pc:sldMk cId="3876286217" sldId="263"/>
            <ac:spMk id="3" creationId="{0C1EA557-ABB1-553D-B128-7A36D3AC21B5}"/>
          </ac:spMkLst>
        </pc:spChg>
        <pc:spChg chg="add mod">
          <ac:chgData name="mariam mariam" userId="6f51cb764f70d1fd" providerId="Windows Live" clId="Web-{CB14673A-ADFD-4672-BC3A-64F921C5C057}" dt="2022-12-17T17:47:26.541" v="22" actId="20577"/>
          <ac:spMkLst>
            <pc:docMk/>
            <pc:sldMk cId="3876286217" sldId="263"/>
            <ac:spMk id="8" creationId="{37104152-3BA9-99F9-4E66-75ACE67B4845}"/>
          </ac:spMkLst>
        </pc:spChg>
        <pc:spChg chg="add">
          <ac:chgData name="mariam mariam" userId="6f51cb764f70d1fd" providerId="Windows Live" clId="Web-{CB14673A-ADFD-4672-BC3A-64F921C5C057}" dt="2022-12-17T17:46:06.223" v="20"/>
          <ac:spMkLst>
            <pc:docMk/>
            <pc:sldMk cId="3876286217" sldId="263"/>
            <ac:spMk id="11" creationId="{E192707B-B929-41A7-9B41-E959A1C689E4}"/>
          </ac:spMkLst>
        </pc:spChg>
        <pc:spChg chg="add">
          <ac:chgData name="mariam mariam" userId="6f51cb764f70d1fd" providerId="Windows Live" clId="Web-{CB14673A-ADFD-4672-BC3A-64F921C5C057}" dt="2022-12-17T17:46:06.223" v="20"/>
          <ac:spMkLst>
            <pc:docMk/>
            <pc:sldMk cId="3876286217" sldId="263"/>
            <ac:spMk id="13" creationId="{8FB4235C-4505-46C7-AD8F-8769A1972FC1}"/>
          </ac:spMkLst>
        </pc:spChg>
        <pc:picChg chg="add mod ord">
          <ac:chgData name="mariam mariam" userId="6f51cb764f70d1fd" providerId="Windows Live" clId="Web-{CB14673A-ADFD-4672-BC3A-64F921C5C057}" dt="2022-12-17T17:46:06.223" v="20"/>
          <ac:picMkLst>
            <pc:docMk/>
            <pc:sldMk cId="3876286217" sldId="263"/>
            <ac:picMk id="4" creationId="{D7D1E279-02F6-6902-F74F-4E78A7001A43}"/>
          </ac:picMkLst>
        </pc:picChg>
      </pc:sldChg>
      <pc:sldChg chg="addSp delSp modSp new">
        <pc:chgData name="mariam mariam" userId="6f51cb764f70d1fd" providerId="Windows Live" clId="Web-{CB14673A-ADFD-4672-BC3A-64F921C5C057}" dt="2022-12-17T17:59:57.810" v="115" actId="1076"/>
        <pc:sldMkLst>
          <pc:docMk/>
          <pc:sldMk cId="855243842" sldId="264"/>
        </pc:sldMkLst>
        <pc:spChg chg="mod">
          <ac:chgData name="mariam mariam" userId="6f51cb764f70d1fd" providerId="Windows Live" clId="Web-{CB14673A-ADFD-4672-BC3A-64F921C5C057}" dt="2022-12-17T17:58:15.911" v="111" actId="20577"/>
          <ac:spMkLst>
            <pc:docMk/>
            <pc:sldMk cId="855243842" sldId="264"/>
            <ac:spMk id="2" creationId="{D9A32CA6-5E5A-FB8D-D3D2-5CDAFA08A58F}"/>
          </ac:spMkLst>
        </pc:spChg>
        <pc:spChg chg="del">
          <ac:chgData name="mariam mariam" userId="6f51cb764f70d1fd" providerId="Windows Live" clId="Web-{CB14673A-ADFD-4672-BC3A-64F921C5C057}" dt="2022-12-17T17:59:09.274" v="112"/>
          <ac:spMkLst>
            <pc:docMk/>
            <pc:sldMk cId="855243842" sldId="264"/>
            <ac:spMk id="3" creationId="{436BB45F-76CB-599E-1F9E-CA9983185878}"/>
          </ac:spMkLst>
        </pc:spChg>
        <pc:picChg chg="add mod ord">
          <ac:chgData name="mariam mariam" userId="6f51cb764f70d1fd" providerId="Windows Live" clId="Web-{CB14673A-ADFD-4672-BC3A-64F921C5C057}" dt="2022-12-17T17:59:57.810" v="115" actId="1076"/>
          <ac:picMkLst>
            <pc:docMk/>
            <pc:sldMk cId="855243842" sldId="264"/>
            <ac:picMk id="4" creationId="{09AB6C18-9E8E-1998-077E-B5055003BE51}"/>
          </ac:picMkLst>
        </pc:picChg>
      </pc:sldChg>
    </pc:docChg>
  </pc:docChgLst>
  <pc:docChgLst>
    <pc:chgData name="mariam mariam" userId="6f51cb764f70d1fd" providerId="Windows Live" clId="Web-{9C1A0C46-FC74-45DE-B5B2-61A51ADB7A8E}"/>
    <pc:docChg chg="addSld modSld">
      <pc:chgData name="mariam mariam" userId="6f51cb764f70d1fd" providerId="Windows Live" clId="Web-{9C1A0C46-FC74-45DE-B5B2-61A51ADB7A8E}" dt="2022-12-17T17:00:31.371" v="211"/>
      <pc:docMkLst>
        <pc:docMk/>
      </pc:docMkLst>
      <pc:sldChg chg="addSp delSp modSp modTransition">
        <pc:chgData name="mariam mariam" userId="6f51cb764f70d1fd" providerId="Windows Live" clId="Web-{9C1A0C46-FC74-45DE-B5B2-61A51ADB7A8E}" dt="2022-12-17T16:52:48.703" v="179"/>
        <pc:sldMkLst>
          <pc:docMk/>
          <pc:sldMk cId="1363105935" sldId="260"/>
        </pc:sldMkLst>
        <pc:graphicFrameChg chg="add del mod modGraphic">
          <ac:chgData name="mariam mariam" userId="6f51cb764f70d1fd" providerId="Windows Live" clId="Web-{9C1A0C46-FC74-45DE-B5B2-61A51ADB7A8E}" dt="2022-12-17T16:43:18.595" v="40"/>
          <ac:graphicFrameMkLst>
            <pc:docMk/>
            <pc:sldMk cId="1363105935" sldId="260"/>
            <ac:graphicFrameMk id="52" creationId="{8CAC38A8-BA17-3162-6653-D3671DBBBCBE}"/>
          </ac:graphicFrameMkLst>
        </pc:graphicFrameChg>
        <pc:graphicFrameChg chg="del modGraphic">
          <ac:chgData name="mariam mariam" userId="6f51cb764f70d1fd" providerId="Windows Live" clId="Web-{9C1A0C46-FC74-45DE-B5B2-61A51ADB7A8E}" dt="2022-12-17T16:41:35.311" v="11"/>
          <ac:graphicFrameMkLst>
            <pc:docMk/>
            <pc:sldMk cId="1363105935" sldId="260"/>
            <ac:graphicFrameMk id="628" creationId="{41EB6518-51CD-E895-D7A5-9CF76BEA012F}"/>
          </ac:graphicFrameMkLst>
        </pc:graphicFrameChg>
        <pc:graphicFrameChg chg="add del mod modGraphic">
          <ac:chgData name="mariam mariam" userId="6f51cb764f70d1fd" providerId="Windows Live" clId="Web-{9C1A0C46-FC74-45DE-B5B2-61A51ADB7A8E}" dt="2022-12-17T16:45:57.942" v="92"/>
          <ac:graphicFrameMkLst>
            <pc:docMk/>
            <pc:sldMk cId="1363105935" sldId="260"/>
            <ac:graphicFrameMk id="794" creationId="{E50A2323-D488-00F0-EDD1-A795F95A3543}"/>
          </ac:graphicFrameMkLst>
        </pc:graphicFrameChg>
        <pc:graphicFrameChg chg="add mod modGraphic">
          <ac:chgData name="mariam mariam" userId="6f51cb764f70d1fd" providerId="Windows Live" clId="Web-{9C1A0C46-FC74-45DE-B5B2-61A51ADB7A8E}" dt="2022-12-17T16:52:03.295" v="176" actId="1076"/>
          <ac:graphicFrameMkLst>
            <pc:docMk/>
            <pc:sldMk cId="1363105935" sldId="260"/>
            <ac:graphicFrameMk id="1108" creationId="{4C961112-0EC4-7C3D-1E2B-7DEA26DEAEFF}"/>
          </ac:graphicFrameMkLst>
        </pc:graphicFrameChg>
        <pc:picChg chg="mod">
          <ac:chgData name="mariam mariam" userId="6f51cb764f70d1fd" providerId="Windows Live" clId="Web-{9C1A0C46-FC74-45DE-B5B2-61A51ADB7A8E}" dt="2022-12-17T16:52:15.296" v="178" actId="14100"/>
          <ac:picMkLst>
            <pc:docMk/>
            <pc:sldMk cId="1363105935" sldId="260"/>
            <ac:picMk id="4" creationId="{E9C4F426-BAC6-61AC-FE6A-C0E6A2A1BDED}"/>
          </ac:picMkLst>
        </pc:picChg>
      </pc:sldChg>
      <pc:sldChg chg="addSp delSp modSp new mod modClrScheme chgLayout">
        <pc:chgData name="mariam mariam" userId="6f51cb764f70d1fd" providerId="Windows Live" clId="Web-{9C1A0C46-FC74-45DE-B5B2-61A51ADB7A8E}" dt="2022-12-17T17:00:31.371" v="211"/>
        <pc:sldMkLst>
          <pc:docMk/>
          <pc:sldMk cId="2329651331" sldId="261"/>
        </pc:sldMkLst>
        <pc:spChg chg="mod ord">
          <ac:chgData name="mariam mariam" userId="6f51cb764f70d1fd" providerId="Windows Live" clId="Web-{9C1A0C46-FC74-45DE-B5B2-61A51ADB7A8E}" dt="2022-12-17T16:59:20.728" v="210" actId="20577"/>
          <ac:spMkLst>
            <pc:docMk/>
            <pc:sldMk cId="2329651331" sldId="261"/>
            <ac:spMk id="2" creationId="{AB74887A-C652-98D2-3CD4-FC42FB67B419}"/>
          </ac:spMkLst>
        </pc:spChg>
        <pc:spChg chg="del">
          <ac:chgData name="mariam mariam" userId="6f51cb764f70d1fd" providerId="Windows Live" clId="Web-{9C1A0C46-FC74-45DE-B5B2-61A51ADB7A8E}" dt="2022-12-17T16:57:26.804" v="181"/>
          <ac:spMkLst>
            <pc:docMk/>
            <pc:sldMk cId="2329651331" sldId="261"/>
            <ac:spMk id="3" creationId="{21C6AA12-09D6-5EAD-2A77-92F8FB464271}"/>
          </ac:spMkLst>
        </pc:spChg>
        <pc:picChg chg="add mod">
          <ac:chgData name="mariam mariam" userId="6f51cb764f70d1fd" providerId="Windows Live" clId="Web-{9C1A0C46-FC74-45DE-B5B2-61A51ADB7A8E}" dt="2022-12-17T17:00:31.371" v="211"/>
          <ac:picMkLst>
            <pc:docMk/>
            <pc:sldMk cId="2329651331" sldId="261"/>
            <ac:picMk id="4" creationId="{7D0F28FC-81F3-A18A-7B79-1D77B2570AC6}"/>
          </ac:picMkLst>
        </pc:picChg>
      </pc:sldChg>
    </pc:docChg>
  </pc:docChgLst>
  <pc:docChgLst>
    <pc:chgData name="mariam mariam" userId="6f51cb764f70d1fd" providerId="Windows Live" clId="Web-{0F0A32E8-A7E2-493F-B0DE-69C2D93D8CE1}"/>
    <pc:docChg chg="modSld">
      <pc:chgData name="mariam mariam" userId="6f51cb764f70d1fd" providerId="Windows Live" clId="Web-{0F0A32E8-A7E2-493F-B0DE-69C2D93D8CE1}" dt="2022-12-17T18:08:42.355" v="54"/>
      <pc:docMkLst>
        <pc:docMk/>
      </pc:docMkLst>
      <pc:sldChg chg="addSp delSp modSp">
        <pc:chgData name="mariam mariam" userId="6f51cb764f70d1fd" providerId="Windows Live" clId="Web-{0F0A32E8-A7E2-493F-B0DE-69C2D93D8CE1}" dt="2022-12-17T18:08:42.355" v="54"/>
        <pc:sldMkLst>
          <pc:docMk/>
          <pc:sldMk cId="855243842" sldId="264"/>
        </pc:sldMkLst>
        <pc:spChg chg="mod">
          <ac:chgData name="mariam mariam" userId="6f51cb764f70d1fd" providerId="Windows Live" clId="Web-{0F0A32E8-A7E2-493F-B0DE-69C2D93D8CE1}" dt="2022-12-17T18:05:40.624" v="41" actId="20577"/>
          <ac:spMkLst>
            <pc:docMk/>
            <pc:sldMk cId="855243842" sldId="264"/>
            <ac:spMk id="2" creationId="{D9A32CA6-5E5A-FB8D-D3D2-5CDAFA08A58F}"/>
          </ac:spMkLst>
        </pc:spChg>
        <pc:spChg chg="add del mod">
          <ac:chgData name="mariam mariam" userId="6f51cb764f70d1fd" providerId="Windows Live" clId="Web-{0F0A32E8-A7E2-493F-B0DE-69C2D93D8CE1}" dt="2022-12-17T18:05:32.405" v="32"/>
          <ac:spMkLst>
            <pc:docMk/>
            <pc:sldMk cId="855243842" sldId="264"/>
            <ac:spMk id="3" creationId="{F6A3C241-7DE7-F5CD-C809-0DAF78B841CA}"/>
          </ac:spMkLst>
        </pc:spChg>
        <pc:spChg chg="add mod">
          <ac:chgData name="mariam mariam" userId="6f51cb764f70d1fd" providerId="Windows Live" clId="Web-{0F0A32E8-A7E2-493F-B0DE-69C2D93D8CE1}" dt="2022-12-17T18:06:33.643" v="48" actId="14100"/>
          <ac:spMkLst>
            <pc:docMk/>
            <pc:sldMk cId="855243842" sldId="264"/>
            <ac:spMk id="5" creationId="{05E171C8-8E22-D494-FC81-1F83292A2E0D}"/>
          </ac:spMkLst>
        </pc:spChg>
        <pc:picChg chg="mod">
          <ac:chgData name="mariam mariam" userId="6f51cb764f70d1fd" providerId="Windows Live" clId="Web-{0F0A32E8-A7E2-493F-B0DE-69C2D93D8CE1}" dt="2022-12-17T18:07:04.614" v="53" actId="1076"/>
          <ac:picMkLst>
            <pc:docMk/>
            <pc:sldMk cId="855243842" sldId="264"/>
            <ac:picMk id="4" creationId="{09AB6C18-9E8E-1998-077E-B5055003BE51}"/>
          </ac:picMkLst>
        </pc:picChg>
        <pc:picChg chg="add mod">
          <ac:chgData name="mariam mariam" userId="6f51cb764f70d1fd" providerId="Windows Live" clId="Web-{0F0A32E8-A7E2-493F-B0DE-69C2D93D8CE1}" dt="2022-12-17T18:08:42.355" v="54"/>
          <ac:picMkLst>
            <pc:docMk/>
            <pc:sldMk cId="855243842" sldId="264"/>
            <ac:picMk id="6" creationId="{378EF554-A84F-322F-66EB-93FD0E048E3C}"/>
          </ac:picMkLst>
        </pc:picChg>
      </pc:sldChg>
    </pc:docChg>
  </pc:docChgLst>
  <pc:docChgLst>
    <pc:chgData name="mariam mariam" userId="6f51cb764f70d1fd" providerId="Windows Live" clId="Web-{DDBDD462-AE86-4B42-B73A-5CA60A08682A}"/>
    <pc:docChg chg="addSld delSld modSld sldOrd">
      <pc:chgData name="mariam mariam" userId="6f51cb764f70d1fd" providerId="Windows Live" clId="Web-{DDBDD462-AE86-4B42-B73A-5CA60A08682A}" dt="2022-12-17T18:48:54.506" v="245"/>
      <pc:docMkLst>
        <pc:docMk/>
      </pc:docMkLst>
      <pc:sldChg chg="addSp delSp modSp mod setBg">
        <pc:chgData name="mariam mariam" userId="6f51cb764f70d1fd" providerId="Windows Live" clId="Web-{DDBDD462-AE86-4B42-B73A-5CA60A08682A}" dt="2022-12-17T18:30:20.108" v="123"/>
        <pc:sldMkLst>
          <pc:docMk/>
          <pc:sldMk cId="855243842" sldId="264"/>
        </pc:sldMkLst>
        <pc:spChg chg="mod ord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2" creationId="{D9A32CA6-5E5A-FB8D-D3D2-5CDAFA08A58F}"/>
          </ac:spMkLst>
        </pc:spChg>
        <pc:spChg chg="mod ord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5" creationId="{05E171C8-8E22-D494-FC81-1F83292A2E0D}"/>
          </ac:spMkLst>
        </pc:spChg>
        <pc:spChg chg="add del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11" creationId="{CD7B8A97-A55C-4B63-9224-277C84F4B6BD}"/>
          </ac:spMkLst>
        </pc:spChg>
        <pc:spChg chg="add del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13" creationId="{64E8C82B-29EE-43B6-90D9-4C3463486DBF}"/>
          </ac:spMkLst>
        </pc:spChg>
        <pc:spChg chg="add del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15" creationId="{C6E2D67D-01A2-4277-8EA0-1560E7E95275}"/>
          </ac:spMkLst>
        </pc:spChg>
        <pc:spChg chg="add del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17" creationId="{66A5D548-4865-4D5F-97A6-2D8C1657B26C}"/>
          </ac:spMkLst>
        </pc:spChg>
        <pc:spChg chg="add del">
          <ac:chgData name="mariam mariam" userId="6f51cb764f70d1fd" providerId="Windows Live" clId="Web-{DDBDD462-AE86-4B42-B73A-5CA60A08682A}" dt="2022-12-17T18:30:20.108" v="123"/>
          <ac:spMkLst>
            <pc:docMk/>
            <pc:sldMk cId="855243842" sldId="264"/>
            <ac:spMk id="19" creationId="{EFFB280C-BA0C-49DC-926F-5BB41ADF0A23}"/>
          </ac:spMkLst>
        </pc:spChg>
        <pc:picChg chg="mod">
          <ac:chgData name="mariam mariam" userId="6f51cb764f70d1fd" providerId="Windows Live" clId="Web-{DDBDD462-AE86-4B42-B73A-5CA60A08682A}" dt="2022-12-17T18:30:20.108" v="123"/>
          <ac:picMkLst>
            <pc:docMk/>
            <pc:sldMk cId="855243842" sldId="264"/>
            <ac:picMk id="4" creationId="{09AB6C18-9E8E-1998-077E-B5055003BE51}"/>
          </ac:picMkLst>
        </pc:picChg>
        <pc:picChg chg="mod">
          <ac:chgData name="mariam mariam" userId="6f51cb764f70d1fd" providerId="Windows Live" clId="Web-{DDBDD462-AE86-4B42-B73A-5CA60A08682A}" dt="2022-12-17T18:30:20.108" v="123"/>
          <ac:picMkLst>
            <pc:docMk/>
            <pc:sldMk cId="855243842" sldId="264"/>
            <ac:picMk id="6" creationId="{378EF554-A84F-322F-66EB-93FD0E048E3C}"/>
          </ac:picMkLst>
        </pc:picChg>
      </pc:sldChg>
      <pc:sldChg chg="addSp delSp modSp new mod setBg">
        <pc:chgData name="mariam mariam" userId="6f51cb764f70d1fd" providerId="Windows Live" clId="Web-{DDBDD462-AE86-4B42-B73A-5CA60A08682A}" dt="2022-12-17T18:18:25.239" v="47"/>
        <pc:sldMkLst>
          <pc:docMk/>
          <pc:sldMk cId="3748147428" sldId="265"/>
        </pc:sldMkLst>
        <pc:spChg chg="mod ord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2" creationId="{DEE79630-8948-252A-D93C-1253EFECDA33}"/>
          </ac:spMkLst>
        </pc:spChg>
        <pc:spChg chg="del">
          <ac:chgData name="mariam mariam" userId="6f51cb764f70d1fd" providerId="Windows Live" clId="Web-{DDBDD462-AE86-4B42-B73A-5CA60A08682A}" dt="2022-12-17T18:15:15.139" v="17"/>
          <ac:spMkLst>
            <pc:docMk/>
            <pc:sldMk cId="3748147428" sldId="265"/>
            <ac:spMk id="3" creationId="{3DB267C6-A4C8-7356-67C7-014D9D66EF54}"/>
          </ac:spMkLst>
        </pc:spChg>
        <pc:spChg chg="add mod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5" creationId="{BAD2E718-56A7-69E2-2309-B3C18113D9B0}"/>
          </ac:spMkLst>
        </pc:spChg>
        <pc:spChg chg="add del">
          <ac:chgData name="mariam mariam" userId="6f51cb764f70d1fd" providerId="Windows Live" clId="Web-{DDBDD462-AE86-4B42-B73A-5CA60A08682A}" dt="2022-12-17T18:17:50.066" v="42"/>
          <ac:spMkLst>
            <pc:docMk/>
            <pc:sldMk cId="3748147428" sldId="265"/>
            <ac:spMk id="10" creationId="{78632963-757B-40C2-BB84-FC6107A54DAD}"/>
          </ac:spMkLst>
        </pc:spChg>
        <pc:spChg chg="add del">
          <ac:chgData name="mariam mariam" userId="6f51cb764f70d1fd" providerId="Windows Live" clId="Web-{DDBDD462-AE86-4B42-B73A-5CA60A08682A}" dt="2022-12-17T18:17:50.066" v="42"/>
          <ac:spMkLst>
            <pc:docMk/>
            <pc:sldMk cId="3748147428" sldId="265"/>
            <ac:spMk id="12" creationId="{2853AE55-7E35-44B0-89F1-3F52B262AF33}"/>
          </ac:spMkLst>
        </pc:spChg>
        <pc:spChg chg="add del">
          <ac:chgData name="mariam mariam" userId="6f51cb764f70d1fd" providerId="Windows Live" clId="Web-{DDBDD462-AE86-4B42-B73A-5CA60A08682A}" dt="2022-12-17T18:17:50.066" v="42"/>
          <ac:spMkLst>
            <pc:docMk/>
            <pc:sldMk cId="3748147428" sldId="265"/>
            <ac:spMk id="14" creationId="{DBC4BE4D-4B50-4F51-9F85-4B5D60B02D81}"/>
          </ac:spMkLst>
        </pc:spChg>
        <pc:spChg chg="add del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19" creationId="{78632963-757B-40C2-BB84-FC6107A54DAD}"/>
          </ac:spMkLst>
        </pc:spChg>
        <pc:spChg chg="add del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21" creationId="{EE0D13DB-D099-4541-888D-DE0186F1C8F0}"/>
          </ac:spMkLst>
        </pc:spChg>
        <pc:spChg chg="add del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23" creationId="{2853AE55-7E35-44B0-89F1-3F52B262AF33}"/>
          </ac:spMkLst>
        </pc:spChg>
        <pc:spChg chg="add del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25" creationId="{DBC4BE4D-4B50-4F51-9F85-4B5D60B02D81}"/>
          </ac:spMkLst>
        </pc:spChg>
        <pc:spChg chg="add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30" creationId="{5870BB34-1E11-4A38-961E-8BECD4EB2076}"/>
          </ac:spMkLst>
        </pc:spChg>
        <pc:spChg chg="add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32" creationId="{3E480DB9-98E5-480A-AF30-5D73B61273D6}"/>
          </ac:spMkLst>
        </pc:spChg>
        <pc:spChg chg="add">
          <ac:chgData name="mariam mariam" userId="6f51cb764f70d1fd" providerId="Windows Live" clId="Web-{DDBDD462-AE86-4B42-B73A-5CA60A08682A}" dt="2022-12-17T18:18:25.239" v="47"/>
          <ac:spMkLst>
            <pc:docMk/>
            <pc:sldMk cId="3748147428" sldId="265"/>
            <ac:spMk id="34" creationId="{C1F246CF-DB85-4B25-B3A3-F5BBDEE3EA01}"/>
          </ac:spMkLst>
        </pc:spChg>
        <pc:picChg chg="add mod ord">
          <ac:chgData name="mariam mariam" userId="6f51cb764f70d1fd" providerId="Windows Live" clId="Web-{DDBDD462-AE86-4B42-B73A-5CA60A08682A}" dt="2022-12-17T18:18:25.239" v="47"/>
          <ac:picMkLst>
            <pc:docMk/>
            <pc:sldMk cId="3748147428" sldId="265"/>
            <ac:picMk id="4" creationId="{102B4CF2-055B-4E98-F8D9-1701C3AFB622}"/>
          </ac:picMkLst>
        </pc:picChg>
      </pc:sldChg>
      <pc:sldChg chg="addSp modSp new ord modTransition">
        <pc:chgData name="mariam mariam" userId="6f51cb764f70d1fd" providerId="Windows Live" clId="Web-{DDBDD462-AE86-4B42-B73A-5CA60A08682A}" dt="2022-12-17T18:30:58.359" v="124"/>
        <pc:sldMkLst>
          <pc:docMk/>
          <pc:sldMk cId="3531922676" sldId="266"/>
        </pc:sldMkLst>
        <pc:spChg chg="mod">
          <ac:chgData name="mariam mariam" userId="6f51cb764f70d1fd" providerId="Windows Live" clId="Web-{DDBDD462-AE86-4B42-B73A-5CA60A08682A}" dt="2022-12-17T18:29:22.497" v="121" actId="20577"/>
          <ac:spMkLst>
            <pc:docMk/>
            <pc:sldMk cId="3531922676" sldId="266"/>
            <ac:spMk id="2" creationId="{8C5CADB5-848D-B193-A55A-6FC4E75EB16C}"/>
          </ac:spMkLst>
        </pc:spChg>
        <pc:spChg chg="mod">
          <ac:chgData name="mariam mariam" userId="6f51cb764f70d1fd" providerId="Windows Live" clId="Web-{DDBDD462-AE86-4B42-B73A-5CA60A08682A}" dt="2022-12-17T18:22:15.857" v="89" actId="20577"/>
          <ac:spMkLst>
            <pc:docMk/>
            <pc:sldMk cId="3531922676" sldId="266"/>
            <ac:spMk id="3" creationId="{C783A019-7D7E-5958-DF0B-FACD1771760F}"/>
          </ac:spMkLst>
        </pc:spChg>
        <pc:picChg chg="add mod">
          <ac:chgData name="mariam mariam" userId="6f51cb764f70d1fd" providerId="Windows Live" clId="Web-{DDBDD462-AE86-4B42-B73A-5CA60A08682A}" dt="2022-12-17T18:28:26.354" v="112" actId="14100"/>
          <ac:picMkLst>
            <pc:docMk/>
            <pc:sldMk cId="3531922676" sldId="266"/>
            <ac:picMk id="5" creationId="{34A3843C-F5DC-EC0E-5C3F-9B50C306203F}"/>
          </ac:picMkLst>
        </pc:picChg>
      </pc:sldChg>
      <pc:sldChg chg="addSp delSp modSp new mod ord modTransition setBg">
        <pc:chgData name="mariam mariam" userId="6f51cb764f70d1fd" providerId="Windows Live" clId="Web-{DDBDD462-AE86-4B42-B73A-5CA60A08682A}" dt="2022-12-17T18:48:54.506" v="245"/>
        <pc:sldMkLst>
          <pc:docMk/>
          <pc:sldMk cId="1711457076" sldId="267"/>
        </pc:sldMkLst>
        <pc:spChg chg="mod ord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2" creationId="{5CC74A05-DA33-AAD0-9BB0-16A04DF9D9E7}"/>
          </ac:spMkLst>
        </pc:spChg>
        <pc:spChg chg="del">
          <ac:chgData name="mariam mariam" userId="6f51cb764f70d1fd" providerId="Windows Live" clId="Web-{DDBDD462-AE86-4B42-B73A-5CA60A08682A}" dt="2022-12-17T18:33:14.880" v="139"/>
          <ac:spMkLst>
            <pc:docMk/>
            <pc:sldMk cId="1711457076" sldId="267"/>
            <ac:spMk id="3" creationId="{92AFCEF1-2494-6DB3-ACFF-0E2DBF76EB37}"/>
          </ac:spMkLst>
        </pc:spChg>
        <pc:spChg chg="add mod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5" creationId="{EC88E4A5-3BCF-3713-4768-21693E36446F}"/>
          </ac:spMkLst>
        </pc:spChg>
        <pc:spChg chg="add del">
          <ac:chgData name="mariam mariam" userId="6f51cb764f70d1fd" providerId="Windows Live" clId="Web-{DDBDD462-AE86-4B42-B73A-5CA60A08682A}" dt="2022-12-17T18:35:11.509" v="149"/>
          <ac:spMkLst>
            <pc:docMk/>
            <pc:sldMk cId="1711457076" sldId="267"/>
            <ac:spMk id="10" creationId="{83E0B076-70B2-4BA7-B180-209E6D80131E}"/>
          </ac:spMkLst>
        </pc:spChg>
        <pc:spChg chg="add del">
          <ac:chgData name="mariam mariam" userId="6f51cb764f70d1fd" providerId="Windows Live" clId="Web-{DDBDD462-AE86-4B42-B73A-5CA60A08682A}" dt="2022-12-17T18:35:11.509" v="149"/>
          <ac:spMkLst>
            <pc:docMk/>
            <pc:sldMk cId="1711457076" sldId="267"/>
            <ac:spMk id="12" creationId="{4C1262DB-2217-4833-97B6-F2E848AE5B36}"/>
          </ac:spMkLst>
        </pc:spChg>
        <pc:spChg chg="add del">
          <ac:chgData name="mariam mariam" userId="6f51cb764f70d1fd" providerId="Windows Live" clId="Web-{DDBDD462-AE86-4B42-B73A-5CA60A08682A}" dt="2022-12-17T18:35:11.509" v="149"/>
          <ac:spMkLst>
            <pc:docMk/>
            <pc:sldMk cId="1711457076" sldId="267"/>
            <ac:spMk id="14" creationId="{96E31C53-2B4C-4EC3-ABBE-C7A406EE0F8E}"/>
          </ac:spMkLst>
        </pc:spChg>
        <pc:spChg chg="add del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16" creationId="{B6EE7E08-B389-43E5-B019-1B0A8ACBBD93}"/>
          </ac:spMkLst>
        </pc:spChg>
        <pc:spChg chg="add del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17" creationId="{E60D94A5-8A09-4BAB-8F7C-69BC34C54DDE}"/>
          </ac:spMkLst>
        </pc:spChg>
        <pc:spChg chg="add del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18" creationId="{7A1AE32B-3A6E-4C5E-8FEB-73861B9A26B5}"/>
          </ac:spMkLst>
        </pc:spChg>
        <pc:spChg chg="add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23" creationId="{83E0B076-70B2-4BA7-B180-209E6D80131E}"/>
          </ac:spMkLst>
        </pc:spChg>
        <pc:spChg chg="add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25" creationId="{4C1262DB-2217-4833-97B6-F2E848AE5B36}"/>
          </ac:spMkLst>
        </pc:spChg>
        <pc:spChg chg="add">
          <ac:chgData name="mariam mariam" userId="6f51cb764f70d1fd" providerId="Windows Live" clId="Web-{DDBDD462-AE86-4B42-B73A-5CA60A08682A}" dt="2022-12-17T18:38:31.719" v="196"/>
          <ac:spMkLst>
            <pc:docMk/>
            <pc:sldMk cId="1711457076" sldId="267"/>
            <ac:spMk id="27" creationId="{96E31C53-2B4C-4EC3-ABBE-C7A406EE0F8E}"/>
          </ac:spMkLst>
        </pc:spChg>
        <pc:picChg chg="add mod ord">
          <ac:chgData name="mariam mariam" userId="6f51cb764f70d1fd" providerId="Windows Live" clId="Web-{DDBDD462-AE86-4B42-B73A-5CA60A08682A}" dt="2022-12-17T18:38:53.063" v="200" actId="14100"/>
          <ac:picMkLst>
            <pc:docMk/>
            <pc:sldMk cId="1711457076" sldId="267"/>
            <ac:picMk id="4" creationId="{4ED15E68-1B8A-B69A-215C-D073496F7690}"/>
          </ac:picMkLst>
        </pc:picChg>
      </pc:sldChg>
      <pc:sldChg chg="addSp delSp modSp new del mod setBg">
        <pc:chgData name="mariam mariam" userId="6f51cb764f70d1fd" providerId="Windows Live" clId="Web-{DDBDD462-AE86-4B42-B73A-5CA60A08682A}" dt="2022-12-17T18:42:59.197" v="209"/>
        <pc:sldMkLst>
          <pc:docMk/>
          <pc:sldMk cId="3472804549" sldId="268"/>
        </pc:sldMkLst>
        <pc:spChg chg="del">
          <ac:chgData name="mariam mariam" userId="6f51cb764f70d1fd" providerId="Windows Live" clId="Web-{DDBDD462-AE86-4B42-B73A-5CA60A08682A}" dt="2022-12-17T18:41:35.835" v="204"/>
          <ac:spMkLst>
            <pc:docMk/>
            <pc:sldMk cId="3472804549" sldId="268"/>
            <ac:spMk id="2" creationId="{DB339775-7C06-EB4C-2E50-AFDAE4D0E0F1}"/>
          </ac:spMkLst>
        </pc:spChg>
        <pc:spChg chg="del">
          <ac:chgData name="mariam mariam" userId="6f51cb764f70d1fd" providerId="Windows Live" clId="Web-{DDBDD462-AE86-4B42-B73A-5CA60A08682A}" dt="2022-12-17T18:41:31.053" v="203"/>
          <ac:spMkLst>
            <pc:docMk/>
            <pc:sldMk cId="3472804549" sldId="268"/>
            <ac:spMk id="3" creationId="{95730F75-136C-787E-7118-20A78688307A}"/>
          </ac:spMkLst>
        </pc:spChg>
        <pc:spChg chg="add mod">
          <ac:chgData name="mariam mariam" userId="6f51cb764f70d1fd" providerId="Windows Live" clId="Web-{DDBDD462-AE86-4B42-B73A-5CA60A08682A}" dt="2022-12-17T18:42:34.446" v="208" actId="14100"/>
          <ac:spMkLst>
            <pc:docMk/>
            <pc:sldMk cId="3472804549" sldId="268"/>
            <ac:spMk id="5" creationId="{FFF3D727-726C-4BE1-FD97-DC9EBBACA34C}"/>
          </ac:spMkLst>
        </pc:spChg>
        <pc:spChg chg="add">
          <ac:chgData name="mariam mariam" userId="6f51cb764f70d1fd" providerId="Windows Live" clId="Web-{DDBDD462-AE86-4B42-B73A-5CA60A08682A}" dt="2022-12-17T18:41:35.835" v="204"/>
          <ac:spMkLst>
            <pc:docMk/>
            <pc:sldMk cId="3472804549" sldId="268"/>
            <ac:spMk id="9" creationId="{1E94681D-2A4C-4A8D-B9B5-31D440D0328D}"/>
          </ac:spMkLst>
        </pc:spChg>
        <pc:spChg chg="add">
          <ac:chgData name="mariam mariam" userId="6f51cb764f70d1fd" providerId="Windows Live" clId="Web-{DDBDD462-AE86-4B42-B73A-5CA60A08682A}" dt="2022-12-17T18:41:35.835" v="204"/>
          <ac:spMkLst>
            <pc:docMk/>
            <pc:sldMk cId="3472804549" sldId="268"/>
            <ac:spMk id="11" creationId="{239EC50A-248F-46D1-97CD-65A2766F758B}"/>
          </ac:spMkLst>
        </pc:spChg>
        <pc:spChg chg="add">
          <ac:chgData name="mariam mariam" userId="6f51cb764f70d1fd" providerId="Windows Live" clId="Web-{DDBDD462-AE86-4B42-B73A-5CA60A08682A}" dt="2022-12-17T18:41:35.835" v="204"/>
          <ac:spMkLst>
            <pc:docMk/>
            <pc:sldMk cId="3472804549" sldId="268"/>
            <ac:spMk id="13" creationId="{B4C843F0-96F8-4DFC-93E8-E3533F223874}"/>
          </ac:spMkLst>
        </pc:spChg>
        <pc:picChg chg="add mod ord">
          <ac:chgData name="mariam mariam" userId="6f51cb764f70d1fd" providerId="Windows Live" clId="Web-{DDBDD462-AE86-4B42-B73A-5CA60A08682A}" dt="2022-12-17T18:41:35.835" v="204"/>
          <ac:picMkLst>
            <pc:docMk/>
            <pc:sldMk cId="3472804549" sldId="268"/>
            <ac:picMk id="4" creationId="{AD0F2B8D-FD3C-4A47-D588-9E5B42A685A7}"/>
          </ac:picMkLst>
        </pc:picChg>
      </pc:sldChg>
      <pc:sldChg chg="addSp delSp modSp new mod ord modTransition setBg">
        <pc:chgData name="mariam mariam" userId="6f51cb764f70d1fd" providerId="Windows Live" clId="Web-{DDBDD462-AE86-4B42-B73A-5CA60A08682A}" dt="2022-12-17T18:48:40.365" v="244"/>
        <pc:sldMkLst>
          <pc:docMk/>
          <pc:sldMk cId="3853178706" sldId="268"/>
        </pc:sldMkLst>
        <pc:spChg chg="del">
          <ac:chgData name="mariam mariam" userId="6f51cb764f70d1fd" providerId="Windows Live" clId="Web-{DDBDD462-AE86-4B42-B73A-5CA60A08682A}" dt="2022-12-17T18:44:23.903" v="212"/>
          <ac:spMkLst>
            <pc:docMk/>
            <pc:sldMk cId="3853178706" sldId="268"/>
            <ac:spMk id="2" creationId="{5823188E-7F36-67CC-D9E2-03D80CC0F063}"/>
          </ac:spMkLst>
        </pc:spChg>
        <pc:spChg chg="del">
          <ac:chgData name="mariam mariam" userId="6f51cb764f70d1fd" providerId="Windows Live" clId="Web-{DDBDD462-AE86-4B42-B73A-5CA60A08682A}" dt="2022-12-17T18:44:19.293" v="211"/>
          <ac:spMkLst>
            <pc:docMk/>
            <pc:sldMk cId="3853178706" sldId="268"/>
            <ac:spMk id="3" creationId="{E86A6C62-4482-3DC2-49CC-1596C7FC5094}"/>
          </ac:spMkLst>
        </pc:spChg>
        <pc:spChg chg="add mod">
          <ac:chgData name="mariam mariam" userId="6f51cb764f70d1fd" providerId="Windows Live" clId="Web-{DDBDD462-AE86-4B42-B73A-5CA60A08682A}" dt="2022-12-17T18:48:04.254" v="242" actId="14100"/>
          <ac:spMkLst>
            <pc:docMk/>
            <pc:sldMk cId="3853178706" sldId="268"/>
            <ac:spMk id="5" creationId="{804EEB10-F521-3803-5115-E34DF55FBF3C}"/>
          </ac:spMkLst>
        </pc:spChg>
        <pc:spChg chg="add">
          <ac:chgData name="mariam mariam" userId="6f51cb764f70d1fd" providerId="Windows Live" clId="Web-{DDBDD462-AE86-4B42-B73A-5CA60A08682A}" dt="2022-12-17T18:44:23.903" v="212"/>
          <ac:spMkLst>
            <pc:docMk/>
            <pc:sldMk cId="3853178706" sldId="268"/>
            <ac:spMk id="9" creationId="{1E94681D-2A4C-4A8D-B9B5-31D440D0328D}"/>
          </ac:spMkLst>
        </pc:spChg>
        <pc:spChg chg="add">
          <ac:chgData name="mariam mariam" userId="6f51cb764f70d1fd" providerId="Windows Live" clId="Web-{DDBDD462-AE86-4B42-B73A-5CA60A08682A}" dt="2022-12-17T18:44:23.903" v="212"/>
          <ac:spMkLst>
            <pc:docMk/>
            <pc:sldMk cId="3853178706" sldId="268"/>
            <ac:spMk id="11" creationId="{239EC50A-248F-46D1-97CD-65A2766F758B}"/>
          </ac:spMkLst>
        </pc:spChg>
        <pc:spChg chg="add">
          <ac:chgData name="mariam mariam" userId="6f51cb764f70d1fd" providerId="Windows Live" clId="Web-{DDBDD462-AE86-4B42-B73A-5CA60A08682A}" dt="2022-12-17T18:44:23.903" v="212"/>
          <ac:spMkLst>
            <pc:docMk/>
            <pc:sldMk cId="3853178706" sldId="268"/>
            <ac:spMk id="13" creationId="{B4C843F0-96F8-4DFC-93E8-E3533F223874}"/>
          </ac:spMkLst>
        </pc:spChg>
        <pc:picChg chg="add mod ord">
          <ac:chgData name="mariam mariam" userId="6f51cb764f70d1fd" providerId="Windows Live" clId="Web-{DDBDD462-AE86-4B42-B73A-5CA60A08682A}" dt="2022-12-17T18:44:23.903" v="212"/>
          <ac:picMkLst>
            <pc:docMk/>
            <pc:sldMk cId="3853178706" sldId="268"/>
            <ac:picMk id="4" creationId="{C2E529B0-0128-496C-66C3-E1D7A38427C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F98CE-2097-43B9-B8F5-8E70A0957F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B6004-EBDA-416C-B457-3015AC38AB38}">
      <dgm:prSet phldrT="[Текст]" phldr="0"/>
      <dgm:spPr/>
      <dgm:t>
        <a:bodyPr/>
        <a:lstStyle/>
        <a:p>
          <a:pPr rtl="0"/>
          <a:r>
            <a:rPr lang="ru-RU" err="1">
              <a:latin typeface="Garamond" panose="02020404030301010803"/>
            </a:rPr>
            <a:t>Կոլեկտիվ</a:t>
          </a:r>
          <a:r>
            <a:rPr lang="ru-RU">
              <a:latin typeface="Garamond" panose="02020404030301010803"/>
            </a:rPr>
            <a:t> </a:t>
          </a:r>
          <a:endParaRPr lang="ru-RU"/>
        </a:p>
      </dgm:t>
    </dgm:pt>
    <dgm:pt modelId="{656C492C-1EB2-4634-8D4D-833C4C00DCE6}" type="parTrans" cxnId="{CAA3E685-7485-46F3-B0C0-2B13B8865284}">
      <dgm:prSet/>
      <dgm:spPr/>
      <dgm:t>
        <a:bodyPr/>
        <a:lstStyle/>
        <a:p>
          <a:endParaRPr lang="ru-RU"/>
        </a:p>
      </dgm:t>
    </dgm:pt>
    <dgm:pt modelId="{7548A092-34A9-4E9C-8DA3-5638E51C5B61}" type="sibTrans" cxnId="{CAA3E685-7485-46F3-B0C0-2B13B8865284}">
      <dgm:prSet/>
      <dgm:spPr/>
      <dgm:t>
        <a:bodyPr/>
        <a:lstStyle/>
        <a:p>
          <a:endParaRPr lang="ru-RU"/>
        </a:p>
      </dgm:t>
    </dgm:pt>
    <dgm:pt modelId="{0E5AEDEA-1F91-4EA3-B6DA-14811440085B}">
      <dgm:prSet phldrT="[Текст]" phldr="0"/>
      <dgm:spPr/>
      <dgm:t>
        <a:bodyPr/>
        <a:lstStyle/>
        <a:p>
          <a:r>
            <a:rPr lang="ru-RU">
              <a:latin typeface="Garamond" panose="02020404030301010803"/>
            </a:rPr>
            <a:t>Խմբային</a:t>
          </a:r>
          <a:endParaRPr lang="ru-RU"/>
        </a:p>
      </dgm:t>
    </dgm:pt>
    <dgm:pt modelId="{24B22A2F-8998-483A-9E57-23FC38E90A5D}" type="parTrans" cxnId="{D7899AC0-8302-4210-A5AC-C59AE9AB4C7D}">
      <dgm:prSet/>
      <dgm:spPr/>
      <dgm:t>
        <a:bodyPr/>
        <a:lstStyle/>
        <a:p>
          <a:endParaRPr lang="ru-RU"/>
        </a:p>
      </dgm:t>
    </dgm:pt>
    <dgm:pt modelId="{B21DDC75-23C7-456A-89E5-A8C7B3D374D3}" type="sibTrans" cxnId="{D7899AC0-8302-4210-A5AC-C59AE9AB4C7D}">
      <dgm:prSet/>
      <dgm:spPr/>
      <dgm:t>
        <a:bodyPr/>
        <a:lstStyle/>
        <a:p>
          <a:endParaRPr lang="ru-RU"/>
        </a:p>
      </dgm:t>
    </dgm:pt>
    <dgm:pt modelId="{E1D1D7BB-BE79-495D-ADE4-19F5EC67B3A4}">
      <dgm:prSet phldr="0"/>
      <dgm:spPr/>
      <dgm:t>
        <a:bodyPr/>
        <a:lstStyle/>
        <a:p>
          <a:r>
            <a:rPr lang="ru-RU">
              <a:latin typeface="Garamond" panose="02020404030301010803"/>
            </a:rPr>
            <a:t>Զուգապարեր</a:t>
          </a:r>
        </a:p>
      </dgm:t>
    </dgm:pt>
    <dgm:pt modelId="{496DAF0A-7CDD-45D2-AB63-C91B6A032D18}" type="parTrans" cxnId="{A7154B61-9173-4F51-B30A-ABEC921E6FF7}">
      <dgm:prSet/>
      <dgm:spPr/>
    </dgm:pt>
    <dgm:pt modelId="{8B3E54B6-0746-4889-86C5-0F6DD420258A}" type="sibTrans" cxnId="{A7154B61-9173-4F51-B30A-ABEC921E6FF7}">
      <dgm:prSet/>
      <dgm:spPr/>
    </dgm:pt>
    <dgm:pt modelId="{6F301C99-D62A-443D-AD1E-9CD3D496C1C3}">
      <dgm:prSet phldr="0"/>
      <dgm:spPr/>
      <dgm:t>
        <a:bodyPr/>
        <a:lstStyle/>
        <a:p>
          <a:r>
            <a:rPr lang="ru-RU">
              <a:latin typeface="Garamond" panose="02020404030301010803"/>
            </a:rPr>
            <a:t>Մենապարեր</a:t>
          </a:r>
        </a:p>
      </dgm:t>
    </dgm:pt>
    <dgm:pt modelId="{A957C71C-3DE7-4762-A5AE-CEF6FDB5D0A3}" type="parTrans" cxnId="{D58B1863-20C2-4FA8-BF1A-49AD419587EF}">
      <dgm:prSet/>
      <dgm:spPr/>
    </dgm:pt>
    <dgm:pt modelId="{608F8890-F5EA-448F-AA47-397A91D8A621}" type="sibTrans" cxnId="{D58B1863-20C2-4FA8-BF1A-49AD419587EF}">
      <dgm:prSet/>
      <dgm:spPr/>
    </dgm:pt>
    <dgm:pt modelId="{972CFA9F-1050-4BB3-96EE-8DDADBFE5882}" type="pres">
      <dgm:prSet presAssocID="{40FF98CE-2097-43B9-B8F5-8E70A0957FE3}" presName="linear" presStyleCnt="0">
        <dgm:presLayoutVars>
          <dgm:animLvl val="lvl"/>
          <dgm:resizeHandles val="exact"/>
        </dgm:presLayoutVars>
      </dgm:prSet>
      <dgm:spPr/>
    </dgm:pt>
    <dgm:pt modelId="{E0AFCB7B-3841-4E04-AE1E-44064FBACE73}" type="pres">
      <dgm:prSet presAssocID="{2D6B6004-EBDA-416C-B457-3015AC38AB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D425B9-1466-46B9-AE5F-3618D04A43E7}" type="pres">
      <dgm:prSet presAssocID="{7548A092-34A9-4E9C-8DA3-5638E51C5B61}" presName="spacer" presStyleCnt="0"/>
      <dgm:spPr/>
    </dgm:pt>
    <dgm:pt modelId="{A8720620-B6CC-46F9-B266-C9BEDE453E75}" type="pres">
      <dgm:prSet presAssocID="{0E5AEDEA-1F91-4EA3-B6DA-1481144008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50417C-2FFB-4593-A0E2-7AD1576B91FC}" type="pres">
      <dgm:prSet presAssocID="{B21DDC75-23C7-456A-89E5-A8C7B3D374D3}" presName="spacer" presStyleCnt="0"/>
      <dgm:spPr/>
    </dgm:pt>
    <dgm:pt modelId="{A05ED43C-3193-4491-AF6C-DB664A97A99F}" type="pres">
      <dgm:prSet presAssocID="{E1D1D7BB-BE79-495D-ADE4-19F5EC67B3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476CFC-2919-4593-9A93-C087C9E79426}" type="pres">
      <dgm:prSet presAssocID="{8B3E54B6-0746-4889-86C5-0F6DD420258A}" presName="spacer" presStyleCnt="0"/>
      <dgm:spPr/>
    </dgm:pt>
    <dgm:pt modelId="{9494DAC9-B6FB-4136-A86B-B65EA429AE38}" type="pres">
      <dgm:prSet presAssocID="{6F301C99-D62A-443D-AD1E-9CD3D496C1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8CB52E-A9AF-4C6E-B442-2544788CF9AC}" type="presOf" srcId="{2D6B6004-EBDA-416C-B457-3015AC38AB38}" destId="{E0AFCB7B-3841-4E04-AE1E-44064FBACE73}" srcOrd="0" destOrd="0" presId="urn:microsoft.com/office/officeart/2005/8/layout/vList2"/>
    <dgm:cxn modelId="{A7154B61-9173-4F51-B30A-ABEC921E6FF7}" srcId="{40FF98CE-2097-43B9-B8F5-8E70A0957FE3}" destId="{E1D1D7BB-BE79-495D-ADE4-19F5EC67B3A4}" srcOrd="2" destOrd="0" parTransId="{496DAF0A-7CDD-45D2-AB63-C91B6A032D18}" sibTransId="{8B3E54B6-0746-4889-86C5-0F6DD420258A}"/>
    <dgm:cxn modelId="{D58B1863-20C2-4FA8-BF1A-49AD419587EF}" srcId="{40FF98CE-2097-43B9-B8F5-8E70A0957FE3}" destId="{6F301C99-D62A-443D-AD1E-9CD3D496C1C3}" srcOrd="3" destOrd="0" parTransId="{A957C71C-3DE7-4762-A5AE-CEF6FDB5D0A3}" sibTransId="{608F8890-F5EA-448F-AA47-397A91D8A621}"/>
    <dgm:cxn modelId="{52CAC76A-5B8E-426E-904A-3A81CC0828E3}" type="presOf" srcId="{6F301C99-D62A-443D-AD1E-9CD3D496C1C3}" destId="{9494DAC9-B6FB-4136-A86B-B65EA429AE38}" srcOrd="0" destOrd="0" presId="urn:microsoft.com/office/officeart/2005/8/layout/vList2"/>
    <dgm:cxn modelId="{CAA3E685-7485-46F3-B0C0-2B13B8865284}" srcId="{40FF98CE-2097-43B9-B8F5-8E70A0957FE3}" destId="{2D6B6004-EBDA-416C-B457-3015AC38AB38}" srcOrd="0" destOrd="0" parTransId="{656C492C-1EB2-4634-8D4D-833C4C00DCE6}" sibTransId="{7548A092-34A9-4E9C-8DA3-5638E51C5B61}"/>
    <dgm:cxn modelId="{4E23AC96-69DC-4F00-937E-BA0309E5B17D}" type="presOf" srcId="{E1D1D7BB-BE79-495D-ADE4-19F5EC67B3A4}" destId="{A05ED43C-3193-4491-AF6C-DB664A97A99F}" srcOrd="0" destOrd="0" presId="urn:microsoft.com/office/officeart/2005/8/layout/vList2"/>
    <dgm:cxn modelId="{D7899AC0-8302-4210-A5AC-C59AE9AB4C7D}" srcId="{40FF98CE-2097-43B9-B8F5-8E70A0957FE3}" destId="{0E5AEDEA-1F91-4EA3-B6DA-14811440085B}" srcOrd="1" destOrd="0" parTransId="{24B22A2F-8998-483A-9E57-23FC38E90A5D}" sibTransId="{B21DDC75-23C7-456A-89E5-A8C7B3D374D3}"/>
    <dgm:cxn modelId="{BD4BE1DF-3B94-4DF6-B36A-89634C247587}" type="presOf" srcId="{0E5AEDEA-1F91-4EA3-B6DA-14811440085B}" destId="{A8720620-B6CC-46F9-B266-C9BEDE453E75}" srcOrd="0" destOrd="0" presId="urn:microsoft.com/office/officeart/2005/8/layout/vList2"/>
    <dgm:cxn modelId="{F96B4FF2-F3B7-4F72-AA0B-3CA1AC0166D2}" type="presOf" srcId="{40FF98CE-2097-43B9-B8F5-8E70A0957FE3}" destId="{972CFA9F-1050-4BB3-96EE-8DDADBFE5882}" srcOrd="0" destOrd="0" presId="urn:microsoft.com/office/officeart/2005/8/layout/vList2"/>
    <dgm:cxn modelId="{60E262FE-FA22-4D1B-9C9A-84AAF36DDE65}" type="presParOf" srcId="{972CFA9F-1050-4BB3-96EE-8DDADBFE5882}" destId="{E0AFCB7B-3841-4E04-AE1E-44064FBACE73}" srcOrd="0" destOrd="0" presId="urn:microsoft.com/office/officeart/2005/8/layout/vList2"/>
    <dgm:cxn modelId="{4A8A4D94-36C1-454E-BC73-88B34836874B}" type="presParOf" srcId="{972CFA9F-1050-4BB3-96EE-8DDADBFE5882}" destId="{35D425B9-1466-46B9-AE5F-3618D04A43E7}" srcOrd="1" destOrd="0" presId="urn:microsoft.com/office/officeart/2005/8/layout/vList2"/>
    <dgm:cxn modelId="{7412EF17-E33F-4BC8-A5DB-92283010489A}" type="presParOf" srcId="{972CFA9F-1050-4BB3-96EE-8DDADBFE5882}" destId="{A8720620-B6CC-46F9-B266-C9BEDE453E75}" srcOrd="2" destOrd="0" presId="urn:microsoft.com/office/officeart/2005/8/layout/vList2"/>
    <dgm:cxn modelId="{42322F54-2E01-431D-A1AD-37D48A3850FC}" type="presParOf" srcId="{972CFA9F-1050-4BB3-96EE-8DDADBFE5882}" destId="{1750417C-2FFB-4593-A0E2-7AD1576B91FC}" srcOrd="3" destOrd="0" presId="urn:microsoft.com/office/officeart/2005/8/layout/vList2"/>
    <dgm:cxn modelId="{E00B3A97-072D-4461-BA36-444891E1BC57}" type="presParOf" srcId="{972CFA9F-1050-4BB3-96EE-8DDADBFE5882}" destId="{A05ED43C-3193-4491-AF6C-DB664A97A99F}" srcOrd="4" destOrd="0" presId="urn:microsoft.com/office/officeart/2005/8/layout/vList2"/>
    <dgm:cxn modelId="{16DB4685-E2B5-47BA-80EB-ADB7BCCA60FE}" type="presParOf" srcId="{972CFA9F-1050-4BB3-96EE-8DDADBFE5882}" destId="{91476CFC-2919-4593-9A93-C087C9E79426}" srcOrd="5" destOrd="0" presId="urn:microsoft.com/office/officeart/2005/8/layout/vList2"/>
    <dgm:cxn modelId="{18659804-42D8-49E8-AA8F-57DFBCE37D2F}" type="presParOf" srcId="{972CFA9F-1050-4BB3-96EE-8DDADBFE5882}" destId="{9494DAC9-B6FB-4136-A86B-B65EA429AE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03122-656A-40A0-8527-2AD9117BF04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4AE3B-C97C-4AA4-A35D-CBCC596D7183}">
      <dgm:prSet phldrT="[Текст]" phldr="0"/>
      <dgm:spPr/>
      <dgm:t>
        <a:bodyPr/>
        <a:lstStyle/>
        <a:p>
          <a:r>
            <a:rPr lang="ru-RU">
              <a:latin typeface="Garamond" panose="02020404030301010803"/>
            </a:rPr>
            <a:t>Պաշտամունքային</a:t>
          </a:r>
          <a:endParaRPr lang="ru-RU"/>
        </a:p>
      </dgm:t>
    </dgm:pt>
    <dgm:pt modelId="{222DC0FB-1566-4527-BEBE-D5A951B2A7D1}" type="parTrans" cxnId="{EEC76354-8929-4624-8EC8-0CB9BF24CEE3}">
      <dgm:prSet/>
      <dgm:spPr/>
      <dgm:t>
        <a:bodyPr/>
        <a:lstStyle/>
        <a:p>
          <a:endParaRPr lang="ru-RU"/>
        </a:p>
      </dgm:t>
    </dgm:pt>
    <dgm:pt modelId="{8D36DA90-E03E-49A5-A8B1-FE7D8CFE4F18}" type="sibTrans" cxnId="{EEC76354-8929-4624-8EC8-0CB9BF24CEE3}">
      <dgm:prSet/>
      <dgm:spPr/>
      <dgm:t>
        <a:bodyPr/>
        <a:lstStyle/>
        <a:p>
          <a:endParaRPr lang="ru-RU"/>
        </a:p>
      </dgm:t>
    </dgm:pt>
    <dgm:pt modelId="{C03A6B59-E08B-4334-8E9D-B1473C52B9B8}">
      <dgm:prSet phldrT="[Текст]" phldr="0"/>
      <dgm:spPr/>
      <dgm:t>
        <a:bodyPr/>
        <a:lstStyle/>
        <a:p>
          <a:r>
            <a:rPr lang="ru-RU">
              <a:latin typeface="Garamond" panose="02020404030301010803"/>
            </a:rPr>
            <a:t>Ծիսական</a:t>
          </a:r>
          <a:endParaRPr lang="ru-RU"/>
        </a:p>
      </dgm:t>
    </dgm:pt>
    <dgm:pt modelId="{F6878B95-D3CA-47E4-BCFE-0E2167D4AB4A}" type="parTrans" cxnId="{1E9A7C76-FCCE-4CFD-90F1-A1AC70432E28}">
      <dgm:prSet/>
      <dgm:spPr/>
      <dgm:t>
        <a:bodyPr/>
        <a:lstStyle/>
        <a:p>
          <a:endParaRPr lang="ru-RU"/>
        </a:p>
      </dgm:t>
    </dgm:pt>
    <dgm:pt modelId="{8476A173-A26F-4CCD-A468-5E750F9A02C2}" type="sibTrans" cxnId="{1E9A7C76-FCCE-4CFD-90F1-A1AC70432E28}">
      <dgm:prSet/>
      <dgm:spPr/>
      <dgm:t>
        <a:bodyPr/>
        <a:lstStyle/>
        <a:p>
          <a:endParaRPr lang="ru-RU"/>
        </a:p>
      </dgm:t>
    </dgm:pt>
    <dgm:pt modelId="{72E98F0A-6900-4D3D-84EB-83B35705EFB4}">
      <dgm:prSet phldrT="[Текст]" phldr="0"/>
      <dgm:spPr/>
      <dgm:t>
        <a:bodyPr/>
        <a:lstStyle/>
        <a:p>
          <a:r>
            <a:rPr lang="ru-RU">
              <a:latin typeface="Garamond" panose="02020404030301010803"/>
            </a:rPr>
            <a:t>Աշխատանքային</a:t>
          </a:r>
          <a:endParaRPr lang="ru-RU"/>
        </a:p>
      </dgm:t>
    </dgm:pt>
    <dgm:pt modelId="{1ACBB1EF-A413-48EF-9DF7-0FAF55596835}" type="parTrans" cxnId="{07777596-9CFB-401B-8991-0D6CC4369EEA}">
      <dgm:prSet/>
      <dgm:spPr/>
      <dgm:t>
        <a:bodyPr/>
        <a:lstStyle/>
        <a:p>
          <a:endParaRPr lang="ru-RU"/>
        </a:p>
      </dgm:t>
    </dgm:pt>
    <dgm:pt modelId="{BF942E70-AB58-455E-BF59-511921E70655}" type="sibTrans" cxnId="{07777596-9CFB-401B-8991-0D6CC4369EEA}">
      <dgm:prSet/>
      <dgm:spPr/>
      <dgm:t>
        <a:bodyPr/>
        <a:lstStyle/>
        <a:p>
          <a:endParaRPr lang="ru-RU"/>
        </a:p>
      </dgm:t>
    </dgm:pt>
    <dgm:pt modelId="{8509C761-6BCD-47E4-B915-6AC0EE38D83B}">
      <dgm:prSet phldrT="[Текст]" phldr="0"/>
      <dgm:spPr/>
      <dgm:t>
        <a:bodyPr/>
        <a:lstStyle/>
        <a:p>
          <a:pPr rtl="0"/>
          <a:r>
            <a:rPr lang="ru-RU">
              <a:latin typeface="Garamond" panose="02020404030301010803"/>
            </a:rPr>
            <a:t>Ռազմական </a:t>
          </a:r>
          <a:endParaRPr lang="ru-RU"/>
        </a:p>
      </dgm:t>
    </dgm:pt>
    <dgm:pt modelId="{E426C5C6-7441-41C6-BC2A-C08DA78C58DB}" type="parTrans" cxnId="{778CDEDF-ACDB-4DE4-B436-F77BDED38D3B}">
      <dgm:prSet/>
      <dgm:spPr/>
      <dgm:t>
        <a:bodyPr/>
        <a:lstStyle/>
        <a:p>
          <a:endParaRPr lang="ru-RU"/>
        </a:p>
      </dgm:t>
    </dgm:pt>
    <dgm:pt modelId="{A723F5E7-4435-4054-8D2D-1EE4B3182807}" type="sibTrans" cxnId="{778CDEDF-ACDB-4DE4-B436-F77BDED38D3B}">
      <dgm:prSet/>
      <dgm:spPr/>
      <dgm:t>
        <a:bodyPr/>
        <a:lstStyle/>
        <a:p>
          <a:endParaRPr lang="ru-RU"/>
        </a:p>
      </dgm:t>
    </dgm:pt>
    <dgm:pt modelId="{7B3D8F6A-B6E0-43F2-93A7-C0D1A667F2A9}">
      <dgm:prSet phldrT="[Текст]" phldr="0"/>
      <dgm:spPr/>
      <dgm:t>
        <a:bodyPr/>
        <a:lstStyle/>
        <a:p>
          <a:pPr rtl="0"/>
          <a:r>
            <a:rPr lang="ru-RU">
              <a:latin typeface="Garamond" panose="02020404030301010803"/>
            </a:rPr>
            <a:t>Էպիկական </a:t>
          </a:r>
          <a:endParaRPr lang="ru-RU"/>
        </a:p>
      </dgm:t>
    </dgm:pt>
    <dgm:pt modelId="{C8A1585D-000C-4FDB-8F3E-22FC1297CBB0}" type="parTrans" cxnId="{052CDBA6-DB91-4F46-9F1B-48D49797960F}">
      <dgm:prSet/>
      <dgm:spPr/>
      <dgm:t>
        <a:bodyPr/>
        <a:lstStyle/>
        <a:p>
          <a:endParaRPr lang="ru-RU"/>
        </a:p>
      </dgm:t>
    </dgm:pt>
    <dgm:pt modelId="{EFB6926A-60FC-4EBA-A73F-5132AAB9D711}" type="sibTrans" cxnId="{052CDBA6-DB91-4F46-9F1B-48D49797960F}">
      <dgm:prSet/>
      <dgm:spPr/>
      <dgm:t>
        <a:bodyPr/>
        <a:lstStyle/>
        <a:p>
          <a:endParaRPr lang="ru-RU"/>
        </a:p>
      </dgm:t>
    </dgm:pt>
    <dgm:pt modelId="{8E065ECB-740E-46EC-B655-9A3DC399D256}">
      <dgm:prSet phldr="0"/>
      <dgm:spPr/>
      <dgm:t>
        <a:bodyPr/>
        <a:lstStyle/>
        <a:p>
          <a:pPr rtl="0"/>
          <a:r>
            <a:rPr lang="ru-RU">
              <a:latin typeface="Garamond" panose="02020404030301010803"/>
            </a:rPr>
            <a:t>Լիրիկական </a:t>
          </a:r>
        </a:p>
      </dgm:t>
    </dgm:pt>
    <dgm:pt modelId="{3CE9D5FB-8768-4232-93C8-D15EA7F1928C}" type="parTrans" cxnId="{ED9C6A94-A898-4D1A-9187-DB476254ED0B}">
      <dgm:prSet/>
      <dgm:spPr/>
    </dgm:pt>
    <dgm:pt modelId="{8A38E40C-B2D1-49DE-90F6-9FB9F865B47B}" type="sibTrans" cxnId="{ED9C6A94-A898-4D1A-9187-DB476254ED0B}">
      <dgm:prSet/>
      <dgm:spPr/>
      <dgm:t>
        <a:bodyPr/>
        <a:lstStyle/>
        <a:p>
          <a:endParaRPr lang="ru-RU"/>
        </a:p>
      </dgm:t>
    </dgm:pt>
    <dgm:pt modelId="{33E08B7A-9DED-4864-A775-B4A5081CD65E}" type="pres">
      <dgm:prSet presAssocID="{DFA03122-656A-40A0-8527-2AD9117BF044}" presName="Name0" presStyleCnt="0">
        <dgm:presLayoutVars>
          <dgm:dir/>
          <dgm:resizeHandles val="exact"/>
        </dgm:presLayoutVars>
      </dgm:prSet>
      <dgm:spPr/>
    </dgm:pt>
    <dgm:pt modelId="{1C7482A3-5530-4E0C-B4AF-75E9DE04150D}" type="pres">
      <dgm:prSet presAssocID="{86D4AE3B-C97C-4AA4-A35D-CBCC596D7183}" presName="node" presStyleLbl="node1" presStyleIdx="0" presStyleCnt="6">
        <dgm:presLayoutVars>
          <dgm:bulletEnabled val="1"/>
        </dgm:presLayoutVars>
      </dgm:prSet>
      <dgm:spPr/>
    </dgm:pt>
    <dgm:pt modelId="{5D76049B-7710-491B-AB9D-651C4B9E9DB7}" type="pres">
      <dgm:prSet presAssocID="{8D36DA90-E03E-49A5-A8B1-FE7D8CFE4F18}" presName="sibTrans" presStyleLbl="sibTrans1D1" presStyleIdx="0" presStyleCnt="5"/>
      <dgm:spPr/>
    </dgm:pt>
    <dgm:pt modelId="{590B0979-4ED0-41F0-A3DC-947D6E08910F}" type="pres">
      <dgm:prSet presAssocID="{8D36DA90-E03E-49A5-A8B1-FE7D8CFE4F18}" presName="connectorText" presStyleLbl="sibTrans1D1" presStyleIdx="0" presStyleCnt="5"/>
      <dgm:spPr/>
    </dgm:pt>
    <dgm:pt modelId="{1982D405-4D1D-4540-8B8B-8D9FE9478841}" type="pres">
      <dgm:prSet presAssocID="{C03A6B59-E08B-4334-8E9D-B1473C52B9B8}" presName="node" presStyleLbl="node1" presStyleIdx="1" presStyleCnt="6">
        <dgm:presLayoutVars>
          <dgm:bulletEnabled val="1"/>
        </dgm:presLayoutVars>
      </dgm:prSet>
      <dgm:spPr/>
    </dgm:pt>
    <dgm:pt modelId="{0C878719-2DFD-46F7-9908-C28C212884FF}" type="pres">
      <dgm:prSet presAssocID="{8476A173-A26F-4CCD-A468-5E750F9A02C2}" presName="sibTrans" presStyleLbl="sibTrans1D1" presStyleIdx="1" presStyleCnt="5"/>
      <dgm:spPr/>
    </dgm:pt>
    <dgm:pt modelId="{8B04CB76-1E65-4191-B6FC-81786FF32029}" type="pres">
      <dgm:prSet presAssocID="{8476A173-A26F-4CCD-A468-5E750F9A02C2}" presName="connectorText" presStyleLbl="sibTrans1D1" presStyleIdx="1" presStyleCnt="5"/>
      <dgm:spPr/>
    </dgm:pt>
    <dgm:pt modelId="{A283E837-5735-4601-B0BC-5AA266A7DC91}" type="pres">
      <dgm:prSet presAssocID="{72E98F0A-6900-4D3D-84EB-83B35705EFB4}" presName="node" presStyleLbl="node1" presStyleIdx="2" presStyleCnt="6">
        <dgm:presLayoutVars>
          <dgm:bulletEnabled val="1"/>
        </dgm:presLayoutVars>
      </dgm:prSet>
      <dgm:spPr/>
    </dgm:pt>
    <dgm:pt modelId="{3E3575AB-8C09-4622-AEE2-7AC159806CE5}" type="pres">
      <dgm:prSet presAssocID="{BF942E70-AB58-455E-BF59-511921E70655}" presName="sibTrans" presStyleLbl="sibTrans1D1" presStyleIdx="2" presStyleCnt="5"/>
      <dgm:spPr/>
    </dgm:pt>
    <dgm:pt modelId="{A710409A-15D7-42BF-AC20-3F41CC3C931D}" type="pres">
      <dgm:prSet presAssocID="{BF942E70-AB58-455E-BF59-511921E70655}" presName="connectorText" presStyleLbl="sibTrans1D1" presStyleIdx="2" presStyleCnt="5"/>
      <dgm:spPr/>
    </dgm:pt>
    <dgm:pt modelId="{27385723-7189-403B-8B32-447F02DA97AC}" type="pres">
      <dgm:prSet presAssocID="{8509C761-6BCD-47E4-B915-6AC0EE38D83B}" presName="node" presStyleLbl="node1" presStyleIdx="3" presStyleCnt="6">
        <dgm:presLayoutVars>
          <dgm:bulletEnabled val="1"/>
        </dgm:presLayoutVars>
      </dgm:prSet>
      <dgm:spPr/>
    </dgm:pt>
    <dgm:pt modelId="{FBB87126-02A0-432E-ACF2-9B99C979F5F1}" type="pres">
      <dgm:prSet presAssocID="{A723F5E7-4435-4054-8D2D-1EE4B3182807}" presName="sibTrans" presStyleLbl="sibTrans1D1" presStyleIdx="3" presStyleCnt="5"/>
      <dgm:spPr/>
    </dgm:pt>
    <dgm:pt modelId="{FE4D5F66-FF32-4F34-B698-C0D87721C6AE}" type="pres">
      <dgm:prSet presAssocID="{A723F5E7-4435-4054-8D2D-1EE4B3182807}" presName="connectorText" presStyleLbl="sibTrans1D1" presStyleIdx="3" presStyleCnt="5"/>
      <dgm:spPr/>
    </dgm:pt>
    <dgm:pt modelId="{2691CFB5-EBCB-40E5-8E4D-6EA295FFA52C}" type="pres">
      <dgm:prSet presAssocID="{7B3D8F6A-B6E0-43F2-93A7-C0D1A667F2A9}" presName="node" presStyleLbl="node1" presStyleIdx="4" presStyleCnt="6">
        <dgm:presLayoutVars>
          <dgm:bulletEnabled val="1"/>
        </dgm:presLayoutVars>
      </dgm:prSet>
      <dgm:spPr/>
    </dgm:pt>
    <dgm:pt modelId="{9EE971A0-A41F-4625-BC34-9AB5B8C49E1F}" type="pres">
      <dgm:prSet presAssocID="{EFB6926A-60FC-4EBA-A73F-5132AAB9D711}" presName="sibTrans" presStyleLbl="sibTrans1D1" presStyleIdx="4" presStyleCnt="5"/>
      <dgm:spPr/>
    </dgm:pt>
    <dgm:pt modelId="{D7B92E07-63F6-48D0-A5A7-BA56A6A609C2}" type="pres">
      <dgm:prSet presAssocID="{EFB6926A-60FC-4EBA-A73F-5132AAB9D711}" presName="connectorText" presStyleLbl="sibTrans1D1" presStyleIdx="4" presStyleCnt="5"/>
      <dgm:spPr/>
    </dgm:pt>
    <dgm:pt modelId="{F3D010E7-B980-43C3-9603-915952272C89}" type="pres">
      <dgm:prSet presAssocID="{8E065ECB-740E-46EC-B655-9A3DC399D256}" presName="node" presStyleLbl="node1" presStyleIdx="5" presStyleCnt="6">
        <dgm:presLayoutVars>
          <dgm:bulletEnabled val="1"/>
        </dgm:presLayoutVars>
      </dgm:prSet>
      <dgm:spPr/>
    </dgm:pt>
  </dgm:ptLst>
  <dgm:cxnLst>
    <dgm:cxn modelId="{E6F6AC01-6E31-4581-9BEC-C44A1B88FE45}" type="presOf" srcId="{BF942E70-AB58-455E-BF59-511921E70655}" destId="{A710409A-15D7-42BF-AC20-3F41CC3C931D}" srcOrd="1" destOrd="0" presId="urn:microsoft.com/office/officeart/2005/8/layout/bProcess3"/>
    <dgm:cxn modelId="{37818A11-DD4D-4223-8AA1-89C504D34C59}" type="presOf" srcId="{8509C761-6BCD-47E4-B915-6AC0EE38D83B}" destId="{27385723-7189-403B-8B32-447F02DA97AC}" srcOrd="0" destOrd="0" presId="urn:microsoft.com/office/officeart/2005/8/layout/bProcess3"/>
    <dgm:cxn modelId="{86517518-D395-4E51-BBD7-B82BF292B019}" type="presOf" srcId="{DFA03122-656A-40A0-8527-2AD9117BF044}" destId="{33E08B7A-9DED-4864-A775-B4A5081CD65E}" srcOrd="0" destOrd="0" presId="urn:microsoft.com/office/officeart/2005/8/layout/bProcess3"/>
    <dgm:cxn modelId="{31B0FA1E-C39A-4580-A949-88893441C255}" type="presOf" srcId="{8476A173-A26F-4CCD-A468-5E750F9A02C2}" destId="{0C878719-2DFD-46F7-9908-C28C212884FF}" srcOrd="0" destOrd="0" presId="urn:microsoft.com/office/officeart/2005/8/layout/bProcess3"/>
    <dgm:cxn modelId="{5CF72823-B835-43AF-BDDA-AFE0DF2A46B7}" type="presOf" srcId="{A723F5E7-4435-4054-8D2D-1EE4B3182807}" destId="{FE4D5F66-FF32-4F34-B698-C0D87721C6AE}" srcOrd="1" destOrd="0" presId="urn:microsoft.com/office/officeart/2005/8/layout/bProcess3"/>
    <dgm:cxn modelId="{342F8671-ECEF-4766-BE4B-C39AD6CF1006}" type="presOf" srcId="{EFB6926A-60FC-4EBA-A73F-5132AAB9D711}" destId="{D7B92E07-63F6-48D0-A5A7-BA56A6A609C2}" srcOrd="1" destOrd="0" presId="urn:microsoft.com/office/officeart/2005/8/layout/bProcess3"/>
    <dgm:cxn modelId="{72417152-F791-40A1-A405-54FE38141F92}" type="presOf" srcId="{8D36DA90-E03E-49A5-A8B1-FE7D8CFE4F18}" destId="{590B0979-4ED0-41F0-A3DC-947D6E08910F}" srcOrd="1" destOrd="0" presId="urn:microsoft.com/office/officeart/2005/8/layout/bProcess3"/>
    <dgm:cxn modelId="{EEC76354-8929-4624-8EC8-0CB9BF24CEE3}" srcId="{DFA03122-656A-40A0-8527-2AD9117BF044}" destId="{86D4AE3B-C97C-4AA4-A35D-CBCC596D7183}" srcOrd="0" destOrd="0" parTransId="{222DC0FB-1566-4527-BEBE-D5A951B2A7D1}" sibTransId="{8D36DA90-E03E-49A5-A8B1-FE7D8CFE4F18}"/>
    <dgm:cxn modelId="{1E9A7C76-FCCE-4CFD-90F1-A1AC70432E28}" srcId="{DFA03122-656A-40A0-8527-2AD9117BF044}" destId="{C03A6B59-E08B-4334-8E9D-B1473C52B9B8}" srcOrd="1" destOrd="0" parTransId="{F6878B95-D3CA-47E4-BCFE-0E2167D4AB4A}" sibTransId="{8476A173-A26F-4CCD-A468-5E750F9A02C2}"/>
    <dgm:cxn modelId="{C4403B88-D62A-4973-ABE1-2BDBEEC9116B}" type="presOf" srcId="{BF942E70-AB58-455E-BF59-511921E70655}" destId="{3E3575AB-8C09-4622-AEE2-7AC159806CE5}" srcOrd="0" destOrd="0" presId="urn:microsoft.com/office/officeart/2005/8/layout/bProcess3"/>
    <dgm:cxn modelId="{347E3D93-6D5E-4943-8C7B-F07C25FE75F9}" type="presOf" srcId="{A723F5E7-4435-4054-8D2D-1EE4B3182807}" destId="{FBB87126-02A0-432E-ACF2-9B99C979F5F1}" srcOrd="0" destOrd="0" presId="urn:microsoft.com/office/officeart/2005/8/layout/bProcess3"/>
    <dgm:cxn modelId="{ED9C6A94-A898-4D1A-9187-DB476254ED0B}" srcId="{DFA03122-656A-40A0-8527-2AD9117BF044}" destId="{8E065ECB-740E-46EC-B655-9A3DC399D256}" srcOrd="5" destOrd="0" parTransId="{3CE9D5FB-8768-4232-93C8-D15EA7F1928C}" sibTransId="{8A38E40C-B2D1-49DE-90F6-9FB9F865B47B}"/>
    <dgm:cxn modelId="{07777596-9CFB-401B-8991-0D6CC4369EEA}" srcId="{DFA03122-656A-40A0-8527-2AD9117BF044}" destId="{72E98F0A-6900-4D3D-84EB-83B35705EFB4}" srcOrd="2" destOrd="0" parTransId="{1ACBB1EF-A413-48EF-9DF7-0FAF55596835}" sibTransId="{BF942E70-AB58-455E-BF59-511921E70655}"/>
    <dgm:cxn modelId="{052CDBA6-DB91-4F46-9F1B-48D49797960F}" srcId="{DFA03122-656A-40A0-8527-2AD9117BF044}" destId="{7B3D8F6A-B6E0-43F2-93A7-C0D1A667F2A9}" srcOrd="4" destOrd="0" parTransId="{C8A1585D-000C-4FDB-8F3E-22FC1297CBB0}" sibTransId="{EFB6926A-60FC-4EBA-A73F-5132AAB9D711}"/>
    <dgm:cxn modelId="{9B2E08AD-1FF0-455B-80A1-0A46FF26CCBE}" type="presOf" srcId="{7B3D8F6A-B6E0-43F2-93A7-C0D1A667F2A9}" destId="{2691CFB5-EBCB-40E5-8E4D-6EA295FFA52C}" srcOrd="0" destOrd="0" presId="urn:microsoft.com/office/officeart/2005/8/layout/bProcess3"/>
    <dgm:cxn modelId="{9BEC24BC-8DF9-4438-9230-EDE22497BFA7}" type="presOf" srcId="{8D36DA90-E03E-49A5-A8B1-FE7D8CFE4F18}" destId="{5D76049B-7710-491B-AB9D-651C4B9E9DB7}" srcOrd="0" destOrd="0" presId="urn:microsoft.com/office/officeart/2005/8/layout/bProcess3"/>
    <dgm:cxn modelId="{5E324ABC-8F03-4D5F-878F-25A13CE79A78}" type="presOf" srcId="{72E98F0A-6900-4D3D-84EB-83B35705EFB4}" destId="{A283E837-5735-4601-B0BC-5AA266A7DC91}" srcOrd="0" destOrd="0" presId="urn:microsoft.com/office/officeart/2005/8/layout/bProcess3"/>
    <dgm:cxn modelId="{067CDEC9-6C79-48CE-BDF5-1972BD66BAEE}" type="presOf" srcId="{8476A173-A26F-4CCD-A468-5E750F9A02C2}" destId="{8B04CB76-1E65-4191-B6FC-81786FF32029}" srcOrd="1" destOrd="0" presId="urn:microsoft.com/office/officeart/2005/8/layout/bProcess3"/>
    <dgm:cxn modelId="{BA956AD2-3A24-46D9-9B41-388664B48A0B}" type="presOf" srcId="{86D4AE3B-C97C-4AA4-A35D-CBCC596D7183}" destId="{1C7482A3-5530-4E0C-B4AF-75E9DE04150D}" srcOrd="0" destOrd="0" presId="urn:microsoft.com/office/officeart/2005/8/layout/bProcess3"/>
    <dgm:cxn modelId="{E95026D5-CB53-4E8E-B874-D4525B617C18}" type="presOf" srcId="{EFB6926A-60FC-4EBA-A73F-5132AAB9D711}" destId="{9EE971A0-A41F-4625-BC34-9AB5B8C49E1F}" srcOrd="0" destOrd="0" presId="urn:microsoft.com/office/officeart/2005/8/layout/bProcess3"/>
    <dgm:cxn modelId="{778CDEDF-ACDB-4DE4-B436-F77BDED38D3B}" srcId="{DFA03122-656A-40A0-8527-2AD9117BF044}" destId="{8509C761-6BCD-47E4-B915-6AC0EE38D83B}" srcOrd="3" destOrd="0" parTransId="{E426C5C6-7441-41C6-BC2A-C08DA78C58DB}" sibTransId="{A723F5E7-4435-4054-8D2D-1EE4B3182807}"/>
    <dgm:cxn modelId="{1C3E5CE5-09FD-42DE-AF5D-10FF6DF43218}" type="presOf" srcId="{C03A6B59-E08B-4334-8E9D-B1473C52B9B8}" destId="{1982D405-4D1D-4540-8B8B-8D9FE9478841}" srcOrd="0" destOrd="0" presId="urn:microsoft.com/office/officeart/2005/8/layout/bProcess3"/>
    <dgm:cxn modelId="{68D20AFC-5440-4830-AD23-355A3EEA5C5C}" type="presOf" srcId="{8E065ECB-740E-46EC-B655-9A3DC399D256}" destId="{F3D010E7-B980-43C3-9603-915952272C89}" srcOrd="0" destOrd="0" presId="urn:microsoft.com/office/officeart/2005/8/layout/bProcess3"/>
    <dgm:cxn modelId="{31BA9EB1-7535-4A26-824D-856196E0D1BD}" type="presParOf" srcId="{33E08B7A-9DED-4864-A775-B4A5081CD65E}" destId="{1C7482A3-5530-4E0C-B4AF-75E9DE04150D}" srcOrd="0" destOrd="0" presId="urn:microsoft.com/office/officeart/2005/8/layout/bProcess3"/>
    <dgm:cxn modelId="{AF609102-5FE5-4F54-9927-0AF5F2A93048}" type="presParOf" srcId="{33E08B7A-9DED-4864-A775-B4A5081CD65E}" destId="{5D76049B-7710-491B-AB9D-651C4B9E9DB7}" srcOrd="1" destOrd="0" presId="urn:microsoft.com/office/officeart/2005/8/layout/bProcess3"/>
    <dgm:cxn modelId="{AB87D46A-0A87-41AE-9895-17D52792EC6A}" type="presParOf" srcId="{5D76049B-7710-491B-AB9D-651C4B9E9DB7}" destId="{590B0979-4ED0-41F0-A3DC-947D6E08910F}" srcOrd="0" destOrd="0" presId="urn:microsoft.com/office/officeart/2005/8/layout/bProcess3"/>
    <dgm:cxn modelId="{3B6DF449-01B7-488D-9ED7-EDCED2C66B90}" type="presParOf" srcId="{33E08B7A-9DED-4864-A775-B4A5081CD65E}" destId="{1982D405-4D1D-4540-8B8B-8D9FE9478841}" srcOrd="2" destOrd="0" presId="urn:microsoft.com/office/officeart/2005/8/layout/bProcess3"/>
    <dgm:cxn modelId="{076133AD-21AC-45A8-A3DC-9CCC3E26021D}" type="presParOf" srcId="{33E08B7A-9DED-4864-A775-B4A5081CD65E}" destId="{0C878719-2DFD-46F7-9908-C28C212884FF}" srcOrd="3" destOrd="0" presId="urn:microsoft.com/office/officeart/2005/8/layout/bProcess3"/>
    <dgm:cxn modelId="{FCB88FE5-33EE-43F8-9F32-3FDBD8708E21}" type="presParOf" srcId="{0C878719-2DFD-46F7-9908-C28C212884FF}" destId="{8B04CB76-1E65-4191-B6FC-81786FF32029}" srcOrd="0" destOrd="0" presId="urn:microsoft.com/office/officeart/2005/8/layout/bProcess3"/>
    <dgm:cxn modelId="{550111E2-C5ED-483A-8037-9F4297C635F1}" type="presParOf" srcId="{33E08B7A-9DED-4864-A775-B4A5081CD65E}" destId="{A283E837-5735-4601-B0BC-5AA266A7DC91}" srcOrd="4" destOrd="0" presId="urn:microsoft.com/office/officeart/2005/8/layout/bProcess3"/>
    <dgm:cxn modelId="{AE8BB14B-9699-4D31-94D2-276E68A56648}" type="presParOf" srcId="{33E08B7A-9DED-4864-A775-B4A5081CD65E}" destId="{3E3575AB-8C09-4622-AEE2-7AC159806CE5}" srcOrd="5" destOrd="0" presId="urn:microsoft.com/office/officeart/2005/8/layout/bProcess3"/>
    <dgm:cxn modelId="{FA87C035-7E0D-4DD8-A1C5-8DD423312F66}" type="presParOf" srcId="{3E3575AB-8C09-4622-AEE2-7AC159806CE5}" destId="{A710409A-15D7-42BF-AC20-3F41CC3C931D}" srcOrd="0" destOrd="0" presId="urn:microsoft.com/office/officeart/2005/8/layout/bProcess3"/>
    <dgm:cxn modelId="{93659E17-EA02-481A-9468-9D6526B35F11}" type="presParOf" srcId="{33E08B7A-9DED-4864-A775-B4A5081CD65E}" destId="{27385723-7189-403B-8B32-447F02DA97AC}" srcOrd="6" destOrd="0" presId="urn:microsoft.com/office/officeart/2005/8/layout/bProcess3"/>
    <dgm:cxn modelId="{AB70B03F-5291-464E-A0A5-03CA7CD897EF}" type="presParOf" srcId="{33E08B7A-9DED-4864-A775-B4A5081CD65E}" destId="{FBB87126-02A0-432E-ACF2-9B99C979F5F1}" srcOrd="7" destOrd="0" presId="urn:microsoft.com/office/officeart/2005/8/layout/bProcess3"/>
    <dgm:cxn modelId="{3B97E8AD-E32D-4439-A44B-963DA4D8AF37}" type="presParOf" srcId="{FBB87126-02A0-432E-ACF2-9B99C979F5F1}" destId="{FE4D5F66-FF32-4F34-B698-C0D87721C6AE}" srcOrd="0" destOrd="0" presId="urn:microsoft.com/office/officeart/2005/8/layout/bProcess3"/>
    <dgm:cxn modelId="{EF1B92DC-E60F-42AD-B826-A9B2B42BEEBA}" type="presParOf" srcId="{33E08B7A-9DED-4864-A775-B4A5081CD65E}" destId="{2691CFB5-EBCB-40E5-8E4D-6EA295FFA52C}" srcOrd="8" destOrd="0" presId="urn:microsoft.com/office/officeart/2005/8/layout/bProcess3"/>
    <dgm:cxn modelId="{74F093AF-D830-4A52-94C0-49DBE4D6C308}" type="presParOf" srcId="{33E08B7A-9DED-4864-A775-B4A5081CD65E}" destId="{9EE971A0-A41F-4625-BC34-9AB5B8C49E1F}" srcOrd="9" destOrd="0" presId="urn:microsoft.com/office/officeart/2005/8/layout/bProcess3"/>
    <dgm:cxn modelId="{E8B3A4E9-3643-4A30-B511-D08D7C2BE0FE}" type="presParOf" srcId="{9EE971A0-A41F-4625-BC34-9AB5B8C49E1F}" destId="{D7B92E07-63F6-48D0-A5A7-BA56A6A609C2}" srcOrd="0" destOrd="0" presId="urn:microsoft.com/office/officeart/2005/8/layout/bProcess3"/>
    <dgm:cxn modelId="{633DAF91-3C9C-4880-9C5B-30945DF0DE74}" type="presParOf" srcId="{33E08B7A-9DED-4864-A775-B4A5081CD65E}" destId="{F3D010E7-B980-43C3-9603-915952272C8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FCB7B-3841-4E04-AE1E-44064FBACE73}">
      <dsp:nvSpPr>
        <dsp:cNvPr id="0" name=""/>
        <dsp:cNvSpPr/>
      </dsp:nvSpPr>
      <dsp:spPr>
        <a:xfrm>
          <a:off x="0" y="37069"/>
          <a:ext cx="33490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err="1">
              <a:latin typeface="Garamond" panose="02020404030301010803"/>
            </a:rPr>
            <a:t>Կոլեկտիվ</a:t>
          </a:r>
          <a:r>
            <a:rPr lang="ru-RU" sz="2500" kern="1200">
              <a:latin typeface="Garamond" panose="02020404030301010803"/>
            </a:rPr>
            <a:t> </a:t>
          </a:r>
          <a:endParaRPr lang="ru-RU" sz="2500" kern="1200"/>
        </a:p>
      </dsp:txBody>
      <dsp:txXfrm>
        <a:off x="29271" y="66340"/>
        <a:ext cx="3290496" cy="541083"/>
      </dsp:txXfrm>
    </dsp:sp>
    <dsp:sp modelId="{A8720620-B6CC-46F9-B266-C9BEDE453E75}">
      <dsp:nvSpPr>
        <dsp:cNvPr id="0" name=""/>
        <dsp:cNvSpPr/>
      </dsp:nvSpPr>
      <dsp:spPr>
        <a:xfrm>
          <a:off x="0" y="708694"/>
          <a:ext cx="33490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Garamond" panose="02020404030301010803"/>
            </a:rPr>
            <a:t>Խմբային</a:t>
          </a:r>
          <a:endParaRPr lang="ru-RU" sz="2500" kern="1200"/>
        </a:p>
      </dsp:txBody>
      <dsp:txXfrm>
        <a:off x="29271" y="737965"/>
        <a:ext cx="3290496" cy="541083"/>
      </dsp:txXfrm>
    </dsp:sp>
    <dsp:sp modelId="{A05ED43C-3193-4491-AF6C-DB664A97A99F}">
      <dsp:nvSpPr>
        <dsp:cNvPr id="0" name=""/>
        <dsp:cNvSpPr/>
      </dsp:nvSpPr>
      <dsp:spPr>
        <a:xfrm>
          <a:off x="0" y="1380319"/>
          <a:ext cx="33490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Garamond" panose="02020404030301010803"/>
            </a:rPr>
            <a:t>Զուգապարեր</a:t>
          </a:r>
        </a:p>
      </dsp:txBody>
      <dsp:txXfrm>
        <a:off x="29271" y="1409590"/>
        <a:ext cx="3290496" cy="541083"/>
      </dsp:txXfrm>
    </dsp:sp>
    <dsp:sp modelId="{9494DAC9-B6FB-4136-A86B-B65EA429AE38}">
      <dsp:nvSpPr>
        <dsp:cNvPr id="0" name=""/>
        <dsp:cNvSpPr/>
      </dsp:nvSpPr>
      <dsp:spPr>
        <a:xfrm>
          <a:off x="0" y="2051944"/>
          <a:ext cx="334903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Garamond" panose="02020404030301010803"/>
            </a:rPr>
            <a:t>Մենապարեր</a:t>
          </a:r>
        </a:p>
      </dsp:txBody>
      <dsp:txXfrm>
        <a:off x="29271" y="2081215"/>
        <a:ext cx="3290496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049B-7710-491B-AB9D-651C4B9E9DB7}">
      <dsp:nvSpPr>
        <dsp:cNvPr id="0" name=""/>
        <dsp:cNvSpPr/>
      </dsp:nvSpPr>
      <dsp:spPr>
        <a:xfrm>
          <a:off x="1974807" y="1102298"/>
          <a:ext cx="4228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8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74880" y="1145751"/>
        <a:ext cx="22670" cy="4534"/>
      </dsp:txXfrm>
    </dsp:sp>
    <dsp:sp modelId="{1C7482A3-5530-4E0C-B4AF-75E9DE04150D}">
      <dsp:nvSpPr>
        <dsp:cNvPr id="0" name=""/>
        <dsp:cNvSpPr/>
      </dsp:nvSpPr>
      <dsp:spPr>
        <a:xfrm>
          <a:off x="5236" y="556607"/>
          <a:ext cx="1971370" cy="118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Garamond" panose="02020404030301010803"/>
            </a:rPr>
            <a:t>Պաշտամունքային</a:t>
          </a:r>
          <a:endParaRPr lang="ru-RU" sz="1600" kern="1200"/>
        </a:p>
      </dsp:txBody>
      <dsp:txXfrm>
        <a:off x="5236" y="556607"/>
        <a:ext cx="1971370" cy="1182822"/>
      </dsp:txXfrm>
    </dsp:sp>
    <dsp:sp modelId="{0C878719-2DFD-46F7-9908-C28C212884FF}">
      <dsp:nvSpPr>
        <dsp:cNvPr id="0" name=""/>
        <dsp:cNvSpPr/>
      </dsp:nvSpPr>
      <dsp:spPr>
        <a:xfrm>
          <a:off x="4399593" y="1102298"/>
          <a:ext cx="4228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8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99666" y="1145751"/>
        <a:ext cx="22670" cy="4534"/>
      </dsp:txXfrm>
    </dsp:sp>
    <dsp:sp modelId="{1982D405-4D1D-4540-8B8B-8D9FE9478841}">
      <dsp:nvSpPr>
        <dsp:cNvPr id="0" name=""/>
        <dsp:cNvSpPr/>
      </dsp:nvSpPr>
      <dsp:spPr>
        <a:xfrm>
          <a:off x="2430023" y="556607"/>
          <a:ext cx="1971370" cy="118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Garamond" panose="02020404030301010803"/>
            </a:rPr>
            <a:t>Ծիսական</a:t>
          </a:r>
          <a:endParaRPr lang="ru-RU" sz="1600" kern="1200"/>
        </a:p>
      </dsp:txBody>
      <dsp:txXfrm>
        <a:off x="2430023" y="556607"/>
        <a:ext cx="1971370" cy="1182822"/>
      </dsp:txXfrm>
    </dsp:sp>
    <dsp:sp modelId="{3E3575AB-8C09-4622-AEE2-7AC159806CE5}">
      <dsp:nvSpPr>
        <dsp:cNvPr id="0" name=""/>
        <dsp:cNvSpPr/>
      </dsp:nvSpPr>
      <dsp:spPr>
        <a:xfrm>
          <a:off x="990922" y="1737629"/>
          <a:ext cx="4849572" cy="422815"/>
        </a:xfrm>
        <a:custGeom>
          <a:avLst/>
          <a:gdLst/>
          <a:ahLst/>
          <a:cxnLst/>
          <a:rect l="0" t="0" r="0" b="0"/>
          <a:pathLst>
            <a:path>
              <a:moveTo>
                <a:pt x="4849572" y="0"/>
              </a:moveTo>
              <a:lnTo>
                <a:pt x="4849572" y="228507"/>
              </a:lnTo>
              <a:lnTo>
                <a:pt x="0" y="228507"/>
              </a:lnTo>
              <a:lnTo>
                <a:pt x="0" y="4228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293940" y="1946770"/>
        <a:ext cx="243536" cy="4534"/>
      </dsp:txXfrm>
    </dsp:sp>
    <dsp:sp modelId="{A283E837-5735-4601-B0BC-5AA266A7DC91}">
      <dsp:nvSpPr>
        <dsp:cNvPr id="0" name=""/>
        <dsp:cNvSpPr/>
      </dsp:nvSpPr>
      <dsp:spPr>
        <a:xfrm>
          <a:off x="4854809" y="556607"/>
          <a:ext cx="1971370" cy="118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Garamond" panose="02020404030301010803"/>
            </a:rPr>
            <a:t>Աշխատանքային</a:t>
          </a:r>
          <a:endParaRPr lang="ru-RU" sz="1600" kern="1200"/>
        </a:p>
      </dsp:txBody>
      <dsp:txXfrm>
        <a:off x="4854809" y="556607"/>
        <a:ext cx="1971370" cy="1182822"/>
      </dsp:txXfrm>
    </dsp:sp>
    <dsp:sp modelId="{FBB87126-02A0-432E-ACF2-9B99C979F5F1}">
      <dsp:nvSpPr>
        <dsp:cNvPr id="0" name=""/>
        <dsp:cNvSpPr/>
      </dsp:nvSpPr>
      <dsp:spPr>
        <a:xfrm>
          <a:off x="1974807" y="2738536"/>
          <a:ext cx="4228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8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74880" y="2781989"/>
        <a:ext cx="22670" cy="4534"/>
      </dsp:txXfrm>
    </dsp:sp>
    <dsp:sp modelId="{27385723-7189-403B-8B32-447F02DA97AC}">
      <dsp:nvSpPr>
        <dsp:cNvPr id="0" name=""/>
        <dsp:cNvSpPr/>
      </dsp:nvSpPr>
      <dsp:spPr>
        <a:xfrm>
          <a:off x="5236" y="2192845"/>
          <a:ext cx="1971370" cy="118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Garamond" panose="02020404030301010803"/>
            </a:rPr>
            <a:t>Ռազմական </a:t>
          </a:r>
          <a:endParaRPr lang="ru-RU" sz="1600" kern="1200"/>
        </a:p>
      </dsp:txBody>
      <dsp:txXfrm>
        <a:off x="5236" y="2192845"/>
        <a:ext cx="1971370" cy="1182822"/>
      </dsp:txXfrm>
    </dsp:sp>
    <dsp:sp modelId="{9EE971A0-A41F-4625-BC34-9AB5B8C49E1F}">
      <dsp:nvSpPr>
        <dsp:cNvPr id="0" name=""/>
        <dsp:cNvSpPr/>
      </dsp:nvSpPr>
      <dsp:spPr>
        <a:xfrm>
          <a:off x="4399593" y="2738536"/>
          <a:ext cx="4228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8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99666" y="2781989"/>
        <a:ext cx="22670" cy="4534"/>
      </dsp:txXfrm>
    </dsp:sp>
    <dsp:sp modelId="{2691CFB5-EBCB-40E5-8E4D-6EA295FFA52C}">
      <dsp:nvSpPr>
        <dsp:cNvPr id="0" name=""/>
        <dsp:cNvSpPr/>
      </dsp:nvSpPr>
      <dsp:spPr>
        <a:xfrm>
          <a:off x="2430023" y="2192845"/>
          <a:ext cx="1971370" cy="118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Garamond" panose="02020404030301010803"/>
            </a:rPr>
            <a:t>Էպիկական </a:t>
          </a:r>
          <a:endParaRPr lang="ru-RU" sz="1600" kern="1200"/>
        </a:p>
      </dsp:txBody>
      <dsp:txXfrm>
        <a:off x="2430023" y="2192845"/>
        <a:ext cx="1971370" cy="1182822"/>
      </dsp:txXfrm>
    </dsp:sp>
    <dsp:sp modelId="{F3D010E7-B980-43C3-9603-915952272C89}">
      <dsp:nvSpPr>
        <dsp:cNvPr id="0" name=""/>
        <dsp:cNvSpPr/>
      </dsp:nvSpPr>
      <dsp:spPr>
        <a:xfrm>
          <a:off x="4854809" y="2192845"/>
          <a:ext cx="1971370" cy="1182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Garamond" panose="02020404030301010803"/>
            </a:rPr>
            <a:t>Լիրիկական </a:t>
          </a:r>
        </a:p>
      </dsp:txBody>
      <dsp:txXfrm>
        <a:off x="4854809" y="2192845"/>
        <a:ext cx="1971370" cy="1182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9919E1-43AC-4CED-9500-DF4C100BDBF7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D98A85-43CB-4CDC-8FF1-647F52B29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9B7A66-B7EB-42C9-B5DD-873741A09959}" type="datetimeFigureOut">
              <a:rPr lang="ru-RU" noProof="0" smtClean="0"/>
              <a:t>17.12.2022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3B4569-3B6E-468D-B981-DA515F47BCE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3B4569-3B6E-468D-B981-DA515F47BC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12/17/2022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5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2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andex.ru/video/preview/11697390149969920688%C2%A0%20%C2%A0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rRNgqImf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tSzjxatLuj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Q6gx6Ri5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429792005101433447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414227575469671394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925978118594871818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911B240-FFB0-6B12-4B00-A2A32F56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68" b="598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 useBgFill="1">
        <p:nvSpPr>
          <p:cNvPr id="89" name="Rectangle 91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0" name="Rectangle 93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ru-RU"/>
              <a:t>Ազգային երգ ու պար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err="1">
                <a:cs typeface="Segoe UI"/>
              </a:rPr>
              <a:t>Նախագծային</a:t>
            </a:r>
            <a:r>
              <a:rPr lang="ru-RU">
                <a:cs typeface="Segoe UI"/>
              </a:rPr>
              <a:t> աշխատանք</a:t>
            </a:r>
          </a:p>
        </p:txBody>
      </p:sp>
      <p:sp>
        <p:nvSpPr>
          <p:cNvPr id="91" name="Rectangle 95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3" name="Straight Connector 97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CADB5-848D-B193-A55A-6FC4E75E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695772"/>
          </a:xfrm>
        </p:spPr>
        <p:txBody>
          <a:bodyPr/>
          <a:lstStyle/>
          <a:p>
            <a:r>
              <a:rPr lang="ru-RU"/>
              <a:t>   Փափուռի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3A019-7D7E-5958-DF0B-FACD17717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err="1">
                <a:ea typeface="+mn-lt"/>
                <a:cs typeface="+mn-lt"/>
              </a:rPr>
              <a:t>Հայ</a:t>
            </a:r>
            <a:r>
              <a:rPr lang="ru-RU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ժողովրդի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մի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շարք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պարերում</a:t>
            </a:r>
            <a:r>
              <a:rPr lang="ru-RU">
                <a:ea typeface="+mn-lt"/>
                <a:cs typeface="+mn-lt"/>
              </a:rPr>
              <a:t> և </a:t>
            </a:r>
            <a:r>
              <a:rPr lang="ru-RU" err="1">
                <a:ea typeface="+mn-lt"/>
                <a:cs typeface="+mn-lt"/>
              </a:rPr>
              <a:t>պարերգերում</a:t>
            </a:r>
            <a:r>
              <a:rPr lang="ru-RU">
                <a:ea typeface="+mn-lt"/>
                <a:cs typeface="+mn-lt"/>
              </a:rPr>
              <a:t>  </a:t>
            </a:r>
            <a:r>
              <a:rPr lang="ru-RU" err="1">
                <a:ea typeface="+mn-lt"/>
                <a:cs typeface="+mn-lt"/>
              </a:rPr>
              <a:t>բացահայտվել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են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այն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պարամիջոցները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որոնց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շնորհիվ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ժողովուրդը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պայքար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էր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մղում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չար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ուժերի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դեմ։Ծափերը</a:t>
            </a:r>
            <a:r>
              <a:rPr lang="ru-RU">
                <a:ea typeface="+mn-lt"/>
                <a:cs typeface="+mn-lt"/>
              </a:rPr>
              <a:t>- </a:t>
            </a:r>
            <a:r>
              <a:rPr lang="ru-RU" err="1">
                <a:ea typeface="+mn-lt"/>
                <a:cs typeface="+mn-lt"/>
              </a:rPr>
              <a:t>ծափ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ծապ,ծապ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տալը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նաև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չար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ոգիների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դեմ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պայքարի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նրանց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վախեցնելու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միջոցներ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էին։Մարդիկ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ցուցադրում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էին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իրենց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ուրախ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կամ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վշտալի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ներքին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հոգեվիճակը։Մի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շարք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հայկական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պարատեսակներում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հին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սովորությունների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համաձայն,ոտքով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հարվածները</a:t>
            </a:r>
            <a:r>
              <a:rPr lang="ru-RU">
                <a:ea typeface="+mn-lt"/>
                <a:cs typeface="+mn-lt"/>
              </a:rPr>
              <a:t> ( </a:t>
            </a:r>
            <a:r>
              <a:rPr lang="ru-RU" err="1">
                <a:ea typeface="+mn-lt"/>
                <a:cs typeface="+mn-lt"/>
              </a:rPr>
              <a:t>ներբանով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կրունկով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կամ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թաթով</a:t>
            </a:r>
            <a:r>
              <a:rPr lang="ru-RU">
                <a:ea typeface="+mn-lt"/>
                <a:cs typeface="+mn-lt"/>
              </a:rPr>
              <a:t>),</a:t>
            </a:r>
            <a:r>
              <a:rPr lang="ru-RU" err="1">
                <a:ea typeface="+mn-lt"/>
                <a:cs typeface="+mn-lt"/>
              </a:rPr>
              <a:t>ծնկածալերը</a:t>
            </a:r>
            <a:r>
              <a:rPr lang="ru-RU">
                <a:ea typeface="+mn-lt"/>
                <a:cs typeface="+mn-lt"/>
              </a:rPr>
              <a:t> և </a:t>
            </a:r>
            <a:r>
              <a:rPr lang="ru-RU" err="1">
                <a:ea typeface="+mn-lt"/>
                <a:cs typeface="+mn-lt"/>
              </a:rPr>
              <a:t>ափերով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կատարվող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ծափերը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համատեղվում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են</a:t>
            </a:r>
            <a:r>
              <a:rPr lang="ru-RU">
                <a:ea typeface="+mn-lt"/>
                <a:cs typeface="+mn-lt"/>
              </a:rPr>
              <a:t>՝ </a:t>
            </a:r>
            <a:r>
              <a:rPr lang="ru-RU" err="1">
                <a:ea typeface="+mn-lt"/>
                <a:cs typeface="+mn-lt"/>
              </a:rPr>
              <a:t>որպես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ընդդեմ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չար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ուժերի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դեմ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պայքարի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միջոց</a:t>
            </a:r>
            <a:r>
              <a:rPr lang="ru-RU">
                <a:ea typeface="+mn-lt"/>
                <a:cs typeface="+mn-lt"/>
              </a:rPr>
              <a:t>։&lt;&lt;</a:t>
            </a:r>
            <a:r>
              <a:rPr lang="ru-RU" err="1">
                <a:ea typeface="+mn-lt"/>
                <a:cs typeface="+mn-lt"/>
              </a:rPr>
              <a:t>Փափառա</a:t>
            </a:r>
            <a:r>
              <a:rPr lang="ru-RU">
                <a:ea typeface="+mn-lt"/>
                <a:cs typeface="+mn-lt"/>
              </a:rPr>
              <a:t>&gt;&gt; </a:t>
            </a:r>
            <a:r>
              <a:rPr lang="ru-RU" err="1">
                <a:ea typeface="+mn-lt"/>
                <a:cs typeface="+mn-lt"/>
              </a:rPr>
              <a:t>նշանակում</a:t>
            </a:r>
            <a:r>
              <a:rPr lang="ru-RU">
                <a:ea typeface="+mn-lt"/>
                <a:cs typeface="+mn-lt"/>
              </a:rPr>
              <a:t> է ՝</a:t>
            </a:r>
            <a:r>
              <a:rPr lang="ru-RU" err="1">
                <a:ea typeface="+mn-lt"/>
                <a:cs typeface="+mn-lt"/>
              </a:rPr>
              <a:t>ծեծ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մանրում,փշրում,հարված՝ֆիզիկական</a:t>
            </a:r>
            <a:r>
              <a:rPr lang="ru-RU">
                <a:ea typeface="+mn-lt"/>
                <a:cs typeface="+mn-lt"/>
              </a:rPr>
              <a:t> և </a:t>
            </a:r>
            <a:r>
              <a:rPr lang="ru-RU" err="1">
                <a:ea typeface="+mn-lt"/>
                <a:cs typeface="+mn-lt"/>
              </a:rPr>
              <a:t>բարոյական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առումով</a:t>
            </a:r>
            <a:r>
              <a:rPr lang="ru-RU">
                <a:ea typeface="+mn-lt"/>
                <a:cs typeface="+mn-lt"/>
              </a:rPr>
              <a:t>։</a:t>
            </a:r>
            <a:endParaRPr lang="ru-RU"/>
          </a:p>
          <a:p>
            <a:pPr>
              <a:buClr>
                <a:srgbClr val="262626"/>
              </a:buClr>
            </a:pPr>
            <a:r>
              <a:rPr lang="ru-RU">
                <a:ea typeface="+mn-lt"/>
                <a:cs typeface="+mn-lt"/>
                <a:hlinkClick r:id="rId2"/>
              </a:rPr>
              <a:t>https://yandex.ru/video/preview/11697390149969920688   </a:t>
            </a:r>
            <a:r>
              <a:rPr lang="ru-RU">
                <a:ea typeface="+mn-lt"/>
                <a:cs typeface="+mn-lt"/>
              </a:rPr>
              <a:t> </a:t>
            </a:r>
            <a:endParaRPr lang="ru-RU"/>
          </a:p>
          <a:p>
            <a:pPr>
              <a:buClr>
                <a:srgbClr val="262626"/>
              </a:buClr>
            </a:pP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CD80D-4A4F-8184-7FD2-953448914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небо, гора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4A3843C-F5DC-EC0E-5C3F-9B50C3062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956" y="1572005"/>
            <a:ext cx="4935125" cy="49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102B4CF2-055B-4E98-F8D9-1701C3AFB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81" r="9091" b="111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79630-8948-252A-D93C-1253EFEC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718433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       Թամզարա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2E718-56A7-69E2-2309-B3C18113D9B0}"/>
              </a:ext>
            </a:extLst>
          </p:cNvPr>
          <p:cNvSpPr txBox="1"/>
          <p:nvPr/>
        </p:nvSpPr>
        <p:spPr>
          <a:xfrm>
            <a:off x="671831" y="2389098"/>
            <a:ext cx="6718434" cy="36459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Թամզարան ծիսական- հարսանեկան երգ- պար է։Թամզարա անվանումը ըստ Հ․Ս․Էփրիկյանի հանդիպում է որպես հայկական ազգաբնակչությամբ բնակավայրի։Այս բնակավայրը ,բացի Թամզարա անվանումից, կոչվում էր նաև Թամարզա,Թումարզա։Այս պարատեսակը պատկանում է &lt;&lt;Երկու գնալ,երկու դառնալ&gt;&gt;պարաընտանիքին։Ըստ Կոմիտասի Թամզարան հարսանեկան երգ- պար է,որտեղ գլխավոր դերը եղել է գյովընդբաշուն ու իր օգնականին,իսկ հարսը անպայման կանգնում էր քավորի կողքը։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https://youtu.be/yrrRNgqImf0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814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74A05-DA33-AAD0-9BB0-16A04DF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          Ռազմական պարեր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8E4A5-3BCF-3713-4768-21693E36446F}"/>
              </a:ext>
            </a:extLst>
          </p:cNvPr>
          <p:cNvSpPr txBox="1"/>
          <p:nvPr/>
        </p:nvSpPr>
        <p:spPr>
          <a:xfrm>
            <a:off x="1066800" y="2103120"/>
            <a:ext cx="6485467" cy="3931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/>
              <a:t>Հայկական ռազմական պարերը՝ Յարխուշտա,Շատախի ռազմապար ռազմապար և այլն ,իրենց կառուցվածքով և պարաձևերի տեսակներով շատ բազմազան են։Իրականում դրանք մնջախաղային պարային գործողություններ են,քանի որ փոխանցում, նկարագրում են մենամարտի,խմբային կռվի,ճակատամարտի այս կամ այն ձևերը և հանգամանքները։Ժողովուրդը ռազմական պարերը անվանում է կռվի խաղեր։Բանակի զորագնդի պարերը՝ հատկապես հաղթանակներով, հնում կոչում էին </a:t>
            </a:r>
            <a:r>
              <a:rPr lang="en-US" b="1"/>
              <a:t>Պարք Բանակաց</a:t>
            </a:r>
            <a:r>
              <a:rPr lang="en-US"/>
              <a:t>։Մինչև օրս ռազմական պարերը չեն կորցրել իրենց բազմազանությունը,բուռն խառնվածքային ձևերը՝թռիչքները,հարձակումները։ 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>
                <a:hlinkClick r:id="rId2"/>
              </a:rPr>
              <a:t>https://youtu.be/tSzjxatLujM</a:t>
            </a:r>
            <a:r>
              <a:rPr lang="en-US"/>
              <a:t>  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/>
          </a:p>
        </p:txBody>
      </p:sp>
      <p:pic>
        <p:nvPicPr>
          <p:cNvPr id="4" name="Рисунок 4" descr="Изображение выглядит как текст, танцор, внутренний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4ED15E68-1B8A-B69A-215C-D073496F7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02" r="11977" b="4"/>
          <a:stretch/>
        </p:blipFill>
        <p:spPr>
          <a:xfrm>
            <a:off x="7597238" y="1898081"/>
            <a:ext cx="4035645" cy="44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человек, мужчина, трав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C2E529B0-0128-496C-66C3-E1D7A3842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42" b="26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EEB10-F521-3803-5115-E34DF55FBF3C}"/>
              </a:ext>
            </a:extLst>
          </p:cNvPr>
          <p:cNvSpPr txBox="1"/>
          <p:nvPr/>
        </p:nvSpPr>
        <p:spPr>
          <a:xfrm>
            <a:off x="171217" y="1836327"/>
            <a:ext cx="731519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Պարն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 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արտահայտում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է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յուրաքանչյուր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մի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ազգի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բնորոշ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գծերը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մանավանդ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բարքն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ու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քաղաքակրթության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000" err="1">
                <a:solidFill>
                  <a:srgbClr val="FFFFFF"/>
                </a:solidFill>
                <a:latin typeface="Arial"/>
                <a:cs typeface="Arial"/>
              </a:rPr>
              <a:t>աստիճանը</a:t>
            </a:r>
            <a:r>
              <a:rPr lang="ru-RU" sz="3000">
                <a:solidFill>
                  <a:srgbClr val="FFFFFF"/>
                </a:solidFill>
                <a:latin typeface="Arial"/>
                <a:cs typeface="Arial"/>
              </a:rPr>
              <a:t>։       ԿՈՄԻՏԱՍ          </a:t>
            </a:r>
            <a:endParaRPr lang="ru-RU"/>
          </a:p>
          <a:p>
            <a:r>
              <a:rPr lang="ru-RU" sz="2000">
                <a:solidFill>
                  <a:srgbClr val="FFFFFF"/>
                </a:solidFill>
                <a:latin typeface="Arial"/>
                <a:cs typeface="Arial"/>
              </a:rPr>
              <a:t>                                                   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7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текст, рама картины, в позе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B1DB7561-4426-B023-273A-60B8BA0DA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054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41F4C-1D28-5548-2D88-58AEAA6F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ru-RU"/>
              <a:t>        </a:t>
            </a:r>
            <a:r>
              <a:rPr lang="ru-RU" err="1"/>
              <a:t>Մեր</a:t>
            </a:r>
            <a:r>
              <a:rPr lang="ru-RU"/>
              <a:t> </a:t>
            </a:r>
            <a:r>
              <a:rPr lang="ru-RU" err="1"/>
              <a:t>պարերը</a:t>
            </a:r>
            <a:r>
              <a:rPr lang="ru-RU"/>
              <a:t> և </a:t>
            </a:r>
            <a:r>
              <a:rPr lang="ru-RU" err="1"/>
              <a:t>մենք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DA030-A073-3826-3A5C-1E3D664F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err="1"/>
              <a:t>Առարկա</a:t>
            </a:r>
            <a:r>
              <a:rPr lang="ru-RU"/>
              <a:t>  -  </a:t>
            </a:r>
            <a:r>
              <a:rPr lang="ru-RU" err="1"/>
              <a:t>Ազգային</a:t>
            </a:r>
            <a:r>
              <a:rPr lang="ru-RU"/>
              <a:t> </a:t>
            </a:r>
            <a:r>
              <a:rPr lang="ru-RU" err="1"/>
              <a:t>երգ</a:t>
            </a:r>
            <a:r>
              <a:rPr lang="ru-RU"/>
              <a:t> </a:t>
            </a:r>
            <a:r>
              <a:rPr lang="ru-RU" err="1"/>
              <a:t>ու</a:t>
            </a:r>
            <a:r>
              <a:rPr lang="ru-RU"/>
              <a:t> </a:t>
            </a:r>
            <a:r>
              <a:rPr lang="ru-RU" err="1"/>
              <a:t>պար</a:t>
            </a:r>
            <a:endParaRPr lang="ru-RU"/>
          </a:p>
          <a:p>
            <a:pPr>
              <a:buClr>
                <a:srgbClr val="262626"/>
              </a:buClr>
            </a:pPr>
            <a:r>
              <a:rPr lang="ru-RU" err="1"/>
              <a:t>Թեման</a:t>
            </a:r>
            <a:r>
              <a:rPr lang="ru-RU"/>
              <a:t>     -  </a:t>
            </a:r>
            <a:r>
              <a:rPr lang="ru-RU" err="1"/>
              <a:t>Հայկական</a:t>
            </a:r>
            <a:r>
              <a:rPr lang="ru-RU"/>
              <a:t> </a:t>
            </a:r>
            <a:r>
              <a:rPr lang="ru-RU" err="1"/>
              <a:t>պարերի</a:t>
            </a:r>
            <a:r>
              <a:rPr lang="ru-RU"/>
              <a:t> </a:t>
            </a:r>
            <a:r>
              <a:rPr lang="ru-RU" err="1"/>
              <a:t>տարատեսակներն</a:t>
            </a:r>
            <a:r>
              <a:rPr lang="ru-RU"/>
              <a:t> </a:t>
            </a:r>
            <a:r>
              <a:rPr lang="ru-RU" err="1"/>
              <a:t>ու</a:t>
            </a:r>
            <a:r>
              <a:rPr lang="ru-RU"/>
              <a:t> </a:t>
            </a:r>
            <a:r>
              <a:rPr lang="ru-RU" err="1"/>
              <a:t>ծագումնաբանությունը</a:t>
            </a:r>
            <a:endParaRPr lang="ru-RU"/>
          </a:p>
          <a:p>
            <a:pPr>
              <a:buClr>
                <a:srgbClr val="262626"/>
              </a:buClr>
            </a:pPr>
            <a:r>
              <a:rPr lang="ru-RU" err="1"/>
              <a:t>Դասարան</a:t>
            </a:r>
            <a:r>
              <a:rPr lang="ru-RU"/>
              <a:t> - 7-րդ </a:t>
            </a:r>
          </a:p>
          <a:p>
            <a:pPr>
              <a:buClr>
                <a:srgbClr val="262626"/>
              </a:buClr>
            </a:pPr>
            <a:r>
              <a:rPr lang="ru-RU" err="1"/>
              <a:t>Նախագիտելիքներ</a:t>
            </a:r>
            <a:r>
              <a:rPr lang="ru-RU"/>
              <a:t> -</a:t>
            </a:r>
            <a:r>
              <a:rPr lang="ru-RU" err="1"/>
              <a:t>Զիստային</a:t>
            </a:r>
            <a:r>
              <a:rPr lang="ru-RU"/>
              <a:t>՝ </a:t>
            </a:r>
            <a:r>
              <a:rPr lang="ru-RU" err="1"/>
              <a:t>զսպանակավոր</a:t>
            </a:r>
            <a:r>
              <a:rPr lang="ru-RU"/>
              <a:t> </a:t>
            </a:r>
            <a:r>
              <a:rPr lang="ru-RU" err="1"/>
              <a:t>շարժումներ,ռազմական</a:t>
            </a:r>
            <a:r>
              <a:rPr lang="ru-RU"/>
              <a:t>, </a:t>
            </a:r>
            <a:r>
              <a:rPr lang="ru-RU" err="1"/>
              <a:t>ծիսական,աշխատանքային</a:t>
            </a:r>
            <a:r>
              <a:rPr lang="ru-RU"/>
              <a:t> </a:t>
            </a:r>
            <a:r>
              <a:rPr lang="ru-RU" err="1"/>
              <a:t>պարեր</a:t>
            </a:r>
          </a:p>
          <a:p>
            <a:pPr>
              <a:buClr>
                <a:srgbClr val="262626"/>
              </a:buClr>
            </a:pPr>
            <a:r>
              <a:rPr lang="ru-RU" err="1"/>
              <a:t>Կոլեկտիվ</a:t>
            </a:r>
            <a:r>
              <a:rPr lang="ru-RU"/>
              <a:t> և </a:t>
            </a:r>
            <a:r>
              <a:rPr lang="ru-RU" err="1"/>
              <a:t>խմբային</a:t>
            </a:r>
            <a:r>
              <a:rPr lang="ru-RU"/>
              <a:t> </a:t>
            </a:r>
            <a:r>
              <a:rPr lang="ru-RU" err="1"/>
              <a:t>պարեր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6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небо, трав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7AAF1E1-68F8-9ECE-7F17-DA7B6A6AA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40" name="Rectangle 23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485D2-4942-5B98-6639-B6F8744A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14242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err="1">
                <a:solidFill>
                  <a:schemeClr val="tx1"/>
                </a:solidFill>
              </a:rPr>
              <a:t>Հայկական</a:t>
            </a:r>
            <a:r>
              <a:rPr lang="en-US" sz="4400" cap="all" spc="-100">
                <a:solidFill>
                  <a:schemeClr val="tx1"/>
                </a:solidFill>
              </a:rPr>
              <a:t> </a:t>
            </a:r>
            <a:r>
              <a:rPr lang="en-US" sz="4400" cap="all" spc="-100" err="1">
                <a:solidFill>
                  <a:schemeClr val="tx1"/>
                </a:solidFill>
              </a:rPr>
              <a:t>պարերի</a:t>
            </a:r>
            <a:r>
              <a:rPr lang="en-US" sz="4400" cap="all" spc="-100">
                <a:solidFill>
                  <a:schemeClr val="tx1"/>
                </a:solidFill>
              </a:rPr>
              <a:t> </a:t>
            </a:r>
            <a:r>
              <a:rPr lang="en-US" sz="4400" cap="all" spc="-100" err="1">
                <a:solidFill>
                  <a:schemeClr val="tx1"/>
                </a:solidFill>
              </a:rPr>
              <a:t>տարատեսակները</a:t>
            </a:r>
            <a:r>
              <a:rPr lang="en-US" sz="4400" cap="all" spc="-100">
                <a:solidFill>
                  <a:schemeClr val="tx1"/>
                </a:solidFill>
              </a:rPr>
              <a:t>՝ </a:t>
            </a:r>
            <a:r>
              <a:rPr lang="en-US" sz="4400" cap="all" spc="-100" err="1">
                <a:solidFill>
                  <a:schemeClr val="tx1"/>
                </a:solidFill>
              </a:rPr>
              <a:t>ըստ</a:t>
            </a:r>
            <a:r>
              <a:rPr lang="en-US" sz="4400" cap="all" spc="-100">
                <a:solidFill>
                  <a:schemeClr val="tx1"/>
                </a:solidFill>
              </a:rPr>
              <a:t> </a:t>
            </a:r>
            <a:r>
              <a:rPr lang="en-US" sz="4400" cap="all" spc="-100" err="1">
                <a:solidFill>
                  <a:schemeClr val="tx1"/>
                </a:solidFill>
              </a:rPr>
              <a:t>մասնակիցների</a:t>
            </a:r>
            <a:r>
              <a:rPr lang="en-US" sz="4400" cap="all" spc="-100">
                <a:solidFill>
                  <a:schemeClr val="tx1"/>
                </a:solidFill>
              </a:rPr>
              <a:t> </a:t>
            </a:r>
            <a:r>
              <a:rPr lang="en-US" sz="4400" cap="all" spc="-100" err="1">
                <a:solidFill>
                  <a:schemeClr val="tx1"/>
                </a:solidFill>
              </a:rPr>
              <a:t>քանակի</a:t>
            </a:r>
          </a:p>
        </p:txBody>
      </p:sp>
      <p:graphicFrame>
        <p:nvGraphicFramePr>
          <p:cNvPr id="27" name="Схема 32">
            <a:extLst>
              <a:ext uri="{FF2B5EF4-FFF2-40B4-BE49-F238E27FC236}">
                <a16:creationId xmlns:a16="http://schemas.microsoft.com/office/drawing/2014/main" id="{94EDCEC4-8EAE-B35E-EB6B-4E86AC5B8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829352"/>
              </p:ext>
            </p:extLst>
          </p:nvPr>
        </p:nvGraphicFramePr>
        <p:xfrm>
          <a:off x="8645407" y="940"/>
          <a:ext cx="3349038" cy="268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209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10" descr="Изображение выглядит как человек, танцор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8E8C1258-65B5-B6C9-636C-D2E14AE2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7" name="Rectangle 1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08774-78CB-DB8F-0178-5C7BE72C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ru-RU" sz="3700" err="1"/>
              <a:t>Կոլեկտիվ</a:t>
            </a:r>
            <a:r>
              <a:rPr lang="ru-RU" sz="3700"/>
              <a:t> , </a:t>
            </a:r>
            <a:r>
              <a:rPr lang="ru-RU" sz="3700" err="1"/>
              <a:t>խմբային</a:t>
            </a:r>
            <a:r>
              <a:rPr lang="ru-RU" sz="3700"/>
              <a:t> </a:t>
            </a:r>
            <a:r>
              <a:rPr lang="ru-RU" sz="3700" err="1"/>
              <a:t>պարեր</a:t>
            </a:r>
            <a:endParaRPr lang="ru-RU" sz="3700"/>
          </a:p>
        </p:txBody>
      </p:sp>
      <p:sp>
        <p:nvSpPr>
          <p:cNvPr id="39" name="Content Placeholder 13">
            <a:extLst>
              <a:ext uri="{FF2B5EF4-FFF2-40B4-BE49-F238E27FC236}">
                <a16:creationId xmlns:a16="http://schemas.microsoft.com/office/drawing/2014/main" id="{D1FA9440-8DE6-9EEF-977F-2E493EE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00" y="2200254"/>
            <a:ext cx="4903189" cy="4251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>
                <a:highlight>
                  <a:srgbClr val="00FF00"/>
                </a:highlight>
              </a:rPr>
              <a:t>Կոլեկտիվ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պարերին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կարող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են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մասնակցել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անսահմանափակ</a:t>
            </a:r>
            <a:r>
              <a:rPr lang="en-US" sz="2800">
                <a:highlight>
                  <a:srgbClr val="00FF00"/>
                </a:highlight>
              </a:rPr>
              <a:t> </a:t>
            </a:r>
            <a:r>
              <a:rPr lang="en-US" sz="2800" err="1">
                <a:highlight>
                  <a:srgbClr val="00FF00"/>
                </a:highlight>
              </a:rPr>
              <a:t>քանակով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պարողներ</a:t>
            </a:r>
            <a:r>
              <a:rPr lang="en-US" sz="2800">
                <a:highlight>
                  <a:srgbClr val="00FF00"/>
                </a:highlight>
              </a:rPr>
              <a:t>։</a:t>
            </a:r>
          </a:p>
          <a:p>
            <a:pPr>
              <a:buClr>
                <a:srgbClr val="262626"/>
              </a:buClr>
            </a:pPr>
            <a:r>
              <a:rPr lang="en-US" sz="2800" err="1">
                <a:highlight>
                  <a:srgbClr val="00FF00"/>
                </a:highlight>
              </a:rPr>
              <a:t>Խմբային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պարերում</a:t>
            </a:r>
            <a:r>
              <a:rPr lang="en-US" sz="2800">
                <a:highlight>
                  <a:srgbClr val="00FF00"/>
                </a:highlight>
              </a:rPr>
              <a:t> ,</a:t>
            </a:r>
            <a:r>
              <a:rPr lang="en-US" sz="2800" err="1">
                <a:highlight>
                  <a:srgbClr val="00FF00"/>
                </a:highlight>
              </a:rPr>
              <a:t>որոնք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ավելի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բարդ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կատարողական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ունեն</a:t>
            </a:r>
            <a:r>
              <a:rPr lang="en-US" sz="2800">
                <a:highlight>
                  <a:srgbClr val="00FF00"/>
                </a:highlight>
              </a:rPr>
              <a:t>՝ </a:t>
            </a:r>
            <a:r>
              <a:rPr lang="en-US" sz="2800" err="1">
                <a:highlight>
                  <a:srgbClr val="00FF00"/>
                </a:highlight>
              </a:rPr>
              <a:t>կարող</a:t>
            </a:r>
            <a:r>
              <a:rPr lang="en-US" sz="2800">
                <a:highlight>
                  <a:srgbClr val="00FF00"/>
                </a:highlight>
              </a:rPr>
              <a:t> </a:t>
            </a:r>
            <a:r>
              <a:rPr lang="en-US" sz="2800" err="1">
                <a:highlight>
                  <a:srgbClr val="00FF00"/>
                </a:highlight>
              </a:rPr>
              <a:t>են</a:t>
            </a:r>
            <a:r>
              <a:rPr lang="en-US" sz="2800">
                <a:highlight>
                  <a:srgbClr val="00FF00"/>
                </a:highlight>
              </a:rPr>
              <a:t> </a:t>
            </a:r>
            <a:r>
              <a:rPr lang="en-US" sz="2800" err="1">
                <a:highlight>
                  <a:srgbClr val="00FF00"/>
                </a:highlight>
              </a:rPr>
              <a:t>պարել</a:t>
            </a:r>
            <a:r>
              <a:rPr lang="en-US" sz="2800">
                <a:highlight>
                  <a:srgbClr val="00FF00"/>
                </a:highlight>
              </a:rPr>
              <a:t> 10,15,20 </a:t>
            </a:r>
            <a:r>
              <a:rPr lang="en-US" sz="2800" err="1">
                <a:highlight>
                  <a:srgbClr val="00FF00"/>
                </a:highlight>
              </a:rPr>
              <a:t>հոգով</a:t>
            </a:r>
            <a:r>
              <a:rPr lang="en-US" sz="2800">
                <a:highlight>
                  <a:srgbClr val="00FF00"/>
                </a:highlight>
              </a:rPr>
              <a:t>։</a:t>
            </a:r>
          </a:p>
        </p:txBody>
      </p:sp>
    </p:spTree>
    <p:extLst>
      <p:ext uri="{BB962C8B-B14F-4D97-AF65-F5344CB8AC3E}">
        <p14:creationId xmlns:p14="http://schemas.microsoft.com/office/powerpoint/2010/main" val="27443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A43B4-CF92-ADFF-E305-C7C6FFF8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err="1"/>
              <a:t>Հայկական</a:t>
            </a:r>
            <a:r>
              <a:rPr lang="ru-RU"/>
              <a:t> </a:t>
            </a:r>
            <a:r>
              <a:rPr lang="ru-RU" err="1"/>
              <a:t>պարերի</a:t>
            </a:r>
            <a:r>
              <a:rPr lang="ru-RU"/>
              <a:t> </a:t>
            </a:r>
            <a:r>
              <a:rPr lang="ru-RU" err="1"/>
              <a:t>տարատեսակները</a:t>
            </a:r>
            <a:r>
              <a:rPr lang="ru-RU"/>
              <a:t> ՝ </a:t>
            </a:r>
            <a:r>
              <a:rPr lang="ru-RU" err="1"/>
              <a:t>ըստ</a:t>
            </a:r>
            <a:r>
              <a:rPr lang="ru-RU"/>
              <a:t> </a:t>
            </a:r>
            <a:r>
              <a:rPr lang="ru-RU" err="1"/>
              <a:t>բովանդակության</a:t>
            </a:r>
            <a:r>
              <a:rPr lang="ru-RU"/>
              <a:t> </a:t>
            </a:r>
          </a:p>
        </p:txBody>
      </p:sp>
      <p:pic>
        <p:nvPicPr>
          <p:cNvPr id="4" name="Рисунок 4" descr="Изображение выглядит как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E9C4F426-BAC6-61AC-FE6A-C0E6A2A1B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298" y="1918751"/>
            <a:ext cx="8535024" cy="4424667"/>
          </a:xfrm>
        </p:spPr>
      </p:pic>
      <p:graphicFrame>
        <p:nvGraphicFramePr>
          <p:cNvPr id="1108" name="Схема 1108">
            <a:extLst>
              <a:ext uri="{FF2B5EF4-FFF2-40B4-BE49-F238E27FC236}">
                <a16:creationId xmlns:a16="http://schemas.microsoft.com/office/drawing/2014/main" id="{4C961112-0EC4-7C3D-1E2B-7DEA26DEA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096360"/>
              </p:ext>
            </p:extLst>
          </p:nvPr>
        </p:nvGraphicFramePr>
        <p:xfrm>
          <a:off x="2551814" y="1981199"/>
          <a:ext cx="6831417" cy="39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10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4" descr="Изображение выглядит как текст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334151D2-E805-8194-747A-408C18D52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1" r="7336" b="1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A8092-BC24-CAB8-AF88-8F864C46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ru-RU" sz="4400" err="1"/>
              <a:t>Գյովընդ</a:t>
            </a:r>
            <a:r>
              <a:rPr lang="ru-RU" sz="4400"/>
              <a:t>՝ </a:t>
            </a:r>
            <a:r>
              <a:rPr lang="ru-RU" sz="4400" err="1"/>
              <a:t>համայնքային</a:t>
            </a:r>
            <a:r>
              <a:rPr lang="ru-RU" sz="4400"/>
              <a:t> </a:t>
            </a:r>
            <a:r>
              <a:rPr lang="ru-RU" sz="4400" err="1"/>
              <a:t>ծիսական</a:t>
            </a:r>
            <a:r>
              <a:rPr lang="ru-RU" sz="4400"/>
              <a:t> </a:t>
            </a:r>
            <a:r>
              <a:rPr lang="ru-RU" sz="4400" err="1"/>
              <a:t>պար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C3620E-8DA8-1D5F-7F31-CDCFCABB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Հայ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ժողովրդի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կոլեկտիվ</a:t>
            </a:r>
            <a:r>
              <a:rPr lang="en-US">
                <a:ea typeface="+mn-lt"/>
                <a:cs typeface="+mn-lt"/>
              </a:rPr>
              <a:t> ( </a:t>
            </a:r>
            <a:r>
              <a:rPr lang="en-US" err="1">
                <a:ea typeface="+mn-lt"/>
                <a:cs typeface="+mn-lt"/>
              </a:rPr>
              <a:t>երկու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գնալ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մեկ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դառնալ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պարերը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կոչվում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Ծանդր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Գյոնդեր։Այս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տեղաշարժը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կատարվում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չափազանց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դանդաղ,ճիշտ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տեմպը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աստիճանաբար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արագանում</a:t>
            </a:r>
            <a:r>
              <a:rPr lang="en-US">
                <a:ea typeface="+mn-lt"/>
                <a:cs typeface="+mn-lt"/>
              </a:rPr>
              <a:t> է , </a:t>
            </a:r>
            <a:r>
              <a:rPr lang="en-US" err="1">
                <a:ea typeface="+mn-lt"/>
                <a:cs typeface="+mn-lt"/>
              </a:rPr>
              <a:t>բայց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չի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հասնում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չափավոր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արագության։Գյոնդ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անվանումը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առաջացել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գունդ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բառից</a:t>
            </a:r>
            <a:r>
              <a:rPr lang="en-US">
                <a:ea typeface="+mn-lt"/>
                <a:cs typeface="+mn-lt"/>
              </a:rPr>
              <a:t> և </a:t>
            </a:r>
            <a:r>
              <a:rPr lang="en-US" err="1">
                <a:ea typeface="+mn-lt"/>
                <a:cs typeface="+mn-lt"/>
              </a:rPr>
              <a:t>նշանակում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մարդկանց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հանրույթ,ժողով,ընդհանրություն,կոլեկտիվ</a:t>
            </a:r>
            <a:r>
              <a:rPr lang="en-US">
                <a:ea typeface="+mn-lt"/>
                <a:cs typeface="+mn-lt"/>
              </a:rPr>
              <a:t> ,</a:t>
            </a:r>
            <a:r>
              <a:rPr lang="en-US" err="1">
                <a:ea typeface="+mn-lt"/>
                <a:cs typeface="+mn-lt"/>
              </a:rPr>
              <a:t>մասսայական,համայնքային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</a:t>
            </a:r>
            <a:r>
              <a:rPr lang="en-US">
                <a:ea typeface="+mn-lt"/>
                <a:cs typeface="+mn-lt"/>
              </a:rPr>
              <a:t> է ։</a:t>
            </a:r>
            <a:r>
              <a:rPr lang="en-US" err="1">
                <a:ea typeface="+mn-lt"/>
                <a:cs typeface="+mn-lt"/>
              </a:rPr>
              <a:t>Հնում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այս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պարերին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մասնակցում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էր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միանգամից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քանի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հարյուր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մարդ։Պարի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սկզբում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պարաշրջանի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տատանողական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տեղաշարժը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դեպի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աջ</a:t>
            </a:r>
            <a:r>
              <a:rPr lang="en-US">
                <a:ea typeface="+mn-lt"/>
                <a:cs typeface="+mn-lt"/>
              </a:rPr>
              <a:t>՝ </a:t>
            </a:r>
            <a:r>
              <a:rPr lang="en-US" err="1">
                <a:ea typeface="+mn-lt"/>
                <a:cs typeface="+mn-lt"/>
              </a:rPr>
              <a:t>նշանակում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հաջողություն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դեպի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ձախ</a:t>
            </a:r>
            <a:r>
              <a:rPr lang="en-US">
                <a:ea typeface="+mn-lt"/>
                <a:cs typeface="+mn-lt"/>
              </a:rPr>
              <a:t>՝ </a:t>
            </a:r>
            <a:r>
              <a:rPr lang="en-US" err="1">
                <a:ea typeface="+mn-lt"/>
                <a:cs typeface="+mn-lt"/>
              </a:rPr>
              <a:t>ասոցացվում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ձախորդություն</a:t>
            </a:r>
            <a:r>
              <a:rPr lang="en-US">
                <a:ea typeface="+mn-lt"/>
                <a:cs typeface="+mn-lt"/>
              </a:rPr>
              <a:t>։ </a:t>
            </a:r>
            <a:r>
              <a:rPr lang="en-US">
                <a:ea typeface="+mn-lt"/>
                <a:cs typeface="+mn-lt"/>
                <a:hlinkClick r:id="rId3"/>
              </a:rPr>
              <a:t>https://youtu.be/8hQ6gx6Ri5U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5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FFC9140-11E5-52FC-D45E-040E1A595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22" r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E1DD0-E86F-B68A-D51A-F872876F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473626"/>
            <a:ext cx="4602152" cy="1445411"/>
          </a:xfrm>
        </p:spPr>
        <p:txBody>
          <a:bodyPr>
            <a:normAutofit/>
          </a:bodyPr>
          <a:lstStyle/>
          <a:p>
            <a:r>
              <a:rPr lang="ru-RU" sz="3700"/>
              <a:t>  </a:t>
            </a:r>
            <a:r>
              <a:rPr lang="ru-RU" sz="3700">
                <a:ea typeface="+mj-lt"/>
                <a:cs typeface="+mj-lt"/>
              </a:rPr>
              <a:t>       </a:t>
            </a:r>
            <a:r>
              <a:rPr lang="ru-RU" sz="3700" err="1">
                <a:ea typeface="+mj-lt"/>
                <a:cs typeface="+mj-lt"/>
              </a:rPr>
              <a:t>Վերվերի</a:t>
            </a:r>
            <a:r>
              <a:rPr lang="ru-RU" sz="3700"/>
              <a:t>                 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EE9342-7B2F-F213-AA23-4C46E2DD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1344181"/>
            <a:ext cx="5608744" cy="5568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Վեր-վերի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տեսակի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պարերգերն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տարածված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են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Հայաստանի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բոլոր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շրջաններում։Վեր-վեր,Վերվերի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կամ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Վերվերու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պարատեսակի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հիմքում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ընկած</a:t>
            </a:r>
            <a:r>
              <a:rPr lang="en-US">
                <a:ea typeface="+mn-lt"/>
                <a:cs typeface="+mn-lt"/>
              </a:rPr>
              <a:t> է &lt;&lt;</a:t>
            </a:r>
            <a:r>
              <a:rPr lang="en-US" err="1">
                <a:ea typeface="+mn-lt"/>
                <a:cs typeface="+mn-lt"/>
              </a:rPr>
              <a:t>Երկու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գնալ,մեկ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դառնալ</a:t>
            </a:r>
            <a:r>
              <a:rPr lang="en-US">
                <a:ea typeface="+mn-lt"/>
                <a:cs typeface="+mn-lt"/>
              </a:rPr>
              <a:t>&gt;&gt;</a:t>
            </a:r>
            <a:r>
              <a:rPr lang="en-US" err="1">
                <a:ea typeface="+mn-lt"/>
                <a:cs typeface="+mn-lt"/>
              </a:rPr>
              <a:t>պարաձևը։Թռնոցի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Թըռման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սրանք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արագ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պարերի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անվանումներ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են,որոնց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բոլոր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մասերը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արագ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են,կամ</a:t>
            </a:r>
            <a:r>
              <a:rPr lang="en-US">
                <a:ea typeface="+mn-lt"/>
                <a:cs typeface="+mn-lt"/>
              </a:rPr>
              <a:t> 1-ին </a:t>
            </a:r>
            <a:r>
              <a:rPr lang="en-US" err="1">
                <a:ea typeface="+mn-lt"/>
                <a:cs typeface="+mn-lt"/>
              </a:rPr>
              <a:t>մասը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չափավոր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տեմպ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ունի,իսկ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հետագա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մասերը</a:t>
            </a:r>
            <a:r>
              <a:rPr lang="en-US">
                <a:ea typeface="+mn-lt"/>
                <a:cs typeface="+mn-lt"/>
              </a:rPr>
              <a:t>՝ </a:t>
            </a:r>
            <a:r>
              <a:rPr lang="en-US" err="1">
                <a:ea typeface="+mn-lt"/>
                <a:cs typeface="+mn-lt"/>
              </a:rPr>
              <a:t>մի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մասը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մյուսից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պրոգրեսիվ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արագացող։Այս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իրենց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անվանումներով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հավաստում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իրենց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կապը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թռչունի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թևի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հետ</a:t>
            </a:r>
            <a:r>
              <a:rPr lang="en-US">
                <a:ea typeface="+mn-lt"/>
                <a:cs typeface="+mn-lt"/>
              </a:rPr>
              <a:t> ՝ </a:t>
            </a:r>
            <a:r>
              <a:rPr lang="en-US" err="1">
                <a:ea typeface="+mn-lt"/>
                <a:cs typeface="+mn-lt"/>
              </a:rPr>
              <a:t>թեթև։ժողովրդական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լեզվի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դարձվածքով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վեր</a:t>
            </a: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վեր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ընկնիլ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նշանակում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թռչկոտել</a:t>
            </a:r>
            <a:r>
              <a:rPr lang="en-US">
                <a:ea typeface="+mn-lt"/>
                <a:cs typeface="+mn-lt"/>
              </a:rPr>
              <a:t> ,</a:t>
            </a:r>
            <a:r>
              <a:rPr lang="en-US" err="1">
                <a:ea typeface="+mn-lt"/>
                <a:cs typeface="+mn-lt"/>
              </a:rPr>
              <a:t>վեր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թռնել</a:t>
            </a:r>
            <a:r>
              <a:rPr lang="en-US">
                <a:ea typeface="+mn-lt"/>
                <a:cs typeface="+mn-lt"/>
              </a:rPr>
              <a:t> և </a:t>
            </a:r>
            <a:r>
              <a:rPr lang="en-US" err="1">
                <a:ea typeface="+mn-lt"/>
                <a:cs typeface="+mn-lt"/>
              </a:rPr>
              <a:t>միաժամանակ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ուրախանալ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ցնծալ,որոնց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նշանակությունը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եղել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ձգտումը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վեր,թռիչքների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բարձրությամբ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մոգական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ազդեցություն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թողնել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բույսերի</a:t>
            </a:r>
            <a:r>
              <a:rPr lang="en-US">
                <a:ea typeface="+mn-lt"/>
                <a:cs typeface="+mn-lt"/>
              </a:rPr>
              <a:t> ,</a:t>
            </a:r>
            <a:r>
              <a:rPr lang="en-US" err="1">
                <a:ea typeface="+mn-lt"/>
                <a:cs typeface="+mn-lt"/>
              </a:rPr>
              <a:t>թռչունների</a:t>
            </a:r>
            <a:r>
              <a:rPr lang="en-US">
                <a:ea typeface="+mn-lt"/>
                <a:cs typeface="+mn-lt"/>
              </a:rPr>
              <a:t> ,</a:t>
            </a:r>
            <a:r>
              <a:rPr lang="en-US" err="1">
                <a:ea typeface="+mn-lt"/>
                <a:cs typeface="+mn-lt"/>
              </a:rPr>
              <a:t>սեփական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ժառանգության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աճի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վրա</a:t>
            </a:r>
            <a:r>
              <a:rPr lang="en-US">
                <a:ea typeface="+mn-lt"/>
                <a:cs typeface="+mn-lt"/>
              </a:rPr>
              <a:t>։</a:t>
            </a:r>
            <a:endParaRPr lang="en-US"/>
          </a:p>
          <a:p>
            <a:pPr>
              <a:buClr>
                <a:srgbClr val="262626"/>
              </a:buClr>
            </a:pPr>
            <a:r>
              <a:rPr lang="en-US">
                <a:ea typeface="+mn-lt"/>
                <a:cs typeface="+mn-lt"/>
              </a:rPr>
              <a:t>  </a:t>
            </a:r>
            <a:r>
              <a:rPr lang="en-US">
                <a:ea typeface="+mn-lt"/>
                <a:cs typeface="+mn-lt"/>
                <a:hlinkClick r:id="rId3"/>
              </a:rPr>
              <a:t>https://yandex.ru/video/preview/14297920051014334471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>
              <a:buClr>
                <a:srgbClr val="26262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057C5BA-6421-7FAD-3C34-FD13F4441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0" r="22425" b="216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80912-FD5C-01A0-DC40-D04DD026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266670"/>
          </a:xfrm>
        </p:spPr>
        <p:txBody>
          <a:bodyPr>
            <a:normAutofit fontScale="90000"/>
          </a:bodyPr>
          <a:lstStyle/>
          <a:p>
            <a:r>
              <a:rPr lang="ru-RU" sz="4400"/>
              <a:t>                Էջմիածին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06E0AB-343D-734A-FCB4-C74D2906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1889809"/>
            <a:ext cx="4065930" cy="44019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br>
              <a:rPr lang="en-US"/>
            </a:br>
            <a:r>
              <a:rPr lang="en-US" err="1">
                <a:ea typeface="+mn-lt"/>
                <a:cs typeface="+mn-lt"/>
              </a:rPr>
              <a:t>Էջմիածինը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Կարնո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պարանմուշներից</a:t>
            </a:r>
            <a:r>
              <a:rPr lang="en-US">
                <a:ea typeface="+mn-lt"/>
                <a:cs typeface="+mn-lt"/>
              </a:rPr>
              <a:t> է ։</a:t>
            </a:r>
            <a:r>
              <a:rPr lang="en-US" err="1">
                <a:ea typeface="+mn-lt"/>
                <a:cs typeface="+mn-lt"/>
              </a:rPr>
              <a:t>Կարնո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կլոր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մեջ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մեծ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տեղ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գրավում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Ետ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առաջ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պարերը։Պարաշրջանը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համարվում</a:t>
            </a:r>
            <a:r>
              <a:rPr lang="en-US">
                <a:ea typeface="+mn-lt"/>
                <a:cs typeface="+mn-lt"/>
              </a:rPr>
              <a:t> է  </a:t>
            </a:r>
            <a:r>
              <a:rPr lang="en-US" err="1">
                <a:ea typeface="+mn-lt"/>
                <a:cs typeface="+mn-lt"/>
              </a:rPr>
              <a:t>կյանքի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շրջան,պարողների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աջ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ձախ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կատարվող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քայլերի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համադրությունը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ժողովուրդը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ընդունում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որպես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հաջողության</a:t>
            </a:r>
            <a:r>
              <a:rPr lang="en-US">
                <a:ea typeface="+mn-lt"/>
                <a:cs typeface="+mn-lt"/>
              </a:rPr>
              <a:t> և </a:t>
            </a:r>
            <a:r>
              <a:rPr lang="en-US" err="1">
                <a:ea typeface="+mn-lt"/>
                <a:cs typeface="+mn-lt"/>
              </a:rPr>
              <a:t>անհաջողության</a:t>
            </a:r>
            <a:r>
              <a:rPr lang="en-US">
                <a:ea typeface="+mn-lt"/>
                <a:cs typeface="+mn-lt"/>
              </a:rPr>
              <a:t> ,</a:t>
            </a:r>
            <a:r>
              <a:rPr lang="en-US" err="1">
                <a:ea typeface="+mn-lt"/>
                <a:cs typeface="+mn-lt"/>
              </a:rPr>
              <a:t>չարի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բարոյ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իրար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հաջորդող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համադրություն։Ձեռքերը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վեր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պարզած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բռնելու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ձևը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համեմատվում</a:t>
            </a:r>
            <a:r>
              <a:rPr lang="en-US">
                <a:ea typeface="+mn-lt"/>
                <a:cs typeface="+mn-lt"/>
              </a:rPr>
              <a:t> է </a:t>
            </a:r>
            <a:r>
              <a:rPr lang="en-US" err="1">
                <a:ea typeface="+mn-lt"/>
                <a:cs typeface="+mn-lt"/>
              </a:rPr>
              <a:t>եկեղեցու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գմբեթի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հետ</a:t>
            </a:r>
            <a:r>
              <a:rPr lang="en-US">
                <a:ea typeface="+mn-lt"/>
                <a:cs typeface="+mn-lt"/>
              </a:rPr>
              <a:t>՝ </a:t>
            </a:r>
            <a:r>
              <a:rPr lang="en-US" err="1">
                <a:ea typeface="+mn-lt"/>
                <a:cs typeface="+mn-lt"/>
              </a:rPr>
              <a:t>հիշեցնում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Ձոն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Արևին</a:t>
            </a:r>
            <a:r>
              <a:rPr lang="en-US">
                <a:ea typeface="+mn-lt"/>
                <a:cs typeface="+mn-lt"/>
              </a:rPr>
              <a:t>։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327E-85BE-982E-A5D9-4867A6E695FF}"/>
              </a:ext>
            </a:extLst>
          </p:cNvPr>
          <p:cNvSpPr txBox="1"/>
          <p:nvPr/>
        </p:nvSpPr>
        <p:spPr>
          <a:xfrm>
            <a:off x="4442178" y="3200400"/>
            <a:ext cx="30254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  <a:hlinkClick r:id="rId3"/>
              </a:rPr>
              <a:t>https://yandex.ru/video/preview/4142275754696713940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00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32CA6-5E5A-FB8D-D3D2-5CDAFA08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                         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AB6C18-9E8E-1998-077E-B5055003B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55" y="396768"/>
            <a:ext cx="2919713" cy="25375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171C8-8E22-D494-FC81-1F83292A2E0D}"/>
              </a:ext>
            </a:extLst>
          </p:cNvPr>
          <p:cNvSpPr txBox="1"/>
          <p:nvPr/>
        </p:nvSpPr>
        <p:spPr>
          <a:xfrm>
            <a:off x="3049773" y="524540"/>
            <a:ext cx="832529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>
                <a:latin typeface="Arial"/>
                <a:cs typeface="Arial"/>
              </a:rPr>
              <a:t>&lt;&lt;Կարնո քոչարին&gt;&gt;Քոչարի պարի Կարնո՝ Էրզրումի պարատեսակ է ։Քոչարի պարատեսակի ճիշտ ձևի մեջ պահպանվել,կոնսերվացվել են հնագույն շարժումների շարժական արմատները՝ ցատկոտումը,մարտը, խոյերի պոզահարման , այծամարդու շարժումները։ Ըստ Հայ Էթնո-պարագիտության հիմնադիր Սրբուհի Լիսիցյանի,Կարնո քոչարին արտացոլում է խոյերի մենամարտի ժամանակ հաղթող չճանաչվելու դեպքում իրարից բավարար հեռավորության վրա հեռվանալն ու վերստին առաջ սուրալը, որը միտում ուներ ի վերջո հաղթանակը իր օգտին վճռելու կամքը։</a:t>
            </a:r>
          </a:p>
          <a:p>
            <a:r>
              <a:rPr lang="ru-RU" sz="2400">
                <a:latin typeface="Arial"/>
                <a:cs typeface="Arial"/>
                <a:hlinkClick r:id="rId3"/>
              </a:rPr>
              <a:t>https://yandex.ru/video/preview/9259781185948718181</a:t>
            </a:r>
            <a:r>
              <a:rPr lang="ru-RU" sz="2400">
                <a:latin typeface="Arial"/>
                <a:cs typeface="Arial"/>
              </a:rPr>
              <a:t> 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78EF554-A84F-322F-66EB-93FD0E048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80000">
            <a:off x="754912" y="3259594"/>
            <a:ext cx="1963480" cy="26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3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39BB0-53B8-40A5-8BB9-15D2ED1AEBC9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E480F86-A978-4060-BF60-56AAB322FDA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SavonVTI</vt:lpstr>
      <vt:lpstr>Ազգային երգ ու պար</vt:lpstr>
      <vt:lpstr>        Մեր պարերը և մենք</vt:lpstr>
      <vt:lpstr>Հայկական պարերի տարատեսակները՝ ըստ մասնակիցների քանակի</vt:lpstr>
      <vt:lpstr>Կոլեկտիվ , խմբային պարեր</vt:lpstr>
      <vt:lpstr>Հայկական պարերի տարատեսակները ՝ ըստ բովանդակության </vt:lpstr>
      <vt:lpstr>Գյովընդ՝ համայնքային ծիսական պար</vt:lpstr>
      <vt:lpstr>         Վերվերի                  </vt:lpstr>
      <vt:lpstr>                Էջմիածին </vt:lpstr>
      <vt:lpstr>                         </vt:lpstr>
      <vt:lpstr>   Փափուռի </vt:lpstr>
      <vt:lpstr>              Թամզարա</vt:lpstr>
      <vt:lpstr>          Ռազմական պարեր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1</cp:revision>
  <dcterms:created xsi:type="dcterms:W3CDTF">2022-12-17T15:12:39Z</dcterms:created>
  <dcterms:modified xsi:type="dcterms:W3CDTF">2022-12-17T18:49:28Z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