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357430"/>
            <a:ext cx="6457968" cy="1143008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ԹՈՒԹԱԿ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dmin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0"/>
            <a:ext cx="8858280" cy="2571744"/>
          </a:xfrm>
          <a:prstGeom prst="rect">
            <a:avLst/>
          </a:prstGeom>
          <a:noFill/>
        </p:spPr>
      </p:pic>
      <p:pic>
        <p:nvPicPr>
          <p:cNvPr id="1027" name="Picture 3" descr="C:\Users\Admin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3571876"/>
            <a:ext cx="8358246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ՆԱՎԱՍՏԻՆ ՎԱԶՈՒՄ Է ԲԺՇԿԻ ՄՈՏ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Admin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3" y="1714488"/>
            <a:ext cx="3536181" cy="4714908"/>
          </a:xfrm>
          <a:prstGeom prst="rect">
            <a:avLst/>
          </a:prstGeom>
          <a:noFill/>
        </p:spPr>
      </p:pic>
      <p:pic>
        <p:nvPicPr>
          <p:cNvPr id="4099" name="Picture 3" descr="C:\Users\Admin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9579" y="1714488"/>
            <a:ext cx="3855079" cy="47149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08630"/>
          </a:xfrm>
        </p:spPr>
        <p:txBody>
          <a:bodyPr>
            <a:normAutofit fontScale="90000"/>
          </a:bodyPr>
          <a:lstStyle/>
          <a:p>
            <a:r>
              <a:rPr lang="hy-AM" dirty="0" smtClean="0"/>
              <a:t>Թ</a:t>
            </a:r>
            <a:r>
              <a:rPr lang="en-US" dirty="0" err="1" smtClean="0"/>
              <a:t>ութակը</a:t>
            </a:r>
            <a:r>
              <a:rPr lang="en-US" dirty="0" smtClean="0"/>
              <a:t>  </a:t>
            </a:r>
            <a:r>
              <a:rPr lang="en-US" dirty="0" err="1" smtClean="0"/>
              <a:t>ազատության</a:t>
            </a:r>
            <a:r>
              <a:rPr lang="en-US" smtClean="0"/>
              <a:t>  մեջ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Admin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288" y="2587625"/>
            <a:ext cx="2466975" cy="1847850"/>
          </a:xfrm>
          <a:prstGeom prst="rect">
            <a:avLst/>
          </a:prstGeom>
          <a:noFill/>
        </p:spPr>
      </p:pic>
      <p:pic>
        <p:nvPicPr>
          <p:cNvPr id="5123" name="Picture 3" descr="C:\Users\Admin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142984"/>
            <a:ext cx="7358114" cy="50720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ԶՐՈՒՅՑ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y-AM" dirty="0" smtClean="0"/>
              <a:t>Հ</a:t>
            </a:r>
            <a:r>
              <a:rPr lang="en-US" sz="4000" dirty="0" err="1" smtClean="0"/>
              <a:t>եռու</a:t>
            </a:r>
            <a:r>
              <a:rPr lang="en-US" sz="4000" dirty="0" smtClean="0"/>
              <a:t> </a:t>
            </a:r>
            <a:r>
              <a:rPr lang="en-US" sz="4000" dirty="0" smtClean="0"/>
              <a:t> </a:t>
            </a:r>
            <a:r>
              <a:rPr lang="en-US" sz="4000" dirty="0" err="1" smtClean="0"/>
              <a:t>երկրում</a:t>
            </a:r>
            <a:r>
              <a:rPr lang="en-US" sz="4000" dirty="0" smtClean="0"/>
              <a:t>  </a:t>
            </a:r>
            <a:r>
              <a:rPr lang="en-US" sz="4000" dirty="0" err="1" smtClean="0"/>
              <a:t>թափառելիս</a:t>
            </a:r>
            <a:r>
              <a:rPr lang="en-US" sz="4000" dirty="0" smtClean="0"/>
              <a:t> </a:t>
            </a:r>
            <a:r>
              <a:rPr lang="en-US" sz="4000" dirty="0" err="1" smtClean="0"/>
              <a:t>մի</a:t>
            </a:r>
            <a:r>
              <a:rPr lang="en-US" sz="4000" dirty="0" smtClean="0"/>
              <a:t> </a:t>
            </a:r>
            <a:r>
              <a:rPr lang="en-US" sz="4000" dirty="0" err="1" smtClean="0"/>
              <a:t>նավաստի</a:t>
            </a:r>
            <a:r>
              <a:rPr lang="en-US" sz="4000" dirty="0" smtClean="0"/>
              <a:t> </a:t>
            </a:r>
            <a:r>
              <a:rPr lang="en-US" sz="4000" dirty="0" err="1" smtClean="0"/>
              <a:t>բռնում</a:t>
            </a:r>
            <a:r>
              <a:rPr lang="en-US" sz="4000" dirty="0" smtClean="0"/>
              <a:t> է </a:t>
            </a:r>
            <a:r>
              <a:rPr lang="en-US" sz="4000" dirty="0" err="1" smtClean="0"/>
              <a:t>մի</a:t>
            </a:r>
            <a:r>
              <a:rPr lang="en-US" sz="4000" dirty="0" smtClean="0"/>
              <a:t> </a:t>
            </a:r>
            <a:r>
              <a:rPr lang="en-US" sz="4000" dirty="0" err="1" smtClean="0"/>
              <a:t>գեղեցիկ</a:t>
            </a:r>
            <a:r>
              <a:rPr lang="en-US" sz="4000" dirty="0" smtClean="0"/>
              <a:t> </a:t>
            </a:r>
            <a:r>
              <a:rPr lang="en-US" sz="4000" dirty="0" err="1" smtClean="0"/>
              <a:t>թութակ,դնում</a:t>
            </a:r>
            <a:r>
              <a:rPr lang="en-US" sz="4000" dirty="0" smtClean="0"/>
              <a:t>  </a:t>
            </a:r>
            <a:r>
              <a:rPr lang="en-US" sz="4000" dirty="0" err="1" smtClean="0"/>
              <a:t>վանդակի</a:t>
            </a:r>
            <a:r>
              <a:rPr lang="en-US" sz="4000" dirty="0" smtClean="0"/>
              <a:t>  </a:t>
            </a:r>
            <a:r>
              <a:rPr lang="en-US" sz="4000" dirty="0" err="1" smtClean="0"/>
              <a:t>մեջ</a:t>
            </a:r>
            <a:r>
              <a:rPr lang="en-US" sz="4000" dirty="0" smtClean="0"/>
              <a:t>  </a:t>
            </a:r>
            <a:r>
              <a:rPr lang="en-US" sz="4000" dirty="0" err="1" smtClean="0"/>
              <a:t>ու</a:t>
            </a:r>
            <a:r>
              <a:rPr lang="en-US" sz="4000" dirty="0" smtClean="0"/>
              <a:t> </a:t>
            </a:r>
            <a:r>
              <a:rPr lang="en-US" sz="4000" dirty="0" err="1" smtClean="0"/>
              <a:t>տուն</a:t>
            </a:r>
            <a:r>
              <a:rPr lang="en-US" sz="4000" dirty="0" smtClean="0"/>
              <a:t> </a:t>
            </a:r>
            <a:r>
              <a:rPr lang="en-US" sz="4000" dirty="0" err="1" smtClean="0"/>
              <a:t>բերում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ru-RU"/>
          </a:p>
        </p:txBody>
      </p:sp>
      <p:pic>
        <p:nvPicPr>
          <p:cNvPr id="2050" name="Picture 2" descr="C:\Users\Admin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1357298"/>
            <a:ext cx="4500594" cy="5214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42048" cy="164305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Նավաստին</a:t>
            </a:r>
            <a:r>
              <a:rPr lang="en-US" dirty="0" smtClean="0"/>
              <a:t> </a:t>
            </a:r>
            <a:r>
              <a:rPr lang="en-US" dirty="0" err="1" smtClean="0"/>
              <a:t>ընտիր</a:t>
            </a:r>
            <a:r>
              <a:rPr lang="en-US" dirty="0" smtClean="0"/>
              <a:t> </a:t>
            </a:r>
            <a:r>
              <a:rPr lang="en-US" dirty="0" err="1" smtClean="0"/>
              <a:t>ուտելիք</a:t>
            </a:r>
            <a:r>
              <a:rPr lang="en-US" dirty="0" smtClean="0"/>
              <a:t> </a:t>
            </a:r>
            <a:r>
              <a:rPr lang="en-US" dirty="0" err="1" smtClean="0"/>
              <a:t>էր</a:t>
            </a:r>
            <a:r>
              <a:rPr lang="en-US" dirty="0" smtClean="0"/>
              <a:t> </a:t>
            </a:r>
            <a:r>
              <a:rPr lang="en-US" dirty="0" err="1" smtClean="0"/>
              <a:t>տալիս</a:t>
            </a:r>
            <a:r>
              <a:rPr lang="en-US" dirty="0" smtClean="0"/>
              <a:t> , ԳՈՒՐԳՈՒՐՈՒՄ ՈՒ ՓԱՅՓԱՅՈՒՄ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Admin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643050"/>
            <a:ext cx="7429552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0" y="2428868"/>
            <a:ext cx="3643306" cy="4143404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Նավաստին</a:t>
            </a:r>
            <a:r>
              <a:rPr lang="en-US" sz="4000" dirty="0" smtClean="0"/>
              <a:t> </a:t>
            </a:r>
            <a:r>
              <a:rPr lang="en-US" sz="4000" dirty="0" err="1" smtClean="0"/>
              <a:t>նորից</a:t>
            </a:r>
            <a:r>
              <a:rPr lang="en-US" sz="4000" dirty="0" smtClean="0"/>
              <a:t> </a:t>
            </a:r>
            <a:r>
              <a:rPr lang="en-US" sz="4000" dirty="0" err="1" smtClean="0"/>
              <a:t>պիտի</a:t>
            </a:r>
            <a:r>
              <a:rPr lang="en-US" sz="4000" dirty="0" smtClean="0"/>
              <a:t> </a:t>
            </a:r>
            <a:r>
              <a:rPr lang="en-US" sz="4000" dirty="0" err="1" smtClean="0"/>
              <a:t>գնար</a:t>
            </a:r>
            <a:r>
              <a:rPr lang="en-US" sz="4000" dirty="0" smtClean="0"/>
              <a:t> </a:t>
            </a:r>
            <a:r>
              <a:rPr lang="en-US" sz="4000" dirty="0" err="1" smtClean="0"/>
              <a:t>հեռավոր</a:t>
            </a:r>
            <a:r>
              <a:rPr lang="en-US" sz="4000" dirty="0" smtClean="0"/>
              <a:t> </a:t>
            </a:r>
            <a:r>
              <a:rPr lang="en-US" sz="4000" dirty="0" err="1" smtClean="0"/>
              <a:t>երկիր</a:t>
            </a:r>
            <a:r>
              <a:rPr lang="en-US" sz="4000" dirty="0" smtClean="0"/>
              <a:t>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785926"/>
            <a:ext cx="7696200" cy="471942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Admin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0"/>
            <a:ext cx="5500694" cy="6858000"/>
          </a:xfrm>
          <a:prstGeom prst="rect">
            <a:avLst/>
          </a:prstGeom>
          <a:noFill/>
        </p:spPr>
      </p:pic>
      <p:pic>
        <p:nvPicPr>
          <p:cNvPr id="3075" name="Picture 3" descr="C:\Users\Admin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717190" cy="24288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Նավաստի</a:t>
            </a:r>
            <a:r>
              <a:rPr lang="en-US" dirty="0" smtClean="0"/>
              <a:t>             </a:t>
            </a:r>
            <a:r>
              <a:rPr lang="en-US" dirty="0" err="1" smtClean="0"/>
              <a:t>Թութակ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>
              <a:latin typeface="Sylfaen"/>
            </a:endParaRPr>
          </a:p>
          <a:p>
            <a:endParaRPr lang="en-US" dirty="0" smtClean="0">
              <a:latin typeface="Sylfaen"/>
            </a:endParaRPr>
          </a:p>
          <a:p>
            <a:r>
              <a:rPr lang="ru-RU" dirty="0" smtClean="0">
                <a:latin typeface="Sylfaen"/>
              </a:rPr>
              <a:t>«</a:t>
            </a:r>
            <a:r>
              <a:rPr lang="en-US" dirty="0" smtClean="0">
                <a:latin typeface="Sylfaen"/>
              </a:rPr>
              <a:t>Ի</a:t>
            </a:r>
            <a:r>
              <a:rPr lang="hy-AM" dirty="0" smtClean="0">
                <a:latin typeface="Sylfaen"/>
              </a:rPr>
              <a:t>՞</a:t>
            </a:r>
            <a:r>
              <a:rPr lang="en-US" dirty="0" err="1" smtClean="0">
                <a:latin typeface="Sylfaen"/>
              </a:rPr>
              <a:t>նչ</a:t>
            </a:r>
            <a:r>
              <a:rPr lang="en-US" dirty="0" smtClean="0">
                <a:latin typeface="Sylfaen"/>
              </a:rPr>
              <a:t>   </a:t>
            </a:r>
            <a:r>
              <a:rPr lang="en-US" dirty="0" err="1" smtClean="0">
                <a:latin typeface="Sylfaen"/>
              </a:rPr>
              <a:t>բերեմ</a:t>
            </a:r>
            <a:r>
              <a:rPr lang="en-US" dirty="0" smtClean="0">
                <a:latin typeface="Sylfaen"/>
              </a:rPr>
              <a:t> </a:t>
            </a:r>
            <a:r>
              <a:rPr lang="en-US" dirty="0" smtClean="0">
                <a:latin typeface="Sylfaen"/>
              </a:rPr>
              <a:t>  </a:t>
            </a:r>
            <a:r>
              <a:rPr lang="en-US" dirty="0" err="1" smtClean="0">
                <a:latin typeface="Sylfaen"/>
              </a:rPr>
              <a:t>քեզ</a:t>
            </a:r>
            <a:r>
              <a:rPr lang="en-US" dirty="0" smtClean="0">
                <a:latin typeface="Sylfaen"/>
              </a:rPr>
              <a:t> </a:t>
            </a:r>
            <a:r>
              <a:rPr lang="en-US" dirty="0" err="1" smtClean="0">
                <a:latin typeface="Sylfaen"/>
              </a:rPr>
              <a:t>համար</a:t>
            </a:r>
            <a:r>
              <a:rPr lang="en-US" dirty="0" smtClean="0">
                <a:latin typeface="Sylfaen"/>
              </a:rPr>
              <a:t> </a:t>
            </a:r>
            <a:r>
              <a:rPr lang="en-US" dirty="0" smtClean="0">
                <a:latin typeface="Sylfaen"/>
              </a:rPr>
              <a:t>    </a:t>
            </a:r>
            <a:r>
              <a:rPr lang="en-US" dirty="0" err="1" smtClean="0">
                <a:latin typeface="Sylfaen"/>
              </a:rPr>
              <a:t>քո</a:t>
            </a:r>
            <a:r>
              <a:rPr lang="en-US" dirty="0" smtClean="0">
                <a:latin typeface="Sylfaen"/>
              </a:rPr>
              <a:t> </a:t>
            </a:r>
            <a:r>
              <a:rPr lang="en-US" dirty="0" err="1" smtClean="0">
                <a:latin typeface="Sylfaen"/>
              </a:rPr>
              <a:t>երկրից</a:t>
            </a:r>
            <a:r>
              <a:rPr lang="en-US" dirty="0" smtClean="0">
                <a:latin typeface="Sylfaen"/>
              </a:rPr>
              <a:t>, </a:t>
            </a:r>
            <a:r>
              <a:rPr lang="en-US" dirty="0" smtClean="0">
                <a:latin typeface="Sylfaen"/>
              </a:rPr>
              <a:t>    </a:t>
            </a:r>
            <a:r>
              <a:rPr lang="en-US" dirty="0" err="1" smtClean="0">
                <a:latin typeface="Sylfaen"/>
              </a:rPr>
              <a:t>որ</a:t>
            </a:r>
            <a:r>
              <a:rPr lang="en-US" dirty="0" smtClean="0">
                <a:latin typeface="Sylfaen"/>
              </a:rPr>
              <a:t>  </a:t>
            </a:r>
            <a:r>
              <a:rPr lang="en-US" dirty="0" err="1" smtClean="0">
                <a:latin typeface="Sylfaen"/>
              </a:rPr>
              <a:t>չտխրես</a:t>
            </a:r>
            <a:r>
              <a:rPr lang="ru-RU" dirty="0" smtClean="0">
                <a:latin typeface="Sylfaen"/>
              </a:rPr>
              <a:t>»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>
              <a:latin typeface="Sylfaen"/>
            </a:endParaRPr>
          </a:p>
          <a:p>
            <a:endParaRPr lang="en-US" dirty="0" smtClean="0">
              <a:latin typeface="Sylfaen"/>
            </a:endParaRPr>
          </a:p>
          <a:p>
            <a:r>
              <a:rPr lang="en-US" dirty="0" smtClean="0">
                <a:latin typeface="Sylfaen"/>
              </a:rPr>
              <a:t> «</a:t>
            </a:r>
            <a:r>
              <a:rPr lang="en-US" dirty="0" err="1" smtClean="0"/>
              <a:t>Իմ</a:t>
            </a:r>
            <a:r>
              <a:rPr lang="en-US" dirty="0" smtClean="0"/>
              <a:t>      </a:t>
            </a:r>
            <a:r>
              <a:rPr lang="en-US" dirty="0" err="1" smtClean="0"/>
              <a:t>ցեղակիցներին</a:t>
            </a:r>
            <a:r>
              <a:rPr lang="en-US" dirty="0" smtClean="0"/>
              <a:t> </a:t>
            </a:r>
            <a:r>
              <a:rPr lang="en-US" dirty="0" err="1" smtClean="0"/>
              <a:t>աս</a:t>
            </a:r>
            <a:r>
              <a:rPr lang="hy-AM" dirty="0" smtClean="0">
                <a:latin typeface="Sylfaen"/>
              </a:rPr>
              <a:t>՛</a:t>
            </a:r>
            <a:r>
              <a:rPr lang="en-US" dirty="0" smtClean="0"/>
              <a:t>ա , </a:t>
            </a:r>
            <a:r>
              <a:rPr lang="en-US" dirty="0" smtClean="0"/>
              <a:t> </a:t>
            </a:r>
            <a:r>
              <a:rPr lang="en-US" dirty="0" err="1" smtClean="0"/>
              <a:t>որ</a:t>
            </a:r>
            <a:r>
              <a:rPr lang="en-US" dirty="0" smtClean="0"/>
              <a:t>   </a:t>
            </a:r>
            <a:r>
              <a:rPr lang="en-US" dirty="0" err="1" smtClean="0"/>
              <a:t>շատ</a:t>
            </a:r>
            <a:r>
              <a:rPr lang="en-US" dirty="0" smtClean="0"/>
              <a:t> </a:t>
            </a:r>
            <a:r>
              <a:rPr lang="en-US" dirty="0" err="1" smtClean="0"/>
              <a:t>եմ</a:t>
            </a: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կարոտել</a:t>
            </a:r>
            <a:r>
              <a:rPr lang="en-US" dirty="0" smtClean="0"/>
              <a:t> </a:t>
            </a:r>
            <a:r>
              <a:rPr lang="en-US" dirty="0" err="1" smtClean="0"/>
              <a:t>իրենց</a:t>
            </a:r>
            <a:r>
              <a:rPr lang="en-US" dirty="0" smtClean="0">
                <a:latin typeface="Sylfaen"/>
              </a:rPr>
              <a:t>»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0" dirty="0" err="1" smtClean="0"/>
              <a:t>Նավաստին</a:t>
            </a:r>
            <a:r>
              <a:rPr lang="en-US" sz="3200" b="0" dirty="0" smtClean="0"/>
              <a:t> </a:t>
            </a:r>
            <a:r>
              <a:rPr lang="en-US" sz="3200" b="0" dirty="0" err="1" smtClean="0"/>
              <a:t>հասնում</a:t>
            </a:r>
            <a:r>
              <a:rPr lang="en-US" sz="3200" b="0" dirty="0" smtClean="0"/>
              <a:t> է </a:t>
            </a:r>
            <a:r>
              <a:rPr lang="en-US" sz="3200" b="0" dirty="0" err="1" smtClean="0"/>
              <a:t>թութակների</a:t>
            </a:r>
            <a:r>
              <a:rPr lang="en-US" sz="3200" b="0" dirty="0" smtClean="0"/>
              <a:t> </a:t>
            </a:r>
            <a:r>
              <a:rPr lang="en-US" sz="3200" b="0" dirty="0" err="1" smtClean="0"/>
              <a:t>երկիր</a:t>
            </a:r>
            <a:endParaRPr lang="ru-RU" sz="3200" b="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ՀԱՂՈՐԴՈՒՄ  ԹՈՒԹԱԿԻ ԱՍԱԾԸ</a:t>
            </a:r>
            <a:endParaRPr lang="ru-RU" sz="3200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4098" name="Picture 2" descr="C:\Users\Admin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142984"/>
            <a:ext cx="4071965" cy="40719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0364" y="0"/>
            <a:ext cx="6000792" cy="2786058"/>
          </a:xfrm>
        </p:spPr>
        <p:txBody>
          <a:bodyPr/>
          <a:lstStyle/>
          <a:p>
            <a:r>
              <a:rPr lang="en-US" sz="3200" dirty="0" smtClean="0"/>
              <a:t>ԹՈՒԹԱԿՆԵՐԸ     ՔԱՐԻ ՆՄԱՆ     ՑԱԾ   ԵՆ ԸՆԿՆՈՒՄ     ԾԱՌԻՑ   և </a:t>
            </a:r>
            <a:r>
              <a:rPr lang="hy-AM" sz="3200" dirty="0" smtClean="0"/>
              <a:t>անշնչացած</a:t>
            </a:r>
            <a:r>
              <a:rPr lang="en-US" sz="3200" dirty="0" smtClean="0"/>
              <a:t>   </a:t>
            </a:r>
            <a:r>
              <a:rPr lang="en-US" sz="3200" dirty="0" err="1" smtClean="0"/>
              <a:t>փռվում</a:t>
            </a:r>
            <a:r>
              <a:rPr lang="en-US" sz="3200" dirty="0" smtClean="0"/>
              <a:t>    </a:t>
            </a:r>
            <a:r>
              <a:rPr lang="en-US" sz="3200" dirty="0" err="1" smtClean="0"/>
              <a:t>գետնին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Admin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2786058"/>
            <a:ext cx="6072230" cy="37385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Նավաստին</a:t>
            </a:r>
            <a:r>
              <a:rPr lang="en-US" dirty="0" smtClean="0"/>
              <a:t> </a:t>
            </a:r>
            <a:r>
              <a:rPr lang="en-US" dirty="0" err="1" smtClean="0"/>
              <a:t>վերադառնում</a:t>
            </a:r>
            <a:r>
              <a:rPr lang="en-US" dirty="0" smtClean="0"/>
              <a:t> է </a:t>
            </a:r>
            <a:r>
              <a:rPr lang="en-US" dirty="0" err="1" smtClean="0"/>
              <a:t>տուն</a:t>
            </a:r>
            <a:r>
              <a:rPr lang="en-US" dirty="0" smtClean="0"/>
              <a:t> `</a:t>
            </a:r>
            <a:r>
              <a:rPr lang="en-US" dirty="0" err="1" smtClean="0"/>
              <a:t>թութակի</a:t>
            </a:r>
            <a:r>
              <a:rPr lang="en-US" dirty="0" smtClean="0"/>
              <a:t> </a:t>
            </a:r>
            <a:r>
              <a:rPr lang="en-US" dirty="0" err="1" smtClean="0"/>
              <a:t>մոտ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dmin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43050"/>
            <a:ext cx="7715272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3074" name="Picture 2" descr="C:\Users\Admin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142984"/>
            <a:ext cx="4572032" cy="4214842"/>
          </a:xfrm>
          <a:prstGeom prst="rect">
            <a:avLst/>
          </a:prstGeom>
          <a:noFill/>
        </p:spPr>
      </p:pic>
      <p:pic>
        <p:nvPicPr>
          <p:cNvPr id="3075" name="Picture 3" descr="C:\Users\Admin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1071546"/>
            <a:ext cx="3857620" cy="42148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62</TotalTime>
  <Words>99</Words>
  <Application>Microsoft Office PowerPoint</Application>
  <PresentationFormat>Экран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ԹՈՒԹԱԿ</vt:lpstr>
      <vt:lpstr>ԶՐՈՒՅՑ</vt:lpstr>
      <vt:lpstr>Նավաստին ընտիր ուտելիք էր տալիս , ԳՈՒՐԳՈՒՐՈՒՄ ՈՒ ՓԱՅՓԱՅՈՒՄ</vt:lpstr>
      <vt:lpstr>Слайд 4</vt:lpstr>
      <vt:lpstr>Նավաստի             Թութակ</vt:lpstr>
      <vt:lpstr>Նավաստին հասնում է թութակների երկիր</vt:lpstr>
      <vt:lpstr>ԹՈՒԹԱԿՆԵՐԸ     ՔԱՐԻ ՆՄԱՆ     ՑԱԾ   ԵՆ ԸՆԿՆՈՒՄ     ԾԱՌԻՑ   և անշնչացած   փռվում    գետնին</vt:lpstr>
      <vt:lpstr>Նավաստին վերադառնում է տուն `թութակի մոտ</vt:lpstr>
      <vt:lpstr>Слайд 9</vt:lpstr>
      <vt:lpstr>ՆԱՎԱՍՏԻՆ ՎԱԶՈՒՄ Է ԲԺՇԿԻ ՄՈՏ</vt:lpstr>
      <vt:lpstr>Թութակը  ազատության  մեջ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ԹՈՒԹԱԿ</dc:title>
  <dc:creator>Admin</dc:creator>
  <cp:lastModifiedBy>user</cp:lastModifiedBy>
  <cp:revision>9</cp:revision>
  <dcterms:created xsi:type="dcterms:W3CDTF">2022-12-06T16:42:54Z</dcterms:created>
  <dcterms:modified xsi:type="dcterms:W3CDTF">2022-12-06T17:57:28Z</dcterms:modified>
</cp:coreProperties>
</file>