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048E1-3CC3-4819-9875-DF17C8BA9E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9C5FBA52-7D83-4922-BB97-F1C7E7B3791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</a:t>
          </a:r>
          <a:r>
            <a:rPr lang="en-US" dirty="0" err="1" smtClean="0">
              <a:solidFill>
                <a:schemeClr val="tx1"/>
              </a:solidFill>
            </a:rPr>
            <a:t>аналы</a:t>
          </a:r>
          <a:r>
            <a:rPr lang="en-US" dirty="0" smtClean="0">
              <a:solidFill>
                <a:schemeClr val="tx1"/>
              </a:solidFill>
            </a:rPr>
            <a:t> </a:t>
          </a:r>
        </a:p>
        <a:p>
          <a:r>
            <a:rPr lang="en-US" dirty="0" err="1" smtClean="0">
              <a:solidFill>
                <a:schemeClr val="tx1"/>
              </a:solidFill>
            </a:rPr>
            <a:t>восприятия</a:t>
          </a:r>
          <a:endParaRPr lang="ru-RU" dirty="0">
            <a:solidFill>
              <a:schemeClr val="tx1"/>
            </a:solidFill>
          </a:endParaRPr>
        </a:p>
      </dgm:t>
    </dgm:pt>
    <dgm:pt modelId="{1463487A-8D8C-4B94-AE9A-8B5D420E4188}" type="parTrans" cxnId="{88958F82-3468-4BD0-AB79-00E69E38CC2A}">
      <dgm:prSet/>
      <dgm:spPr/>
      <dgm:t>
        <a:bodyPr/>
        <a:lstStyle/>
        <a:p>
          <a:endParaRPr lang="ru-RU"/>
        </a:p>
      </dgm:t>
    </dgm:pt>
    <dgm:pt modelId="{AE76FA24-280A-4233-A985-BCCE7213B255}" type="sibTrans" cxnId="{88958F82-3468-4BD0-AB79-00E69E38CC2A}">
      <dgm:prSet/>
      <dgm:spPr/>
      <dgm:t>
        <a:bodyPr/>
        <a:lstStyle/>
        <a:p>
          <a:endParaRPr lang="ru-RU"/>
        </a:p>
      </dgm:t>
    </dgm:pt>
    <dgm:pt modelId="{87E442A1-530A-4BE6-B215-88C9E5333222}">
      <dgm:prSet phldrT="[Текст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визуальный</a:t>
          </a:r>
          <a:endParaRPr lang="ru-RU" dirty="0">
            <a:solidFill>
              <a:schemeClr val="tx1"/>
            </a:solidFill>
          </a:endParaRPr>
        </a:p>
      </dgm:t>
    </dgm:pt>
    <dgm:pt modelId="{DD63053F-E43B-4C93-B019-DFD9131D1BB3}" type="parTrans" cxnId="{2F4DB093-DBEF-4C47-99E4-8FC158C04F6A}">
      <dgm:prSet/>
      <dgm:spPr/>
      <dgm:t>
        <a:bodyPr/>
        <a:lstStyle/>
        <a:p>
          <a:endParaRPr lang="ru-RU"/>
        </a:p>
      </dgm:t>
    </dgm:pt>
    <dgm:pt modelId="{229AFEAC-AA30-465D-8C38-AF351FB545E8}" type="sibTrans" cxnId="{2F4DB093-DBEF-4C47-99E4-8FC158C04F6A}">
      <dgm:prSet/>
      <dgm:spPr/>
      <dgm:t>
        <a:bodyPr/>
        <a:lstStyle/>
        <a:p>
          <a:endParaRPr lang="ru-RU"/>
        </a:p>
      </dgm:t>
    </dgm:pt>
    <dgm:pt modelId="{D0B92D3C-08BA-4C34-9E0E-CEEEC0EE5508}">
      <dgm:prSet phldrT="[Текст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аудиальный</a:t>
          </a:r>
          <a:endParaRPr lang="ru-RU" dirty="0">
            <a:solidFill>
              <a:schemeClr val="tx1"/>
            </a:solidFill>
          </a:endParaRPr>
        </a:p>
      </dgm:t>
    </dgm:pt>
    <dgm:pt modelId="{50305C69-47BE-4BD8-81B3-9AFB2D3EA283}" type="parTrans" cxnId="{96415A16-9FAA-4A8B-8DDA-87F690BBCF3C}">
      <dgm:prSet/>
      <dgm:spPr/>
      <dgm:t>
        <a:bodyPr/>
        <a:lstStyle/>
        <a:p>
          <a:endParaRPr lang="ru-RU"/>
        </a:p>
      </dgm:t>
    </dgm:pt>
    <dgm:pt modelId="{A95D9157-5406-4506-9BDE-FB5115E1206C}" type="sibTrans" cxnId="{96415A16-9FAA-4A8B-8DDA-87F690BBCF3C}">
      <dgm:prSet/>
      <dgm:spPr/>
      <dgm:t>
        <a:bodyPr/>
        <a:lstStyle/>
        <a:p>
          <a:endParaRPr lang="ru-RU"/>
        </a:p>
      </dgm:t>
    </dgm:pt>
    <dgm:pt modelId="{2D44DF76-4E59-4E0E-BD06-3F24F887615E}">
      <dgm:prSet phldrT="[Текст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кинестетический</a:t>
          </a:r>
          <a:endParaRPr lang="ru-RU" dirty="0">
            <a:solidFill>
              <a:schemeClr val="tx1"/>
            </a:solidFill>
          </a:endParaRPr>
        </a:p>
      </dgm:t>
    </dgm:pt>
    <dgm:pt modelId="{0B08BFC6-3B2C-48DC-8570-043592C016BA}" type="parTrans" cxnId="{C141B25A-BF82-42E7-9C5D-30D6B8814BC1}">
      <dgm:prSet/>
      <dgm:spPr/>
      <dgm:t>
        <a:bodyPr/>
        <a:lstStyle/>
        <a:p>
          <a:endParaRPr lang="ru-RU"/>
        </a:p>
      </dgm:t>
    </dgm:pt>
    <dgm:pt modelId="{7E7FA5C1-817E-4B03-A772-C265DC1BA50C}" type="sibTrans" cxnId="{C141B25A-BF82-42E7-9C5D-30D6B8814BC1}">
      <dgm:prSet/>
      <dgm:spPr/>
      <dgm:t>
        <a:bodyPr/>
        <a:lstStyle/>
        <a:p>
          <a:endParaRPr lang="ru-RU"/>
        </a:p>
      </dgm:t>
    </dgm:pt>
    <dgm:pt modelId="{7111C438-53AE-45DE-A991-5C442D7B8CED}" type="pres">
      <dgm:prSet presAssocID="{F92048E1-3CC3-4819-9875-DF17C8BA9E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4BD1BC-89BE-466A-B88B-CB3DAF3E9A62}" type="pres">
      <dgm:prSet presAssocID="{9C5FBA52-7D83-4922-BB97-F1C7E7B3791B}" presName="root1" presStyleCnt="0"/>
      <dgm:spPr/>
    </dgm:pt>
    <dgm:pt modelId="{EFDBEB54-8283-4170-8FDE-A08359F24153}" type="pres">
      <dgm:prSet presAssocID="{9C5FBA52-7D83-4922-BB97-F1C7E7B3791B}" presName="LevelOneTextNode" presStyleLbl="node0" presStyleIdx="0" presStyleCnt="1" custScaleX="236685" custScaleY="57895" custLinFactNeighborX="-13850" custLinFactNeighborY="-2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89E8F-7760-4367-B39E-9B869CA7F4EC}" type="pres">
      <dgm:prSet presAssocID="{9C5FBA52-7D83-4922-BB97-F1C7E7B3791B}" presName="level2hierChild" presStyleCnt="0"/>
      <dgm:spPr/>
    </dgm:pt>
    <dgm:pt modelId="{F572A8C0-7016-4D76-B964-BA689A04B18D}" type="pres">
      <dgm:prSet presAssocID="{DD63053F-E43B-4C93-B019-DFD9131D1BB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AB8F555-AC53-40C7-AC16-10FD2F6AACEB}" type="pres">
      <dgm:prSet presAssocID="{DD63053F-E43B-4C93-B019-DFD9131D1BB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27C3253-7BFD-4821-9C7A-C867DF0011A2}" type="pres">
      <dgm:prSet presAssocID="{87E442A1-530A-4BE6-B215-88C9E5333222}" presName="root2" presStyleCnt="0"/>
      <dgm:spPr/>
    </dgm:pt>
    <dgm:pt modelId="{4E0A14C2-69FE-4F44-800A-78582628133C}" type="pres">
      <dgm:prSet presAssocID="{87E442A1-530A-4BE6-B215-88C9E5333222}" presName="LevelTwoTextNode" presStyleLbl="node2" presStyleIdx="0" presStyleCnt="3" custScaleX="268156" custLinFactNeighborX="-3484" custLinFactNeighborY="8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2D23B0-2EF8-4893-BECA-86D53061F746}" type="pres">
      <dgm:prSet presAssocID="{87E442A1-530A-4BE6-B215-88C9E5333222}" presName="level3hierChild" presStyleCnt="0"/>
      <dgm:spPr/>
    </dgm:pt>
    <dgm:pt modelId="{1E53F207-A140-4539-B94C-B503CA823AB8}" type="pres">
      <dgm:prSet presAssocID="{50305C69-47BE-4BD8-81B3-9AFB2D3EA28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FB45C062-32B2-406E-9E6A-9D51773C1D2F}" type="pres">
      <dgm:prSet presAssocID="{50305C69-47BE-4BD8-81B3-9AFB2D3EA28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0126D84-B90D-42F7-A0AB-1A7A6E21E3C2}" type="pres">
      <dgm:prSet presAssocID="{D0B92D3C-08BA-4C34-9E0E-CEEEC0EE5508}" presName="root2" presStyleCnt="0"/>
      <dgm:spPr/>
    </dgm:pt>
    <dgm:pt modelId="{40BC2976-E323-41A6-B36C-69AE314DE555}" type="pres">
      <dgm:prSet presAssocID="{D0B92D3C-08BA-4C34-9E0E-CEEEC0EE5508}" presName="LevelTwoTextNode" presStyleLbl="node2" presStyleIdx="1" presStyleCnt="3" custScaleX="2643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858342-7DAF-436D-99B9-CDDA298F3B15}" type="pres">
      <dgm:prSet presAssocID="{D0B92D3C-08BA-4C34-9E0E-CEEEC0EE5508}" presName="level3hierChild" presStyleCnt="0"/>
      <dgm:spPr/>
    </dgm:pt>
    <dgm:pt modelId="{D8E99213-9880-4B69-9EB8-AB409B83565D}" type="pres">
      <dgm:prSet presAssocID="{0B08BFC6-3B2C-48DC-8570-043592C016B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125EE4C-79AA-4B3C-B894-FF055E2EDB54}" type="pres">
      <dgm:prSet presAssocID="{0B08BFC6-3B2C-48DC-8570-043592C016B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A58ED1E-3D65-4398-AA42-54B43377F401}" type="pres">
      <dgm:prSet presAssocID="{2D44DF76-4E59-4E0E-BD06-3F24F887615E}" presName="root2" presStyleCnt="0"/>
      <dgm:spPr/>
    </dgm:pt>
    <dgm:pt modelId="{FC27221B-AD0A-428B-AA2B-39BBEA772BE7}" type="pres">
      <dgm:prSet presAssocID="{2D44DF76-4E59-4E0E-BD06-3F24F887615E}" presName="LevelTwoTextNode" presStyleLbl="node2" presStyleIdx="2" presStyleCnt="3" custScaleX="259710" custLinFactNeighborX="2126" custLinFactNeighborY="-17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D29B13-EB87-4428-82CC-949C0008F6D3}" type="pres">
      <dgm:prSet presAssocID="{2D44DF76-4E59-4E0E-BD06-3F24F887615E}" presName="level3hierChild" presStyleCnt="0"/>
      <dgm:spPr/>
    </dgm:pt>
  </dgm:ptLst>
  <dgm:cxnLst>
    <dgm:cxn modelId="{345A4F87-D88D-4954-A84E-8D2FAAC32614}" type="presOf" srcId="{50305C69-47BE-4BD8-81B3-9AFB2D3EA283}" destId="{FB45C062-32B2-406E-9E6A-9D51773C1D2F}" srcOrd="1" destOrd="0" presId="urn:microsoft.com/office/officeart/2008/layout/HorizontalMultiLevelHierarchy"/>
    <dgm:cxn modelId="{48C7AD8F-FC20-4812-B505-D1518018EE2F}" type="presOf" srcId="{2D44DF76-4E59-4E0E-BD06-3F24F887615E}" destId="{FC27221B-AD0A-428B-AA2B-39BBEA772BE7}" srcOrd="0" destOrd="0" presId="urn:microsoft.com/office/officeart/2008/layout/HorizontalMultiLevelHierarchy"/>
    <dgm:cxn modelId="{3D3480FC-D565-4A73-9483-F6B703F7D168}" type="presOf" srcId="{DD63053F-E43B-4C93-B019-DFD9131D1BB3}" destId="{3AB8F555-AC53-40C7-AC16-10FD2F6AACEB}" srcOrd="1" destOrd="0" presId="urn:microsoft.com/office/officeart/2008/layout/HorizontalMultiLevelHierarchy"/>
    <dgm:cxn modelId="{6C63BD5B-CFFA-4CEF-A7AA-3C739D7C888C}" type="presOf" srcId="{0B08BFC6-3B2C-48DC-8570-043592C016BA}" destId="{6125EE4C-79AA-4B3C-B894-FF055E2EDB54}" srcOrd="1" destOrd="0" presId="urn:microsoft.com/office/officeart/2008/layout/HorizontalMultiLevelHierarchy"/>
    <dgm:cxn modelId="{283F7E52-B6F5-4D31-8D1C-09537EEC1946}" type="presOf" srcId="{50305C69-47BE-4BD8-81B3-9AFB2D3EA283}" destId="{1E53F207-A140-4539-B94C-B503CA823AB8}" srcOrd="0" destOrd="0" presId="urn:microsoft.com/office/officeart/2008/layout/HorizontalMultiLevelHierarchy"/>
    <dgm:cxn modelId="{96415A16-9FAA-4A8B-8DDA-87F690BBCF3C}" srcId="{9C5FBA52-7D83-4922-BB97-F1C7E7B3791B}" destId="{D0B92D3C-08BA-4C34-9E0E-CEEEC0EE5508}" srcOrd="1" destOrd="0" parTransId="{50305C69-47BE-4BD8-81B3-9AFB2D3EA283}" sibTransId="{A95D9157-5406-4506-9BDE-FB5115E1206C}"/>
    <dgm:cxn modelId="{74451E31-BD18-4521-88BB-34922AF9AEE8}" type="presOf" srcId="{F92048E1-3CC3-4819-9875-DF17C8BA9ED6}" destId="{7111C438-53AE-45DE-A991-5C442D7B8CED}" srcOrd="0" destOrd="0" presId="urn:microsoft.com/office/officeart/2008/layout/HorizontalMultiLevelHierarchy"/>
    <dgm:cxn modelId="{2F4DB093-DBEF-4C47-99E4-8FC158C04F6A}" srcId="{9C5FBA52-7D83-4922-BB97-F1C7E7B3791B}" destId="{87E442A1-530A-4BE6-B215-88C9E5333222}" srcOrd="0" destOrd="0" parTransId="{DD63053F-E43B-4C93-B019-DFD9131D1BB3}" sibTransId="{229AFEAC-AA30-465D-8C38-AF351FB545E8}"/>
    <dgm:cxn modelId="{B358ABA2-F58E-4ED2-9988-1B6371936040}" type="presOf" srcId="{DD63053F-E43B-4C93-B019-DFD9131D1BB3}" destId="{F572A8C0-7016-4D76-B964-BA689A04B18D}" srcOrd="0" destOrd="0" presId="urn:microsoft.com/office/officeart/2008/layout/HorizontalMultiLevelHierarchy"/>
    <dgm:cxn modelId="{54E0AE6F-6A53-4F38-BA2C-09F693B9686A}" type="presOf" srcId="{9C5FBA52-7D83-4922-BB97-F1C7E7B3791B}" destId="{EFDBEB54-8283-4170-8FDE-A08359F24153}" srcOrd="0" destOrd="0" presId="urn:microsoft.com/office/officeart/2008/layout/HorizontalMultiLevelHierarchy"/>
    <dgm:cxn modelId="{F4001AE8-D8E5-4BA0-B509-8AEE23F231EF}" type="presOf" srcId="{D0B92D3C-08BA-4C34-9E0E-CEEEC0EE5508}" destId="{40BC2976-E323-41A6-B36C-69AE314DE555}" srcOrd="0" destOrd="0" presId="urn:microsoft.com/office/officeart/2008/layout/HorizontalMultiLevelHierarchy"/>
    <dgm:cxn modelId="{89022F66-DECC-4892-BF34-38A794BCF8C5}" type="presOf" srcId="{0B08BFC6-3B2C-48DC-8570-043592C016BA}" destId="{D8E99213-9880-4B69-9EB8-AB409B83565D}" srcOrd="0" destOrd="0" presId="urn:microsoft.com/office/officeart/2008/layout/HorizontalMultiLevelHierarchy"/>
    <dgm:cxn modelId="{88958F82-3468-4BD0-AB79-00E69E38CC2A}" srcId="{F92048E1-3CC3-4819-9875-DF17C8BA9ED6}" destId="{9C5FBA52-7D83-4922-BB97-F1C7E7B3791B}" srcOrd="0" destOrd="0" parTransId="{1463487A-8D8C-4B94-AE9A-8B5D420E4188}" sibTransId="{AE76FA24-280A-4233-A985-BCCE7213B255}"/>
    <dgm:cxn modelId="{C141B25A-BF82-42E7-9C5D-30D6B8814BC1}" srcId="{9C5FBA52-7D83-4922-BB97-F1C7E7B3791B}" destId="{2D44DF76-4E59-4E0E-BD06-3F24F887615E}" srcOrd="2" destOrd="0" parTransId="{0B08BFC6-3B2C-48DC-8570-043592C016BA}" sibTransId="{7E7FA5C1-817E-4B03-A772-C265DC1BA50C}"/>
    <dgm:cxn modelId="{A3892083-0F7C-4FEC-9C7A-DE6F633D876B}" type="presOf" srcId="{87E442A1-530A-4BE6-B215-88C9E5333222}" destId="{4E0A14C2-69FE-4F44-800A-78582628133C}" srcOrd="0" destOrd="0" presId="urn:microsoft.com/office/officeart/2008/layout/HorizontalMultiLevelHierarchy"/>
    <dgm:cxn modelId="{F8F0DA0E-DDA4-4E47-B192-D00E2C453ABC}" type="presParOf" srcId="{7111C438-53AE-45DE-A991-5C442D7B8CED}" destId="{A34BD1BC-89BE-466A-B88B-CB3DAF3E9A62}" srcOrd="0" destOrd="0" presId="urn:microsoft.com/office/officeart/2008/layout/HorizontalMultiLevelHierarchy"/>
    <dgm:cxn modelId="{70DDC32E-F66A-4FEE-AC08-80C915ADF8B2}" type="presParOf" srcId="{A34BD1BC-89BE-466A-B88B-CB3DAF3E9A62}" destId="{EFDBEB54-8283-4170-8FDE-A08359F24153}" srcOrd="0" destOrd="0" presId="urn:microsoft.com/office/officeart/2008/layout/HorizontalMultiLevelHierarchy"/>
    <dgm:cxn modelId="{565282F8-AA40-4DA3-A589-146BEF56A7D0}" type="presParOf" srcId="{A34BD1BC-89BE-466A-B88B-CB3DAF3E9A62}" destId="{03789E8F-7760-4367-B39E-9B869CA7F4EC}" srcOrd="1" destOrd="0" presId="urn:microsoft.com/office/officeart/2008/layout/HorizontalMultiLevelHierarchy"/>
    <dgm:cxn modelId="{FAC9793A-9B6B-4C82-B8C7-A6EE55DC9196}" type="presParOf" srcId="{03789E8F-7760-4367-B39E-9B869CA7F4EC}" destId="{F572A8C0-7016-4D76-B964-BA689A04B18D}" srcOrd="0" destOrd="0" presId="urn:microsoft.com/office/officeart/2008/layout/HorizontalMultiLevelHierarchy"/>
    <dgm:cxn modelId="{DFFC7553-3009-4AF7-990C-046FCB31EAF9}" type="presParOf" srcId="{F572A8C0-7016-4D76-B964-BA689A04B18D}" destId="{3AB8F555-AC53-40C7-AC16-10FD2F6AACEB}" srcOrd="0" destOrd="0" presId="urn:microsoft.com/office/officeart/2008/layout/HorizontalMultiLevelHierarchy"/>
    <dgm:cxn modelId="{EC41E29E-36CD-4E9C-948C-5005C7CF4EB3}" type="presParOf" srcId="{03789E8F-7760-4367-B39E-9B869CA7F4EC}" destId="{127C3253-7BFD-4821-9C7A-C867DF0011A2}" srcOrd="1" destOrd="0" presId="urn:microsoft.com/office/officeart/2008/layout/HorizontalMultiLevelHierarchy"/>
    <dgm:cxn modelId="{0A196AEE-73B7-48B2-A3B8-091696D0B9C2}" type="presParOf" srcId="{127C3253-7BFD-4821-9C7A-C867DF0011A2}" destId="{4E0A14C2-69FE-4F44-800A-78582628133C}" srcOrd="0" destOrd="0" presId="urn:microsoft.com/office/officeart/2008/layout/HorizontalMultiLevelHierarchy"/>
    <dgm:cxn modelId="{F9E44082-A633-4C56-A05B-905B636FED28}" type="presParOf" srcId="{127C3253-7BFD-4821-9C7A-C867DF0011A2}" destId="{E62D23B0-2EF8-4893-BECA-86D53061F746}" srcOrd="1" destOrd="0" presId="urn:microsoft.com/office/officeart/2008/layout/HorizontalMultiLevelHierarchy"/>
    <dgm:cxn modelId="{87F8A81D-F6D7-4E61-B5D9-94BD72251DA1}" type="presParOf" srcId="{03789E8F-7760-4367-B39E-9B869CA7F4EC}" destId="{1E53F207-A140-4539-B94C-B503CA823AB8}" srcOrd="2" destOrd="0" presId="urn:microsoft.com/office/officeart/2008/layout/HorizontalMultiLevelHierarchy"/>
    <dgm:cxn modelId="{C83FDCF1-BAD7-4B02-9B06-CDB5CBCD3A95}" type="presParOf" srcId="{1E53F207-A140-4539-B94C-B503CA823AB8}" destId="{FB45C062-32B2-406E-9E6A-9D51773C1D2F}" srcOrd="0" destOrd="0" presId="urn:microsoft.com/office/officeart/2008/layout/HorizontalMultiLevelHierarchy"/>
    <dgm:cxn modelId="{1B8108E5-AD97-4BAF-8A30-9225D974ADD9}" type="presParOf" srcId="{03789E8F-7760-4367-B39E-9B869CA7F4EC}" destId="{90126D84-B90D-42F7-A0AB-1A7A6E21E3C2}" srcOrd="3" destOrd="0" presId="urn:microsoft.com/office/officeart/2008/layout/HorizontalMultiLevelHierarchy"/>
    <dgm:cxn modelId="{8C1F31BF-B33E-4A10-9F2E-75044B07311B}" type="presParOf" srcId="{90126D84-B90D-42F7-A0AB-1A7A6E21E3C2}" destId="{40BC2976-E323-41A6-B36C-69AE314DE555}" srcOrd="0" destOrd="0" presId="urn:microsoft.com/office/officeart/2008/layout/HorizontalMultiLevelHierarchy"/>
    <dgm:cxn modelId="{B4E499AB-72E7-4CAB-8B26-31B69912D810}" type="presParOf" srcId="{90126D84-B90D-42F7-A0AB-1A7A6E21E3C2}" destId="{8D858342-7DAF-436D-99B9-CDDA298F3B15}" srcOrd="1" destOrd="0" presId="urn:microsoft.com/office/officeart/2008/layout/HorizontalMultiLevelHierarchy"/>
    <dgm:cxn modelId="{5290F134-6596-46F2-B732-8E713A050A70}" type="presParOf" srcId="{03789E8F-7760-4367-B39E-9B869CA7F4EC}" destId="{D8E99213-9880-4B69-9EB8-AB409B83565D}" srcOrd="4" destOrd="0" presId="urn:microsoft.com/office/officeart/2008/layout/HorizontalMultiLevelHierarchy"/>
    <dgm:cxn modelId="{7AB3A9CB-A848-4931-B85F-D8654F18D568}" type="presParOf" srcId="{D8E99213-9880-4B69-9EB8-AB409B83565D}" destId="{6125EE4C-79AA-4B3C-B894-FF055E2EDB54}" srcOrd="0" destOrd="0" presId="urn:microsoft.com/office/officeart/2008/layout/HorizontalMultiLevelHierarchy"/>
    <dgm:cxn modelId="{F5B8EE74-6A02-4D0E-92DA-D10F31DA76A8}" type="presParOf" srcId="{03789E8F-7760-4367-B39E-9B869CA7F4EC}" destId="{BA58ED1E-3D65-4398-AA42-54B43377F401}" srcOrd="5" destOrd="0" presId="urn:microsoft.com/office/officeart/2008/layout/HorizontalMultiLevelHierarchy"/>
    <dgm:cxn modelId="{4423B880-8A6C-4F9D-8E9E-EA6B7266B2D6}" type="presParOf" srcId="{BA58ED1E-3D65-4398-AA42-54B43377F401}" destId="{FC27221B-AD0A-428B-AA2B-39BBEA772BE7}" srcOrd="0" destOrd="0" presId="urn:microsoft.com/office/officeart/2008/layout/HorizontalMultiLevelHierarchy"/>
    <dgm:cxn modelId="{BF87057E-1991-43BC-BB19-8A654250E6B8}" type="presParOf" srcId="{BA58ED1E-3D65-4398-AA42-54B43377F401}" destId="{1ED29B13-EB87-4428-82CC-949C0008F6D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DCA072-0B19-407F-BEF4-2FA6B0E8553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8965EF-3DA7-4F42-9D9F-50467584590B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С</a:t>
          </a:r>
          <a:r>
            <a:rPr lang="en-US" sz="1000" dirty="0" err="1" smtClean="0">
              <a:solidFill>
                <a:schemeClr val="tx1"/>
              </a:solidFill>
            </a:rPr>
            <a:t>пособствуют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социализации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личности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ученика</a:t>
          </a:r>
          <a:endParaRPr lang="ru-RU" sz="1000" dirty="0">
            <a:solidFill>
              <a:schemeClr val="tx1"/>
            </a:solidFill>
          </a:endParaRPr>
        </a:p>
      </dgm:t>
    </dgm:pt>
    <dgm:pt modelId="{FDBD00D1-1497-4784-850D-1C1C9F6E96D1}" type="parTrans" cxnId="{2F65BD4A-B7B7-4CDE-AECD-096874AADA22}">
      <dgm:prSet/>
      <dgm:spPr/>
      <dgm:t>
        <a:bodyPr/>
        <a:lstStyle/>
        <a:p>
          <a:endParaRPr lang="ru-RU"/>
        </a:p>
      </dgm:t>
    </dgm:pt>
    <dgm:pt modelId="{E1E6ABBA-4CC2-4B67-9622-8340EC052DFD}" type="sibTrans" cxnId="{2F65BD4A-B7B7-4CDE-AECD-096874AADA2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</a:t>
          </a:r>
          <a:r>
            <a:rPr lang="en-US" dirty="0" err="1" smtClean="0">
              <a:solidFill>
                <a:schemeClr val="tx1"/>
              </a:solidFill>
            </a:rPr>
            <a:t>глубляют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знания</a:t>
          </a:r>
          <a:r>
            <a:rPr lang="en-US" dirty="0" smtClean="0">
              <a:solidFill>
                <a:schemeClr val="tx1"/>
              </a:solidFill>
            </a:rPr>
            <a:t> о </a:t>
          </a:r>
          <a:r>
            <a:rPr lang="en-US" dirty="0" err="1" smtClean="0">
              <a:solidFill>
                <a:schemeClr val="tx1"/>
              </a:solidFill>
            </a:rPr>
            <a:t>материальных</a:t>
          </a:r>
          <a:r>
            <a:rPr lang="en-US" dirty="0" smtClean="0">
              <a:solidFill>
                <a:schemeClr val="tx1"/>
              </a:solidFill>
            </a:rPr>
            <a:t> и </a:t>
          </a:r>
          <a:r>
            <a:rPr lang="en-US" dirty="0" err="1" smtClean="0">
              <a:solidFill>
                <a:schemeClr val="tx1"/>
              </a:solidFill>
            </a:rPr>
            <a:t>духовных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ценностях</a:t>
          </a:r>
          <a:endParaRPr lang="ru-RU" dirty="0">
            <a:solidFill>
              <a:schemeClr val="tx1"/>
            </a:solidFill>
          </a:endParaRPr>
        </a:p>
      </dgm:t>
    </dgm:pt>
    <dgm:pt modelId="{BFC7E9F1-E39F-4EFC-9EBD-3247D09C52BB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П</a:t>
          </a:r>
          <a:r>
            <a:rPr lang="en-US" sz="1000" dirty="0" err="1" smtClean="0">
              <a:solidFill>
                <a:schemeClr val="tx1"/>
              </a:solidFill>
            </a:rPr>
            <a:t>обуждают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его</a:t>
          </a:r>
          <a:r>
            <a:rPr lang="en-US" sz="1000" dirty="0" smtClean="0">
              <a:solidFill>
                <a:schemeClr val="tx1"/>
              </a:solidFill>
            </a:rPr>
            <a:t> к </a:t>
          </a:r>
          <a:r>
            <a:rPr lang="en-US" sz="1000" dirty="0" err="1" smtClean="0">
              <a:solidFill>
                <a:schemeClr val="tx1"/>
              </a:solidFill>
            </a:rPr>
            <a:t>размышлению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об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общечеловеческих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dirty="0" err="1" smtClean="0">
              <a:solidFill>
                <a:schemeClr val="tx1"/>
              </a:solidFill>
            </a:rPr>
            <a:t>ценностях</a:t>
          </a:r>
          <a:endParaRPr lang="ru-RU" sz="1000" dirty="0">
            <a:solidFill>
              <a:schemeClr val="tx1"/>
            </a:solidFill>
          </a:endParaRPr>
        </a:p>
      </dgm:t>
    </dgm:pt>
    <dgm:pt modelId="{958AF835-6ACA-4992-B968-AB6753D6DAA2}" type="parTrans" cxnId="{CB29AD8D-A09F-42C0-8F72-C0673A4FB1F1}">
      <dgm:prSet/>
      <dgm:spPr/>
      <dgm:t>
        <a:bodyPr/>
        <a:lstStyle/>
        <a:p>
          <a:endParaRPr lang="ru-RU"/>
        </a:p>
      </dgm:t>
    </dgm:pt>
    <dgm:pt modelId="{A133DDBF-A81C-4A95-BB67-BE23EEDA35B9}" type="sibTrans" cxnId="{CB29AD8D-A09F-42C0-8F72-C0673A4FB1F1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Р</a:t>
          </a:r>
          <a:r>
            <a:rPr lang="en-US" sz="900" dirty="0" err="1" smtClean="0">
              <a:solidFill>
                <a:schemeClr val="tx1"/>
              </a:solidFill>
            </a:rPr>
            <a:t>азвивают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навыки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свободногорассуждения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на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философские</a:t>
          </a:r>
          <a:r>
            <a:rPr lang="en-US" sz="900" dirty="0" smtClean="0">
              <a:solidFill>
                <a:schemeClr val="tx1"/>
              </a:solidFill>
            </a:rPr>
            <a:t> и </a:t>
          </a:r>
          <a:r>
            <a:rPr lang="en-US" sz="900" dirty="0" err="1" smtClean="0">
              <a:solidFill>
                <a:schemeClr val="tx1"/>
              </a:solidFill>
            </a:rPr>
            <a:t>жизненные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темы</a:t>
          </a:r>
          <a:endParaRPr lang="ru-RU" sz="900" dirty="0">
            <a:solidFill>
              <a:schemeClr val="tx1"/>
            </a:solidFill>
          </a:endParaRPr>
        </a:p>
      </dgm:t>
    </dgm:pt>
    <dgm:pt modelId="{0B5E2DBF-EAB3-4988-8D1F-15C78C426119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Ф</a:t>
          </a:r>
          <a:r>
            <a:rPr lang="en-US" sz="900" dirty="0" err="1" smtClean="0">
              <a:solidFill>
                <a:schemeClr val="tx1"/>
              </a:solidFill>
            </a:rPr>
            <a:t>ормируют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его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гражданские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en-US" sz="900" dirty="0" err="1" smtClean="0">
              <a:solidFill>
                <a:schemeClr val="tx1"/>
              </a:solidFill>
            </a:rPr>
            <a:t>чувства</a:t>
          </a:r>
          <a:endParaRPr lang="ru-RU" sz="900" dirty="0">
            <a:solidFill>
              <a:schemeClr val="tx1"/>
            </a:solidFill>
          </a:endParaRPr>
        </a:p>
      </dgm:t>
    </dgm:pt>
    <dgm:pt modelId="{B8A576CD-0F99-46DE-93A4-9475681A9459}" type="parTrans" cxnId="{B3712BE6-0E99-49DE-936D-D900C6949685}">
      <dgm:prSet/>
      <dgm:spPr/>
      <dgm:t>
        <a:bodyPr/>
        <a:lstStyle/>
        <a:p>
          <a:endParaRPr lang="ru-RU"/>
        </a:p>
      </dgm:t>
    </dgm:pt>
    <dgm:pt modelId="{BB50DEBF-B3B3-44C1-8822-7B764B174622}" type="sibTrans" cxnId="{B3712BE6-0E99-49DE-936D-D900C6949685}">
      <dgm:prSet custT="1"/>
      <dgm:spPr/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О</a:t>
          </a:r>
          <a:r>
            <a:rPr lang="en-US" sz="1050" dirty="0" err="1" smtClean="0">
              <a:solidFill>
                <a:schemeClr val="tx1"/>
              </a:solidFill>
            </a:rPr>
            <a:t>богащают</a:t>
          </a:r>
          <a:r>
            <a:rPr lang="en-US" sz="1050" dirty="0" smtClean="0">
              <a:solidFill>
                <a:schemeClr val="tx1"/>
              </a:solidFill>
            </a:rPr>
            <a:t> </a:t>
          </a:r>
          <a:r>
            <a:rPr lang="en-US" sz="1050" dirty="0" err="1" smtClean="0">
              <a:solidFill>
                <a:schemeClr val="tx1"/>
              </a:solidFill>
            </a:rPr>
            <a:t>эмоциональный</a:t>
          </a:r>
          <a:r>
            <a:rPr lang="en-US" sz="1050" dirty="0" smtClean="0">
              <a:solidFill>
                <a:schemeClr val="tx1"/>
              </a:solidFill>
            </a:rPr>
            <a:t> </a:t>
          </a:r>
          <a:r>
            <a:rPr lang="en-US" sz="1050" dirty="0" err="1" smtClean="0">
              <a:solidFill>
                <a:schemeClr val="tx1"/>
              </a:solidFill>
            </a:rPr>
            <a:t>мир</a:t>
          </a:r>
          <a:r>
            <a:rPr lang="en-US" sz="1050" dirty="0" smtClean="0">
              <a:solidFill>
                <a:schemeClr val="tx1"/>
              </a:solidFill>
            </a:rPr>
            <a:t> </a:t>
          </a:r>
          <a:r>
            <a:rPr lang="en-US" sz="1050" dirty="0" err="1" smtClean="0">
              <a:solidFill>
                <a:schemeClr val="tx1"/>
              </a:solidFill>
            </a:rPr>
            <a:t>растущего</a:t>
          </a:r>
          <a:r>
            <a:rPr lang="en-US" sz="1050" dirty="0" smtClean="0">
              <a:solidFill>
                <a:schemeClr val="tx1"/>
              </a:solidFill>
            </a:rPr>
            <a:t> </a:t>
          </a:r>
          <a:r>
            <a:rPr lang="en-US" sz="1050" dirty="0" err="1" smtClean="0">
              <a:solidFill>
                <a:schemeClr val="tx1"/>
              </a:solidFill>
            </a:rPr>
            <a:t>человека</a:t>
          </a:r>
          <a:endParaRPr lang="ru-RU" sz="1050" dirty="0">
            <a:solidFill>
              <a:schemeClr val="tx1"/>
            </a:solidFill>
          </a:endParaRPr>
        </a:p>
      </dgm:t>
    </dgm:pt>
    <dgm:pt modelId="{FC8A1CCE-AA0E-4328-A30E-D7F40AADC41B}">
      <dgm:prSet phldrT="[Текст]" phldr="1"/>
      <dgm:spPr/>
      <dgm:t>
        <a:bodyPr/>
        <a:lstStyle/>
        <a:p>
          <a:endParaRPr lang="ru-RU" dirty="0"/>
        </a:p>
      </dgm:t>
    </dgm:pt>
    <dgm:pt modelId="{6F030B29-075F-4A18-BAC1-88E63CF36B3D}" type="parTrans" cxnId="{7A96330F-5195-4177-A962-CC09C7DA4B6D}">
      <dgm:prSet/>
      <dgm:spPr/>
      <dgm:t>
        <a:bodyPr/>
        <a:lstStyle/>
        <a:p>
          <a:endParaRPr lang="ru-RU"/>
        </a:p>
      </dgm:t>
    </dgm:pt>
    <dgm:pt modelId="{7C580CE1-A794-422E-A649-BD060AF7BCBA}" type="sibTrans" cxnId="{7A96330F-5195-4177-A962-CC09C7DA4B6D}">
      <dgm:prSet/>
      <dgm:spPr/>
      <dgm:t>
        <a:bodyPr/>
        <a:lstStyle/>
        <a:p>
          <a:endParaRPr lang="ru-RU"/>
        </a:p>
      </dgm:t>
    </dgm:pt>
    <dgm:pt modelId="{572165F8-04D7-4BF1-A758-FD0CF888C244}" type="pres">
      <dgm:prSet presAssocID="{05DCA072-0B19-407F-BEF4-2FA6B0E8553B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997CA91-3DC7-48D7-967B-B031D8FFC3E7}" type="pres">
      <dgm:prSet presAssocID="{268965EF-3DA7-4F42-9D9F-50467584590B}" presName="composite" presStyleCnt="0"/>
      <dgm:spPr/>
    </dgm:pt>
    <dgm:pt modelId="{88246D69-942E-4F0C-973B-2567496502E0}" type="pres">
      <dgm:prSet presAssocID="{268965EF-3DA7-4F42-9D9F-50467584590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9FB86-BB60-443B-8EBE-B9203322FA34}" type="pres">
      <dgm:prSet presAssocID="{268965EF-3DA7-4F42-9D9F-50467584590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693C7-F81B-4133-A5D0-2CF4C2D70FB6}" type="pres">
      <dgm:prSet presAssocID="{268965EF-3DA7-4F42-9D9F-50467584590B}" presName="BalanceSpacing" presStyleCnt="0"/>
      <dgm:spPr/>
    </dgm:pt>
    <dgm:pt modelId="{894B1344-18AB-43EC-B0E0-793E5B3B83A4}" type="pres">
      <dgm:prSet presAssocID="{268965EF-3DA7-4F42-9D9F-50467584590B}" presName="BalanceSpacing1" presStyleCnt="0"/>
      <dgm:spPr/>
    </dgm:pt>
    <dgm:pt modelId="{509BF528-8D94-4CF6-92A4-9BE1B2718252}" type="pres">
      <dgm:prSet presAssocID="{E1E6ABBA-4CC2-4B67-9622-8340EC052DFD}" presName="Accent1Text" presStyleLbl="node1" presStyleIdx="1" presStyleCnt="6"/>
      <dgm:spPr/>
      <dgm:t>
        <a:bodyPr/>
        <a:lstStyle/>
        <a:p>
          <a:endParaRPr lang="ru-RU"/>
        </a:p>
      </dgm:t>
    </dgm:pt>
    <dgm:pt modelId="{4B120AE5-F57C-42F6-966E-114B44D8C465}" type="pres">
      <dgm:prSet presAssocID="{E1E6ABBA-4CC2-4B67-9622-8340EC052DFD}" presName="spaceBetweenRectangles" presStyleCnt="0"/>
      <dgm:spPr/>
    </dgm:pt>
    <dgm:pt modelId="{D19071FC-1135-4089-B5F8-9556756B5ECB}" type="pres">
      <dgm:prSet presAssocID="{BFC7E9F1-E39F-4EFC-9EBD-3247D09C52BB}" presName="composite" presStyleCnt="0"/>
      <dgm:spPr/>
    </dgm:pt>
    <dgm:pt modelId="{C824D544-80F5-4705-9EDE-49F126B5E073}" type="pres">
      <dgm:prSet presAssocID="{BFC7E9F1-E39F-4EFC-9EBD-3247D09C52BB}" presName="Parent1" presStyleLbl="node1" presStyleIdx="2" presStyleCnt="6" custLinFactNeighborX="-2884" custLinFactNeighborY="15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9D4B6-D9EB-48BC-8471-E91A84C5BE2F}" type="pres">
      <dgm:prSet presAssocID="{BFC7E9F1-E39F-4EFC-9EBD-3247D09C52B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729E3BE-8F93-4DB2-982E-C58B6BD2C9DF}" type="pres">
      <dgm:prSet presAssocID="{BFC7E9F1-E39F-4EFC-9EBD-3247D09C52BB}" presName="BalanceSpacing" presStyleCnt="0"/>
      <dgm:spPr/>
    </dgm:pt>
    <dgm:pt modelId="{574F3BC8-FA55-43E4-9DEA-BF43F796D7E3}" type="pres">
      <dgm:prSet presAssocID="{BFC7E9F1-E39F-4EFC-9EBD-3247D09C52BB}" presName="BalanceSpacing1" presStyleCnt="0"/>
      <dgm:spPr/>
    </dgm:pt>
    <dgm:pt modelId="{34D5AF91-1146-4FC4-9442-9713B95FBDBE}" type="pres">
      <dgm:prSet presAssocID="{A133DDBF-A81C-4A95-BB67-BE23EEDA35B9}" presName="Accent1Text" presStyleLbl="node1" presStyleIdx="3" presStyleCnt="6"/>
      <dgm:spPr/>
      <dgm:t>
        <a:bodyPr/>
        <a:lstStyle/>
        <a:p>
          <a:endParaRPr lang="ru-RU"/>
        </a:p>
      </dgm:t>
    </dgm:pt>
    <dgm:pt modelId="{21AF4225-A60F-4B42-8829-1492DF8E1898}" type="pres">
      <dgm:prSet presAssocID="{A133DDBF-A81C-4A95-BB67-BE23EEDA35B9}" presName="spaceBetweenRectangles" presStyleCnt="0"/>
      <dgm:spPr/>
    </dgm:pt>
    <dgm:pt modelId="{91D82839-4F44-417B-9329-B1C97A847B27}" type="pres">
      <dgm:prSet presAssocID="{0B5E2DBF-EAB3-4988-8D1F-15C78C426119}" presName="composite" presStyleCnt="0"/>
      <dgm:spPr/>
    </dgm:pt>
    <dgm:pt modelId="{987410A9-9648-4C53-B83F-04F67A2B6444}" type="pres">
      <dgm:prSet presAssocID="{0B5E2DBF-EAB3-4988-8D1F-15C78C42611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C4F76-9F73-4733-BB11-6A0AB89F7825}" type="pres">
      <dgm:prSet presAssocID="{0B5E2DBF-EAB3-4988-8D1F-15C78C42611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789FF-1DF8-4B28-8594-81B90291C811}" type="pres">
      <dgm:prSet presAssocID="{0B5E2DBF-EAB3-4988-8D1F-15C78C426119}" presName="BalanceSpacing" presStyleCnt="0"/>
      <dgm:spPr/>
    </dgm:pt>
    <dgm:pt modelId="{55AE0161-2FF5-4DF9-9A55-6399A35D9C84}" type="pres">
      <dgm:prSet presAssocID="{0B5E2DBF-EAB3-4988-8D1F-15C78C426119}" presName="BalanceSpacing1" presStyleCnt="0"/>
      <dgm:spPr/>
    </dgm:pt>
    <dgm:pt modelId="{D2BDDD49-A49B-4457-89EE-58264D087840}" type="pres">
      <dgm:prSet presAssocID="{BB50DEBF-B3B3-44C1-8822-7B764B174622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7EFA4541-81BD-4118-A28C-87BAABF8B88F}" type="presOf" srcId="{0B5E2DBF-EAB3-4988-8D1F-15C78C426119}" destId="{987410A9-9648-4C53-B83F-04F67A2B6444}" srcOrd="0" destOrd="0" presId="urn:microsoft.com/office/officeart/2008/layout/AlternatingHexagons"/>
    <dgm:cxn modelId="{7A96330F-5195-4177-A962-CC09C7DA4B6D}" srcId="{0B5E2DBF-EAB3-4988-8D1F-15C78C426119}" destId="{FC8A1CCE-AA0E-4328-A30E-D7F40AADC41B}" srcOrd="0" destOrd="0" parTransId="{6F030B29-075F-4A18-BAC1-88E63CF36B3D}" sibTransId="{7C580CE1-A794-422E-A649-BD060AF7BCBA}"/>
    <dgm:cxn modelId="{62CC72FA-2313-43B0-A1B7-18BCB7F53036}" type="presOf" srcId="{268965EF-3DA7-4F42-9D9F-50467584590B}" destId="{88246D69-942E-4F0C-973B-2567496502E0}" srcOrd="0" destOrd="0" presId="urn:microsoft.com/office/officeart/2008/layout/AlternatingHexagons"/>
    <dgm:cxn modelId="{CB29AD8D-A09F-42C0-8F72-C0673A4FB1F1}" srcId="{05DCA072-0B19-407F-BEF4-2FA6B0E8553B}" destId="{BFC7E9F1-E39F-4EFC-9EBD-3247D09C52BB}" srcOrd="1" destOrd="0" parTransId="{958AF835-6ACA-4992-B968-AB6753D6DAA2}" sibTransId="{A133DDBF-A81C-4A95-BB67-BE23EEDA35B9}"/>
    <dgm:cxn modelId="{FA8F8218-5470-4412-A69D-1800B98610DC}" type="presOf" srcId="{FC8A1CCE-AA0E-4328-A30E-D7F40AADC41B}" destId="{A92C4F76-9F73-4733-BB11-6A0AB89F7825}" srcOrd="0" destOrd="0" presId="urn:microsoft.com/office/officeart/2008/layout/AlternatingHexagons"/>
    <dgm:cxn modelId="{4F575A30-62A0-4BA7-9BF9-443EB2C2ECDE}" type="presOf" srcId="{E1E6ABBA-4CC2-4B67-9622-8340EC052DFD}" destId="{509BF528-8D94-4CF6-92A4-9BE1B2718252}" srcOrd="0" destOrd="0" presId="urn:microsoft.com/office/officeart/2008/layout/AlternatingHexagons"/>
    <dgm:cxn modelId="{71C2B652-7ABA-434B-B07E-6487D3D13785}" type="presOf" srcId="{05DCA072-0B19-407F-BEF4-2FA6B0E8553B}" destId="{572165F8-04D7-4BF1-A758-FD0CF888C244}" srcOrd="0" destOrd="0" presId="urn:microsoft.com/office/officeart/2008/layout/AlternatingHexagons"/>
    <dgm:cxn modelId="{7C95DB7C-4139-433E-8D74-F50012CD3A1B}" type="presOf" srcId="{A133DDBF-A81C-4A95-BB67-BE23EEDA35B9}" destId="{34D5AF91-1146-4FC4-9442-9713B95FBDBE}" srcOrd="0" destOrd="0" presId="urn:microsoft.com/office/officeart/2008/layout/AlternatingHexagons"/>
    <dgm:cxn modelId="{B3712BE6-0E99-49DE-936D-D900C6949685}" srcId="{05DCA072-0B19-407F-BEF4-2FA6B0E8553B}" destId="{0B5E2DBF-EAB3-4988-8D1F-15C78C426119}" srcOrd="2" destOrd="0" parTransId="{B8A576CD-0F99-46DE-93A4-9475681A9459}" sibTransId="{BB50DEBF-B3B3-44C1-8822-7B764B174622}"/>
    <dgm:cxn modelId="{2F65BD4A-B7B7-4CDE-AECD-096874AADA22}" srcId="{05DCA072-0B19-407F-BEF4-2FA6B0E8553B}" destId="{268965EF-3DA7-4F42-9D9F-50467584590B}" srcOrd="0" destOrd="0" parTransId="{FDBD00D1-1497-4784-850D-1C1C9F6E96D1}" sibTransId="{E1E6ABBA-4CC2-4B67-9622-8340EC052DFD}"/>
    <dgm:cxn modelId="{3BC2472B-9A19-472D-A883-8613C9BFF33A}" type="presOf" srcId="{BFC7E9F1-E39F-4EFC-9EBD-3247D09C52BB}" destId="{C824D544-80F5-4705-9EDE-49F126B5E073}" srcOrd="0" destOrd="0" presId="urn:microsoft.com/office/officeart/2008/layout/AlternatingHexagons"/>
    <dgm:cxn modelId="{18E3F61E-26AF-456B-84AF-99BE0D972356}" type="presOf" srcId="{BB50DEBF-B3B3-44C1-8822-7B764B174622}" destId="{D2BDDD49-A49B-4457-89EE-58264D087840}" srcOrd="0" destOrd="0" presId="urn:microsoft.com/office/officeart/2008/layout/AlternatingHexagons"/>
    <dgm:cxn modelId="{9E7478E1-CF1D-420F-8266-8219BCE8951E}" type="presParOf" srcId="{572165F8-04D7-4BF1-A758-FD0CF888C244}" destId="{4997CA91-3DC7-48D7-967B-B031D8FFC3E7}" srcOrd="0" destOrd="0" presId="urn:microsoft.com/office/officeart/2008/layout/AlternatingHexagons"/>
    <dgm:cxn modelId="{A3AF28C4-2BF0-4101-BE61-64F12B2AF605}" type="presParOf" srcId="{4997CA91-3DC7-48D7-967B-B031D8FFC3E7}" destId="{88246D69-942E-4F0C-973B-2567496502E0}" srcOrd="0" destOrd="0" presId="urn:microsoft.com/office/officeart/2008/layout/AlternatingHexagons"/>
    <dgm:cxn modelId="{3A512D2D-C813-4EED-8034-4D9FC667771B}" type="presParOf" srcId="{4997CA91-3DC7-48D7-967B-B031D8FFC3E7}" destId="{F999FB86-BB60-443B-8EBE-B9203322FA34}" srcOrd="1" destOrd="0" presId="urn:microsoft.com/office/officeart/2008/layout/AlternatingHexagons"/>
    <dgm:cxn modelId="{B871355A-F795-4C20-A67A-50D0E525A6E6}" type="presParOf" srcId="{4997CA91-3DC7-48D7-967B-B031D8FFC3E7}" destId="{518693C7-F81B-4133-A5D0-2CF4C2D70FB6}" srcOrd="2" destOrd="0" presId="urn:microsoft.com/office/officeart/2008/layout/AlternatingHexagons"/>
    <dgm:cxn modelId="{528B8C63-8935-4D2D-B567-B767518D5C89}" type="presParOf" srcId="{4997CA91-3DC7-48D7-967B-B031D8FFC3E7}" destId="{894B1344-18AB-43EC-B0E0-793E5B3B83A4}" srcOrd="3" destOrd="0" presId="urn:microsoft.com/office/officeart/2008/layout/AlternatingHexagons"/>
    <dgm:cxn modelId="{097675FD-D618-46F2-9244-27B9630D91A9}" type="presParOf" srcId="{4997CA91-3DC7-48D7-967B-B031D8FFC3E7}" destId="{509BF528-8D94-4CF6-92A4-9BE1B2718252}" srcOrd="4" destOrd="0" presId="urn:microsoft.com/office/officeart/2008/layout/AlternatingHexagons"/>
    <dgm:cxn modelId="{4AA37A22-972F-4F04-9B3A-40E9D10C1978}" type="presParOf" srcId="{572165F8-04D7-4BF1-A758-FD0CF888C244}" destId="{4B120AE5-F57C-42F6-966E-114B44D8C465}" srcOrd="1" destOrd="0" presId="urn:microsoft.com/office/officeart/2008/layout/AlternatingHexagons"/>
    <dgm:cxn modelId="{214FBFC3-8C26-4FE1-AEC2-3391395E5618}" type="presParOf" srcId="{572165F8-04D7-4BF1-A758-FD0CF888C244}" destId="{D19071FC-1135-4089-B5F8-9556756B5ECB}" srcOrd="2" destOrd="0" presId="urn:microsoft.com/office/officeart/2008/layout/AlternatingHexagons"/>
    <dgm:cxn modelId="{6D6B9172-4EF9-43B1-8E14-D413AA599768}" type="presParOf" srcId="{D19071FC-1135-4089-B5F8-9556756B5ECB}" destId="{C824D544-80F5-4705-9EDE-49F126B5E073}" srcOrd="0" destOrd="0" presId="urn:microsoft.com/office/officeart/2008/layout/AlternatingHexagons"/>
    <dgm:cxn modelId="{0438B697-D4F6-4476-B0DD-6DC799C24163}" type="presParOf" srcId="{D19071FC-1135-4089-B5F8-9556756B5ECB}" destId="{9589D4B6-D9EB-48BC-8471-E91A84C5BE2F}" srcOrd="1" destOrd="0" presId="urn:microsoft.com/office/officeart/2008/layout/AlternatingHexagons"/>
    <dgm:cxn modelId="{AC2373C1-8BE5-4884-950B-E7520245AB51}" type="presParOf" srcId="{D19071FC-1135-4089-B5F8-9556756B5ECB}" destId="{D729E3BE-8F93-4DB2-982E-C58B6BD2C9DF}" srcOrd="2" destOrd="0" presId="urn:microsoft.com/office/officeart/2008/layout/AlternatingHexagons"/>
    <dgm:cxn modelId="{D9EA02C0-D4CC-4BE1-BEF2-D3BAD162E411}" type="presParOf" srcId="{D19071FC-1135-4089-B5F8-9556756B5ECB}" destId="{574F3BC8-FA55-43E4-9DEA-BF43F796D7E3}" srcOrd="3" destOrd="0" presId="urn:microsoft.com/office/officeart/2008/layout/AlternatingHexagons"/>
    <dgm:cxn modelId="{5231AAA2-D0DA-479C-A2AF-80544E94600B}" type="presParOf" srcId="{D19071FC-1135-4089-B5F8-9556756B5ECB}" destId="{34D5AF91-1146-4FC4-9442-9713B95FBDBE}" srcOrd="4" destOrd="0" presId="urn:microsoft.com/office/officeart/2008/layout/AlternatingHexagons"/>
    <dgm:cxn modelId="{2F7752F6-60C2-4CCA-96C4-FF1A19BC9CD6}" type="presParOf" srcId="{572165F8-04D7-4BF1-A758-FD0CF888C244}" destId="{21AF4225-A60F-4B42-8829-1492DF8E1898}" srcOrd="3" destOrd="0" presId="urn:microsoft.com/office/officeart/2008/layout/AlternatingHexagons"/>
    <dgm:cxn modelId="{22A939E9-004F-42A7-807C-DDC3EB3F8807}" type="presParOf" srcId="{572165F8-04D7-4BF1-A758-FD0CF888C244}" destId="{91D82839-4F44-417B-9329-B1C97A847B27}" srcOrd="4" destOrd="0" presId="urn:microsoft.com/office/officeart/2008/layout/AlternatingHexagons"/>
    <dgm:cxn modelId="{D37AF3E4-C4C2-43CE-87D4-2CFFD6269C30}" type="presParOf" srcId="{91D82839-4F44-417B-9329-B1C97A847B27}" destId="{987410A9-9648-4C53-B83F-04F67A2B6444}" srcOrd="0" destOrd="0" presId="urn:microsoft.com/office/officeart/2008/layout/AlternatingHexagons"/>
    <dgm:cxn modelId="{EE9C2F82-2F4B-4767-8B9C-B90E0D8FD25A}" type="presParOf" srcId="{91D82839-4F44-417B-9329-B1C97A847B27}" destId="{A92C4F76-9F73-4733-BB11-6A0AB89F7825}" srcOrd="1" destOrd="0" presId="urn:microsoft.com/office/officeart/2008/layout/AlternatingHexagons"/>
    <dgm:cxn modelId="{B907F295-D7E5-4D6A-9118-47ACD732301D}" type="presParOf" srcId="{91D82839-4F44-417B-9329-B1C97A847B27}" destId="{50B789FF-1DF8-4B28-8594-81B90291C811}" srcOrd="2" destOrd="0" presId="urn:microsoft.com/office/officeart/2008/layout/AlternatingHexagons"/>
    <dgm:cxn modelId="{9ED04897-A6B1-4130-9C6E-8A2259C7C3EE}" type="presParOf" srcId="{91D82839-4F44-417B-9329-B1C97A847B27}" destId="{55AE0161-2FF5-4DF9-9A55-6399A35D9C84}" srcOrd="3" destOrd="0" presId="urn:microsoft.com/office/officeart/2008/layout/AlternatingHexagons"/>
    <dgm:cxn modelId="{E3BA2F8E-134F-47CC-B067-EE3081E42082}" type="presParOf" srcId="{91D82839-4F44-417B-9329-B1C97A847B27}" destId="{D2BDDD49-A49B-4457-89EE-58264D08784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99213-9880-4B69-9EB8-AB409B83565D}">
      <dsp:nvSpPr>
        <dsp:cNvPr id="0" name=""/>
        <dsp:cNvSpPr/>
      </dsp:nvSpPr>
      <dsp:spPr>
        <a:xfrm>
          <a:off x="1518554" y="1296159"/>
          <a:ext cx="449312" cy="633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656" y="0"/>
              </a:lnTo>
              <a:lnTo>
                <a:pt x="224656" y="633247"/>
              </a:lnTo>
              <a:lnTo>
                <a:pt x="449312" y="633247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23799" y="1593372"/>
        <a:ext cx="38822" cy="38822"/>
      </dsp:txXfrm>
    </dsp:sp>
    <dsp:sp modelId="{1E53F207-A140-4539-B94C-B503CA823AB8}">
      <dsp:nvSpPr>
        <dsp:cNvPr id="0" name=""/>
        <dsp:cNvSpPr/>
      </dsp:nvSpPr>
      <dsp:spPr>
        <a:xfrm>
          <a:off x="1518554" y="1250439"/>
          <a:ext cx="41305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6529" y="45720"/>
              </a:lnTo>
              <a:lnTo>
                <a:pt x="206529" y="117712"/>
              </a:lnTo>
              <a:lnTo>
                <a:pt x="413058" y="11771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14602" y="1285677"/>
        <a:ext cx="20964" cy="20964"/>
      </dsp:txXfrm>
    </dsp:sp>
    <dsp:sp modelId="{F572A8C0-7016-4D76-B964-BA689A04B18D}">
      <dsp:nvSpPr>
        <dsp:cNvPr id="0" name=""/>
        <dsp:cNvSpPr/>
      </dsp:nvSpPr>
      <dsp:spPr>
        <a:xfrm>
          <a:off x="1518554" y="764004"/>
          <a:ext cx="353647" cy="532155"/>
        </a:xfrm>
        <a:custGeom>
          <a:avLst/>
          <a:gdLst/>
          <a:ahLst/>
          <a:cxnLst/>
          <a:rect l="0" t="0" r="0" b="0"/>
          <a:pathLst>
            <a:path>
              <a:moveTo>
                <a:pt x="0" y="532155"/>
              </a:moveTo>
              <a:lnTo>
                <a:pt x="176823" y="532155"/>
              </a:lnTo>
              <a:lnTo>
                <a:pt x="176823" y="0"/>
              </a:lnTo>
              <a:lnTo>
                <a:pt x="353647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79404" y="1014108"/>
        <a:ext cx="31947" cy="31947"/>
      </dsp:txXfrm>
    </dsp:sp>
    <dsp:sp modelId="{EFDBEB54-8283-4170-8FDE-A08359F24153}">
      <dsp:nvSpPr>
        <dsp:cNvPr id="0" name=""/>
        <dsp:cNvSpPr/>
      </dsp:nvSpPr>
      <dsp:spPr>
        <a:xfrm rot="16200000">
          <a:off x="111203" y="680899"/>
          <a:ext cx="1584183" cy="123052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К</a:t>
          </a:r>
          <a:r>
            <a:rPr lang="en-US" sz="2100" kern="1200" dirty="0" err="1" smtClean="0">
              <a:solidFill>
                <a:schemeClr val="tx1"/>
              </a:solidFill>
            </a:rPr>
            <a:t>аналы</a:t>
          </a:r>
          <a:r>
            <a:rPr lang="en-US" sz="2100" kern="1200" dirty="0" smtClean="0">
              <a:solidFill>
                <a:schemeClr val="tx1"/>
              </a:solidFill>
            </a:rPr>
            <a:t>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solidFill>
                <a:schemeClr val="tx1"/>
              </a:solidFill>
            </a:rPr>
            <a:t>восприятия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111203" y="680899"/>
        <a:ext cx="1584183" cy="1230520"/>
      </dsp:txXfrm>
    </dsp:sp>
    <dsp:sp modelId="{4E0A14C2-69FE-4F44-800A-78582628133C}">
      <dsp:nvSpPr>
        <dsp:cNvPr id="0" name=""/>
        <dsp:cNvSpPr/>
      </dsp:nvSpPr>
      <dsp:spPr>
        <a:xfrm>
          <a:off x="1872202" y="504055"/>
          <a:ext cx="4572769" cy="519897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визуальный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72202" y="504055"/>
        <a:ext cx="4572769" cy="519897"/>
      </dsp:txXfrm>
    </dsp:sp>
    <dsp:sp modelId="{40BC2976-E323-41A6-B36C-69AE314DE555}">
      <dsp:nvSpPr>
        <dsp:cNvPr id="0" name=""/>
        <dsp:cNvSpPr/>
      </dsp:nvSpPr>
      <dsp:spPr>
        <a:xfrm>
          <a:off x="1931613" y="1108203"/>
          <a:ext cx="4507167" cy="519897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аудиальный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931613" y="1108203"/>
        <a:ext cx="4507167" cy="519897"/>
      </dsp:txXfrm>
    </dsp:sp>
    <dsp:sp modelId="{FC27221B-AD0A-428B-AA2B-39BBEA772BE7}">
      <dsp:nvSpPr>
        <dsp:cNvPr id="0" name=""/>
        <dsp:cNvSpPr/>
      </dsp:nvSpPr>
      <dsp:spPr>
        <a:xfrm>
          <a:off x="1967867" y="1669458"/>
          <a:ext cx="4428742" cy="519897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кинестетический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967867" y="1669458"/>
        <a:ext cx="4428742" cy="519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46D69-942E-4F0C-973B-2567496502E0}">
      <dsp:nvSpPr>
        <dsp:cNvPr id="0" name=""/>
        <dsp:cNvSpPr/>
      </dsp:nvSpPr>
      <dsp:spPr>
        <a:xfrm rot="5400000">
          <a:off x="2010412" y="730504"/>
          <a:ext cx="1318857" cy="11474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С</a:t>
          </a:r>
          <a:r>
            <a:rPr lang="en-US" sz="1000" kern="1200" dirty="0" err="1" smtClean="0">
              <a:solidFill>
                <a:schemeClr val="tx1"/>
              </a:solidFill>
            </a:rPr>
            <a:t>пособствуют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социализации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личности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ученика</a:t>
          </a:r>
          <a:endParaRPr lang="ru-RU" sz="1000" kern="1200" dirty="0">
            <a:solidFill>
              <a:schemeClr val="tx1"/>
            </a:solidFill>
          </a:endParaRPr>
        </a:p>
      </dsp:txBody>
      <dsp:txXfrm rot="-5400000">
        <a:off x="2274942" y="850300"/>
        <a:ext cx="789797" cy="907813"/>
      </dsp:txXfrm>
    </dsp:sp>
    <dsp:sp modelId="{F999FB86-BB60-443B-8EBE-B9203322FA34}">
      <dsp:nvSpPr>
        <dsp:cNvPr id="0" name=""/>
        <dsp:cNvSpPr/>
      </dsp:nvSpPr>
      <dsp:spPr>
        <a:xfrm>
          <a:off x="3278362" y="908550"/>
          <a:ext cx="1471844" cy="791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BF528-8D94-4CF6-92A4-9BE1B2718252}">
      <dsp:nvSpPr>
        <dsp:cNvPr id="0" name=""/>
        <dsp:cNvSpPr/>
      </dsp:nvSpPr>
      <dsp:spPr>
        <a:xfrm rot="5400000">
          <a:off x="771214" y="730504"/>
          <a:ext cx="1318857" cy="11474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У</a:t>
          </a:r>
          <a:r>
            <a:rPr lang="en-US" sz="900" kern="1200" dirty="0" err="1" smtClean="0">
              <a:solidFill>
                <a:schemeClr val="tx1"/>
              </a:solidFill>
            </a:rPr>
            <a:t>глубляют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знания</a:t>
          </a:r>
          <a:r>
            <a:rPr lang="en-US" sz="900" kern="1200" dirty="0" smtClean="0">
              <a:solidFill>
                <a:schemeClr val="tx1"/>
              </a:solidFill>
            </a:rPr>
            <a:t> о </a:t>
          </a:r>
          <a:r>
            <a:rPr lang="en-US" sz="900" kern="1200" dirty="0" err="1" smtClean="0">
              <a:solidFill>
                <a:schemeClr val="tx1"/>
              </a:solidFill>
            </a:rPr>
            <a:t>материальных</a:t>
          </a:r>
          <a:r>
            <a:rPr lang="en-US" sz="900" kern="1200" dirty="0" smtClean="0">
              <a:solidFill>
                <a:schemeClr val="tx1"/>
              </a:solidFill>
            </a:rPr>
            <a:t> и </a:t>
          </a:r>
          <a:r>
            <a:rPr lang="en-US" sz="900" kern="1200" dirty="0" err="1" smtClean="0">
              <a:solidFill>
                <a:schemeClr val="tx1"/>
              </a:solidFill>
            </a:rPr>
            <a:t>духовных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ценностях</a:t>
          </a:r>
          <a:endParaRPr lang="ru-RU" sz="900" kern="1200" dirty="0">
            <a:solidFill>
              <a:schemeClr val="tx1"/>
            </a:solidFill>
          </a:endParaRPr>
        </a:p>
      </dsp:txBody>
      <dsp:txXfrm rot="-5400000">
        <a:off x="1035744" y="850300"/>
        <a:ext cx="789797" cy="907813"/>
      </dsp:txXfrm>
    </dsp:sp>
    <dsp:sp modelId="{C824D544-80F5-4705-9EDE-49F126B5E073}">
      <dsp:nvSpPr>
        <dsp:cNvPr id="0" name=""/>
        <dsp:cNvSpPr/>
      </dsp:nvSpPr>
      <dsp:spPr>
        <a:xfrm rot="5400000">
          <a:off x="1355348" y="1870762"/>
          <a:ext cx="1318857" cy="11474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</a:t>
          </a:r>
          <a:r>
            <a:rPr lang="en-US" sz="1000" kern="1200" dirty="0" err="1" smtClean="0">
              <a:solidFill>
                <a:schemeClr val="tx1"/>
              </a:solidFill>
            </a:rPr>
            <a:t>обуждают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его</a:t>
          </a:r>
          <a:r>
            <a:rPr lang="en-US" sz="1000" kern="1200" dirty="0" smtClean="0">
              <a:solidFill>
                <a:schemeClr val="tx1"/>
              </a:solidFill>
            </a:rPr>
            <a:t> к </a:t>
          </a:r>
          <a:r>
            <a:rPr lang="en-US" sz="1000" kern="1200" dirty="0" err="1" smtClean="0">
              <a:solidFill>
                <a:schemeClr val="tx1"/>
              </a:solidFill>
            </a:rPr>
            <a:t>размышлению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об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общечеловеческих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kern="1200" dirty="0" err="1" smtClean="0">
              <a:solidFill>
                <a:schemeClr val="tx1"/>
              </a:solidFill>
            </a:rPr>
            <a:t>ценностях</a:t>
          </a:r>
          <a:endParaRPr lang="ru-RU" sz="1000" kern="1200" dirty="0">
            <a:solidFill>
              <a:schemeClr val="tx1"/>
            </a:solidFill>
          </a:endParaRPr>
        </a:p>
      </dsp:txBody>
      <dsp:txXfrm rot="-5400000">
        <a:off x="1619878" y="1990558"/>
        <a:ext cx="789797" cy="907813"/>
      </dsp:txXfrm>
    </dsp:sp>
    <dsp:sp modelId="{9589D4B6-D9EB-48BC-8471-E91A84C5BE2F}">
      <dsp:nvSpPr>
        <dsp:cNvPr id="0" name=""/>
        <dsp:cNvSpPr/>
      </dsp:nvSpPr>
      <dsp:spPr>
        <a:xfrm>
          <a:off x="2320" y="2027996"/>
          <a:ext cx="1424366" cy="791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5AF91-1146-4FC4-9442-9713B95FBDBE}">
      <dsp:nvSpPr>
        <dsp:cNvPr id="0" name=""/>
        <dsp:cNvSpPr/>
      </dsp:nvSpPr>
      <dsp:spPr>
        <a:xfrm rot="5400000">
          <a:off x="2627638" y="1849950"/>
          <a:ext cx="1318857" cy="11474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Р</a:t>
          </a:r>
          <a:r>
            <a:rPr lang="en-US" sz="900" kern="1200" dirty="0" err="1" smtClean="0">
              <a:solidFill>
                <a:schemeClr val="tx1"/>
              </a:solidFill>
            </a:rPr>
            <a:t>азвивают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навыки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свободногорассуждения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на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философские</a:t>
          </a:r>
          <a:r>
            <a:rPr lang="en-US" sz="900" kern="1200" dirty="0" smtClean="0">
              <a:solidFill>
                <a:schemeClr val="tx1"/>
              </a:solidFill>
            </a:rPr>
            <a:t> и </a:t>
          </a:r>
          <a:r>
            <a:rPr lang="en-US" sz="900" kern="1200" dirty="0" err="1" smtClean="0">
              <a:solidFill>
                <a:schemeClr val="tx1"/>
              </a:solidFill>
            </a:rPr>
            <a:t>жизненные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темы</a:t>
          </a:r>
          <a:endParaRPr lang="ru-RU" sz="900" kern="1200" dirty="0">
            <a:solidFill>
              <a:schemeClr val="tx1"/>
            </a:solidFill>
          </a:endParaRPr>
        </a:p>
      </dsp:txBody>
      <dsp:txXfrm rot="-5400000">
        <a:off x="2892168" y="1969746"/>
        <a:ext cx="789797" cy="907813"/>
      </dsp:txXfrm>
    </dsp:sp>
    <dsp:sp modelId="{987410A9-9648-4C53-B83F-04F67A2B6444}">
      <dsp:nvSpPr>
        <dsp:cNvPr id="0" name=""/>
        <dsp:cNvSpPr/>
      </dsp:nvSpPr>
      <dsp:spPr>
        <a:xfrm rot="5400000">
          <a:off x="2010412" y="2969396"/>
          <a:ext cx="1318857" cy="11474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Ф</a:t>
          </a:r>
          <a:r>
            <a:rPr lang="en-US" sz="900" kern="1200" dirty="0" err="1" smtClean="0">
              <a:solidFill>
                <a:schemeClr val="tx1"/>
              </a:solidFill>
            </a:rPr>
            <a:t>ормируют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его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гражданские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en-US" sz="900" kern="1200" dirty="0" err="1" smtClean="0">
              <a:solidFill>
                <a:schemeClr val="tx1"/>
              </a:solidFill>
            </a:rPr>
            <a:t>чувства</a:t>
          </a:r>
          <a:endParaRPr lang="ru-RU" sz="900" kern="1200" dirty="0">
            <a:solidFill>
              <a:schemeClr val="tx1"/>
            </a:solidFill>
          </a:endParaRPr>
        </a:p>
      </dsp:txBody>
      <dsp:txXfrm rot="-5400000">
        <a:off x="2274942" y="3089192"/>
        <a:ext cx="789797" cy="907813"/>
      </dsp:txXfrm>
    </dsp:sp>
    <dsp:sp modelId="{A92C4F76-9F73-4733-BB11-6A0AB89F7825}">
      <dsp:nvSpPr>
        <dsp:cNvPr id="0" name=""/>
        <dsp:cNvSpPr/>
      </dsp:nvSpPr>
      <dsp:spPr>
        <a:xfrm>
          <a:off x="3278362" y="3147442"/>
          <a:ext cx="1471844" cy="791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3278362" y="3147442"/>
        <a:ext cx="1471844" cy="791314"/>
      </dsp:txXfrm>
    </dsp:sp>
    <dsp:sp modelId="{D2BDDD49-A49B-4457-89EE-58264D087840}">
      <dsp:nvSpPr>
        <dsp:cNvPr id="0" name=""/>
        <dsp:cNvSpPr/>
      </dsp:nvSpPr>
      <dsp:spPr>
        <a:xfrm rot="5400000">
          <a:off x="771214" y="2969396"/>
          <a:ext cx="1318857" cy="114740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</a:rPr>
            <a:t>О</a:t>
          </a:r>
          <a:r>
            <a:rPr lang="en-US" sz="1050" kern="1200" dirty="0" err="1" smtClean="0">
              <a:solidFill>
                <a:schemeClr val="tx1"/>
              </a:solidFill>
            </a:rPr>
            <a:t>богащают</a:t>
          </a:r>
          <a:r>
            <a:rPr lang="en-US" sz="1050" kern="1200" dirty="0" smtClean="0">
              <a:solidFill>
                <a:schemeClr val="tx1"/>
              </a:solidFill>
            </a:rPr>
            <a:t> </a:t>
          </a:r>
          <a:r>
            <a:rPr lang="en-US" sz="1050" kern="1200" dirty="0" err="1" smtClean="0">
              <a:solidFill>
                <a:schemeClr val="tx1"/>
              </a:solidFill>
            </a:rPr>
            <a:t>эмоциональный</a:t>
          </a:r>
          <a:r>
            <a:rPr lang="en-US" sz="1050" kern="1200" dirty="0" smtClean="0">
              <a:solidFill>
                <a:schemeClr val="tx1"/>
              </a:solidFill>
            </a:rPr>
            <a:t> </a:t>
          </a:r>
          <a:r>
            <a:rPr lang="en-US" sz="1050" kern="1200" dirty="0" err="1" smtClean="0">
              <a:solidFill>
                <a:schemeClr val="tx1"/>
              </a:solidFill>
            </a:rPr>
            <a:t>мир</a:t>
          </a:r>
          <a:r>
            <a:rPr lang="en-US" sz="1050" kern="1200" dirty="0" smtClean="0">
              <a:solidFill>
                <a:schemeClr val="tx1"/>
              </a:solidFill>
            </a:rPr>
            <a:t> </a:t>
          </a:r>
          <a:r>
            <a:rPr lang="en-US" sz="1050" kern="1200" dirty="0" err="1" smtClean="0">
              <a:solidFill>
                <a:schemeClr val="tx1"/>
              </a:solidFill>
            </a:rPr>
            <a:t>растущего</a:t>
          </a:r>
          <a:r>
            <a:rPr lang="en-US" sz="1050" kern="1200" dirty="0" smtClean="0">
              <a:solidFill>
                <a:schemeClr val="tx1"/>
              </a:solidFill>
            </a:rPr>
            <a:t> </a:t>
          </a:r>
          <a:r>
            <a:rPr lang="en-US" sz="1050" kern="1200" dirty="0" err="1" smtClean="0">
              <a:solidFill>
                <a:schemeClr val="tx1"/>
              </a:solidFill>
            </a:rPr>
            <a:t>человека</a:t>
          </a:r>
          <a:endParaRPr lang="ru-RU" sz="1050" kern="1200" dirty="0">
            <a:solidFill>
              <a:schemeClr val="tx1"/>
            </a:solidFill>
          </a:endParaRPr>
        </a:p>
      </dsp:txBody>
      <dsp:txXfrm rot="-5400000">
        <a:off x="1035744" y="3089192"/>
        <a:ext cx="789797" cy="907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715958-9E1D-47E0-8C37-2A0A53AB6AAC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F6E035-4833-4DAC-BCF3-FCBF571E474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методы и технологии проведения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032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Учитель</a:t>
            </a:r>
            <a:r>
              <a:rPr lang="en-US" dirty="0" smtClean="0"/>
              <a:t> </a:t>
            </a:r>
            <a:r>
              <a:rPr lang="en-US" dirty="0" err="1" smtClean="0"/>
              <a:t>русского</a:t>
            </a:r>
            <a:r>
              <a:rPr lang="en-US" dirty="0" smtClean="0"/>
              <a:t> </a:t>
            </a:r>
            <a:r>
              <a:rPr lang="en-US" dirty="0" err="1" smtClean="0"/>
              <a:t>языка</a:t>
            </a:r>
            <a:r>
              <a:rPr lang="en-US" dirty="0" smtClean="0"/>
              <a:t> </a:t>
            </a:r>
            <a:r>
              <a:rPr lang="en-US" dirty="0" err="1" smtClean="0"/>
              <a:t>Гукасян</a:t>
            </a:r>
            <a:r>
              <a:rPr lang="en-US" dirty="0" smtClean="0"/>
              <a:t> </a:t>
            </a:r>
            <a:r>
              <a:rPr lang="en-US" dirty="0"/>
              <a:t>Р</a:t>
            </a:r>
            <a:r>
              <a:rPr lang="en-US" dirty="0" smtClean="0"/>
              <a:t>.А.</a:t>
            </a:r>
          </a:p>
          <a:p>
            <a:r>
              <a:rPr lang="en-US" dirty="0" smtClean="0"/>
              <a:t>                            </a:t>
            </a:r>
            <a:r>
              <a:rPr lang="en-US" dirty="0" err="1" smtClean="0"/>
              <a:t>Уджанская</a:t>
            </a:r>
            <a:r>
              <a:rPr lang="en-US" dirty="0" smtClean="0"/>
              <a:t> </a:t>
            </a:r>
            <a:r>
              <a:rPr lang="en-US" dirty="0" err="1" smtClean="0"/>
              <a:t>средняя</a:t>
            </a:r>
            <a:r>
              <a:rPr lang="en-US" dirty="0" smtClean="0"/>
              <a:t> </a:t>
            </a:r>
            <a:r>
              <a:rPr lang="en-US" dirty="0" err="1" smtClean="0"/>
              <a:t>школа</a:t>
            </a:r>
            <a:endParaRPr lang="en-US" dirty="0" smtClean="0"/>
          </a:p>
          <a:p>
            <a:r>
              <a:rPr lang="en-US" dirty="0" smtClean="0"/>
              <a:t>                                                 </a:t>
            </a:r>
            <a:r>
              <a:rPr lang="en-US" dirty="0" err="1" smtClean="0"/>
              <a:t>Арагацотн</a:t>
            </a:r>
            <a:r>
              <a:rPr lang="en-US" dirty="0" smtClean="0"/>
              <a:t> РА</a:t>
            </a:r>
          </a:p>
          <a:p>
            <a:endParaRPr lang="en-US" dirty="0"/>
          </a:p>
          <a:p>
            <a:r>
              <a:rPr lang="en-US" dirty="0" smtClean="0"/>
              <a:t>                              </a:t>
            </a:r>
            <a:r>
              <a:rPr lang="en-US" dirty="0" err="1" smtClean="0"/>
              <a:t>Рукововодитель</a:t>
            </a:r>
            <a:r>
              <a:rPr lang="en-US" dirty="0" smtClean="0"/>
              <a:t> </a:t>
            </a:r>
            <a:r>
              <a:rPr lang="en-US" dirty="0" err="1" smtClean="0"/>
              <a:t>Наринян</a:t>
            </a:r>
            <a:r>
              <a:rPr lang="en-US" dirty="0" smtClean="0"/>
              <a:t> Н.Ю.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2022-2023 </a:t>
            </a:r>
            <a:r>
              <a:rPr lang="en-US" dirty="0" err="1" smtClean="0"/>
              <a:t>уч.год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6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Интерактивное</a:t>
            </a:r>
            <a:r>
              <a:rPr lang="en-US" dirty="0" smtClean="0"/>
              <a:t> </a:t>
            </a:r>
            <a:r>
              <a:rPr lang="en-US" dirty="0" err="1" smtClean="0"/>
              <a:t>обучение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773812"/>
            <a:ext cx="7499350" cy="4148576"/>
          </a:xfrm>
        </p:spPr>
      </p:pic>
    </p:spTree>
    <p:extLst>
      <p:ext uri="{BB962C8B-B14F-4D97-AF65-F5344CB8AC3E}">
        <p14:creationId xmlns:p14="http://schemas.microsoft.com/office/powerpoint/2010/main" val="40966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Методы</a:t>
            </a:r>
            <a:r>
              <a:rPr lang="en-US" dirty="0" smtClean="0"/>
              <a:t> </a:t>
            </a:r>
            <a:r>
              <a:rPr lang="en-US" dirty="0" err="1" smtClean="0"/>
              <a:t>интерактивного</a:t>
            </a:r>
            <a:r>
              <a:rPr lang="en-US" dirty="0" smtClean="0"/>
              <a:t> </a:t>
            </a:r>
            <a:r>
              <a:rPr lang="en-US" dirty="0" err="1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4632632" y="3075174"/>
            <a:ext cx="1584176" cy="1368152"/>
          </a:xfrm>
          <a:prstGeom prst="smileyFac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40726" y="1628800"/>
            <a:ext cx="1315249" cy="104411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Семинар-диспут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88024" y="1340768"/>
            <a:ext cx="1314145" cy="10081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Проблемная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лекция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6216" y="1628800"/>
            <a:ext cx="1440160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Квадраты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07704" y="2767736"/>
            <a:ext cx="1771282" cy="96564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en-US" dirty="0" err="1" smtClean="0">
                <a:solidFill>
                  <a:schemeClr val="tx1"/>
                </a:solidFill>
              </a:rPr>
              <a:t>озговой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штурм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05658" y="2672916"/>
            <a:ext cx="1726782" cy="107365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Двойной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дневник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123728" y="3945483"/>
            <a:ext cx="1656184" cy="114148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Кластер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095836" y="5086967"/>
            <a:ext cx="1368152" cy="10775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Диаграмма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Венна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788024" y="4941168"/>
            <a:ext cx="1428784" cy="127074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Знаю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Хочу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знать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Узнал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008696" y="3945484"/>
            <a:ext cx="1523744" cy="99568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Инсерт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682042" y="5086967"/>
            <a:ext cx="1440160" cy="10775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Скелет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рыбы</a:t>
            </a: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>
            <a:stCxn id="6" idx="1"/>
          </p:cNvCxnSpPr>
          <p:nvPr/>
        </p:nvCxnSpPr>
        <p:spPr>
          <a:xfrm flipH="1" flipV="1">
            <a:off x="4139952" y="2636912"/>
            <a:ext cx="724677" cy="6386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3779912" y="3429000"/>
            <a:ext cx="68407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4" idx="0"/>
          </p:cNvCxnSpPr>
          <p:nvPr/>
        </p:nvCxnSpPr>
        <p:spPr>
          <a:xfrm>
            <a:off x="5445096" y="4443326"/>
            <a:ext cx="57320" cy="497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868144" y="2492896"/>
            <a:ext cx="813898" cy="716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6102169" y="3429000"/>
            <a:ext cx="703489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3779912" y="4077072"/>
            <a:ext cx="1008112" cy="366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4283968" y="4260199"/>
            <a:ext cx="618694" cy="826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216808" y="3945483"/>
            <a:ext cx="791888" cy="314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6" idx="5"/>
            <a:endCxn id="16" idx="1"/>
          </p:cNvCxnSpPr>
          <p:nvPr/>
        </p:nvCxnSpPr>
        <p:spPr>
          <a:xfrm>
            <a:off x="5984811" y="4242965"/>
            <a:ext cx="908138" cy="1001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6" idx="0"/>
            <a:endCxn id="8" idx="4"/>
          </p:cNvCxnSpPr>
          <p:nvPr/>
        </p:nvCxnSpPr>
        <p:spPr>
          <a:xfrm flipV="1">
            <a:off x="5424720" y="2348880"/>
            <a:ext cx="20377" cy="726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35608" y="260648"/>
            <a:ext cx="3657600" cy="592679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Учитель</a:t>
            </a:r>
            <a:r>
              <a:rPr lang="en-US" dirty="0"/>
              <a:t> </a:t>
            </a:r>
            <a:r>
              <a:rPr lang="en-US" dirty="0" err="1"/>
              <a:t>никогда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останавливаться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достигнутом.Он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повышать</a:t>
            </a:r>
            <a:r>
              <a:rPr lang="en-US" dirty="0"/>
              <a:t> </a:t>
            </a:r>
            <a:r>
              <a:rPr lang="en-US" dirty="0" err="1"/>
              <a:t>свое</a:t>
            </a:r>
            <a:r>
              <a:rPr lang="en-US" dirty="0"/>
              <a:t> </a:t>
            </a:r>
            <a:r>
              <a:rPr lang="en-US" dirty="0" err="1"/>
              <a:t>профессиональное</a:t>
            </a:r>
            <a:r>
              <a:rPr lang="en-US" dirty="0"/>
              <a:t> </a:t>
            </a:r>
            <a:r>
              <a:rPr lang="en-US" dirty="0" err="1"/>
              <a:t>мастерство,изучать</a:t>
            </a:r>
            <a:r>
              <a:rPr lang="en-US" dirty="0"/>
              <a:t> и </a:t>
            </a:r>
            <a:r>
              <a:rPr lang="en-US" dirty="0" err="1"/>
              <a:t>внедрять</a:t>
            </a:r>
            <a:r>
              <a:rPr lang="en-US" dirty="0"/>
              <a:t> </a:t>
            </a:r>
            <a:r>
              <a:rPr lang="en-US" dirty="0" err="1"/>
              <a:t>различные</a:t>
            </a:r>
            <a:r>
              <a:rPr lang="en-US" dirty="0"/>
              <a:t> </a:t>
            </a:r>
            <a:r>
              <a:rPr lang="en-US" dirty="0" err="1"/>
              <a:t>педагогические</a:t>
            </a:r>
            <a:r>
              <a:rPr lang="en-US" dirty="0"/>
              <a:t> </a:t>
            </a:r>
            <a:r>
              <a:rPr lang="en-US" dirty="0" err="1"/>
              <a:t>технологии</a:t>
            </a:r>
            <a:r>
              <a:rPr lang="en-US" dirty="0"/>
              <a:t>,,</a:t>
            </a:r>
            <a:r>
              <a:rPr lang="en-US" dirty="0" err="1"/>
              <a:t>использовать</a:t>
            </a:r>
            <a:r>
              <a:rPr lang="en-US" dirty="0"/>
              <a:t> </a:t>
            </a:r>
            <a:r>
              <a:rPr lang="en-US" dirty="0" err="1"/>
              <a:t>различные</a:t>
            </a:r>
            <a:r>
              <a:rPr lang="en-US" dirty="0"/>
              <a:t> </a:t>
            </a:r>
            <a:r>
              <a:rPr lang="en-US" dirty="0" err="1"/>
              <a:t>формы</a:t>
            </a:r>
            <a:r>
              <a:rPr lang="en-US" dirty="0"/>
              <a:t> и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уроков.Современные</a:t>
            </a:r>
            <a:r>
              <a:rPr lang="en-US" dirty="0"/>
              <a:t> </a:t>
            </a:r>
            <a:r>
              <a:rPr lang="en-US" dirty="0" err="1"/>
              <a:t>педагогические</a:t>
            </a:r>
            <a:r>
              <a:rPr lang="en-US" dirty="0"/>
              <a:t> </a:t>
            </a:r>
            <a:r>
              <a:rPr lang="en-US" dirty="0" err="1"/>
              <a:t>технологии</a:t>
            </a:r>
            <a:r>
              <a:rPr lang="en-US" dirty="0"/>
              <a:t> в </a:t>
            </a:r>
            <a:r>
              <a:rPr lang="en-US" dirty="0" err="1"/>
              <a:t>сочетании</a:t>
            </a:r>
            <a:r>
              <a:rPr lang="en-US" dirty="0"/>
              <a:t> с </a:t>
            </a:r>
            <a:r>
              <a:rPr lang="en-US" dirty="0" err="1"/>
              <a:t>современными</a:t>
            </a:r>
            <a:r>
              <a:rPr lang="en-US" dirty="0"/>
              <a:t> </a:t>
            </a:r>
            <a:r>
              <a:rPr lang="en-US" dirty="0" err="1"/>
              <a:t>информационными</a:t>
            </a:r>
            <a:r>
              <a:rPr lang="en-US" dirty="0"/>
              <a:t> </a:t>
            </a:r>
            <a:r>
              <a:rPr lang="en-US" dirty="0" err="1"/>
              <a:t>технологиями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существенно</a:t>
            </a:r>
            <a:r>
              <a:rPr lang="en-US" dirty="0"/>
              <a:t> </a:t>
            </a:r>
            <a:r>
              <a:rPr lang="en-US" dirty="0" err="1"/>
              <a:t>повысить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эффективность</a:t>
            </a:r>
            <a:r>
              <a:rPr lang="en-US" dirty="0"/>
              <a:t> </a:t>
            </a:r>
            <a:r>
              <a:rPr lang="en-US" dirty="0" err="1"/>
              <a:t>образо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вательного</a:t>
            </a:r>
            <a:r>
              <a:rPr lang="en-US" dirty="0"/>
              <a:t> </a:t>
            </a:r>
            <a:r>
              <a:rPr lang="en-US" dirty="0" err="1"/>
              <a:t>процесса,ре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шить</a:t>
            </a:r>
            <a:r>
              <a:rPr lang="en-US" dirty="0"/>
              <a:t> </a:t>
            </a:r>
            <a:r>
              <a:rPr lang="en-US" dirty="0" err="1"/>
              <a:t>стоящие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dirty="0"/>
              <a:t> </a:t>
            </a:r>
            <a:r>
              <a:rPr lang="en-US" dirty="0" err="1"/>
              <a:t>об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разовательным</a:t>
            </a:r>
            <a:r>
              <a:rPr lang="en-US" dirty="0"/>
              <a:t> </a:t>
            </a:r>
            <a:r>
              <a:rPr lang="en-US" dirty="0" err="1"/>
              <a:t>учреж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дением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 </a:t>
            </a:r>
            <a:r>
              <a:rPr lang="en-US" dirty="0" err="1"/>
              <a:t>воспита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ния</a:t>
            </a:r>
            <a:r>
              <a:rPr lang="en-US" dirty="0"/>
              <a:t> </a:t>
            </a:r>
            <a:r>
              <a:rPr lang="en-US" dirty="0" err="1"/>
              <a:t>всесторонне</a:t>
            </a:r>
            <a:r>
              <a:rPr lang="en-US" dirty="0"/>
              <a:t> </a:t>
            </a:r>
            <a:r>
              <a:rPr lang="en-US" dirty="0" err="1"/>
              <a:t>разви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 err="1"/>
              <a:t>той,творчески</a:t>
            </a:r>
            <a:r>
              <a:rPr lang="en-US" dirty="0"/>
              <a:t> </a:t>
            </a:r>
            <a:r>
              <a:rPr lang="en-US" dirty="0" err="1"/>
              <a:t>свободной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личности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32656"/>
            <a:ext cx="3786386" cy="5400600"/>
          </a:xfrm>
        </p:spPr>
      </p:pic>
    </p:spTree>
    <p:extLst>
      <p:ext uri="{BB962C8B-B14F-4D97-AF65-F5344CB8AC3E}">
        <p14:creationId xmlns:p14="http://schemas.microsoft.com/office/powerpoint/2010/main" val="18166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7992888" cy="6264696"/>
          </a:xfrm>
        </p:spPr>
      </p:pic>
    </p:spTree>
    <p:extLst>
      <p:ext uri="{BB962C8B-B14F-4D97-AF65-F5344CB8AC3E}">
        <p14:creationId xmlns:p14="http://schemas.microsoft.com/office/powerpoint/2010/main" val="37306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2492972"/>
            <a:ext cx="3657600" cy="2726131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276088" y="476672"/>
            <a:ext cx="3657600" cy="5710768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dirty="0" smtClean="0">
                <a:latin typeface="Arial Black" panose="020B0A04020102020204" pitchFamily="34" charset="0"/>
              </a:rPr>
              <a:t>Основная цель педагогической деятельности</a:t>
            </a:r>
            <a:r>
              <a:rPr lang="en-US" sz="2000" dirty="0" smtClean="0">
                <a:latin typeface="Arial Black" panose="020B0A04020102020204" pitchFamily="34" charset="0"/>
              </a:rPr>
              <a:t>:</a:t>
            </a:r>
            <a:endParaRPr lang="ru-RU" sz="2000" dirty="0" smtClean="0">
              <a:latin typeface="Arial Black" panose="020B0A04020102020204" pitchFamily="34" charset="0"/>
            </a:endParaRPr>
          </a:p>
          <a:p>
            <a:pPr marL="82296" indent="0">
              <a:buNone/>
            </a:pP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Воспитать</a:t>
            </a:r>
            <a:r>
              <a:rPr lang="en-US" sz="1800" dirty="0" smtClean="0"/>
              <a:t> </a:t>
            </a:r>
            <a:r>
              <a:rPr lang="en-US" sz="1800" dirty="0" err="1" smtClean="0"/>
              <a:t>самостоятельно</a:t>
            </a:r>
            <a:r>
              <a:rPr lang="en-US" sz="1800" dirty="0" smtClean="0"/>
              <a:t> </a:t>
            </a:r>
            <a:r>
              <a:rPr lang="en-US" sz="1800" dirty="0" err="1" smtClean="0"/>
              <a:t>мыслящую</a:t>
            </a:r>
            <a:r>
              <a:rPr lang="en-US" sz="1800" dirty="0" smtClean="0"/>
              <a:t> </a:t>
            </a:r>
            <a:r>
              <a:rPr lang="en-US" sz="1800" dirty="0" err="1" smtClean="0"/>
              <a:t>личность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dirty="0" err="1" smtClean="0"/>
              <a:t>Сформировать</a:t>
            </a:r>
            <a:r>
              <a:rPr lang="en-US" sz="1800" dirty="0" smtClean="0"/>
              <a:t> у </a:t>
            </a:r>
            <a:r>
              <a:rPr lang="en-US" sz="1800" dirty="0" err="1" smtClean="0"/>
              <a:t>учащихся</a:t>
            </a:r>
            <a:r>
              <a:rPr lang="en-US" sz="1800" dirty="0" smtClean="0"/>
              <a:t> </a:t>
            </a:r>
            <a:r>
              <a:rPr lang="en-US" sz="1800" dirty="0" err="1" smtClean="0"/>
              <a:t>умение</a:t>
            </a:r>
            <a:r>
              <a:rPr lang="en-US" sz="1800" dirty="0" smtClean="0"/>
              <a:t> и </a:t>
            </a:r>
            <a:r>
              <a:rPr lang="en-US" sz="1800" dirty="0" err="1" smtClean="0"/>
              <a:t>желание</a:t>
            </a:r>
            <a:r>
              <a:rPr lang="en-US" sz="1800" dirty="0" smtClean="0"/>
              <a:t> </a:t>
            </a:r>
            <a:r>
              <a:rPr lang="en-US" sz="1800" dirty="0" err="1" smtClean="0"/>
              <a:t>самосовершенствования</a:t>
            </a:r>
            <a:r>
              <a:rPr lang="en-US" sz="1800" dirty="0" smtClean="0"/>
              <a:t> и </a:t>
            </a:r>
            <a:r>
              <a:rPr lang="en-US" sz="1800" dirty="0" err="1" smtClean="0"/>
              <a:t>самообразования</a:t>
            </a: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82296" indent="0">
              <a:buNone/>
            </a:pPr>
            <a:r>
              <a:rPr lang="en-US" sz="1800" dirty="0" err="1" smtClean="0"/>
              <a:t>Эффективное</a:t>
            </a:r>
            <a:r>
              <a:rPr lang="en-US" sz="1800" dirty="0" smtClean="0"/>
              <a:t> </a:t>
            </a:r>
            <a:r>
              <a:rPr lang="en-US" sz="1800" dirty="0" err="1" smtClean="0"/>
              <a:t>построение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учебного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процесса</a:t>
            </a:r>
            <a:endParaRPr lang="en-US" sz="1800" dirty="0" smtClean="0"/>
          </a:p>
          <a:p>
            <a:pPr marL="82296" indent="0">
              <a:buNone/>
            </a:pPr>
            <a:r>
              <a:rPr lang="en-US" sz="1800" dirty="0" err="1" smtClean="0"/>
              <a:t>Применение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современных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технических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</a:t>
            </a:r>
            <a:r>
              <a:rPr lang="en-US" sz="1800" dirty="0" smtClean="0"/>
              <a:t> </a:t>
            </a:r>
            <a:r>
              <a:rPr lang="en-US" sz="1800" dirty="0" err="1" smtClean="0"/>
              <a:t>обучения,новых</a:t>
            </a:r>
            <a:r>
              <a:rPr lang="en-US" sz="1800" dirty="0" smtClean="0"/>
              <a:t> </a:t>
            </a:r>
            <a:r>
              <a:rPr lang="en-US" sz="1800" dirty="0" err="1" smtClean="0"/>
              <a:t>методик</a:t>
            </a:r>
            <a:r>
              <a:rPr lang="en-US" sz="1800" dirty="0" smtClean="0"/>
              <a:t> </a:t>
            </a:r>
            <a:r>
              <a:rPr lang="en-US" sz="1800" dirty="0" err="1" smtClean="0"/>
              <a:t>обучения</a:t>
            </a:r>
            <a:endParaRPr lang="ru-RU" sz="1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980326" y="3547766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7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Современный педагог</a:t>
            </a:r>
            <a:endParaRPr lang="ru-RU" b="1" dirty="0">
              <a:effectLst/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72816"/>
            <a:ext cx="4346738" cy="3744416"/>
          </a:xfrm>
        </p:spPr>
      </p:pic>
      <p:sp>
        <p:nvSpPr>
          <p:cNvPr id="8" name="Стрелка вправо 7"/>
          <p:cNvSpPr/>
          <p:nvPr/>
        </p:nvSpPr>
        <p:spPr>
          <a:xfrm>
            <a:off x="4346739" y="3573016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38827" y="2132856"/>
            <a:ext cx="3883627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Должен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уметь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работать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с </a:t>
            </a:r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новыми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средствами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обучения,чтобы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обеспечить</a:t>
            </a:r>
            <a:r>
              <a:rPr lang="en-US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одно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из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главнейших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прав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ученика-право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на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качественное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lgerian" panose="04020705040A02060702" pitchFamily="82" charset="0"/>
              </a:rPr>
              <a:t>образование</a:t>
            </a:r>
            <a:r>
              <a:rPr lang="en-US" b="1" dirty="0">
                <a:solidFill>
                  <a:schemeClr val="tx1"/>
                </a:solidFill>
                <a:latin typeface="Algerian" panose="04020705040A02060702" pitchFamily="82" charset="0"/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С</a:t>
            </a:r>
            <a:r>
              <a:rPr lang="en-US" dirty="0" err="1" smtClean="0">
                <a:effectLst/>
                <a:latin typeface="Algerian" panose="04020705040A02060702" pitchFamily="82" charset="0"/>
              </a:rPr>
              <a:t>овременные</a:t>
            </a:r>
            <a:r>
              <a:rPr lang="en-US" dirty="0" smtClean="0">
                <a:effectLst/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effectLst/>
                <a:latin typeface="Algerian" panose="04020705040A02060702" pitchFamily="82" charset="0"/>
              </a:rPr>
              <a:t>педагогические</a:t>
            </a:r>
            <a:r>
              <a:rPr lang="en-US" dirty="0" smtClean="0">
                <a:effectLst/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effectLst/>
                <a:latin typeface="Algerian" panose="04020705040A02060702" pitchFamily="82" charset="0"/>
              </a:rPr>
              <a:t>технологии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75252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Г</a:t>
            </a:r>
            <a:r>
              <a:rPr lang="en-US" sz="2800" dirty="0" err="1" smtClean="0"/>
              <a:t>рупповые</a:t>
            </a:r>
            <a:r>
              <a:rPr lang="en-US" sz="2800" dirty="0" smtClean="0"/>
              <a:t> </a:t>
            </a:r>
            <a:r>
              <a:rPr lang="en-US" sz="2800" dirty="0" err="1" smtClean="0"/>
              <a:t>технологии</a:t>
            </a:r>
            <a:endParaRPr lang="en-US" sz="2800" dirty="0" smtClean="0"/>
          </a:p>
          <a:p>
            <a:r>
              <a:rPr lang="ru-RU" sz="2800" dirty="0" smtClean="0"/>
              <a:t>Л</a:t>
            </a:r>
            <a:r>
              <a:rPr lang="en-US" sz="2800" dirty="0" err="1" smtClean="0"/>
              <a:t>ичностно-ориентированное</a:t>
            </a:r>
            <a:r>
              <a:rPr lang="en-US" sz="2800" dirty="0" smtClean="0"/>
              <a:t> </a:t>
            </a:r>
            <a:r>
              <a:rPr lang="en-US" sz="2800" dirty="0" err="1" smtClean="0"/>
              <a:t>обучение</a:t>
            </a:r>
            <a:endParaRPr lang="en-US" sz="2800" dirty="0" smtClean="0"/>
          </a:p>
          <a:p>
            <a:r>
              <a:rPr lang="ru-RU" sz="2800" dirty="0" smtClean="0"/>
              <a:t>П</a:t>
            </a:r>
            <a:r>
              <a:rPr lang="en-US" sz="2800" dirty="0" err="1" smtClean="0"/>
              <a:t>роблемное</a:t>
            </a:r>
            <a:r>
              <a:rPr lang="en-US" sz="2800" dirty="0" smtClean="0"/>
              <a:t> </a:t>
            </a:r>
            <a:r>
              <a:rPr lang="en-US" sz="2800" dirty="0" err="1" smtClean="0"/>
              <a:t>обучение</a:t>
            </a:r>
            <a:endParaRPr lang="en-US" sz="2800" dirty="0" smtClean="0"/>
          </a:p>
          <a:p>
            <a:r>
              <a:rPr lang="ru-RU" sz="2800" dirty="0" smtClean="0"/>
              <a:t>Л</a:t>
            </a:r>
            <a:r>
              <a:rPr lang="en-US" sz="2800" dirty="0" err="1" smtClean="0"/>
              <a:t>екционно-семинарная</a:t>
            </a:r>
            <a:r>
              <a:rPr lang="en-US" sz="2800" dirty="0" smtClean="0"/>
              <a:t> </a:t>
            </a:r>
            <a:r>
              <a:rPr lang="en-US" sz="2800" dirty="0" err="1" smtClean="0"/>
              <a:t>система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обучения</a:t>
            </a:r>
            <a:endParaRPr lang="en-US" sz="2800" dirty="0" smtClean="0"/>
          </a:p>
          <a:p>
            <a:r>
              <a:rPr lang="ru-RU" sz="2800" dirty="0" smtClean="0"/>
              <a:t>И</a:t>
            </a:r>
            <a:r>
              <a:rPr lang="en-US" sz="2800" dirty="0" err="1" smtClean="0"/>
              <a:t>спользование</a:t>
            </a:r>
            <a:r>
              <a:rPr lang="en-US" sz="2800" dirty="0" smtClean="0"/>
              <a:t> </a:t>
            </a:r>
            <a:r>
              <a:rPr lang="en-US" sz="2800" dirty="0" err="1" smtClean="0"/>
              <a:t>информационно-коммуникационных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технологий</a:t>
            </a:r>
            <a:endParaRPr lang="en-US" sz="2800" dirty="0" smtClean="0"/>
          </a:p>
          <a:p>
            <a:r>
              <a:rPr lang="ru-RU" sz="2800" dirty="0" smtClean="0"/>
              <a:t>Т</a:t>
            </a:r>
            <a:r>
              <a:rPr lang="en-US" sz="2800" dirty="0" err="1" smtClean="0"/>
              <a:t>ехнология</a:t>
            </a:r>
            <a:r>
              <a:rPr lang="en-US" sz="2800" dirty="0" smtClean="0"/>
              <a:t> </a:t>
            </a:r>
            <a:r>
              <a:rPr lang="en-US" sz="2800" dirty="0" err="1" smtClean="0"/>
              <a:t>игровых</a:t>
            </a:r>
            <a:r>
              <a:rPr lang="en-US" sz="2800" dirty="0" smtClean="0"/>
              <a:t> </a:t>
            </a:r>
            <a:r>
              <a:rPr lang="en-US" sz="2800" dirty="0" err="1" smtClean="0"/>
              <a:t>методов</a:t>
            </a:r>
            <a:endParaRPr lang="en-US" sz="2800" dirty="0" smtClean="0"/>
          </a:p>
          <a:p>
            <a:r>
              <a:rPr lang="ru-RU" sz="2800" dirty="0" smtClean="0"/>
              <a:t>И</a:t>
            </a:r>
            <a:r>
              <a:rPr lang="en-US" sz="2800" dirty="0" err="1" smtClean="0"/>
              <a:t>нтегрированные</a:t>
            </a:r>
            <a:r>
              <a:rPr lang="en-US" sz="2800" dirty="0" smtClean="0"/>
              <a:t> </a:t>
            </a:r>
            <a:r>
              <a:rPr lang="en-US" sz="2800" dirty="0" err="1" smtClean="0"/>
              <a:t>уроки</a:t>
            </a:r>
            <a:r>
              <a:rPr lang="en-US" sz="2800" dirty="0" smtClean="0"/>
              <a:t> </a:t>
            </a:r>
            <a:r>
              <a:rPr lang="en-US" sz="2800" dirty="0" err="1" smtClean="0"/>
              <a:t>обучения</a:t>
            </a:r>
            <a:endParaRPr lang="en-US" sz="2800" dirty="0" smtClean="0"/>
          </a:p>
          <a:p>
            <a:r>
              <a:rPr lang="ru-RU" sz="2800" dirty="0" smtClean="0"/>
              <a:t>М</a:t>
            </a:r>
            <a:r>
              <a:rPr lang="en-US" sz="2800" dirty="0" err="1" smtClean="0"/>
              <a:t>астерские</a:t>
            </a:r>
            <a:endParaRPr lang="en-US" sz="2800" dirty="0" smtClean="0"/>
          </a:p>
          <a:p>
            <a:pPr marL="82296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5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Технология</a:t>
            </a:r>
            <a:r>
              <a:rPr lang="en-US" dirty="0" smtClean="0"/>
              <a:t> “</a:t>
            </a:r>
            <a:r>
              <a:rPr lang="en-US" dirty="0" err="1" smtClean="0"/>
              <a:t>Метод</a:t>
            </a:r>
            <a:r>
              <a:rPr lang="en-US" dirty="0" smtClean="0"/>
              <a:t> </a:t>
            </a:r>
            <a:r>
              <a:rPr lang="en-US" dirty="0" err="1" smtClean="0"/>
              <a:t>проектов</a:t>
            </a:r>
            <a:r>
              <a:rPr lang="en-US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616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Метод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проектов-это</a:t>
            </a:r>
            <a:r>
              <a:rPr lang="en-US" sz="1800" dirty="0" smtClean="0"/>
              <a:t> </a:t>
            </a:r>
            <a:r>
              <a:rPr lang="en-US" sz="1800" dirty="0" err="1" smtClean="0"/>
              <a:t>совокупность</a:t>
            </a:r>
            <a:r>
              <a:rPr lang="en-US" sz="1800" dirty="0" smtClean="0"/>
              <a:t> </a:t>
            </a:r>
            <a:r>
              <a:rPr lang="en-US" sz="1800" dirty="0" err="1" smtClean="0"/>
              <a:t>учебно-познавательных</a:t>
            </a:r>
            <a:r>
              <a:rPr lang="en-US" sz="1800" dirty="0" smtClean="0"/>
              <a:t> </a:t>
            </a:r>
            <a:r>
              <a:rPr lang="en-US" sz="1800" dirty="0" err="1" smtClean="0"/>
              <a:t>приемов,которые</a:t>
            </a:r>
            <a:r>
              <a:rPr lang="en-US" sz="1800" dirty="0" smtClean="0"/>
              <a:t> </a:t>
            </a:r>
            <a:r>
              <a:rPr lang="en-US" sz="1800" dirty="0" err="1" smtClean="0"/>
              <a:t>позволяют</a:t>
            </a:r>
            <a:r>
              <a:rPr lang="en-US" sz="1800" dirty="0" smtClean="0"/>
              <a:t> </a:t>
            </a:r>
            <a:r>
              <a:rPr lang="en-US" sz="1800" dirty="0" err="1" smtClean="0"/>
              <a:t>решить</a:t>
            </a:r>
            <a:r>
              <a:rPr lang="en-US" sz="1800" dirty="0" smtClean="0"/>
              <a:t> </a:t>
            </a:r>
            <a:r>
              <a:rPr lang="en-US" sz="1800" dirty="0" err="1" smtClean="0"/>
              <a:t>ту</a:t>
            </a:r>
            <a:r>
              <a:rPr lang="en-US" sz="1800" dirty="0" smtClean="0"/>
              <a:t> </a:t>
            </a:r>
            <a:r>
              <a:rPr lang="en-US" sz="1800" dirty="0" err="1" smtClean="0"/>
              <a:t>или</a:t>
            </a:r>
            <a:r>
              <a:rPr lang="en-US" sz="1800" dirty="0" smtClean="0"/>
              <a:t> </a:t>
            </a:r>
            <a:r>
              <a:rPr lang="en-US" sz="1800" dirty="0" err="1" smtClean="0"/>
              <a:t>иную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проблему</a:t>
            </a:r>
            <a:r>
              <a:rPr lang="en-US" sz="1800" dirty="0" smtClean="0"/>
              <a:t> в </a:t>
            </a:r>
            <a:r>
              <a:rPr lang="en-US" sz="1800" dirty="0" err="1" smtClean="0"/>
              <a:t>результате</a:t>
            </a:r>
            <a:r>
              <a:rPr lang="en-US" sz="1800" dirty="0" smtClean="0"/>
              <a:t> </a:t>
            </a:r>
            <a:r>
              <a:rPr lang="en-US" sz="1800" dirty="0" err="1" smtClean="0"/>
              <a:t>самостоятельных</a:t>
            </a:r>
            <a:r>
              <a:rPr lang="en-US" sz="1800" dirty="0" smtClean="0"/>
              <a:t> </a:t>
            </a:r>
            <a:r>
              <a:rPr lang="en-US" sz="1800" dirty="0" err="1" smtClean="0"/>
              <a:t>действий</a:t>
            </a:r>
            <a:r>
              <a:rPr lang="en-US" sz="1800" dirty="0" smtClean="0"/>
              <a:t> </a:t>
            </a:r>
            <a:r>
              <a:rPr lang="en-US" sz="1800" dirty="0" err="1" smtClean="0"/>
              <a:t>учащихся</a:t>
            </a:r>
            <a:r>
              <a:rPr lang="en-US" sz="1800" dirty="0" smtClean="0"/>
              <a:t> с </a:t>
            </a:r>
            <a:r>
              <a:rPr lang="en-US" sz="1800" dirty="0" err="1" smtClean="0"/>
              <a:t>обязательной</a:t>
            </a:r>
            <a:r>
              <a:rPr lang="en-US" sz="1800" dirty="0" smtClean="0"/>
              <a:t> </a:t>
            </a:r>
            <a:r>
              <a:rPr lang="en-US" sz="1800" dirty="0" err="1" smtClean="0"/>
              <a:t>презентацией</a:t>
            </a:r>
            <a:r>
              <a:rPr lang="en-US" sz="1800" dirty="0" smtClean="0"/>
              <a:t> </a:t>
            </a:r>
            <a:r>
              <a:rPr lang="en-US" sz="1800" dirty="0" err="1" smtClean="0"/>
              <a:t>этих</a:t>
            </a:r>
            <a:r>
              <a:rPr lang="en-US" sz="1800" dirty="0" smtClean="0"/>
              <a:t> </a:t>
            </a:r>
            <a:r>
              <a:rPr lang="en-US" sz="1800" dirty="0" err="1" smtClean="0"/>
              <a:t>результатов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В </a:t>
            </a:r>
            <a:r>
              <a:rPr lang="en-US" sz="1800" dirty="0" err="1" smtClean="0"/>
              <a:t>основе</a:t>
            </a:r>
            <a:r>
              <a:rPr lang="en-US" sz="1800" dirty="0" smtClean="0"/>
              <a:t> </a:t>
            </a:r>
            <a:r>
              <a:rPr lang="en-US" sz="1800" dirty="0" err="1" smtClean="0"/>
              <a:t>метода</a:t>
            </a:r>
            <a:r>
              <a:rPr lang="en-US" sz="1800" dirty="0" smtClean="0"/>
              <a:t> </a:t>
            </a:r>
            <a:r>
              <a:rPr lang="en-US" sz="1800" dirty="0" err="1" smtClean="0"/>
              <a:t>проектов</a:t>
            </a:r>
            <a:r>
              <a:rPr lang="en-US" sz="1800" dirty="0" smtClean="0"/>
              <a:t> </a:t>
            </a:r>
            <a:r>
              <a:rPr lang="en-US" sz="1800" dirty="0" err="1" smtClean="0"/>
              <a:t>лежит</a:t>
            </a:r>
            <a:r>
              <a:rPr lang="en-US" sz="1800" dirty="0" smtClean="0"/>
              <a:t> </a:t>
            </a:r>
            <a:r>
              <a:rPr lang="en-US" sz="1800" dirty="0" err="1" smtClean="0"/>
              <a:t>развитие</a:t>
            </a:r>
            <a:r>
              <a:rPr lang="en-US" sz="1800" dirty="0" smtClean="0"/>
              <a:t> </a:t>
            </a:r>
            <a:r>
              <a:rPr lang="en-US" sz="1800" dirty="0" err="1" smtClean="0"/>
              <a:t>познавательных</a:t>
            </a:r>
            <a:r>
              <a:rPr lang="en-US" sz="1800" dirty="0" smtClean="0"/>
              <a:t> </a:t>
            </a:r>
            <a:r>
              <a:rPr lang="en-US" sz="1800" dirty="0" err="1" smtClean="0"/>
              <a:t>навыков</a:t>
            </a:r>
            <a:r>
              <a:rPr lang="en-US" sz="1800" dirty="0" smtClean="0"/>
              <a:t> </a:t>
            </a:r>
            <a:r>
              <a:rPr lang="en-US" sz="1800" dirty="0" err="1" smtClean="0"/>
              <a:t>учащихся,умений</a:t>
            </a:r>
            <a:r>
              <a:rPr lang="en-US" sz="1800" dirty="0" smtClean="0"/>
              <a:t> </a:t>
            </a:r>
            <a:r>
              <a:rPr lang="en-US" sz="1800" dirty="0" err="1" smtClean="0"/>
              <a:t>самостоятельно</a:t>
            </a:r>
            <a:r>
              <a:rPr lang="en-US" sz="1800" dirty="0" smtClean="0"/>
              <a:t> </a:t>
            </a:r>
            <a:r>
              <a:rPr lang="en-US" sz="1800" dirty="0" err="1" smtClean="0"/>
              <a:t>конструировать</a:t>
            </a:r>
            <a:r>
              <a:rPr lang="en-US" sz="1800" dirty="0" smtClean="0"/>
              <a:t> </a:t>
            </a:r>
            <a:r>
              <a:rPr lang="en-US" sz="1800" dirty="0" err="1" smtClean="0"/>
              <a:t>свои</a:t>
            </a:r>
            <a:r>
              <a:rPr lang="en-US" sz="1800" dirty="0" smtClean="0"/>
              <a:t> </a:t>
            </a:r>
            <a:r>
              <a:rPr lang="en-US" sz="1800" dirty="0" err="1" smtClean="0"/>
              <a:t>знания,умений</a:t>
            </a:r>
            <a:r>
              <a:rPr lang="en-US" sz="1800" dirty="0" smtClean="0"/>
              <a:t> </a:t>
            </a:r>
            <a:r>
              <a:rPr lang="en-US" sz="1800" dirty="0" err="1" smtClean="0"/>
              <a:t>ориентироваться</a:t>
            </a:r>
            <a:r>
              <a:rPr lang="en-US" sz="1800" dirty="0" smtClean="0"/>
              <a:t> в </a:t>
            </a:r>
            <a:r>
              <a:rPr lang="en-US" sz="1800" dirty="0" err="1" smtClean="0"/>
              <a:t>информационном</a:t>
            </a:r>
            <a:r>
              <a:rPr lang="en-US" sz="1800" dirty="0" smtClean="0"/>
              <a:t> </a:t>
            </a:r>
            <a:r>
              <a:rPr lang="en-US" sz="1800" dirty="0" err="1" smtClean="0"/>
              <a:t>пространстве,развитие</a:t>
            </a:r>
            <a:r>
              <a:rPr lang="en-US" sz="1800" dirty="0" smtClean="0"/>
              <a:t> </a:t>
            </a:r>
            <a:r>
              <a:rPr lang="en-US" sz="1800" dirty="0" err="1" smtClean="0"/>
              <a:t>критического</a:t>
            </a:r>
            <a:r>
              <a:rPr lang="en-US" sz="1800" dirty="0" smtClean="0"/>
              <a:t> </a:t>
            </a:r>
            <a:r>
              <a:rPr lang="en-US" sz="1800" dirty="0" err="1" smtClean="0"/>
              <a:t>мышления</a:t>
            </a:r>
            <a:r>
              <a:rPr lang="en-US" sz="1800" dirty="0" smtClean="0"/>
              <a:t>.</a:t>
            </a:r>
          </a:p>
          <a:p>
            <a:pPr marL="82296" indent="0">
              <a:buNone/>
            </a:pPr>
            <a:r>
              <a:rPr lang="en-US" sz="2000" dirty="0"/>
              <a:t>“</a:t>
            </a:r>
            <a:r>
              <a:rPr lang="en-US" sz="2000" dirty="0" err="1"/>
              <a:t>Все,что</a:t>
            </a:r>
            <a:r>
              <a:rPr lang="en-US" sz="2000" dirty="0"/>
              <a:t> я </a:t>
            </a:r>
            <a:r>
              <a:rPr lang="en-US" sz="2000" dirty="0" err="1"/>
              <a:t>познаю,я</a:t>
            </a:r>
            <a:r>
              <a:rPr lang="en-US" sz="2000" dirty="0"/>
              <a:t> </a:t>
            </a:r>
            <a:r>
              <a:rPr lang="en-US" sz="2000" dirty="0" err="1"/>
              <a:t>знаю,для</a:t>
            </a:r>
            <a:r>
              <a:rPr lang="en-US" sz="2000" dirty="0"/>
              <a:t> </a:t>
            </a:r>
            <a:r>
              <a:rPr lang="en-US" sz="2000" dirty="0" err="1"/>
              <a:t>чего</a:t>
            </a:r>
            <a:r>
              <a:rPr lang="en-US" sz="2000" dirty="0"/>
              <a:t> </a:t>
            </a:r>
            <a:r>
              <a:rPr lang="en-US" sz="2000" dirty="0" err="1"/>
              <a:t>это</a:t>
            </a:r>
            <a:r>
              <a:rPr lang="en-US" sz="2000" dirty="0"/>
              <a:t> </a:t>
            </a:r>
            <a:r>
              <a:rPr lang="en-US" sz="2000" dirty="0" err="1"/>
              <a:t>мне</a:t>
            </a:r>
            <a:r>
              <a:rPr lang="en-US" sz="2000" dirty="0"/>
              <a:t> </a:t>
            </a:r>
            <a:r>
              <a:rPr lang="en-US" sz="2000" dirty="0" err="1"/>
              <a:t>надо</a:t>
            </a:r>
            <a:r>
              <a:rPr lang="en-US" sz="2000" dirty="0"/>
              <a:t> и </a:t>
            </a:r>
            <a:r>
              <a:rPr lang="en-US" sz="2000" dirty="0" err="1"/>
              <a:t>где</a:t>
            </a:r>
            <a:r>
              <a:rPr lang="en-US" sz="2000" dirty="0"/>
              <a:t> и </a:t>
            </a:r>
            <a:r>
              <a:rPr lang="en-US" sz="2000" dirty="0" err="1"/>
              <a:t>как</a:t>
            </a:r>
            <a:r>
              <a:rPr lang="en-US" sz="2000" dirty="0"/>
              <a:t> я </a:t>
            </a:r>
            <a:r>
              <a:rPr lang="en-US" sz="2000" dirty="0" err="1"/>
              <a:t>могу</a:t>
            </a:r>
            <a:r>
              <a:rPr lang="en-US" sz="2000" dirty="0"/>
              <a:t> </a:t>
            </a:r>
            <a:r>
              <a:rPr lang="en-US" sz="2000" dirty="0" err="1"/>
              <a:t>эти</a:t>
            </a:r>
            <a:r>
              <a:rPr lang="en-US" sz="2000" dirty="0"/>
              <a:t> </a:t>
            </a:r>
            <a:r>
              <a:rPr lang="en-US" sz="2000" dirty="0" err="1"/>
              <a:t>знания</a:t>
            </a:r>
            <a:r>
              <a:rPr lang="en-US" sz="2000" dirty="0"/>
              <a:t> </a:t>
            </a:r>
            <a:r>
              <a:rPr lang="en-US" sz="2000" dirty="0" err="1"/>
              <a:t>применить</a:t>
            </a:r>
            <a:r>
              <a:rPr lang="en-US" sz="2000" dirty="0"/>
              <a:t>”-</a:t>
            </a:r>
            <a:r>
              <a:rPr lang="en-US" sz="2000" dirty="0" err="1"/>
              <a:t>вот</a:t>
            </a:r>
            <a:r>
              <a:rPr lang="en-US" sz="2000" dirty="0"/>
              <a:t> </a:t>
            </a:r>
            <a:r>
              <a:rPr lang="en-US" sz="2000" dirty="0" err="1"/>
              <a:t>основной</a:t>
            </a:r>
            <a:r>
              <a:rPr lang="en-US" sz="2000" dirty="0"/>
              <a:t> </a:t>
            </a:r>
            <a:r>
              <a:rPr lang="en-US" sz="2000" dirty="0" err="1"/>
              <a:t>тезис</a:t>
            </a:r>
            <a:r>
              <a:rPr lang="en-US" sz="2000" dirty="0"/>
              <a:t> </a:t>
            </a:r>
            <a:r>
              <a:rPr lang="en-US" sz="2000" dirty="0" err="1"/>
              <a:t>современного</a:t>
            </a:r>
            <a:r>
              <a:rPr lang="en-US" sz="2000" dirty="0"/>
              <a:t> </a:t>
            </a:r>
            <a:r>
              <a:rPr lang="en-US" sz="2000" dirty="0" err="1"/>
              <a:t>понимания</a:t>
            </a:r>
            <a:r>
              <a:rPr lang="en-US" sz="2000" dirty="0"/>
              <a:t> </a:t>
            </a:r>
            <a:r>
              <a:rPr lang="en-US" sz="2000" dirty="0" err="1"/>
              <a:t>метода</a:t>
            </a:r>
            <a:r>
              <a:rPr lang="en-US" sz="2000" dirty="0"/>
              <a:t> </a:t>
            </a:r>
            <a:r>
              <a:rPr lang="en-US" sz="2000" dirty="0" err="1"/>
              <a:t>проектов</a:t>
            </a:r>
            <a:r>
              <a:rPr lang="en-US" sz="2000" dirty="0"/>
              <a:t>.</a:t>
            </a:r>
          </a:p>
          <a:p>
            <a:endParaRPr lang="en-US" sz="1800" dirty="0" smtClean="0"/>
          </a:p>
          <a:p>
            <a:endParaRPr lang="ru-RU" sz="1800" dirty="0" smtClean="0"/>
          </a:p>
          <a:p>
            <a:pPr marL="82296" indent="0">
              <a:buNone/>
            </a:pPr>
            <a:r>
              <a:rPr lang="en-US" sz="1800" dirty="0" smtClean="0"/>
              <a:t>                                                      </a:t>
            </a:r>
            <a:r>
              <a:rPr lang="en-US" sz="2800" dirty="0" err="1" smtClean="0"/>
              <a:t>Полат</a:t>
            </a:r>
            <a:r>
              <a:rPr lang="en-US" sz="2800" dirty="0" smtClean="0"/>
              <a:t> Е.С.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581128"/>
            <a:ext cx="1490793" cy="198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/>
          </a:bodyPr>
          <a:lstStyle/>
          <a:p>
            <a:r>
              <a:rPr lang="en-US" sz="2400" dirty="0" err="1"/>
              <a:t>Информационно-коммуникационная</a:t>
            </a:r>
            <a:r>
              <a:rPr lang="en-US" sz="2400" dirty="0"/>
              <a:t> </a:t>
            </a:r>
            <a:r>
              <a:rPr lang="en-US" sz="2400" dirty="0" err="1"/>
              <a:t>технология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35608" y="3717032"/>
            <a:ext cx="7498080" cy="352839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Увеличивается</a:t>
            </a:r>
            <a:r>
              <a:rPr lang="en-US" sz="2400" dirty="0" smtClean="0"/>
              <a:t> </a:t>
            </a:r>
            <a:r>
              <a:rPr lang="en-US" sz="2400" dirty="0" err="1" smtClean="0"/>
              <a:t>об</a:t>
            </a:r>
            <a:r>
              <a:rPr lang="ru-RU" sz="2400" dirty="0"/>
              <a:t>ъ</a:t>
            </a:r>
            <a:r>
              <a:rPr lang="en-US" sz="2400" dirty="0" err="1" smtClean="0"/>
              <a:t>ем</a:t>
            </a:r>
            <a:r>
              <a:rPr lang="en-US" sz="2400" dirty="0" smtClean="0"/>
              <a:t> </a:t>
            </a:r>
            <a:r>
              <a:rPr lang="en-US" sz="2400" dirty="0" err="1" smtClean="0"/>
              <a:t>материала</a:t>
            </a:r>
            <a:endParaRPr lang="en-US" sz="2400" dirty="0" smtClean="0"/>
          </a:p>
          <a:p>
            <a:r>
              <a:rPr lang="en-US" sz="2400" dirty="0" err="1" smtClean="0"/>
              <a:t>Осуществляются</a:t>
            </a:r>
            <a:r>
              <a:rPr lang="en-US" sz="2400" dirty="0" smtClean="0"/>
              <a:t> </a:t>
            </a:r>
            <a:r>
              <a:rPr lang="en-US" sz="2400" dirty="0" err="1" smtClean="0"/>
              <a:t>метапредметные</a:t>
            </a:r>
            <a:r>
              <a:rPr lang="en-US" sz="2400" dirty="0" smtClean="0"/>
              <a:t> </a:t>
            </a:r>
            <a:r>
              <a:rPr lang="en-US" sz="2400" dirty="0" err="1" smtClean="0"/>
              <a:t>связи</a:t>
            </a:r>
            <a:endParaRPr lang="en-US" sz="2400" dirty="0" smtClean="0"/>
          </a:p>
          <a:p>
            <a:r>
              <a:rPr lang="en-US" sz="2400" dirty="0" err="1" smtClean="0"/>
              <a:t>Повышается</a:t>
            </a:r>
            <a:r>
              <a:rPr lang="en-US" sz="2400" dirty="0" smtClean="0"/>
              <a:t> </a:t>
            </a:r>
            <a:r>
              <a:rPr lang="en-US" sz="2400" dirty="0" err="1" smtClean="0"/>
              <a:t>мотивация</a:t>
            </a:r>
            <a:r>
              <a:rPr lang="en-US" sz="2400" dirty="0" smtClean="0"/>
              <a:t> </a:t>
            </a:r>
            <a:r>
              <a:rPr lang="en-US" sz="2400" dirty="0" err="1" smtClean="0"/>
              <a:t>обучения,создается</a:t>
            </a:r>
            <a:r>
              <a:rPr lang="en-US" sz="2400" dirty="0" smtClean="0"/>
              <a:t> </a:t>
            </a:r>
            <a:r>
              <a:rPr lang="en-US" sz="2400" dirty="0" err="1" smtClean="0"/>
              <a:t>положительный</a:t>
            </a:r>
            <a:r>
              <a:rPr lang="en-US" sz="2400" dirty="0" smtClean="0"/>
              <a:t> </a:t>
            </a:r>
            <a:r>
              <a:rPr lang="en-US" sz="2400" dirty="0" err="1" smtClean="0"/>
              <a:t>настрой,активизируется</a:t>
            </a:r>
            <a:r>
              <a:rPr lang="en-US" sz="2400" dirty="0" smtClean="0"/>
              <a:t> </a:t>
            </a:r>
            <a:r>
              <a:rPr lang="en-US" sz="2400" dirty="0" err="1" smtClean="0"/>
              <a:t>самостоятельная</a:t>
            </a:r>
            <a:r>
              <a:rPr lang="en-US" sz="2400" dirty="0" smtClean="0"/>
              <a:t> </a:t>
            </a:r>
            <a:r>
              <a:rPr lang="en-US" sz="2400" dirty="0" err="1" smtClean="0"/>
              <a:t>деятельность</a:t>
            </a:r>
            <a:r>
              <a:rPr lang="en-US" sz="2400" dirty="0" smtClean="0"/>
              <a:t> </a:t>
            </a:r>
            <a:r>
              <a:rPr lang="en-US" sz="2400" dirty="0" err="1" smtClean="0"/>
              <a:t>учащихся</a:t>
            </a:r>
            <a:endParaRPr lang="ru-RU" sz="24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91482717"/>
              </p:ext>
            </p:extLst>
          </p:nvPr>
        </p:nvGraphicFramePr>
        <p:xfrm>
          <a:off x="1619672" y="1268760"/>
          <a:ext cx="6864424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1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Технология</a:t>
            </a:r>
            <a:r>
              <a:rPr lang="en-US" dirty="0" smtClean="0"/>
              <a:t> </a:t>
            </a:r>
            <a:r>
              <a:rPr lang="en-US" dirty="0" err="1" smtClean="0"/>
              <a:t>личностно-ориентированного</a:t>
            </a:r>
            <a:r>
              <a:rPr lang="en-US" dirty="0" smtClean="0"/>
              <a:t> </a:t>
            </a:r>
            <a:r>
              <a:rPr lang="en-US" dirty="0" err="1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Разноуровневый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подход-ориентация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разный</a:t>
            </a:r>
            <a:r>
              <a:rPr lang="en-US" sz="2400" dirty="0" smtClean="0"/>
              <a:t> </a:t>
            </a:r>
            <a:r>
              <a:rPr lang="en-US" sz="2400" dirty="0" err="1" smtClean="0"/>
              <a:t>уровень</a:t>
            </a:r>
            <a:r>
              <a:rPr lang="en-US" sz="2400" dirty="0" smtClean="0"/>
              <a:t> </a:t>
            </a:r>
            <a:r>
              <a:rPr lang="en-US" sz="2400" dirty="0" err="1" smtClean="0"/>
              <a:t>сложности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програмного</a:t>
            </a:r>
            <a:r>
              <a:rPr lang="en-US" sz="2400" dirty="0" smtClean="0"/>
              <a:t> </a:t>
            </a:r>
            <a:r>
              <a:rPr lang="en-US" sz="2400" dirty="0" err="1" smtClean="0"/>
              <a:t>материала,доступного</a:t>
            </a:r>
            <a:r>
              <a:rPr lang="en-US" sz="2400" dirty="0" smtClean="0"/>
              <a:t> </a:t>
            </a:r>
            <a:r>
              <a:rPr lang="en-US" sz="2400" dirty="0" err="1" smtClean="0"/>
              <a:t>ученику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Индивидуальный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подход-распределение</a:t>
            </a:r>
            <a:r>
              <a:rPr lang="en-US" sz="2400" dirty="0" smtClean="0"/>
              <a:t> </a:t>
            </a:r>
            <a:r>
              <a:rPr lang="en-US" sz="2400" dirty="0" err="1" smtClean="0"/>
              <a:t>детей</a:t>
            </a:r>
            <a:r>
              <a:rPr lang="en-US" sz="2400" dirty="0" smtClean="0"/>
              <a:t>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однородным</a:t>
            </a:r>
            <a:r>
              <a:rPr lang="en-US" sz="2400" dirty="0" smtClean="0"/>
              <a:t> </a:t>
            </a:r>
            <a:r>
              <a:rPr lang="en-US" sz="2400" dirty="0" err="1" smtClean="0"/>
              <a:t>группам:успеваемости,способностям,социальной</a:t>
            </a:r>
            <a:r>
              <a:rPr lang="en-US" sz="2400" dirty="0" smtClean="0"/>
              <a:t>(</a:t>
            </a:r>
            <a:r>
              <a:rPr lang="en-US" sz="2400" dirty="0" err="1" smtClean="0"/>
              <a:t>профессиональной</a:t>
            </a:r>
            <a:r>
              <a:rPr lang="en-US" sz="2400" dirty="0" smtClean="0"/>
              <a:t>)</a:t>
            </a:r>
            <a:r>
              <a:rPr lang="en-US" sz="2400" dirty="0" err="1" smtClean="0"/>
              <a:t>направленности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Суб</a:t>
            </a:r>
            <a:r>
              <a:rPr lang="ru-RU" sz="2400" b="1" dirty="0"/>
              <a:t> </a:t>
            </a:r>
            <a:r>
              <a:rPr lang="ru-RU" sz="2400" b="1" dirty="0" smtClean="0"/>
              <a:t>ъ</a:t>
            </a:r>
            <a:r>
              <a:rPr lang="en-US" sz="2400" dirty="0" err="1" smtClean="0"/>
              <a:t>ектно-личностный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подход-отношение</a:t>
            </a:r>
            <a:r>
              <a:rPr lang="en-US" sz="2400" dirty="0" smtClean="0"/>
              <a:t> к </a:t>
            </a:r>
            <a:r>
              <a:rPr lang="en-US" sz="2400" dirty="0" err="1" smtClean="0"/>
              <a:t>каждому</a:t>
            </a:r>
            <a:r>
              <a:rPr lang="en-US" sz="2400" dirty="0" smtClean="0"/>
              <a:t> </a:t>
            </a:r>
            <a:r>
              <a:rPr lang="en-US" sz="2400" dirty="0" err="1" smtClean="0"/>
              <a:t>ребенку</a:t>
            </a:r>
            <a:r>
              <a:rPr lang="en-US" sz="2400" dirty="0" smtClean="0"/>
              <a:t> </a:t>
            </a:r>
            <a:r>
              <a:rPr lang="en-US" sz="2400" dirty="0" err="1" smtClean="0"/>
              <a:t>как</a:t>
            </a:r>
            <a:r>
              <a:rPr lang="en-US" sz="2400" dirty="0" smtClean="0"/>
              <a:t> к </a:t>
            </a:r>
            <a:r>
              <a:rPr lang="en-US" sz="2400" dirty="0" err="1" smtClean="0"/>
              <a:t>уникальности,несхожести,неповторимости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Дифференцированный</a:t>
            </a:r>
            <a:r>
              <a:rPr lang="en-US" sz="2400" dirty="0" smtClean="0"/>
              <a:t> </a:t>
            </a:r>
            <a:r>
              <a:rPr lang="en-US" sz="2400" dirty="0" err="1" smtClean="0"/>
              <a:t>подход-выделение</a:t>
            </a:r>
            <a:r>
              <a:rPr lang="en-US" sz="2400" dirty="0" smtClean="0"/>
              <a:t> </a:t>
            </a:r>
            <a:r>
              <a:rPr lang="en-US" sz="2400" dirty="0" err="1" smtClean="0"/>
              <a:t>групп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основе</a:t>
            </a:r>
            <a:r>
              <a:rPr lang="en-US" sz="2400" dirty="0" smtClean="0"/>
              <a:t> </a:t>
            </a:r>
            <a:r>
              <a:rPr lang="en-US" sz="2400" dirty="0" err="1" smtClean="0"/>
              <a:t>внешней</a:t>
            </a:r>
            <a:r>
              <a:rPr lang="en-US" sz="2400" dirty="0" smtClean="0"/>
              <a:t> </a:t>
            </a:r>
            <a:r>
              <a:rPr lang="en-US" sz="2400" dirty="0" err="1" smtClean="0"/>
              <a:t>дифференциации:по</a:t>
            </a:r>
            <a:r>
              <a:rPr lang="en-US" sz="2400" dirty="0" smtClean="0"/>
              <a:t> </a:t>
            </a:r>
            <a:r>
              <a:rPr lang="en-US" sz="2400" dirty="0" err="1" smtClean="0"/>
              <a:t>знаниям,способностям</a:t>
            </a:r>
            <a:r>
              <a:rPr lang="en-US" sz="2400" dirty="0" smtClean="0"/>
              <a:t>;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79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</a:t>
            </a:r>
            <a:r>
              <a:rPr lang="en-US" dirty="0" smtClean="0"/>
              <a:t>“</a:t>
            </a:r>
            <a:r>
              <a:rPr lang="en-US" dirty="0" err="1" smtClean="0"/>
              <a:t>Интегрированные</a:t>
            </a:r>
            <a:r>
              <a:rPr lang="en-US" dirty="0" smtClean="0"/>
              <a:t> </a:t>
            </a:r>
            <a:r>
              <a:rPr lang="en-US" dirty="0" err="1" smtClean="0"/>
              <a:t>уроки</a:t>
            </a:r>
            <a:r>
              <a:rPr lang="en-US" dirty="0" smtClean="0"/>
              <a:t>”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7744936"/>
              </p:ext>
            </p:extLst>
          </p:nvPr>
        </p:nvGraphicFramePr>
        <p:xfrm>
          <a:off x="1187624" y="1484784"/>
          <a:ext cx="4752528" cy="484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657600" cy="4677587"/>
          </a:xfrm>
        </p:spPr>
      </p:pic>
    </p:spTree>
    <p:extLst>
      <p:ext uri="{BB962C8B-B14F-4D97-AF65-F5344CB8AC3E}">
        <p14:creationId xmlns:p14="http://schemas.microsoft.com/office/powerpoint/2010/main" val="34508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Игровая</a:t>
            </a:r>
            <a:r>
              <a:rPr lang="en-US" dirty="0" smtClean="0"/>
              <a:t> </a:t>
            </a:r>
            <a:r>
              <a:rPr lang="en-US" dirty="0" err="1" smtClean="0"/>
              <a:t>технология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3245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502</TotalTime>
  <Words>362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Современные методы и технологии проведения урока</vt:lpstr>
      <vt:lpstr>ВВЕДЕНИЕ</vt:lpstr>
      <vt:lpstr>Современный педагог</vt:lpstr>
      <vt:lpstr>Современные педагогические технологии</vt:lpstr>
      <vt:lpstr>Технология “Метод проектов” </vt:lpstr>
      <vt:lpstr>Информационно-коммуникационная технология</vt:lpstr>
      <vt:lpstr>Технология личностно-ориентированного обучения</vt:lpstr>
      <vt:lpstr>Технология “Интегрированные уроки”</vt:lpstr>
      <vt:lpstr>      Игровая технология</vt:lpstr>
      <vt:lpstr>Интерактивное обучение</vt:lpstr>
      <vt:lpstr>Методы интерактивного обучения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и технологии проведения урока</dc:title>
  <dc:creator>admin</dc:creator>
  <cp:lastModifiedBy>admin</cp:lastModifiedBy>
  <cp:revision>34</cp:revision>
  <dcterms:created xsi:type="dcterms:W3CDTF">2022-09-19T18:20:21Z</dcterms:created>
  <dcterms:modified xsi:type="dcterms:W3CDTF">2022-09-26T12:09:06Z</dcterms:modified>
</cp:coreProperties>
</file>