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D33A56-2F76-4C64-9E88-5E7AE6FDF38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5B1F45-2EA9-454E-863B-71C15413E95B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4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</a:t>
          </a:r>
          <a:r>
            <a: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4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составу</a:t>
          </a:r>
          <a:endParaRPr lang="ru-RU" sz="4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19AAEB-ABCA-43AF-860A-D75BF210AC4E}" type="parTrans" cxnId="{45E52637-F1DB-462F-9C9F-A9AC03D0D575}">
      <dgm:prSet/>
      <dgm:spPr/>
      <dgm:t>
        <a:bodyPr/>
        <a:lstStyle/>
        <a:p>
          <a:endParaRPr lang="ru-RU"/>
        </a:p>
      </dgm:t>
    </dgm:pt>
    <dgm:pt modelId="{3FBA4CB7-014E-441B-8F19-1E84136BF0F1}" type="sibTrans" cxnId="{45E52637-F1DB-462F-9C9F-A9AC03D0D575}">
      <dgm:prSet/>
      <dgm:spPr/>
      <dgm:t>
        <a:bodyPr/>
        <a:lstStyle/>
        <a:p>
          <a:endParaRPr lang="ru-RU"/>
        </a:p>
      </dgm:t>
    </dgm:pt>
    <dgm:pt modelId="{9CE20B8C-8194-4C11-9E48-1DA7E155DF62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содержательные</a:t>
          </a:r>
          <a:endParaRPr lang="ru-RU" dirty="0">
            <a:solidFill>
              <a:schemeClr val="tx1"/>
            </a:solidFill>
          </a:endParaRPr>
        </a:p>
      </dgm:t>
    </dgm:pt>
    <dgm:pt modelId="{F24595B8-53D0-4D29-9D80-6314AB22AC68}" type="parTrans" cxnId="{495FF509-1A92-44D8-B0D6-86D885ECE011}">
      <dgm:prSet/>
      <dgm:spPr/>
      <dgm:t>
        <a:bodyPr/>
        <a:lstStyle/>
        <a:p>
          <a:endParaRPr lang="ru-RU"/>
        </a:p>
      </dgm:t>
    </dgm:pt>
    <dgm:pt modelId="{C477595A-BD1D-4DB3-A7B9-7E63FE090CB2}" type="sibTrans" cxnId="{495FF509-1A92-44D8-B0D6-86D885ECE011}">
      <dgm:prSet/>
      <dgm:spPr/>
      <dgm:t>
        <a:bodyPr/>
        <a:lstStyle/>
        <a:p>
          <a:endParaRPr lang="ru-RU"/>
        </a:p>
      </dgm:t>
    </dgm:pt>
    <dgm:pt modelId="{107333B5-CC0E-4AFB-BAAE-ECAECC270832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операционные</a:t>
          </a:r>
          <a:endParaRPr lang="ru-RU" dirty="0">
            <a:solidFill>
              <a:schemeClr val="tx1"/>
            </a:solidFill>
          </a:endParaRPr>
        </a:p>
      </dgm:t>
    </dgm:pt>
    <dgm:pt modelId="{B42A09C4-2F8D-4DE6-87B4-3D33112324BE}" type="parTrans" cxnId="{FD00E332-55CD-4E1E-AB38-4ADED635FE10}">
      <dgm:prSet/>
      <dgm:spPr/>
      <dgm:t>
        <a:bodyPr/>
        <a:lstStyle/>
        <a:p>
          <a:endParaRPr lang="ru-RU"/>
        </a:p>
      </dgm:t>
    </dgm:pt>
    <dgm:pt modelId="{72FB8C32-A864-4DE0-B415-01785B770A27}" type="sibTrans" cxnId="{FD00E332-55CD-4E1E-AB38-4ADED635FE10}">
      <dgm:prSet/>
      <dgm:spPr/>
      <dgm:t>
        <a:bodyPr/>
        <a:lstStyle/>
        <a:p>
          <a:endParaRPr lang="ru-RU"/>
        </a:p>
      </dgm:t>
    </dgm:pt>
    <dgm:pt modelId="{661B73D4-7112-48B5-923B-4EB3A5A2F17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организационные</a:t>
          </a:r>
          <a:endParaRPr lang="ru-RU" dirty="0">
            <a:solidFill>
              <a:schemeClr val="tx1"/>
            </a:solidFill>
          </a:endParaRPr>
        </a:p>
      </dgm:t>
    </dgm:pt>
    <dgm:pt modelId="{03F7786E-6973-4312-9F94-99BCE6BDEC13}" type="parTrans" cxnId="{9D2938CA-2635-47DD-8504-78742BABD561}">
      <dgm:prSet/>
      <dgm:spPr/>
      <dgm:t>
        <a:bodyPr/>
        <a:lstStyle/>
        <a:p>
          <a:endParaRPr lang="ru-RU"/>
        </a:p>
      </dgm:t>
    </dgm:pt>
    <dgm:pt modelId="{B3BA6BF1-A2E1-4EE0-AB52-4FBB907048DF}" type="sibTrans" cxnId="{9D2938CA-2635-47DD-8504-78742BABD561}">
      <dgm:prSet/>
      <dgm:spPr/>
      <dgm:t>
        <a:bodyPr/>
        <a:lstStyle/>
        <a:p>
          <a:endParaRPr lang="ru-RU"/>
        </a:p>
      </dgm:t>
    </dgm:pt>
    <dgm:pt modelId="{58CA3320-71AB-4BC8-88E9-8FCDB5B4DAD2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методические</a:t>
          </a:r>
          <a:endParaRPr lang="ru-RU" dirty="0">
            <a:solidFill>
              <a:schemeClr val="tx1"/>
            </a:solidFill>
          </a:endParaRPr>
        </a:p>
      </dgm:t>
    </dgm:pt>
    <dgm:pt modelId="{777DE02C-F1A3-444C-A28F-74BE512CBDDB}" type="parTrans" cxnId="{3E727939-ED1C-4238-95C3-AAF66F5A0543}">
      <dgm:prSet/>
      <dgm:spPr/>
      <dgm:t>
        <a:bodyPr/>
        <a:lstStyle/>
        <a:p>
          <a:endParaRPr lang="ru-RU"/>
        </a:p>
      </dgm:t>
    </dgm:pt>
    <dgm:pt modelId="{7B5E09E0-877B-4FE2-83EC-59FC2058F6BD}" type="sibTrans" cxnId="{3E727939-ED1C-4238-95C3-AAF66F5A0543}">
      <dgm:prSet/>
      <dgm:spPr/>
      <dgm:t>
        <a:bodyPr/>
        <a:lstStyle/>
        <a:p>
          <a:endParaRPr lang="ru-RU"/>
        </a:p>
      </dgm:t>
    </dgm:pt>
    <dgm:pt modelId="{036FCDA5-9574-44E3-B647-0CFFCD46AC19}" type="pres">
      <dgm:prSet presAssocID="{ABD33A56-2F76-4C64-9E88-5E7AE6FDF3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3EF8A2-B7A6-4AAF-849C-BA3BD5E1465E}" type="pres">
      <dgm:prSet presAssocID="{ABD33A56-2F76-4C64-9E88-5E7AE6FDF384}" presName="matrix" presStyleCnt="0"/>
      <dgm:spPr/>
    </dgm:pt>
    <dgm:pt modelId="{BAF2675F-42EC-48DB-8F5F-FC1FA172FFC7}" type="pres">
      <dgm:prSet presAssocID="{ABD33A56-2F76-4C64-9E88-5E7AE6FDF384}" presName="tile1" presStyleLbl="node1" presStyleIdx="0" presStyleCnt="4"/>
      <dgm:spPr/>
      <dgm:t>
        <a:bodyPr/>
        <a:lstStyle/>
        <a:p>
          <a:endParaRPr lang="ru-RU"/>
        </a:p>
      </dgm:t>
    </dgm:pt>
    <dgm:pt modelId="{9133E4B6-7CE1-40B6-A0B1-427658B75947}" type="pres">
      <dgm:prSet presAssocID="{ABD33A56-2F76-4C64-9E88-5E7AE6FDF3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B1700-63A5-4410-8424-C4E8C10988ED}" type="pres">
      <dgm:prSet presAssocID="{ABD33A56-2F76-4C64-9E88-5E7AE6FDF384}" presName="tile2" presStyleLbl="node1" presStyleIdx="1" presStyleCnt="4"/>
      <dgm:spPr/>
      <dgm:t>
        <a:bodyPr/>
        <a:lstStyle/>
        <a:p>
          <a:endParaRPr lang="ru-RU"/>
        </a:p>
      </dgm:t>
    </dgm:pt>
    <dgm:pt modelId="{C4335ED7-03CB-4C3D-B4A6-449E2007B4B8}" type="pres">
      <dgm:prSet presAssocID="{ABD33A56-2F76-4C64-9E88-5E7AE6FDF3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7F0ED-AD2B-488F-9644-6483855ADF3E}" type="pres">
      <dgm:prSet presAssocID="{ABD33A56-2F76-4C64-9E88-5E7AE6FDF384}" presName="tile3" presStyleLbl="node1" presStyleIdx="2" presStyleCnt="4"/>
      <dgm:spPr/>
      <dgm:t>
        <a:bodyPr/>
        <a:lstStyle/>
        <a:p>
          <a:endParaRPr lang="ru-RU"/>
        </a:p>
      </dgm:t>
    </dgm:pt>
    <dgm:pt modelId="{8674C5C3-C46C-4445-800A-648F0995B443}" type="pres">
      <dgm:prSet presAssocID="{ABD33A56-2F76-4C64-9E88-5E7AE6FDF3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89D37-7985-4386-8692-FAEC6BB97EEE}" type="pres">
      <dgm:prSet presAssocID="{ABD33A56-2F76-4C64-9E88-5E7AE6FDF384}" presName="tile4" presStyleLbl="node1" presStyleIdx="3" presStyleCnt="4"/>
      <dgm:spPr/>
      <dgm:t>
        <a:bodyPr/>
        <a:lstStyle/>
        <a:p>
          <a:endParaRPr lang="ru-RU"/>
        </a:p>
      </dgm:t>
    </dgm:pt>
    <dgm:pt modelId="{805579FC-725B-4EA1-9168-A3BDC000C293}" type="pres">
      <dgm:prSet presAssocID="{ABD33A56-2F76-4C64-9E88-5E7AE6FDF3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9C418-FB87-4BCB-9A5F-94BEA595181F}" type="pres">
      <dgm:prSet presAssocID="{ABD33A56-2F76-4C64-9E88-5E7AE6FDF384}" presName="centerTile" presStyleLbl="fgShp" presStyleIdx="0" presStyleCnt="1" custScaleX="147155" custScaleY="16086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95FF509-1A92-44D8-B0D6-86D885ECE011}" srcId="{E35B1F45-2EA9-454E-863B-71C15413E95B}" destId="{9CE20B8C-8194-4C11-9E48-1DA7E155DF62}" srcOrd="0" destOrd="0" parTransId="{F24595B8-53D0-4D29-9D80-6314AB22AC68}" sibTransId="{C477595A-BD1D-4DB3-A7B9-7E63FE090CB2}"/>
    <dgm:cxn modelId="{A252B833-354B-4396-8E4F-B9E8523AD19C}" type="presOf" srcId="{58CA3320-71AB-4BC8-88E9-8FCDB5B4DAD2}" destId="{805579FC-725B-4EA1-9168-A3BDC000C293}" srcOrd="1" destOrd="0" presId="urn:microsoft.com/office/officeart/2005/8/layout/matrix1"/>
    <dgm:cxn modelId="{50AD2A2A-DE1E-4D3C-93A3-411284CBA2DA}" type="presOf" srcId="{ABD33A56-2F76-4C64-9E88-5E7AE6FDF384}" destId="{036FCDA5-9574-44E3-B647-0CFFCD46AC19}" srcOrd="0" destOrd="0" presId="urn:microsoft.com/office/officeart/2005/8/layout/matrix1"/>
    <dgm:cxn modelId="{18FB6C11-B847-4377-9F0D-4687F6074829}" type="presOf" srcId="{E35B1F45-2EA9-454E-863B-71C15413E95B}" destId="{86B9C418-FB87-4BCB-9A5F-94BEA595181F}" srcOrd="0" destOrd="0" presId="urn:microsoft.com/office/officeart/2005/8/layout/matrix1"/>
    <dgm:cxn modelId="{C94A557A-8ACC-458C-B900-58637BDDCA28}" type="presOf" srcId="{661B73D4-7112-48B5-923B-4EB3A5A2F17B}" destId="{8674C5C3-C46C-4445-800A-648F0995B443}" srcOrd="1" destOrd="0" presId="urn:microsoft.com/office/officeart/2005/8/layout/matrix1"/>
    <dgm:cxn modelId="{7A3F5D6F-1A89-425C-B5F6-5507D5C6E002}" type="presOf" srcId="{107333B5-CC0E-4AFB-BAAE-ECAECC270832}" destId="{A14B1700-63A5-4410-8424-C4E8C10988ED}" srcOrd="0" destOrd="0" presId="urn:microsoft.com/office/officeart/2005/8/layout/matrix1"/>
    <dgm:cxn modelId="{953E8977-3368-46E9-A1CE-E51A9DFF9DD5}" type="presOf" srcId="{661B73D4-7112-48B5-923B-4EB3A5A2F17B}" destId="{3DE7F0ED-AD2B-488F-9644-6483855ADF3E}" srcOrd="0" destOrd="0" presId="urn:microsoft.com/office/officeart/2005/8/layout/matrix1"/>
    <dgm:cxn modelId="{F36ABA6C-99BD-47D4-93DC-7AD158B94661}" type="presOf" srcId="{58CA3320-71AB-4BC8-88E9-8FCDB5B4DAD2}" destId="{31A89D37-7985-4386-8692-FAEC6BB97EEE}" srcOrd="0" destOrd="0" presId="urn:microsoft.com/office/officeart/2005/8/layout/matrix1"/>
    <dgm:cxn modelId="{FD00E332-55CD-4E1E-AB38-4ADED635FE10}" srcId="{E35B1F45-2EA9-454E-863B-71C15413E95B}" destId="{107333B5-CC0E-4AFB-BAAE-ECAECC270832}" srcOrd="1" destOrd="0" parTransId="{B42A09C4-2F8D-4DE6-87B4-3D33112324BE}" sibTransId="{72FB8C32-A864-4DE0-B415-01785B770A27}"/>
    <dgm:cxn modelId="{E79A5EC8-0C39-4F74-9871-D1074E7B0D97}" type="presOf" srcId="{9CE20B8C-8194-4C11-9E48-1DA7E155DF62}" destId="{9133E4B6-7CE1-40B6-A0B1-427658B75947}" srcOrd="1" destOrd="0" presId="urn:microsoft.com/office/officeart/2005/8/layout/matrix1"/>
    <dgm:cxn modelId="{9D2938CA-2635-47DD-8504-78742BABD561}" srcId="{E35B1F45-2EA9-454E-863B-71C15413E95B}" destId="{661B73D4-7112-48B5-923B-4EB3A5A2F17B}" srcOrd="2" destOrd="0" parTransId="{03F7786E-6973-4312-9F94-99BCE6BDEC13}" sibTransId="{B3BA6BF1-A2E1-4EE0-AB52-4FBB907048DF}"/>
    <dgm:cxn modelId="{3E727939-ED1C-4238-95C3-AAF66F5A0543}" srcId="{E35B1F45-2EA9-454E-863B-71C15413E95B}" destId="{58CA3320-71AB-4BC8-88E9-8FCDB5B4DAD2}" srcOrd="3" destOrd="0" parTransId="{777DE02C-F1A3-444C-A28F-74BE512CBDDB}" sibTransId="{7B5E09E0-877B-4FE2-83EC-59FC2058F6BD}"/>
    <dgm:cxn modelId="{2C33F9FA-3DF8-4BAF-85EC-22A82A78D6B7}" type="presOf" srcId="{9CE20B8C-8194-4C11-9E48-1DA7E155DF62}" destId="{BAF2675F-42EC-48DB-8F5F-FC1FA172FFC7}" srcOrd="0" destOrd="0" presId="urn:microsoft.com/office/officeart/2005/8/layout/matrix1"/>
    <dgm:cxn modelId="{6A2E0BA8-BE36-4777-B27B-6AC8ACEE5B02}" type="presOf" srcId="{107333B5-CC0E-4AFB-BAAE-ECAECC270832}" destId="{C4335ED7-03CB-4C3D-B4A6-449E2007B4B8}" srcOrd="1" destOrd="0" presId="urn:microsoft.com/office/officeart/2005/8/layout/matrix1"/>
    <dgm:cxn modelId="{45E52637-F1DB-462F-9C9F-A9AC03D0D575}" srcId="{ABD33A56-2F76-4C64-9E88-5E7AE6FDF384}" destId="{E35B1F45-2EA9-454E-863B-71C15413E95B}" srcOrd="0" destOrd="0" parTransId="{E919AAEB-ABCA-43AF-860A-D75BF210AC4E}" sibTransId="{3FBA4CB7-014E-441B-8F19-1E84136BF0F1}"/>
    <dgm:cxn modelId="{EA3FF9F1-8BFF-4A94-B946-56CF39BDE4B7}" type="presParOf" srcId="{036FCDA5-9574-44E3-B647-0CFFCD46AC19}" destId="{273EF8A2-B7A6-4AAF-849C-BA3BD5E1465E}" srcOrd="0" destOrd="0" presId="urn:microsoft.com/office/officeart/2005/8/layout/matrix1"/>
    <dgm:cxn modelId="{89BC0096-CC55-4D73-9B09-6DBF006F2944}" type="presParOf" srcId="{273EF8A2-B7A6-4AAF-849C-BA3BD5E1465E}" destId="{BAF2675F-42EC-48DB-8F5F-FC1FA172FFC7}" srcOrd="0" destOrd="0" presId="urn:microsoft.com/office/officeart/2005/8/layout/matrix1"/>
    <dgm:cxn modelId="{BD14C097-1DE4-40DE-A160-A6EF170E7DBE}" type="presParOf" srcId="{273EF8A2-B7A6-4AAF-849C-BA3BD5E1465E}" destId="{9133E4B6-7CE1-40B6-A0B1-427658B75947}" srcOrd="1" destOrd="0" presId="urn:microsoft.com/office/officeart/2005/8/layout/matrix1"/>
    <dgm:cxn modelId="{FAB7B1D9-9543-49AA-B72F-AE44B18B13C8}" type="presParOf" srcId="{273EF8A2-B7A6-4AAF-849C-BA3BD5E1465E}" destId="{A14B1700-63A5-4410-8424-C4E8C10988ED}" srcOrd="2" destOrd="0" presId="urn:microsoft.com/office/officeart/2005/8/layout/matrix1"/>
    <dgm:cxn modelId="{F960D1BB-9C73-408B-90C9-DF7D3B5294E3}" type="presParOf" srcId="{273EF8A2-B7A6-4AAF-849C-BA3BD5E1465E}" destId="{C4335ED7-03CB-4C3D-B4A6-449E2007B4B8}" srcOrd="3" destOrd="0" presId="urn:microsoft.com/office/officeart/2005/8/layout/matrix1"/>
    <dgm:cxn modelId="{7429D1A7-D59D-45D2-97CE-A4452D82E17C}" type="presParOf" srcId="{273EF8A2-B7A6-4AAF-849C-BA3BD5E1465E}" destId="{3DE7F0ED-AD2B-488F-9644-6483855ADF3E}" srcOrd="4" destOrd="0" presId="urn:microsoft.com/office/officeart/2005/8/layout/matrix1"/>
    <dgm:cxn modelId="{2EBF9A2F-0A18-4D68-8257-906A1C82D89A}" type="presParOf" srcId="{273EF8A2-B7A6-4AAF-849C-BA3BD5E1465E}" destId="{8674C5C3-C46C-4445-800A-648F0995B443}" srcOrd="5" destOrd="0" presId="urn:microsoft.com/office/officeart/2005/8/layout/matrix1"/>
    <dgm:cxn modelId="{1B2A4F52-A47E-461B-814C-BEA19ED684A7}" type="presParOf" srcId="{273EF8A2-B7A6-4AAF-849C-BA3BD5E1465E}" destId="{31A89D37-7985-4386-8692-FAEC6BB97EEE}" srcOrd="6" destOrd="0" presId="urn:microsoft.com/office/officeart/2005/8/layout/matrix1"/>
    <dgm:cxn modelId="{2CD119F6-D455-4983-8FF9-78AE94B8BA91}" type="presParOf" srcId="{273EF8A2-B7A6-4AAF-849C-BA3BD5E1465E}" destId="{805579FC-725B-4EA1-9168-A3BDC000C293}" srcOrd="7" destOrd="0" presId="urn:microsoft.com/office/officeart/2005/8/layout/matrix1"/>
    <dgm:cxn modelId="{55834507-7FDE-4825-A11F-A5AFD691452F}" type="presParOf" srcId="{036FCDA5-9574-44E3-B647-0CFFCD46AC19}" destId="{86B9C418-FB87-4BCB-9A5F-94BEA595181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AA6D4-F203-44B9-BE11-243E825D5A4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0F86AC-3750-47F1-BAB3-AC4B3E8389E0}">
      <dgm:prSet phldrT="[Текст]"/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</a:t>
          </a:r>
          <a:r>
            <a:rPr lang="en-US" dirty="0" smtClean="0">
              <a:solidFill>
                <a:schemeClr val="tx1"/>
              </a:solidFill>
            </a:rPr>
            <a:t>о </a:t>
          </a:r>
          <a:r>
            <a:rPr lang="en-US" dirty="0" err="1" smtClean="0">
              <a:solidFill>
                <a:schemeClr val="tx1"/>
              </a:solidFill>
            </a:rPr>
            <a:t>направлению</a:t>
          </a:r>
          <a:endParaRPr lang="ru-RU" dirty="0">
            <a:solidFill>
              <a:schemeClr val="tx1"/>
            </a:solidFill>
          </a:endParaRPr>
        </a:p>
      </dgm:t>
    </dgm:pt>
    <dgm:pt modelId="{5BF8740C-13C1-477B-82AD-9C4E660DE903}" type="parTrans" cxnId="{C6B26BF9-F51F-432B-9A10-C6B3E014FFEC}">
      <dgm:prSet/>
      <dgm:spPr/>
      <dgm:t>
        <a:bodyPr/>
        <a:lstStyle/>
        <a:p>
          <a:endParaRPr lang="ru-RU"/>
        </a:p>
      </dgm:t>
    </dgm:pt>
    <dgm:pt modelId="{527BBC57-FA62-43E7-A2E2-F9DE216D6AE5}" type="sibTrans" cxnId="{C6B26BF9-F51F-432B-9A10-C6B3E014FFEC}">
      <dgm:prSet/>
      <dgm:spPr/>
      <dgm:t>
        <a:bodyPr/>
        <a:lstStyle/>
        <a:p>
          <a:endParaRPr lang="ru-RU"/>
        </a:p>
      </dgm:t>
    </dgm:pt>
    <dgm:pt modelId="{7CC92F16-2475-4C03-851D-3B44F707036E}">
      <dgm:prSet phldrT="[Текст]"/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односторонние</a:t>
          </a:r>
          <a:endParaRPr lang="ru-RU" dirty="0">
            <a:solidFill>
              <a:schemeClr val="tx1"/>
            </a:solidFill>
          </a:endParaRPr>
        </a:p>
      </dgm:t>
    </dgm:pt>
    <dgm:pt modelId="{D9425C6F-CC62-455C-8C86-1BE2EDFA1AE7}" type="parTrans" cxnId="{93BE614A-09D9-4EF8-9EB4-856334C6A965}">
      <dgm:prSet/>
      <dgm:spPr/>
      <dgm:t>
        <a:bodyPr/>
        <a:lstStyle/>
        <a:p>
          <a:endParaRPr lang="ru-RU"/>
        </a:p>
      </dgm:t>
    </dgm:pt>
    <dgm:pt modelId="{ADD22EC1-432E-4B71-A90C-A5595B7940DD}" type="sibTrans" cxnId="{93BE614A-09D9-4EF8-9EB4-856334C6A965}">
      <dgm:prSet/>
      <dgm:spPr/>
      <dgm:t>
        <a:bodyPr/>
        <a:lstStyle/>
        <a:p>
          <a:endParaRPr lang="ru-RU"/>
        </a:p>
      </dgm:t>
    </dgm:pt>
    <dgm:pt modelId="{1E2C1E2F-15F0-49E7-88CF-702F4EDC6DFB}">
      <dgm:prSet phldrT="[Текст]"/>
      <dgm:spPr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двусторонние</a:t>
          </a:r>
          <a:endParaRPr lang="ru-RU" dirty="0">
            <a:solidFill>
              <a:schemeClr val="tx1"/>
            </a:solidFill>
          </a:endParaRPr>
        </a:p>
      </dgm:t>
    </dgm:pt>
    <dgm:pt modelId="{C93B02A5-1E31-47A4-80AD-0879E98E4397}" type="parTrans" cxnId="{0998B41B-341E-44FE-86E2-FE3528EF8DEB}">
      <dgm:prSet/>
      <dgm:spPr/>
      <dgm:t>
        <a:bodyPr/>
        <a:lstStyle/>
        <a:p>
          <a:endParaRPr lang="ru-RU"/>
        </a:p>
      </dgm:t>
    </dgm:pt>
    <dgm:pt modelId="{72D987C1-998E-43DE-B0FC-EA39B485CB2A}" type="sibTrans" cxnId="{0998B41B-341E-44FE-86E2-FE3528EF8DEB}">
      <dgm:prSet/>
      <dgm:spPr/>
      <dgm:t>
        <a:bodyPr/>
        <a:lstStyle/>
        <a:p>
          <a:endParaRPr lang="ru-RU"/>
        </a:p>
      </dgm:t>
    </dgm:pt>
    <dgm:pt modelId="{B2106D7A-D6F3-4752-AE7C-966FE5EC8F78}">
      <dgm:prSet phldrT="[Текст]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многосторонние</a:t>
          </a:r>
          <a:endParaRPr lang="ru-RU" dirty="0">
            <a:solidFill>
              <a:schemeClr val="tx1"/>
            </a:solidFill>
          </a:endParaRPr>
        </a:p>
      </dgm:t>
    </dgm:pt>
    <dgm:pt modelId="{F8B026A4-8248-4B9E-BC95-552CEAF43809}" type="parTrans" cxnId="{7680FC0B-E30E-4D89-B555-C760FE7C2644}">
      <dgm:prSet/>
      <dgm:spPr/>
      <dgm:t>
        <a:bodyPr/>
        <a:lstStyle/>
        <a:p>
          <a:endParaRPr lang="ru-RU"/>
        </a:p>
      </dgm:t>
    </dgm:pt>
    <dgm:pt modelId="{16040DCD-3BF2-4714-BA67-88F23E73A1B4}" type="sibTrans" cxnId="{7680FC0B-E30E-4D89-B555-C760FE7C2644}">
      <dgm:prSet/>
      <dgm:spPr/>
      <dgm:t>
        <a:bodyPr/>
        <a:lstStyle/>
        <a:p>
          <a:endParaRPr lang="ru-RU"/>
        </a:p>
      </dgm:t>
    </dgm:pt>
    <dgm:pt modelId="{A66436CA-5C5F-43E8-8C62-8F184E50D7A4}" type="pres">
      <dgm:prSet presAssocID="{367AA6D4-F203-44B9-BE11-243E825D5A4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14686-BCE8-4991-B06C-1A020F2FFB3B}" type="pres">
      <dgm:prSet presAssocID="{9F0F86AC-3750-47F1-BAB3-AC4B3E8389E0}" presName="root1" presStyleCnt="0"/>
      <dgm:spPr/>
    </dgm:pt>
    <dgm:pt modelId="{A6D94941-5D3E-46CD-B9C5-958748E858BA}" type="pres">
      <dgm:prSet presAssocID="{9F0F86AC-3750-47F1-BAB3-AC4B3E8389E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3FDD68-6A13-4B23-B6FE-9C132501B079}" type="pres">
      <dgm:prSet presAssocID="{9F0F86AC-3750-47F1-BAB3-AC4B3E8389E0}" presName="level2hierChild" presStyleCnt="0"/>
      <dgm:spPr/>
    </dgm:pt>
    <dgm:pt modelId="{92633F10-4E8D-4BFC-A55A-3B3A6BB0721A}" type="pres">
      <dgm:prSet presAssocID="{D9425C6F-CC62-455C-8C86-1BE2EDFA1AE7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B05D839-1F2B-4ED6-A928-567EB5B69C72}" type="pres">
      <dgm:prSet presAssocID="{D9425C6F-CC62-455C-8C86-1BE2EDFA1AE7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0376E56-3013-4238-9F81-BCA37DBA9330}" type="pres">
      <dgm:prSet presAssocID="{7CC92F16-2475-4C03-851D-3B44F707036E}" presName="root2" presStyleCnt="0"/>
      <dgm:spPr/>
    </dgm:pt>
    <dgm:pt modelId="{FC8CCDEC-5624-4C38-9DDF-84EA50ACAE9F}" type="pres">
      <dgm:prSet presAssocID="{7CC92F16-2475-4C03-851D-3B44F707036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CA3044-4A47-48F1-9591-A989A741AC63}" type="pres">
      <dgm:prSet presAssocID="{7CC92F16-2475-4C03-851D-3B44F707036E}" presName="level3hierChild" presStyleCnt="0"/>
      <dgm:spPr/>
    </dgm:pt>
    <dgm:pt modelId="{0B138BBF-DABB-43B3-982E-30C9EA21AE52}" type="pres">
      <dgm:prSet presAssocID="{C93B02A5-1E31-47A4-80AD-0879E98E439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92731884-74A3-47CE-AB96-9BFF15A7D711}" type="pres">
      <dgm:prSet presAssocID="{C93B02A5-1E31-47A4-80AD-0879E98E439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6FC919B-2993-4192-981F-73D187738345}" type="pres">
      <dgm:prSet presAssocID="{1E2C1E2F-15F0-49E7-88CF-702F4EDC6DFB}" presName="root2" presStyleCnt="0"/>
      <dgm:spPr/>
    </dgm:pt>
    <dgm:pt modelId="{8EA7A56C-749E-4255-ACFE-C7A974BC496A}" type="pres">
      <dgm:prSet presAssocID="{1E2C1E2F-15F0-49E7-88CF-702F4EDC6DF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7EC0CF-8895-419B-9F81-1DD26792D314}" type="pres">
      <dgm:prSet presAssocID="{1E2C1E2F-15F0-49E7-88CF-702F4EDC6DFB}" presName="level3hierChild" presStyleCnt="0"/>
      <dgm:spPr/>
    </dgm:pt>
    <dgm:pt modelId="{2C44680B-32ED-48F3-9202-A0200A77BF72}" type="pres">
      <dgm:prSet presAssocID="{F8B026A4-8248-4B9E-BC95-552CEAF43809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D096063-34C2-41FD-93A1-B785474BD720}" type="pres">
      <dgm:prSet presAssocID="{F8B026A4-8248-4B9E-BC95-552CEAF4380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A78764D-CB77-4969-A9A3-24CF3F9F22B3}" type="pres">
      <dgm:prSet presAssocID="{B2106D7A-D6F3-4752-AE7C-966FE5EC8F78}" presName="root2" presStyleCnt="0"/>
      <dgm:spPr/>
    </dgm:pt>
    <dgm:pt modelId="{C8F874AE-D3EB-4201-ADAA-002CCC4F3152}" type="pres">
      <dgm:prSet presAssocID="{B2106D7A-D6F3-4752-AE7C-966FE5EC8F7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C8066E-4CDF-4729-BFFE-CFC911B8BF31}" type="pres">
      <dgm:prSet presAssocID="{B2106D7A-D6F3-4752-AE7C-966FE5EC8F78}" presName="level3hierChild" presStyleCnt="0"/>
      <dgm:spPr/>
    </dgm:pt>
  </dgm:ptLst>
  <dgm:cxnLst>
    <dgm:cxn modelId="{735FD441-FC0A-4C62-B6CA-2B51F614A014}" type="presOf" srcId="{B2106D7A-D6F3-4752-AE7C-966FE5EC8F78}" destId="{C8F874AE-D3EB-4201-ADAA-002CCC4F3152}" srcOrd="0" destOrd="0" presId="urn:microsoft.com/office/officeart/2008/layout/HorizontalMultiLevelHierarchy"/>
    <dgm:cxn modelId="{6F743AA2-7646-48A2-A273-1AAFEB042595}" type="presOf" srcId="{F8B026A4-8248-4B9E-BC95-552CEAF43809}" destId="{DD096063-34C2-41FD-93A1-B785474BD720}" srcOrd="1" destOrd="0" presId="urn:microsoft.com/office/officeart/2008/layout/HorizontalMultiLevelHierarchy"/>
    <dgm:cxn modelId="{322BFF6A-879F-487E-A48A-364060DF50D9}" type="presOf" srcId="{F8B026A4-8248-4B9E-BC95-552CEAF43809}" destId="{2C44680B-32ED-48F3-9202-A0200A77BF72}" srcOrd="0" destOrd="0" presId="urn:microsoft.com/office/officeart/2008/layout/HorizontalMultiLevelHierarchy"/>
    <dgm:cxn modelId="{BEAE8F61-8C1A-45D0-B21B-0A4F187D6B59}" type="presOf" srcId="{1E2C1E2F-15F0-49E7-88CF-702F4EDC6DFB}" destId="{8EA7A56C-749E-4255-ACFE-C7A974BC496A}" srcOrd="0" destOrd="0" presId="urn:microsoft.com/office/officeart/2008/layout/HorizontalMultiLevelHierarchy"/>
    <dgm:cxn modelId="{7680FC0B-E30E-4D89-B555-C760FE7C2644}" srcId="{9F0F86AC-3750-47F1-BAB3-AC4B3E8389E0}" destId="{B2106D7A-D6F3-4752-AE7C-966FE5EC8F78}" srcOrd="2" destOrd="0" parTransId="{F8B026A4-8248-4B9E-BC95-552CEAF43809}" sibTransId="{16040DCD-3BF2-4714-BA67-88F23E73A1B4}"/>
    <dgm:cxn modelId="{93BE614A-09D9-4EF8-9EB4-856334C6A965}" srcId="{9F0F86AC-3750-47F1-BAB3-AC4B3E8389E0}" destId="{7CC92F16-2475-4C03-851D-3B44F707036E}" srcOrd="0" destOrd="0" parTransId="{D9425C6F-CC62-455C-8C86-1BE2EDFA1AE7}" sibTransId="{ADD22EC1-432E-4B71-A90C-A5595B7940DD}"/>
    <dgm:cxn modelId="{C6B26BF9-F51F-432B-9A10-C6B3E014FFEC}" srcId="{367AA6D4-F203-44B9-BE11-243E825D5A4A}" destId="{9F0F86AC-3750-47F1-BAB3-AC4B3E8389E0}" srcOrd="0" destOrd="0" parTransId="{5BF8740C-13C1-477B-82AD-9C4E660DE903}" sibTransId="{527BBC57-FA62-43E7-A2E2-F9DE216D6AE5}"/>
    <dgm:cxn modelId="{2327D76B-C37D-4561-A653-4FFA564E9EF4}" type="presOf" srcId="{367AA6D4-F203-44B9-BE11-243E825D5A4A}" destId="{A66436CA-5C5F-43E8-8C62-8F184E50D7A4}" srcOrd="0" destOrd="0" presId="urn:microsoft.com/office/officeart/2008/layout/HorizontalMultiLevelHierarchy"/>
    <dgm:cxn modelId="{50C1C679-F56E-4FA8-BBB2-467DF9689CEB}" type="presOf" srcId="{7CC92F16-2475-4C03-851D-3B44F707036E}" destId="{FC8CCDEC-5624-4C38-9DDF-84EA50ACAE9F}" srcOrd="0" destOrd="0" presId="urn:microsoft.com/office/officeart/2008/layout/HorizontalMultiLevelHierarchy"/>
    <dgm:cxn modelId="{0998B41B-341E-44FE-86E2-FE3528EF8DEB}" srcId="{9F0F86AC-3750-47F1-BAB3-AC4B3E8389E0}" destId="{1E2C1E2F-15F0-49E7-88CF-702F4EDC6DFB}" srcOrd="1" destOrd="0" parTransId="{C93B02A5-1E31-47A4-80AD-0879E98E4397}" sibTransId="{72D987C1-998E-43DE-B0FC-EA39B485CB2A}"/>
    <dgm:cxn modelId="{18BB167C-76D5-4A69-8015-23B05CC4EFEB}" type="presOf" srcId="{9F0F86AC-3750-47F1-BAB3-AC4B3E8389E0}" destId="{A6D94941-5D3E-46CD-B9C5-958748E858BA}" srcOrd="0" destOrd="0" presId="urn:microsoft.com/office/officeart/2008/layout/HorizontalMultiLevelHierarchy"/>
    <dgm:cxn modelId="{7BCE1139-D369-433D-985C-51DCF087F789}" type="presOf" srcId="{D9425C6F-CC62-455C-8C86-1BE2EDFA1AE7}" destId="{92633F10-4E8D-4BFC-A55A-3B3A6BB0721A}" srcOrd="0" destOrd="0" presId="urn:microsoft.com/office/officeart/2008/layout/HorizontalMultiLevelHierarchy"/>
    <dgm:cxn modelId="{D6F490C7-755C-428D-B21B-723B1EEEE091}" type="presOf" srcId="{C93B02A5-1E31-47A4-80AD-0879E98E4397}" destId="{0B138BBF-DABB-43B3-982E-30C9EA21AE52}" srcOrd="0" destOrd="0" presId="urn:microsoft.com/office/officeart/2008/layout/HorizontalMultiLevelHierarchy"/>
    <dgm:cxn modelId="{04D16D0B-DF62-4733-994F-4D4DDF5C1C63}" type="presOf" srcId="{C93B02A5-1E31-47A4-80AD-0879E98E4397}" destId="{92731884-74A3-47CE-AB96-9BFF15A7D711}" srcOrd="1" destOrd="0" presId="urn:microsoft.com/office/officeart/2008/layout/HorizontalMultiLevelHierarchy"/>
    <dgm:cxn modelId="{8F52C630-D59F-44F8-819F-2D08FE87A56F}" type="presOf" srcId="{D9425C6F-CC62-455C-8C86-1BE2EDFA1AE7}" destId="{1B05D839-1F2B-4ED6-A928-567EB5B69C72}" srcOrd="1" destOrd="0" presId="urn:microsoft.com/office/officeart/2008/layout/HorizontalMultiLevelHierarchy"/>
    <dgm:cxn modelId="{B2572752-2915-4552-8499-14077013030F}" type="presParOf" srcId="{A66436CA-5C5F-43E8-8C62-8F184E50D7A4}" destId="{AC114686-BCE8-4991-B06C-1A020F2FFB3B}" srcOrd="0" destOrd="0" presId="urn:microsoft.com/office/officeart/2008/layout/HorizontalMultiLevelHierarchy"/>
    <dgm:cxn modelId="{7F6C8984-46AB-4976-9160-A8F7D53A8875}" type="presParOf" srcId="{AC114686-BCE8-4991-B06C-1A020F2FFB3B}" destId="{A6D94941-5D3E-46CD-B9C5-958748E858BA}" srcOrd="0" destOrd="0" presId="urn:microsoft.com/office/officeart/2008/layout/HorizontalMultiLevelHierarchy"/>
    <dgm:cxn modelId="{2DA53068-BD14-4A76-87CF-7323B9D0BA25}" type="presParOf" srcId="{AC114686-BCE8-4991-B06C-1A020F2FFB3B}" destId="{A73FDD68-6A13-4B23-B6FE-9C132501B079}" srcOrd="1" destOrd="0" presId="urn:microsoft.com/office/officeart/2008/layout/HorizontalMultiLevelHierarchy"/>
    <dgm:cxn modelId="{9F977F41-A1F8-4933-B5E8-3ED46B9AF66C}" type="presParOf" srcId="{A73FDD68-6A13-4B23-B6FE-9C132501B079}" destId="{92633F10-4E8D-4BFC-A55A-3B3A6BB0721A}" srcOrd="0" destOrd="0" presId="urn:microsoft.com/office/officeart/2008/layout/HorizontalMultiLevelHierarchy"/>
    <dgm:cxn modelId="{6386A268-3042-4030-818E-7BB857BFF5B8}" type="presParOf" srcId="{92633F10-4E8D-4BFC-A55A-3B3A6BB0721A}" destId="{1B05D839-1F2B-4ED6-A928-567EB5B69C72}" srcOrd="0" destOrd="0" presId="urn:microsoft.com/office/officeart/2008/layout/HorizontalMultiLevelHierarchy"/>
    <dgm:cxn modelId="{4775528E-8716-4202-AAFA-6412AD3E75C0}" type="presParOf" srcId="{A73FDD68-6A13-4B23-B6FE-9C132501B079}" destId="{A0376E56-3013-4238-9F81-BCA37DBA9330}" srcOrd="1" destOrd="0" presId="urn:microsoft.com/office/officeart/2008/layout/HorizontalMultiLevelHierarchy"/>
    <dgm:cxn modelId="{2B5D4B29-A0A3-4CF9-A386-B216EB98B21C}" type="presParOf" srcId="{A0376E56-3013-4238-9F81-BCA37DBA9330}" destId="{FC8CCDEC-5624-4C38-9DDF-84EA50ACAE9F}" srcOrd="0" destOrd="0" presId="urn:microsoft.com/office/officeart/2008/layout/HorizontalMultiLevelHierarchy"/>
    <dgm:cxn modelId="{81A25D02-4996-44DF-867E-51A98AF1FA5D}" type="presParOf" srcId="{A0376E56-3013-4238-9F81-BCA37DBA9330}" destId="{B5CA3044-4A47-48F1-9591-A989A741AC63}" srcOrd="1" destOrd="0" presId="urn:microsoft.com/office/officeart/2008/layout/HorizontalMultiLevelHierarchy"/>
    <dgm:cxn modelId="{09D8357F-906F-49A1-B7E8-3142835B3A68}" type="presParOf" srcId="{A73FDD68-6A13-4B23-B6FE-9C132501B079}" destId="{0B138BBF-DABB-43B3-982E-30C9EA21AE52}" srcOrd="2" destOrd="0" presId="urn:microsoft.com/office/officeart/2008/layout/HorizontalMultiLevelHierarchy"/>
    <dgm:cxn modelId="{E5B59231-52C3-4969-88A1-C5FE0F97D416}" type="presParOf" srcId="{0B138BBF-DABB-43B3-982E-30C9EA21AE52}" destId="{92731884-74A3-47CE-AB96-9BFF15A7D711}" srcOrd="0" destOrd="0" presId="urn:microsoft.com/office/officeart/2008/layout/HorizontalMultiLevelHierarchy"/>
    <dgm:cxn modelId="{4FF6329B-C349-4AAF-954F-24F3889C6793}" type="presParOf" srcId="{A73FDD68-6A13-4B23-B6FE-9C132501B079}" destId="{36FC919B-2993-4192-981F-73D187738345}" srcOrd="3" destOrd="0" presId="urn:microsoft.com/office/officeart/2008/layout/HorizontalMultiLevelHierarchy"/>
    <dgm:cxn modelId="{267D389D-834F-45AF-9256-3D48221B5EFA}" type="presParOf" srcId="{36FC919B-2993-4192-981F-73D187738345}" destId="{8EA7A56C-749E-4255-ACFE-C7A974BC496A}" srcOrd="0" destOrd="0" presId="urn:microsoft.com/office/officeart/2008/layout/HorizontalMultiLevelHierarchy"/>
    <dgm:cxn modelId="{A7E57A57-3B9A-436D-A3ED-24F19B50E817}" type="presParOf" srcId="{36FC919B-2993-4192-981F-73D187738345}" destId="{A87EC0CF-8895-419B-9F81-1DD26792D314}" srcOrd="1" destOrd="0" presId="urn:microsoft.com/office/officeart/2008/layout/HorizontalMultiLevelHierarchy"/>
    <dgm:cxn modelId="{7196331B-3262-469F-A63A-EB8B1C66B32F}" type="presParOf" srcId="{A73FDD68-6A13-4B23-B6FE-9C132501B079}" destId="{2C44680B-32ED-48F3-9202-A0200A77BF72}" srcOrd="4" destOrd="0" presId="urn:microsoft.com/office/officeart/2008/layout/HorizontalMultiLevelHierarchy"/>
    <dgm:cxn modelId="{188906B4-8A7B-4D5C-BBD0-F20ACC895D6A}" type="presParOf" srcId="{2C44680B-32ED-48F3-9202-A0200A77BF72}" destId="{DD096063-34C2-41FD-93A1-B785474BD720}" srcOrd="0" destOrd="0" presId="urn:microsoft.com/office/officeart/2008/layout/HorizontalMultiLevelHierarchy"/>
    <dgm:cxn modelId="{854D2AF0-651F-468F-973D-73876651D350}" type="presParOf" srcId="{A73FDD68-6A13-4B23-B6FE-9C132501B079}" destId="{CA78764D-CB77-4969-A9A3-24CF3F9F22B3}" srcOrd="5" destOrd="0" presId="urn:microsoft.com/office/officeart/2008/layout/HorizontalMultiLevelHierarchy"/>
    <dgm:cxn modelId="{68D78A20-73ED-47FC-B8B4-4FEA467A4E76}" type="presParOf" srcId="{CA78764D-CB77-4969-A9A3-24CF3F9F22B3}" destId="{C8F874AE-D3EB-4201-ADAA-002CCC4F3152}" srcOrd="0" destOrd="0" presId="urn:microsoft.com/office/officeart/2008/layout/HorizontalMultiLevelHierarchy"/>
    <dgm:cxn modelId="{1A6BF09C-7B8E-4ADB-AB5A-B8ECF8B8BDB3}" type="presParOf" srcId="{CA78764D-CB77-4969-A9A3-24CF3F9F22B3}" destId="{EBC8066E-4CDF-4729-BFFE-CFC911B8BF3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2675F-42EC-48DB-8F5F-FC1FA172FFC7}">
      <dsp:nvSpPr>
        <dsp:cNvPr id="0" name=""/>
        <dsp:cNvSpPr/>
      </dsp:nvSpPr>
      <dsp:spPr>
        <a:xfrm rot="16200000">
          <a:off x="800100" y="-800100"/>
          <a:ext cx="2286000" cy="3886200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содержательные</a:t>
          </a:r>
          <a:endParaRPr lang="ru-RU" sz="3500" kern="1200" dirty="0">
            <a:solidFill>
              <a:schemeClr val="tx1"/>
            </a:solidFill>
          </a:endParaRPr>
        </a:p>
      </dsp:txBody>
      <dsp:txXfrm rot="5400000">
        <a:off x="0" y="0"/>
        <a:ext cx="3886200" cy="1714500"/>
      </dsp:txXfrm>
    </dsp:sp>
    <dsp:sp modelId="{A14B1700-63A5-4410-8424-C4E8C10988ED}">
      <dsp:nvSpPr>
        <dsp:cNvPr id="0" name=""/>
        <dsp:cNvSpPr/>
      </dsp:nvSpPr>
      <dsp:spPr>
        <a:xfrm>
          <a:off x="3886200" y="0"/>
          <a:ext cx="3886200" cy="2286000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операционные</a:t>
          </a:r>
          <a:endParaRPr lang="ru-RU" sz="3500" kern="1200" dirty="0">
            <a:solidFill>
              <a:schemeClr val="tx1"/>
            </a:solidFill>
          </a:endParaRPr>
        </a:p>
      </dsp:txBody>
      <dsp:txXfrm>
        <a:off x="3886200" y="0"/>
        <a:ext cx="3886200" cy="1714500"/>
      </dsp:txXfrm>
    </dsp:sp>
    <dsp:sp modelId="{3DE7F0ED-AD2B-488F-9644-6483855ADF3E}">
      <dsp:nvSpPr>
        <dsp:cNvPr id="0" name=""/>
        <dsp:cNvSpPr/>
      </dsp:nvSpPr>
      <dsp:spPr>
        <a:xfrm rot="10800000">
          <a:off x="0" y="2286000"/>
          <a:ext cx="3886200" cy="2286000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организационные</a:t>
          </a:r>
          <a:endParaRPr lang="ru-RU" sz="3500" kern="1200" dirty="0">
            <a:solidFill>
              <a:schemeClr val="tx1"/>
            </a:solidFill>
          </a:endParaRPr>
        </a:p>
      </dsp:txBody>
      <dsp:txXfrm rot="10800000">
        <a:off x="0" y="2857500"/>
        <a:ext cx="3886200" cy="1714500"/>
      </dsp:txXfrm>
    </dsp:sp>
    <dsp:sp modelId="{31A89D37-7985-4386-8692-FAEC6BB97EEE}">
      <dsp:nvSpPr>
        <dsp:cNvPr id="0" name=""/>
        <dsp:cNvSpPr/>
      </dsp:nvSpPr>
      <dsp:spPr>
        <a:xfrm rot="5400000">
          <a:off x="4686300" y="1485900"/>
          <a:ext cx="2286000" cy="3886200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методические</a:t>
          </a:r>
          <a:endParaRPr lang="ru-RU" sz="3500" kern="1200" dirty="0">
            <a:solidFill>
              <a:schemeClr val="tx1"/>
            </a:solidFill>
          </a:endParaRPr>
        </a:p>
      </dsp:txBody>
      <dsp:txXfrm rot="-5400000">
        <a:off x="3886200" y="2857500"/>
        <a:ext cx="3886200" cy="1714500"/>
      </dsp:txXfrm>
    </dsp:sp>
    <dsp:sp modelId="{86B9C418-FB87-4BCB-9A5F-94BEA595181F}">
      <dsp:nvSpPr>
        <dsp:cNvPr id="0" name=""/>
        <dsp:cNvSpPr/>
      </dsp:nvSpPr>
      <dsp:spPr>
        <a:xfrm>
          <a:off x="2170578" y="1366662"/>
          <a:ext cx="3431242" cy="1838675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</a:t>
          </a:r>
          <a:r>
            <a:rPr lang="en-US" sz="4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4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составу</a:t>
          </a:r>
          <a:endParaRPr lang="ru-RU" sz="4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60335" y="1456419"/>
        <a:ext cx="3251728" cy="1659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4680B-32ED-48F3-9202-A0200A77BF72}">
      <dsp:nvSpPr>
        <dsp:cNvPr id="0" name=""/>
        <dsp:cNvSpPr/>
      </dsp:nvSpPr>
      <dsp:spPr>
        <a:xfrm>
          <a:off x="2299941" y="2843572"/>
          <a:ext cx="708845" cy="1350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4422" y="0"/>
              </a:lnTo>
              <a:lnTo>
                <a:pt x="354422" y="1350696"/>
              </a:lnTo>
              <a:lnTo>
                <a:pt x="708845" y="13506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16229" y="3480785"/>
        <a:ext cx="76269" cy="76269"/>
      </dsp:txXfrm>
    </dsp:sp>
    <dsp:sp modelId="{0B138BBF-DABB-43B3-982E-30C9EA21AE52}">
      <dsp:nvSpPr>
        <dsp:cNvPr id="0" name=""/>
        <dsp:cNvSpPr/>
      </dsp:nvSpPr>
      <dsp:spPr>
        <a:xfrm>
          <a:off x="2299941" y="2797852"/>
          <a:ext cx="708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8845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36643" y="2825850"/>
        <a:ext cx="35442" cy="35442"/>
      </dsp:txXfrm>
    </dsp:sp>
    <dsp:sp modelId="{92633F10-4E8D-4BFC-A55A-3B3A6BB0721A}">
      <dsp:nvSpPr>
        <dsp:cNvPr id="0" name=""/>
        <dsp:cNvSpPr/>
      </dsp:nvSpPr>
      <dsp:spPr>
        <a:xfrm>
          <a:off x="2299941" y="1492875"/>
          <a:ext cx="708845" cy="1350696"/>
        </a:xfrm>
        <a:custGeom>
          <a:avLst/>
          <a:gdLst/>
          <a:ahLst/>
          <a:cxnLst/>
          <a:rect l="0" t="0" r="0" b="0"/>
          <a:pathLst>
            <a:path>
              <a:moveTo>
                <a:pt x="0" y="1350696"/>
              </a:moveTo>
              <a:lnTo>
                <a:pt x="354422" y="1350696"/>
              </a:lnTo>
              <a:lnTo>
                <a:pt x="354422" y="0"/>
              </a:lnTo>
              <a:lnTo>
                <a:pt x="70884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16229" y="2130088"/>
        <a:ext cx="76269" cy="76269"/>
      </dsp:txXfrm>
    </dsp:sp>
    <dsp:sp modelId="{A6D94941-5D3E-46CD-B9C5-958748E858BA}">
      <dsp:nvSpPr>
        <dsp:cNvPr id="0" name=""/>
        <dsp:cNvSpPr/>
      </dsp:nvSpPr>
      <dsp:spPr>
        <a:xfrm rot="16200000">
          <a:off x="-1083908" y="2303293"/>
          <a:ext cx="5687144" cy="108055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200" kern="1200" dirty="0" smtClean="0">
              <a:solidFill>
                <a:schemeClr val="tx1"/>
              </a:solidFill>
            </a:rPr>
            <a:t>П</a:t>
          </a:r>
          <a:r>
            <a:rPr lang="en-US" sz="6200" kern="1200" dirty="0" smtClean="0">
              <a:solidFill>
                <a:schemeClr val="tx1"/>
              </a:solidFill>
            </a:rPr>
            <a:t>о </a:t>
          </a:r>
          <a:r>
            <a:rPr lang="en-US" sz="6200" kern="1200" dirty="0" err="1" smtClean="0">
              <a:solidFill>
                <a:schemeClr val="tx1"/>
              </a:solidFill>
            </a:rPr>
            <a:t>направлению</a:t>
          </a:r>
          <a:endParaRPr lang="ru-RU" sz="6200" kern="1200" dirty="0">
            <a:solidFill>
              <a:schemeClr val="tx1"/>
            </a:solidFill>
          </a:endParaRPr>
        </a:p>
      </dsp:txBody>
      <dsp:txXfrm>
        <a:off x="-1083908" y="2303293"/>
        <a:ext cx="5687144" cy="1080557"/>
      </dsp:txXfrm>
    </dsp:sp>
    <dsp:sp modelId="{FC8CCDEC-5624-4C38-9DDF-84EA50ACAE9F}">
      <dsp:nvSpPr>
        <dsp:cNvPr id="0" name=""/>
        <dsp:cNvSpPr/>
      </dsp:nvSpPr>
      <dsp:spPr>
        <a:xfrm>
          <a:off x="3008787" y="952596"/>
          <a:ext cx="3544228" cy="108055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</a:rPr>
            <a:t>односторонние</a:t>
          </a:r>
          <a:endParaRPr lang="ru-RU" sz="3900" kern="1200" dirty="0">
            <a:solidFill>
              <a:schemeClr val="tx1"/>
            </a:solidFill>
          </a:endParaRPr>
        </a:p>
      </dsp:txBody>
      <dsp:txXfrm>
        <a:off x="3008787" y="952596"/>
        <a:ext cx="3544228" cy="1080557"/>
      </dsp:txXfrm>
    </dsp:sp>
    <dsp:sp modelId="{8EA7A56C-749E-4255-ACFE-C7A974BC496A}">
      <dsp:nvSpPr>
        <dsp:cNvPr id="0" name=""/>
        <dsp:cNvSpPr/>
      </dsp:nvSpPr>
      <dsp:spPr>
        <a:xfrm>
          <a:off x="3008787" y="2303293"/>
          <a:ext cx="3544228" cy="108055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</a:rPr>
            <a:t>двусторонние</a:t>
          </a:r>
          <a:endParaRPr lang="ru-RU" sz="3900" kern="1200" dirty="0">
            <a:solidFill>
              <a:schemeClr val="tx1"/>
            </a:solidFill>
          </a:endParaRPr>
        </a:p>
      </dsp:txBody>
      <dsp:txXfrm>
        <a:off x="3008787" y="2303293"/>
        <a:ext cx="3544228" cy="1080557"/>
      </dsp:txXfrm>
    </dsp:sp>
    <dsp:sp modelId="{C8F874AE-D3EB-4201-ADAA-002CCC4F3152}">
      <dsp:nvSpPr>
        <dsp:cNvPr id="0" name=""/>
        <dsp:cNvSpPr/>
      </dsp:nvSpPr>
      <dsp:spPr>
        <a:xfrm>
          <a:off x="3008787" y="3653990"/>
          <a:ext cx="3544228" cy="108055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</a:rPr>
            <a:t>многосторонние</a:t>
          </a:r>
          <a:endParaRPr lang="ru-RU" sz="3900" kern="1200" dirty="0">
            <a:solidFill>
              <a:schemeClr val="tx1"/>
            </a:solidFill>
          </a:endParaRPr>
        </a:p>
      </dsp:txBody>
      <dsp:txXfrm>
        <a:off x="3008787" y="3653990"/>
        <a:ext cx="3544228" cy="1080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933056"/>
            <a:ext cx="6560234" cy="2664296"/>
          </a:xfrm>
        </p:spPr>
        <p:txBody>
          <a:bodyPr/>
          <a:lstStyle/>
          <a:p>
            <a:r>
              <a:rPr lang="en-US" dirty="0" err="1" smtClean="0"/>
              <a:t>Автор:Сафарян</a:t>
            </a:r>
            <a:r>
              <a:rPr lang="en-US" dirty="0" smtClean="0"/>
              <a:t> </a:t>
            </a:r>
            <a:r>
              <a:rPr lang="en-US" dirty="0" err="1" smtClean="0"/>
              <a:t>Иветта</a:t>
            </a:r>
            <a:endParaRPr lang="en-US" dirty="0" smtClean="0"/>
          </a:p>
          <a:p>
            <a:r>
              <a:rPr lang="ru-RU" dirty="0" smtClean="0"/>
              <a:t>С</a:t>
            </a:r>
            <a:r>
              <a:rPr lang="en-US" dirty="0" err="1" smtClean="0"/>
              <a:t>редняя</a:t>
            </a:r>
            <a:r>
              <a:rPr lang="en-US" dirty="0" smtClean="0"/>
              <a:t> </a:t>
            </a:r>
            <a:r>
              <a:rPr lang="en-US" dirty="0" err="1" smtClean="0"/>
              <a:t>школа</a:t>
            </a:r>
            <a:r>
              <a:rPr lang="en-US" dirty="0" smtClean="0"/>
              <a:t> </a:t>
            </a:r>
            <a:r>
              <a:rPr lang="en-US" dirty="0" err="1" smtClean="0"/>
              <a:t>с.Оганаван</a:t>
            </a:r>
            <a:r>
              <a:rPr lang="en-US" dirty="0" smtClean="0"/>
              <a:t>.</a:t>
            </a:r>
          </a:p>
          <a:p>
            <a:r>
              <a:rPr lang="ru-RU" dirty="0" smtClean="0"/>
              <a:t>Р</a:t>
            </a:r>
            <a:r>
              <a:rPr lang="en-US" dirty="0" err="1" smtClean="0"/>
              <a:t>уководитель:Наринян</a:t>
            </a:r>
            <a:r>
              <a:rPr lang="en-US" dirty="0" smtClean="0"/>
              <a:t> Н.Ю.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Межпредметные</a:t>
            </a:r>
            <a:r>
              <a:rPr lang="en-US" dirty="0" smtClean="0"/>
              <a:t> </a:t>
            </a:r>
            <a:r>
              <a:rPr lang="en-US" dirty="0" err="1" smtClean="0"/>
              <a:t>связи</a:t>
            </a:r>
            <a:r>
              <a:rPr lang="en-US" dirty="0" smtClean="0"/>
              <a:t> </a:t>
            </a:r>
            <a:r>
              <a:rPr lang="en-US" dirty="0" err="1" smtClean="0"/>
              <a:t>русского</a:t>
            </a:r>
            <a:r>
              <a:rPr lang="en-US" dirty="0" smtClean="0"/>
              <a:t> </a:t>
            </a:r>
            <a:r>
              <a:rPr lang="en-US" dirty="0" err="1" smtClean="0"/>
              <a:t>языка</a:t>
            </a:r>
            <a:r>
              <a:rPr lang="en-US" dirty="0" smtClean="0"/>
              <a:t> в </a:t>
            </a:r>
            <a:r>
              <a:rPr lang="en-US" dirty="0" err="1" smtClean="0"/>
              <a:t>учебном</a:t>
            </a:r>
            <a:r>
              <a:rPr lang="en-US" dirty="0" smtClean="0"/>
              <a:t> </a:t>
            </a:r>
            <a:r>
              <a:rPr lang="en-US" dirty="0" err="1" smtClean="0"/>
              <a:t>процессе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9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692696"/>
            <a:ext cx="2232248" cy="49685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ВИДЫ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МЕЖПРЕД-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МЕТНЫХ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МАТЕРИАЛОВ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76156" y="692696"/>
            <a:ext cx="2556284" cy="13681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ПОНЯТИЙНО-ТЕРМИНОЛОГИЧЕСКИЙ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76156" y="2548864"/>
            <a:ext cx="2628292" cy="125621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КОММУНИКАТИВНО-РЕЧЕВОЙ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76156" y="4365104"/>
            <a:ext cx="2628292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УЧЕБНО-ДИДАКТИЧЕСКИЙ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427984" y="1556792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355976" y="3176972"/>
            <a:ext cx="108012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331002" y="4977172"/>
            <a:ext cx="1080120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9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ЗАКЛЮЧЕНИЕ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Уроки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межпредметной</a:t>
            </a:r>
            <a:r>
              <a:rPr lang="en-US" dirty="0" smtClean="0"/>
              <a:t> </a:t>
            </a:r>
            <a:r>
              <a:rPr lang="en-US" dirty="0" err="1" smtClean="0"/>
              <a:t>основе</a:t>
            </a:r>
            <a:r>
              <a:rPr lang="en-US" dirty="0" smtClean="0"/>
              <a:t> </a:t>
            </a:r>
            <a:r>
              <a:rPr lang="en-US" dirty="0" err="1" smtClean="0"/>
              <a:t>нравятся</a:t>
            </a:r>
            <a:r>
              <a:rPr lang="en-US" dirty="0" smtClean="0"/>
              <a:t> </a:t>
            </a:r>
            <a:r>
              <a:rPr lang="en-US" dirty="0" err="1" smtClean="0"/>
              <a:t>детям,вызывают</a:t>
            </a:r>
            <a:r>
              <a:rPr lang="en-US" dirty="0" smtClean="0"/>
              <a:t> у </a:t>
            </a:r>
            <a:r>
              <a:rPr lang="en-US" dirty="0" err="1" smtClean="0"/>
              <a:t>них</a:t>
            </a:r>
            <a:r>
              <a:rPr lang="en-US" dirty="0" smtClean="0"/>
              <a:t> </a:t>
            </a:r>
            <a:r>
              <a:rPr lang="en-US" dirty="0" err="1" smtClean="0"/>
              <a:t>интерес</a:t>
            </a:r>
            <a:r>
              <a:rPr lang="en-US" dirty="0" smtClean="0"/>
              <a:t> к </a:t>
            </a:r>
            <a:r>
              <a:rPr lang="en-US" dirty="0" err="1" smtClean="0"/>
              <a:t>познанию,дают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много</a:t>
            </a:r>
            <a:r>
              <a:rPr lang="en-US" dirty="0" smtClean="0"/>
              <a:t> </a:t>
            </a:r>
            <a:r>
              <a:rPr lang="en-US" dirty="0" err="1" smtClean="0"/>
              <a:t>нового,полезного.В</a:t>
            </a:r>
            <a:r>
              <a:rPr lang="en-US" dirty="0" smtClean="0"/>
              <a:t> </a:t>
            </a:r>
            <a:r>
              <a:rPr lang="en-US" dirty="0" err="1" smtClean="0"/>
              <a:t>них</a:t>
            </a:r>
            <a:r>
              <a:rPr lang="en-US" dirty="0" smtClean="0"/>
              <a:t> </a:t>
            </a:r>
            <a:r>
              <a:rPr lang="en-US" dirty="0" err="1" smtClean="0"/>
              <a:t>содержится</a:t>
            </a:r>
            <a:r>
              <a:rPr lang="en-US" dirty="0" smtClean="0"/>
              <a:t> </a:t>
            </a:r>
            <a:r>
              <a:rPr lang="en-US" dirty="0" err="1" smtClean="0"/>
              <a:t>большой</a:t>
            </a:r>
            <a:r>
              <a:rPr lang="en-US" dirty="0" smtClean="0"/>
              <a:t> </a:t>
            </a:r>
            <a:r>
              <a:rPr lang="en-US" dirty="0" err="1" smtClean="0"/>
              <a:t>эмоциональный</a:t>
            </a:r>
            <a:r>
              <a:rPr lang="en-US" dirty="0" smtClean="0"/>
              <a:t> </a:t>
            </a:r>
            <a:r>
              <a:rPr lang="en-US" dirty="0" err="1" smtClean="0"/>
              <a:t>заряд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Подводя</a:t>
            </a:r>
            <a:r>
              <a:rPr lang="en-US" dirty="0" smtClean="0"/>
              <a:t> </a:t>
            </a:r>
            <a:r>
              <a:rPr lang="en-US" dirty="0" err="1" smtClean="0"/>
              <a:t>итоги,можно</a:t>
            </a:r>
            <a:r>
              <a:rPr lang="en-US" dirty="0" smtClean="0"/>
              <a:t> </a:t>
            </a:r>
            <a:r>
              <a:rPr lang="en-US" dirty="0" err="1" smtClean="0"/>
              <a:t>сказать,что</a:t>
            </a:r>
            <a:r>
              <a:rPr lang="en-US" dirty="0" smtClean="0"/>
              <a:t> </a:t>
            </a:r>
            <a:r>
              <a:rPr lang="en-US" dirty="0" err="1" smtClean="0"/>
              <a:t>современные</a:t>
            </a:r>
            <a:r>
              <a:rPr lang="en-US" dirty="0" smtClean="0"/>
              <a:t> </a:t>
            </a:r>
            <a:r>
              <a:rPr lang="en-US" dirty="0" err="1" smtClean="0"/>
              <a:t>уроки</a:t>
            </a:r>
            <a:r>
              <a:rPr lang="en-US" dirty="0" smtClean="0"/>
              <a:t> </a:t>
            </a:r>
            <a:r>
              <a:rPr lang="en-US" dirty="0" err="1" smtClean="0"/>
              <a:t>русского</a:t>
            </a:r>
            <a:r>
              <a:rPr lang="en-US" dirty="0" smtClean="0"/>
              <a:t> </a:t>
            </a:r>
            <a:r>
              <a:rPr lang="en-US" dirty="0" err="1" smtClean="0"/>
              <a:t>языка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оторваны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других,смежных</a:t>
            </a:r>
            <a:r>
              <a:rPr lang="en-US" dirty="0" smtClean="0"/>
              <a:t> </a:t>
            </a:r>
            <a:r>
              <a:rPr lang="en-US" dirty="0" err="1" smtClean="0"/>
              <a:t>предметов:истории,изобразительного</a:t>
            </a:r>
            <a:r>
              <a:rPr lang="en-US" dirty="0" smtClean="0"/>
              <a:t> </a:t>
            </a:r>
            <a:r>
              <a:rPr lang="en-US" dirty="0" err="1" smtClean="0"/>
              <a:t>искусства,музыки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Необходимо</a:t>
            </a:r>
            <a:r>
              <a:rPr lang="en-US" dirty="0" smtClean="0"/>
              <a:t>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можно</a:t>
            </a:r>
            <a:r>
              <a:rPr lang="en-US" dirty="0" smtClean="0"/>
              <a:t> </a:t>
            </a:r>
            <a:r>
              <a:rPr lang="en-US" dirty="0" err="1" smtClean="0"/>
              <a:t>шире</a:t>
            </a:r>
            <a:r>
              <a:rPr lang="en-US" dirty="0" smtClean="0"/>
              <a:t> </a:t>
            </a:r>
            <a:r>
              <a:rPr lang="en-US" dirty="0" err="1" smtClean="0"/>
              <a:t>использовать</a:t>
            </a:r>
            <a:r>
              <a:rPr lang="en-US" dirty="0" smtClean="0"/>
              <a:t> </a:t>
            </a:r>
            <a:r>
              <a:rPr lang="en-US" dirty="0" err="1" smtClean="0"/>
              <a:t>МПС,так</a:t>
            </a:r>
            <a:r>
              <a:rPr lang="en-US" dirty="0" smtClean="0"/>
              <a:t>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оказывают</a:t>
            </a:r>
            <a:r>
              <a:rPr lang="en-US" dirty="0" smtClean="0"/>
              <a:t> </a:t>
            </a:r>
            <a:r>
              <a:rPr lang="en-US" dirty="0" err="1" smtClean="0"/>
              <a:t>многостороннее</a:t>
            </a:r>
            <a:r>
              <a:rPr lang="en-US" dirty="0" smtClean="0"/>
              <a:t> </a:t>
            </a:r>
            <a:r>
              <a:rPr lang="en-US" dirty="0" err="1" smtClean="0"/>
              <a:t>влияние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личность</a:t>
            </a:r>
            <a:r>
              <a:rPr lang="en-US" dirty="0" smtClean="0"/>
              <a:t> </a:t>
            </a:r>
            <a:r>
              <a:rPr lang="en-US" dirty="0" err="1" smtClean="0"/>
              <a:t>школьника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4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8964488" cy="6048672"/>
          </a:xfrm>
        </p:spPr>
      </p:pic>
    </p:spTree>
    <p:extLst>
      <p:ext uri="{BB962C8B-B14F-4D97-AF65-F5344CB8AC3E}">
        <p14:creationId xmlns:p14="http://schemas.microsoft.com/office/powerpoint/2010/main" val="14847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568952" cy="6336704"/>
          </a:xfrm>
        </p:spPr>
      </p:pic>
    </p:spTree>
    <p:extLst>
      <p:ext uri="{BB962C8B-B14F-4D97-AF65-F5344CB8AC3E}">
        <p14:creationId xmlns:p14="http://schemas.microsoft.com/office/powerpoint/2010/main" val="38350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sz="5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Стратегия</a:t>
            </a:r>
            <a:r>
              <a:rPr lang="en-US" dirty="0" smtClean="0"/>
              <a:t> </a:t>
            </a:r>
            <a:r>
              <a:rPr lang="en-US" dirty="0" err="1" smtClean="0"/>
              <a:t>развития</a:t>
            </a:r>
            <a:r>
              <a:rPr lang="en-US" dirty="0" smtClean="0"/>
              <a:t> </a:t>
            </a:r>
            <a:r>
              <a:rPr lang="en-US" dirty="0" err="1" smtClean="0"/>
              <a:t>армянской</a:t>
            </a:r>
            <a:r>
              <a:rPr lang="en-US" dirty="0" smtClean="0"/>
              <a:t> </a:t>
            </a:r>
            <a:r>
              <a:rPr lang="en-US" dirty="0" err="1" smtClean="0"/>
              <a:t>школы</a:t>
            </a:r>
            <a:r>
              <a:rPr lang="en-US" dirty="0" smtClean="0"/>
              <a:t> </a:t>
            </a:r>
            <a:r>
              <a:rPr lang="en-US" dirty="0" err="1" smtClean="0"/>
              <a:t>должна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направлена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формирование</a:t>
            </a:r>
            <a:r>
              <a:rPr lang="en-US" dirty="0" smtClean="0"/>
              <a:t> </a:t>
            </a:r>
            <a:r>
              <a:rPr lang="en-US" dirty="0" err="1" smtClean="0"/>
              <a:t>духовно</a:t>
            </a:r>
            <a:r>
              <a:rPr lang="en-US" dirty="0" smtClean="0"/>
              <a:t> </a:t>
            </a:r>
            <a:r>
              <a:rPr lang="en-US" dirty="0" err="1" smtClean="0"/>
              <a:t>богатой,высоконравственной,творческой</a:t>
            </a:r>
            <a:r>
              <a:rPr lang="en-US" dirty="0" smtClean="0"/>
              <a:t> </a:t>
            </a:r>
            <a:r>
              <a:rPr lang="en-US" dirty="0" err="1" smtClean="0"/>
              <a:t>личности,на</a:t>
            </a:r>
            <a:r>
              <a:rPr lang="en-US" dirty="0" smtClean="0"/>
              <a:t> </a:t>
            </a:r>
            <a:r>
              <a:rPr lang="en-US" dirty="0" err="1" smtClean="0"/>
              <a:t>продолжение</a:t>
            </a:r>
            <a:r>
              <a:rPr lang="en-US" dirty="0" smtClean="0"/>
              <a:t> </a:t>
            </a:r>
            <a:r>
              <a:rPr lang="en-US" dirty="0" err="1" smtClean="0"/>
              <a:t>национальных</a:t>
            </a:r>
            <a:r>
              <a:rPr lang="en-US" dirty="0" smtClean="0"/>
              <a:t> </a:t>
            </a:r>
            <a:r>
              <a:rPr lang="en-US" dirty="0" err="1" smtClean="0"/>
              <a:t>традиций,укрепления</a:t>
            </a:r>
            <a:r>
              <a:rPr lang="en-US" dirty="0" smtClean="0"/>
              <a:t> </a:t>
            </a:r>
            <a:r>
              <a:rPr lang="en-US" dirty="0" err="1" smtClean="0"/>
              <a:t>исторической</a:t>
            </a:r>
            <a:r>
              <a:rPr lang="en-US" dirty="0" smtClean="0"/>
              <a:t> </a:t>
            </a:r>
            <a:r>
              <a:rPr lang="en-US" dirty="0" err="1" smtClean="0"/>
              <a:t>преемственности</a:t>
            </a:r>
            <a:r>
              <a:rPr lang="en-US" dirty="0" smtClean="0"/>
              <a:t> </a:t>
            </a:r>
            <a:r>
              <a:rPr lang="en-US" dirty="0" err="1" smtClean="0"/>
              <a:t>поколений,постижения</a:t>
            </a:r>
            <a:r>
              <a:rPr lang="en-US" dirty="0" smtClean="0"/>
              <a:t> и </a:t>
            </a:r>
            <a:r>
              <a:rPr lang="en-US" dirty="0" err="1" smtClean="0"/>
              <a:t>умножения</a:t>
            </a:r>
            <a:r>
              <a:rPr lang="en-US" dirty="0" smtClean="0"/>
              <a:t> </a:t>
            </a:r>
            <a:r>
              <a:rPr lang="en-US" dirty="0" err="1" smtClean="0"/>
              <a:t>ценностей</a:t>
            </a:r>
            <a:r>
              <a:rPr lang="en-US" dirty="0" smtClean="0"/>
              <a:t> </a:t>
            </a:r>
            <a:r>
              <a:rPr lang="en-US" dirty="0" err="1" smtClean="0"/>
              <a:t>науки</a:t>
            </a:r>
            <a:r>
              <a:rPr lang="en-US" dirty="0" smtClean="0"/>
              <a:t> и </a:t>
            </a:r>
            <a:r>
              <a:rPr lang="en-US" dirty="0" err="1" smtClean="0"/>
              <a:t>культуры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Одним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путей</a:t>
            </a:r>
            <a:r>
              <a:rPr lang="en-US" dirty="0" smtClean="0"/>
              <a:t> </a:t>
            </a:r>
            <a:r>
              <a:rPr lang="en-US" dirty="0" err="1" smtClean="0"/>
              <a:t>решения</a:t>
            </a:r>
            <a:r>
              <a:rPr lang="en-US" dirty="0" smtClean="0"/>
              <a:t> </a:t>
            </a:r>
            <a:r>
              <a:rPr lang="en-US" dirty="0" err="1" smtClean="0"/>
              <a:t>этой</a:t>
            </a:r>
            <a:r>
              <a:rPr lang="en-US" dirty="0" smtClean="0"/>
              <a:t> </a:t>
            </a:r>
            <a:r>
              <a:rPr lang="en-US" dirty="0" err="1" smtClean="0"/>
              <a:t>проблемы</a:t>
            </a:r>
            <a:r>
              <a:rPr lang="en-US" dirty="0" smtClean="0"/>
              <a:t> </a:t>
            </a:r>
            <a:r>
              <a:rPr lang="en-US" dirty="0" err="1" smtClean="0"/>
              <a:t>является</a:t>
            </a:r>
            <a:r>
              <a:rPr lang="en-US" dirty="0" smtClean="0"/>
              <a:t> </a:t>
            </a:r>
            <a:r>
              <a:rPr lang="en-US" dirty="0" err="1" smtClean="0"/>
              <a:t>реализация</a:t>
            </a:r>
            <a:r>
              <a:rPr lang="en-US" dirty="0" smtClean="0"/>
              <a:t> </a:t>
            </a:r>
            <a:r>
              <a:rPr lang="en-US" dirty="0" err="1" smtClean="0"/>
              <a:t>межпредметных</a:t>
            </a:r>
            <a:r>
              <a:rPr lang="en-US" dirty="0" smtClean="0"/>
              <a:t> </a:t>
            </a:r>
            <a:r>
              <a:rPr lang="en-US" dirty="0" err="1" smtClean="0"/>
              <a:t>связей,которые</a:t>
            </a:r>
            <a:r>
              <a:rPr lang="en-US" dirty="0" smtClean="0"/>
              <a:t> </a:t>
            </a:r>
            <a:r>
              <a:rPr lang="en-US" dirty="0" err="1" smtClean="0"/>
              <a:t>позволяют</a:t>
            </a:r>
            <a:r>
              <a:rPr lang="en-US" dirty="0" smtClean="0"/>
              <a:t> </a:t>
            </a:r>
            <a:r>
              <a:rPr lang="en-US" dirty="0" err="1" smtClean="0"/>
              <a:t>вычленять</a:t>
            </a:r>
            <a:r>
              <a:rPr lang="en-US" dirty="0" smtClean="0"/>
              <a:t> </a:t>
            </a:r>
            <a:r>
              <a:rPr lang="en-US" dirty="0" err="1" smtClean="0"/>
              <a:t>взаимосвязи</a:t>
            </a:r>
            <a:r>
              <a:rPr lang="en-US" dirty="0" smtClean="0"/>
              <a:t> </a:t>
            </a:r>
            <a:r>
              <a:rPr lang="en-US" dirty="0" err="1" smtClean="0"/>
              <a:t>русского</a:t>
            </a:r>
            <a:r>
              <a:rPr lang="en-US" dirty="0" smtClean="0"/>
              <a:t> </a:t>
            </a:r>
            <a:r>
              <a:rPr lang="en-US" dirty="0" err="1" smtClean="0"/>
              <a:t>языка</a:t>
            </a:r>
            <a:r>
              <a:rPr lang="en-US" dirty="0" smtClean="0"/>
              <a:t> и </a:t>
            </a:r>
            <a:r>
              <a:rPr lang="en-US" dirty="0" err="1" smtClean="0"/>
              <a:t>литературы</a:t>
            </a:r>
            <a:r>
              <a:rPr lang="en-US" dirty="0" smtClean="0"/>
              <a:t> с </a:t>
            </a:r>
            <a:r>
              <a:rPr lang="en-US" dirty="0" err="1" smtClean="0"/>
              <a:t>другими</a:t>
            </a:r>
            <a:r>
              <a:rPr lang="en-US" dirty="0" smtClean="0"/>
              <a:t> </a:t>
            </a:r>
            <a:r>
              <a:rPr lang="en-US" dirty="0" err="1" smtClean="0"/>
              <a:t>предметами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0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Понятие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межпредметных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связей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их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значение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Межпредметные</a:t>
            </a:r>
            <a:r>
              <a:rPr lang="en-US" sz="3200" dirty="0" smtClean="0"/>
              <a:t> </a:t>
            </a:r>
            <a:r>
              <a:rPr lang="en-US" sz="3200" dirty="0" err="1" smtClean="0"/>
              <a:t>связи-это</a:t>
            </a:r>
            <a:r>
              <a:rPr lang="en-US" sz="3200" dirty="0" smtClean="0"/>
              <a:t> а)</a:t>
            </a:r>
            <a:r>
              <a:rPr lang="en-US" sz="3200" dirty="0" err="1" smtClean="0"/>
              <a:t>целевые</a:t>
            </a:r>
            <a:r>
              <a:rPr lang="en-US" sz="3200" dirty="0" smtClean="0"/>
              <a:t> и </a:t>
            </a:r>
            <a:r>
              <a:rPr lang="en-US" sz="3200" dirty="0" err="1" smtClean="0"/>
              <a:t>содержательные</a:t>
            </a:r>
            <a:r>
              <a:rPr lang="en-US" sz="3200" dirty="0" smtClean="0"/>
              <a:t> </a:t>
            </a:r>
            <a:r>
              <a:rPr lang="en-US" sz="3200" dirty="0" err="1" smtClean="0"/>
              <a:t>совпадения,б</a:t>
            </a:r>
            <a:r>
              <a:rPr lang="en-US" sz="3200" dirty="0" smtClean="0"/>
              <a:t>)</a:t>
            </a:r>
            <a:r>
              <a:rPr lang="en-US" sz="3200" dirty="0" err="1" smtClean="0"/>
              <a:t>организационные</a:t>
            </a:r>
            <a:r>
              <a:rPr lang="en-US" sz="3200" dirty="0" smtClean="0"/>
              <a:t> </a:t>
            </a:r>
            <a:r>
              <a:rPr lang="en-US" sz="3200" dirty="0" err="1" smtClean="0"/>
              <a:t>формы</a:t>
            </a:r>
            <a:r>
              <a:rPr lang="en-US" sz="3200" dirty="0" smtClean="0"/>
              <a:t> </a:t>
            </a:r>
            <a:r>
              <a:rPr lang="en-US" sz="3200" dirty="0" err="1" smtClean="0"/>
              <a:t>использования</a:t>
            </a:r>
            <a:r>
              <a:rPr lang="en-US" sz="3200" dirty="0" smtClean="0"/>
              <a:t> </a:t>
            </a:r>
            <a:r>
              <a:rPr lang="en-US" sz="3200" dirty="0" err="1" smtClean="0"/>
              <a:t>данного</a:t>
            </a:r>
            <a:r>
              <a:rPr lang="en-US" sz="3200" dirty="0" smtClean="0"/>
              <a:t> </a:t>
            </a:r>
            <a:r>
              <a:rPr lang="en-US" sz="3200" dirty="0" err="1" smtClean="0"/>
              <a:t>материала</a:t>
            </a:r>
            <a:r>
              <a:rPr lang="en-US" sz="3200" dirty="0" smtClean="0"/>
              <a:t> </a:t>
            </a:r>
            <a:r>
              <a:rPr lang="en-US" sz="3200" dirty="0" smtClean="0"/>
              <a:t>в </a:t>
            </a:r>
            <a:r>
              <a:rPr lang="en-US" sz="3200" dirty="0" err="1" smtClean="0"/>
              <a:t>процессе</a:t>
            </a:r>
            <a:r>
              <a:rPr lang="en-US" sz="3200" dirty="0" smtClean="0"/>
              <a:t> </a:t>
            </a:r>
            <a:r>
              <a:rPr lang="en-US" sz="3200" dirty="0" err="1" smtClean="0"/>
              <a:t>изучения</a:t>
            </a:r>
            <a:r>
              <a:rPr lang="en-US" sz="3200" dirty="0" smtClean="0"/>
              <a:t> </a:t>
            </a:r>
            <a:r>
              <a:rPr lang="en-US" sz="3200" dirty="0" err="1" smtClean="0"/>
              <a:t>тех</a:t>
            </a:r>
            <a:r>
              <a:rPr lang="en-US" sz="3200" dirty="0" smtClean="0"/>
              <a:t> </a:t>
            </a:r>
            <a:r>
              <a:rPr lang="en-US" sz="3200" dirty="0" err="1" smtClean="0"/>
              <a:t>или</a:t>
            </a:r>
            <a:r>
              <a:rPr lang="en-US" sz="3200" dirty="0" smtClean="0"/>
              <a:t> </a:t>
            </a:r>
            <a:r>
              <a:rPr lang="en-US" sz="3200" dirty="0" err="1" smtClean="0"/>
              <a:t>иных</a:t>
            </a:r>
            <a:r>
              <a:rPr lang="en-US" sz="3200" dirty="0" smtClean="0"/>
              <a:t> </a:t>
            </a:r>
            <a:r>
              <a:rPr lang="en-US" sz="3200" dirty="0" err="1" smtClean="0"/>
              <a:t>явлений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err="1" smtClean="0"/>
              <a:t>Межпредметные</a:t>
            </a:r>
            <a:r>
              <a:rPr lang="en-US" sz="3200" dirty="0" smtClean="0"/>
              <a:t> </a:t>
            </a:r>
            <a:r>
              <a:rPr lang="en-US" sz="3200" dirty="0" err="1" smtClean="0"/>
              <a:t>связи-взаимная</a:t>
            </a:r>
            <a:r>
              <a:rPr lang="en-US" sz="3200" dirty="0" smtClean="0"/>
              <a:t> </a:t>
            </a:r>
            <a:r>
              <a:rPr lang="en-US" sz="3200" dirty="0" err="1" smtClean="0"/>
              <a:t>согласованность</a:t>
            </a:r>
            <a:r>
              <a:rPr lang="en-US" sz="3200" dirty="0" smtClean="0"/>
              <a:t> </a:t>
            </a:r>
            <a:r>
              <a:rPr lang="en-US" sz="3200" dirty="0" err="1" smtClean="0"/>
              <a:t>учебных</a:t>
            </a:r>
            <a:r>
              <a:rPr lang="en-US" sz="3200" dirty="0" smtClean="0"/>
              <a:t> </a:t>
            </a:r>
            <a:r>
              <a:rPr lang="en-US" sz="3200" dirty="0" err="1" smtClean="0"/>
              <a:t>программ,обусловленная</a:t>
            </a:r>
            <a:r>
              <a:rPr lang="en-US" sz="3200" dirty="0" smtClean="0"/>
              <a:t> </a:t>
            </a:r>
            <a:r>
              <a:rPr lang="en-US" sz="3200" dirty="0" err="1" smtClean="0"/>
              <a:t>системой</a:t>
            </a:r>
            <a:r>
              <a:rPr lang="en-US" sz="3200" dirty="0" smtClean="0"/>
              <a:t> </a:t>
            </a:r>
            <a:r>
              <a:rPr lang="en-US" sz="3200" dirty="0" err="1" smtClean="0"/>
              <a:t>наук</a:t>
            </a:r>
            <a:r>
              <a:rPr lang="en-US" sz="3200" dirty="0" smtClean="0"/>
              <a:t> и </a:t>
            </a:r>
            <a:r>
              <a:rPr lang="en-US" sz="3200" dirty="0" err="1" smtClean="0"/>
              <a:t>дидактическими</a:t>
            </a:r>
            <a:r>
              <a:rPr lang="en-US" sz="3200" dirty="0" smtClean="0"/>
              <a:t> </a:t>
            </a:r>
            <a:r>
              <a:rPr lang="en-US" sz="3200" dirty="0" err="1" smtClean="0"/>
              <a:t>целями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3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МПС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4464496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</a:t>
            </a:r>
            <a:r>
              <a:rPr lang="en-US" dirty="0" err="1" smtClean="0"/>
              <a:t>ни</a:t>
            </a:r>
            <a:r>
              <a:rPr lang="en-US" dirty="0" smtClean="0"/>
              <a:t> </a:t>
            </a:r>
            <a:r>
              <a:rPr lang="en-US" dirty="0" err="1" smtClean="0"/>
              <a:t>отражают</a:t>
            </a:r>
            <a:r>
              <a:rPr lang="en-US" dirty="0" smtClean="0"/>
              <a:t> </a:t>
            </a:r>
            <a:r>
              <a:rPr lang="en-US" dirty="0" err="1" smtClean="0"/>
              <a:t>комплексный</a:t>
            </a:r>
            <a:r>
              <a:rPr lang="en-US" dirty="0" smtClean="0"/>
              <a:t> </a:t>
            </a:r>
            <a:r>
              <a:rPr lang="en-US" dirty="0" err="1" smtClean="0"/>
              <a:t>подход</a:t>
            </a:r>
            <a:r>
              <a:rPr lang="en-US" dirty="0" smtClean="0"/>
              <a:t> к </a:t>
            </a:r>
            <a:r>
              <a:rPr lang="en-US" dirty="0" err="1" smtClean="0"/>
              <a:t>воспитанию</a:t>
            </a:r>
            <a:r>
              <a:rPr lang="en-US" dirty="0" smtClean="0"/>
              <a:t> и </a:t>
            </a:r>
            <a:r>
              <a:rPr lang="en-US" dirty="0" err="1" smtClean="0"/>
              <a:t>обучению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</a:t>
            </a:r>
            <a:r>
              <a:rPr lang="en-US" dirty="0" err="1" smtClean="0"/>
              <a:t>озволяют</a:t>
            </a:r>
            <a:r>
              <a:rPr lang="en-US" dirty="0" smtClean="0"/>
              <a:t> </a:t>
            </a:r>
            <a:r>
              <a:rPr lang="en-US" dirty="0" err="1" smtClean="0"/>
              <a:t>вычленить</a:t>
            </a:r>
            <a:r>
              <a:rPr lang="en-US" dirty="0" smtClean="0"/>
              <a:t> </a:t>
            </a:r>
            <a:r>
              <a:rPr lang="en-US" dirty="0" err="1" smtClean="0"/>
              <a:t>взаимосвязи</a:t>
            </a:r>
            <a:r>
              <a:rPr lang="en-US" dirty="0" smtClean="0"/>
              <a:t> </a:t>
            </a:r>
            <a:r>
              <a:rPr lang="en-US" dirty="0" err="1" smtClean="0"/>
              <a:t>между</a:t>
            </a:r>
            <a:r>
              <a:rPr lang="en-US" dirty="0" smtClean="0"/>
              <a:t> </a:t>
            </a:r>
            <a:r>
              <a:rPr lang="en-US" dirty="0" err="1" smtClean="0"/>
              <a:t>учебными</a:t>
            </a:r>
            <a:r>
              <a:rPr lang="en-US" dirty="0" smtClean="0"/>
              <a:t> </a:t>
            </a:r>
            <a:r>
              <a:rPr lang="en-US" dirty="0" err="1" smtClean="0"/>
              <a:t>предметами</a:t>
            </a:r>
            <a:r>
              <a:rPr lang="en-US" dirty="0" smtClean="0"/>
              <a:t>.</a:t>
            </a:r>
          </a:p>
          <a:p>
            <a:r>
              <a:rPr lang="ru-RU" dirty="0" smtClean="0"/>
              <a:t>В</a:t>
            </a:r>
            <a:r>
              <a:rPr lang="en-US" dirty="0" err="1" smtClean="0"/>
              <a:t>ыполняют</a:t>
            </a:r>
            <a:r>
              <a:rPr lang="en-US" dirty="0" smtClean="0"/>
              <a:t> </a:t>
            </a:r>
            <a:r>
              <a:rPr lang="en-US" dirty="0" err="1" smtClean="0"/>
              <a:t>методологическую</a:t>
            </a:r>
            <a:r>
              <a:rPr lang="en-US" dirty="0" smtClean="0"/>
              <a:t> </a:t>
            </a:r>
            <a:r>
              <a:rPr lang="en-US" dirty="0" err="1" smtClean="0"/>
              <a:t>функцию</a:t>
            </a:r>
            <a:r>
              <a:rPr lang="en-US" dirty="0" smtClean="0"/>
              <a:t>.</a:t>
            </a:r>
          </a:p>
          <a:p>
            <a:r>
              <a:rPr lang="ru-RU" dirty="0" smtClean="0"/>
              <a:t>Д</a:t>
            </a:r>
            <a:r>
              <a:rPr lang="en-US" dirty="0" err="1" smtClean="0"/>
              <a:t>елают</a:t>
            </a:r>
            <a:r>
              <a:rPr lang="en-US" dirty="0" smtClean="0"/>
              <a:t> </a:t>
            </a:r>
            <a:r>
              <a:rPr lang="en-US" dirty="0" err="1" smtClean="0"/>
              <a:t>урок</a:t>
            </a:r>
            <a:r>
              <a:rPr lang="en-US" dirty="0" smtClean="0"/>
              <a:t> </a:t>
            </a:r>
            <a:r>
              <a:rPr lang="en-US" dirty="0" err="1" smtClean="0"/>
              <a:t>более</a:t>
            </a:r>
            <a:r>
              <a:rPr lang="en-US" dirty="0" smtClean="0"/>
              <a:t> </a:t>
            </a:r>
            <a:r>
              <a:rPr lang="en-US" dirty="0" err="1" smtClean="0"/>
              <a:t>эффективным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87138"/>
            <a:ext cx="4516797" cy="411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4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</a:t>
            </a:r>
            <a:r>
              <a:rPr lang="en-US" dirty="0" err="1" smtClean="0"/>
              <a:t>Типы</a:t>
            </a:r>
            <a:r>
              <a:rPr lang="en-US" dirty="0" smtClean="0"/>
              <a:t> МПС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0376724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07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7609334"/>
              </p:ext>
            </p:extLst>
          </p:nvPr>
        </p:nvGraphicFramePr>
        <p:xfrm>
          <a:off x="914400" y="332656"/>
          <a:ext cx="7772400" cy="5687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8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484784"/>
            <a:ext cx="2376264" cy="39604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способу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взаимодействия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связеобразующих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элементов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многообразие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вариантов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связи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814" y="1940795"/>
            <a:ext cx="3600400" cy="10801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Хронологические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99992" y="3717032"/>
            <a:ext cx="3600400" cy="9361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Хронометрические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endCxn id="5" idx="1"/>
          </p:cNvCxnSpPr>
          <p:nvPr/>
        </p:nvCxnSpPr>
        <p:spPr>
          <a:xfrm flipV="1">
            <a:off x="3203670" y="2480855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03848" y="3465004"/>
            <a:ext cx="1296144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3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7424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Предметы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преподавание которых связано с преподаванием русского языка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А</a:t>
            </a:r>
            <a:r>
              <a:rPr lang="en-US" sz="4000" dirty="0" err="1" smtClean="0"/>
              <a:t>рмянский</a:t>
            </a:r>
            <a:r>
              <a:rPr lang="en-US" sz="4000" dirty="0" smtClean="0"/>
              <a:t> </a:t>
            </a:r>
            <a:r>
              <a:rPr lang="en-US" sz="4000" dirty="0" err="1" smtClean="0"/>
              <a:t>язык</a:t>
            </a:r>
            <a:endParaRPr lang="en-US" sz="4000" dirty="0" smtClean="0"/>
          </a:p>
          <a:p>
            <a:r>
              <a:rPr lang="ru-RU" sz="4000" dirty="0" smtClean="0"/>
              <a:t>И</a:t>
            </a:r>
            <a:r>
              <a:rPr lang="en-US" sz="4000" dirty="0" err="1" smtClean="0"/>
              <a:t>ностранный</a:t>
            </a:r>
            <a:r>
              <a:rPr lang="en-US" sz="4000" dirty="0" smtClean="0"/>
              <a:t> </a:t>
            </a:r>
            <a:r>
              <a:rPr lang="en-US" sz="4000" dirty="0" err="1" smtClean="0"/>
              <a:t>язык</a:t>
            </a:r>
            <a:endParaRPr lang="en-US" sz="4000" dirty="0" smtClean="0"/>
          </a:p>
          <a:p>
            <a:r>
              <a:rPr lang="ru-RU" sz="4000" dirty="0" smtClean="0"/>
              <a:t>И</a:t>
            </a:r>
            <a:r>
              <a:rPr lang="en-US" sz="4000" dirty="0" err="1" smtClean="0"/>
              <a:t>стория</a:t>
            </a:r>
            <a:endParaRPr lang="en-US" sz="4000" dirty="0" smtClean="0"/>
          </a:p>
          <a:p>
            <a:r>
              <a:rPr lang="ru-RU" sz="4000" dirty="0" smtClean="0"/>
              <a:t>Г</a:t>
            </a:r>
            <a:r>
              <a:rPr lang="en-US" sz="4000" dirty="0" err="1" smtClean="0"/>
              <a:t>еография</a:t>
            </a:r>
            <a:endParaRPr lang="en-US" sz="4000" dirty="0" smtClean="0"/>
          </a:p>
          <a:p>
            <a:r>
              <a:rPr lang="ru-RU" sz="4000" dirty="0" smtClean="0"/>
              <a:t>И</a:t>
            </a:r>
            <a:r>
              <a:rPr lang="en-US" sz="4000" dirty="0" err="1" smtClean="0"/>
              <a:t>зобразительное</a:t>
            </a:r>
            <a:r>
              <a:rPr lang="en-US" sz="4000" dirty="0" smtClean="0"/>
              <a:t> </a:t>
            </a:r>
            <a:r>
              <a:rPr lang="en-US" sz="4000" dirty="0" err="1" smtClean="0"/>
              <a:t>искусство</a:t>
            </a:r>
            <a:endParaRPr lang="en-US" sz="4000" dirty="0" smtClean="0"/>
          </a:p>
          <a:p>
            <a:r>
              <a:rPr lang="ru-RU" sz="4000" dirty="0" smtClean="0"/>
              <a:t>М</a:t>
            </a:r>
            <a:r>
              <a:rPr lang="en-US" sz="4000" dirty="0" err="1" smtClean="0"/>
              <a:t>узыка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7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245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Межпредметные связи русского языка в учебном процессе.</vt:lpstr>
      <vt:lpstr>Презентация PowerPoint</vt:lpstr>
      <vt:lpstr>              ВВЕДЕНИЕ  </vt:lpstr>
      <vt:lpstr>Понятие межпредметных связей и их значение.</vt:lpstr>
      <vt:lpstr>               Значение МПС</vt:lpstr>
      <vt:lpstr>                    Типы МПС</vt:lpstr>
      <vt:lpstr>Презентация PowerPoint</vt:lpstr>
      <vt:lpstr>Презентация PowerPoint</vt:lpstr>
      <vt:lpstr>Предметы,преподавание которых связано с преподаванием русского языка</vt:lpstr>
      <vt:lpstr>Презентация PowerPoint</vt:lpstr>
      <vt:lpstr>               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Межпредметные связи русского языка в учебном процессе.</dc:title>
  <dc:creator>admin</dc:creator>
  <cp:lastModifiedBy>admin</cp:lastModifiedBy>
  <cp:revision>10</cp:revision>
  <dcterms:created xsi:type="dcterms:W3CDTF">2022-10-09T06:59:06Z</dcterms:created>
  <dcterms:modified xsi:type="dcterms:W3CDTF">2022-10-09T08:37:58Z</dcterms:modified>
</cp:coreProperties>
</file>