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9" r:id="rId3"/>
    <p:sldId id="261" r:id="rId4"/>
    <p:sldId id="257" r:id="rId5"/>
    <p:sldId id="260" r:id="rId6"/>
    <p:sldId id="265" r:id="rId7"/>
    <p:sldId id="258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B17D4-AF54-41CE-9E2C-23709BE67351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43A82-5291-479B-9421-DF20585CE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y-AM" b="1" dirty="0" smtClean="0"/>
              <a:t>                                                                                                           Կոմիտաս “Հորովել”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43A82-5291-479B-9421-DF20585CE6F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y-AM" sz="1600" b="1" smtClean="0"/>
              <a:t>                                                                                     Անախությունն </a:t>
            </a:r>
            <a:r>
              <a:rPr lang="hy-AM" sz="1600" b="1" dirty="0" smtClean="0"/>
              <a:t>իմ աչքերո</a:t>
            </a:r>
            <a:r>
              <a:rPr lang="hy-AM" dirty="0" smtClean="0"/>
              <a:t>վ</a:t>
            </a:r>
            <a:r>
              <a:rPr lang="hy-AM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43A82-5291-479B-9421-DF20585CE6F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11BC6B-0288-4034-AD60-B4C2789E8B7F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F1B2F8-0805-4441-B2EE-A72F6561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C6B-0288-4034-AD60-B4C2789E8B7F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1B2F8-0805-4441-B2EE-A72F6561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C6B-0288-4034-AD60-B4C2789E8B7F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1B2F8-0805-4441-B2EE-A72F6561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C6B-0288-4034-AD60-B4C2789E8B7F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1B2F8-0805-4441-B2EE-A72F656172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C6B-0288-4034-AD60-B4C2789E8B7F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1B2F8-0805-4441-B2EE-A72F656172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C6B-0288-4034-AD60-B4C2789E8B7F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1B2F8-0805-4441-B2EE-A72F656172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C6B-0288-4034-AD60-B4C2789E8B7F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1B2F8-0805-4441-B2EE-A72F6561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C6B-0288-4034-AD60-B4C2789E8B7F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1B2F8-0805-4441-B2EE-A72F656172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C6B-0288-4034-AD60-B4C2789E8B7F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1B2F8-0805-4441-B2EE-A72F6561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11BC6B-0288-4034-AD60-B4C2789E8B7F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1B2F8-0805-4441-B2EE-A72F6561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11BC6B-0288-4034-AD60-B4C2789E8B7F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F1B2F8-0805-4441-B2EE-A72F656172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11BC6B-0288-4034-AD60-B4C2789E8B7F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F1B2F8-0805-4441-B2EE-A72F6561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ome\OneDrive\&#1056;&#1072;&#1073;&#1086;&#1095;&#1080;&#1081;%20&#1089;&#1090;&#1086;&#1083;\&#1329;&#1398;&#1391;&#1377;&#1389;&#1400;&#1410;&#1385;&#1397;&#1400;&#1410;&#1398;&#1398;%20&#1387;&#1396;%20&#1377;&#1401;&#1412;&#1381;&#1408;&#1400;&#1406;.mp4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ome\OneDrive\&#1056;&#1072;&#1073;&#1086;&#1095;&#1080;&#1081;%20&#1089;&#1090;&#1086;&#1083;\sound01_download.mp3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52601"/>
            <a:ext cx="9144000" cy="2972543"/>
          </a:xfrm>
        </p:spPr>
        <p:txBody>
          <a:bodyPr/>
          <a:lstStyle/>
          <a:p>
            <a:r>
              <a:rPr lang="hy-AM" dirty="0" smtClean="0">
                <a:solidFill>
                  <a:schemeClr val="accent2"/>
                </a:solidFill>
              </a:rPr>
              <a:t>Անկա</a:t>
            </a:r>
            <a:r>
              <a:rPr lang="hy-AM" dirty="0" smtClean="0">
                <a:solidFill>
                  <a:srgbClr val="FF0000"/>
                </a:solidFill>
              </a:rPr>
              <a:t>խ</a:t>
            </a:r>
            <a:r>
              <a:rPr lang="hy-AM" dirty="0" smtClean="0">
                <a:solidFill>
                  <a:schemeClr val="accent4"/>
                </a:solidFill>
              </a:rPr>
              <a:t>ությ</a:t>
            </a:r>
            <a:r>
              <a:rPr lang="hy-AM" dirty="0" smtClean="0">
                <a:solidFill>
                  <a:srgbClr val="FFC000"/>
                </a:solidFill>
              </a:rPr>
              <a:t>ունն </a:t>
            </a:r>
            <a:r>
              <a:rPr lang="hy-AM" dirty="0" smtClean="0">
                <a:solidFill>
                  <a:schemeClr val="accent2"/>
                </a:solidFill>
              </a:rPr>
              <a:t>իմ </a:t>
            </a:r>
            <a:r>
              <a:rPr lang="hy-AM" dirty="0" smtClean="0">
                <a:solidFill>
                  <a:schemeClr val="accent4"/>
                </a:solidFill>
              </a:rPr>
              <a:t>աչք</a:t>
            </a:r>
            <a:r>
              <a:rPr lang="hy-AM" dirty="0" smtClean="0">
                <a:solidFill>
                  <a:srgbClr val="FFC000"/>
                </a:solidFill>
              </a:rPr>
              <a:t>երով</a:t>
            </a:r>
            <a:r>
              <a:rPr lang="hy-AM" dirty="0" smtClean="0">
                <a:solidFill>
                  <a:schemeClr val="accent3"/>
                </a:solidFill>
              </a:rPr>
              <a:t>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196753"/>
            <a:ext cx="7772400" cy="1944216"/>
          </a:xfrm>
        </p:spPr>
        <p:txBody>
          <a:bodyPr>
            <a:normAutofit/>
          </a:bodyPr>
          <a:lstStyle/>
          <a:p>
            <a:r>
              <a:rPr lang="hy-AM" sz="3600" dirty="0" smtClean="0">
                <a:solidFill>
                  <a:schemeClr val="accent4"/>
                </a:solidFill>
              </a:rPr>
              <a:t> </a:t>
            </a:r>
            <a:endParaRPr lang="ru-RU" sz="3600" dirty="0"/>
          </a:p>
        </p:txBody>
      </p:sp>
      <p:pic>
        <p:nvPicPr>
          <p:cNvPr id="5" name="Рисунок 4" descr="34277_15_gerb-drosh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548680"/>
            <a:ext cx="6858000" cy="3347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Անկախությունն իմ աչքերով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1412775"/>
            <a:ext cx="8280920" cy="4768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y-AM" dirty="0" smtClean="0"/>
          </a:p>
          <a:p>
            <a:r>
              <a:rPr lang="hy-AM" sz="3200" b="1" dirty="0" smtClean="0"/>
              <a:t>1991թվականի </a:t>
            </a:r>
            <a:r>
              <a:rPr lang="hy-AM" sz="3200" b="1" u="sng" dirty="0" smtClean="0"/>
              <a:t>սեպտեմբերի 21-ին </a:t>
            </a:r>
            <a:r>
              <a:rPr lang="hy-AM" sz="3200" b="1" dirty="0" smtClean="0"/>
              <a:t>Հայաստանը հանրաքվեի միջոցով դուրս եկավ ԽՍՀՄ կազմից։ Սկսվեց Հայաստանի 3-րդ Հանրապետության պատմությունը՝լի դժվարություններով, հաղթանակներով ու պարտություններով և անկախության համար մշտական պայքարով։ 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>
                <a:solidFill>
                  <a:schemeClr val="accent4"/>
                </a:solidFill>
              </a:rPr>
              <a:t>Դասը նվիրված է Անկախության օրվան </a:t>
            </a:r>
            <a:endParaRPr lang="ru-RU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y-AM" dirty="0" smtClean="0"/>
          </a:p>
          <a:p>
            <a:endParaRPr lang="hy-AM" dirty="0" smtClean="0"/>
          </a:p>
          <a:p>
            <a:r>
              <a:rPr lang="hy-AM" dirty="0" smtClean="0">
                <a:solidFill>
                  <a:schemeClr val="accent4"/>
                </a:solidFill>
              </a:rPr>
              <a:t>“</a:t>
            </a:r>
            <a:r>
              <a:rPr lang="hy-AM" sz="2800" b="1" dirty="0" smtClean="0">
                <a:solidFill>
                  <a:schemeClr val="accent4"/>
                </a:solidFill>
              </a:rPr>
              <a:t>Այս երկիրը բառերով սիրելու երկիր չէ , ոչ էլ հեռադիտակով դիտվող երկիր։ Սա համընդհանուր սիրո երկիր է , որի մայրաքաղաքը սկսվում է խրամատից” ։ </a:t>
            </a:r>
          </a:p>
          <a:p>
            <a:r>
              <a:rPr lang="hy-AM" sz="2800" b="1" dirty="0" smtClean="0">
                <a:solidFill>
                  <a:schemeClr val="accent4"/>
                </a:solidFill>
              </a:rPr>
              <a:t>                                 Վազգեն Սարգսյան </a:t>
            </a:r>
            <a:endParaRPr lang="ru-RU" sz="2800" b="1" dirty="0">
              <a:solidFill>
                <a:schemeClr val="accent4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416824" cy="135416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y-AM" dirty="0" smtClean="0"/>
          </a:p>
          <a:p>
            <a:pPr>
              <a:buNone/>
            </a:pPr>
            <a:r>
              <a:rPr lang="hy-AM" b="1" dirty="0" smtClean="0">
                <a:solidFill>
                  <a:schemeClr val="accent2"/>
                </a:solidFill>
              </a:rPr>
              <a:t>1․Ներկայացնել, թե ինչպիսի պատկերացումներ ունեն սովորողները անկախության մասին։ </a:t>
            </a:r>
          </a:p>
          <a:p>
            <a:r>
              <a:rPr lang="hy-AM" b="1" dirty="0" smtClean="0">
                <a:solidFill>
                  <a:schemeClr val="accent4"/>
                </a:solidFill>
              </a:rPr>
              <a:t>2․Բացահայտել , թե ինչ արժեք է ներայացնում անախությունը  սովորողների համար։  </a:t>
            </a:r>
          </a:p>
          <a:p>
            <a:r>
              <a:rPr lang="hy-AM" b="1" dirty="0" smtClean="0">
                <a:solidFill>
                  <a:schemeClr val="accent3"/>
                </a:solidFill>
              </a:rPr>
              <a:t>3․Ներկայացնել խմբային աշխատանքի արդյունքները “Անկախությունն իմ աչքերով” թեմայի շուրջ</a:t>
            </a:r>
            <a:r>
              <a:rPr lang="hy-AM" b="1" dirty="0" smtClean="0">
                <a:solidFill>
                  <a:schemeClr val="accent4"/>
                </a:solidFill>
              </a:rPr>
              <a:t>։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          Դասի նպատակը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y-AM" dirty="0" smtClean="0"/>
          </a:p>
          <a:p>
            <a:r>
              <a:rPr lang="hy-AM" dirty="0" smtClean="0"/>
              <a:t>1․ “Անկախ” բառի ստուգաբանության վերլուծություն։ </a:t>
            </a:r>
          </a:p>
          <a:p>
            <a:r>
              <a:rPr lang="hy-AM" dirty="0" smtClean="0"/>
              <a:t>2․ “Անկախ “ բառը ներկայացնել տարբեր լեզուներով։</a:t>
            </a:r>
          </a:p>
          <a:p>
            <a:r>
              <a:rPr lang="hy-AM" dirty="0" smtClean="0"/>
              <a:t>3․ Թվարկել “անկախ “ բառի հոմանիշները։ </a:t>
            </a:r>
          </a:p>
          <a:p>
            <a:r>
              <a:rPr lang="hy-AM" dirty="0" smtClean="0"/>
              <a:t>4․ Կազմել 2-ական բառակապակցություն և նախադասություն “անկախ” բառով։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                  ԽԻԿ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Նալբանդյան.jf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7416824" cy="39604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             Ազատություն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24px-Face-smil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852936"/>
            <a:ext cx="3347864" cy="292494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hy-AM" sz="2700" dirty="0" smtClean="0"/>
              <a:t/>
            </a:r>
            <a:br>
              <a:rPr lang="hy-AM" sz="2700" dirty="0" smtClean="0"/>
            </a:br>
            <a:r>
              <a:rPr lang="hy-AM" sz="2700" dirty="0" smtClean="0"/>
              <a:t/>
            </a:r>
            <a:br>
              <a:rPr lang="hy-AM" sz="2700" dirty="0" smtClean="0"/>
            </a:br>
            <a:r>
              <a:rPr lang="hy-AM" sz="2700" dirty="0" smtClean="0"/>
              <a:t/>
            </a:r>
            <a:br>
              <a:rPr lang="hy-AM" sz="2700" dirty="0" smtClean="0"/>
            </a:br>
            <a:r>
              <a:rPr lang="hy-AM" sz="2700" dirty="0" smtClean="0">
                <a:solidFill>
                  <a:schemeClr val="accent2"/>
                </a:solidFill>
              </a:rPr>
              <a:t>Տարօրինակ </a:t>
            </a:r>
            <a:r>
              <a:rPr lang="hy-AM" sz="2700" dirty="0" smtClean="0">
                <a:solidFill>
                  <a:schemeClr val="accent2"/>
                </a:solidFill>
              </a:rPr>
              <a:t>հարցեր անկախության մասին </a:t>
            </a:r>
            <a:r>
              <a:rPr lang="en-US" sz="2700" dirty="0" smtClean="0">
                <a:solidFill>
                  <a:schemeClr val="accent2"/>
                </a:solidFill>
              </a:rPr>
              <a:t/>
            </a:r>
            <a:br>
              <a:rPr lang="en-US" sz="2700" dirty="0" smtClean="0">
                <a:solidFill>
                  <a:schemeClr val="accent2"/>
                </a:solidFill>
              </a:rPr>
            </a:br>
            <a:r>
              <a:rPr lang="en-US" sz="2700" dirty="0" smtClean="0"/>
              <a:t>1.</a:t>
            </a:r>
            <a:r>
              <a:rPr lang="hy-AM" sz="2700" dirty="0" smtClean="0"/>
              <a:t>Ի՞նչ թռչունի է նման անկախությունը։</a:t>
            </a:r>
            <a:br>
              <a:rPr lang="hy-AM" sz="2700" dirty="0" smtClean="0"/>
            </a:br>
            <a:r>
              <a:rPr lang="hy-AM" sz="2700" dirty="0" smtClean="0"/>
              <a:t>2․Ի՞նչ կենդանու հետ կհամեմատեք անկախությունը։</a:t>
            </a:r>
            <a:br>
              <a:rPr lang="hy-AM" sz="2700" dirty="0" smtClean="0"/>
            </a:br>
            <a:r>
              <a:rPr lang="hy-AM" sz="2700" dirty="0" smtClean="0"/>
              <a:t>3․ՈԻ՞մհետ </a:t>
            </a:r>
            <a:r>
              <a:rPr lang="hy-AM" sz="2700" dirty="0" smtClean="0"/>
              <a:t>կհամեմատեք անկախությունը։  </a:t>
            </a:r>
            <a:br>
              <a:rPr lang="hy-AM" sz="2700" dirty="0" smtClean="0"/>
            </a:br>
            <a:r>
              <a:rPr lang="hy-AM" sz="2700" dirty="0" smtClean="0"/>
              <a:t>4․Ի՞նչ </a:t>
            </a:r>
            <a:r>
              <a:rPr lang="hy-AM" sz="2700" dirty="0" smtClean="0"/>
              <a:t>գույն ունի անկախությունը</a:t>
            </a:r>
            <a:r>
              <a:rPr lang="hy-AM" sz="2700" dirty="0" smtClean="0"/>
              <a:t>։</a:t>
            </a:r>
            <a:br>
              <a:rPr lang="hy-AM" sz="2700" dirty="0" smtClean="0"/>
            </a:br>
            <a:r>
              <a:rPr lang="hy-AM" sz="2700" dirty="0" smtClean="0"/>
              <a:t>5․Ի՞նչ ձայնի կամ երգի է նման անկախությունը։ </a:t>
            </a:r>
            <a:r>
              <a:rPr lang="hy-AM" sz="2700" dirty="0" smtClean="0"/>
              <a:t/>
            </a:r>
            <a:br>
              <a:rPr lang="hy-AM" sz="27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>
                <a:solidFill>
                  <a:srgbClr val="FF0000"/>
                </a:solidFill>
              </a:rPr>
              <a:t>     Անկախության ձայնը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sound01_download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49763" y="362108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5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hy-AM" b="1" dirty="0" smtClean="0"/>
              <a:t>Էլեն, Ան․Մանվել, Սևակ, Գ․Հայկ, Վարդուհի, Նորիկ, Անժելա</a:t>
            </a:r>
          </a:p>
          <a:p>
            <a:r>
              <a:rPr lang="hy-AM" b="1" dirty="0" smtClean="0"/>
              <a:t>2․Խ․Էլեն, Ա․Սոնա, Ա․Հայկ, Ափ․Մանվել, Գր․Սոնա, Ինեսա, Սերգեյ</a:t>
            </a:r>
          </a:p>
          <a:p>
            <a:r>
              <a:rPr lang="hy-AM" b="1" dirty="0" smtClean="0"/>
              <a:t>3․ Լիլիա, Գարիկ, Սիրանուշ, Անի, Կ․Արման, Աիդա, Մարիա</a:t>
            </a:r>
          </a:p>
          <a:p>
            <a:r>
              <a:rPr lang="hy-AM" b="1" dirty="0" smtClean="0"/>
              <a:t>4․Անահիտ, Հ․Նարեկ, Գրիգոր, Աննա , Անգելինա, Մ․Սևակ, Զեփյուռ</a:t>
            </a:r>
          </a:p>
          <a:p>
            <a:r>
              <a:rPr lang="hy-AM" b="1" dirty="0" smtClean="0"/>
              <a:t>5․Մանե, Աննա ,  Ն․Արման, Գագիկ, Ս․Արման, Արինա, Հակոբ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      Խմբային աշխատանք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232</Words>
  <Application>Microsoft Office PowerPoint</Application>
  <PresentationFormat>Экран (4:3)</PresentationFormat>
  <Paragraphs>33</Paragraphs>
  <Slides>10</Slides>
  <Notes>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Անկախությունն իմ աչքերով </vt:lpstr>
      <vt:lpstr>Դասը նվիրված է Անկախության օրվան </vt:lpstr>
      <vt:lpstr>Слайд 3</vt:lpstr>
      <vt:lpstr>          Դասի նպատակը </vt:lpstr>
      <vt:lpstr>                  ԽԻԿ </vt:lpstr>
      <vt:lpstr>             Ազատություն </vt:lpstr>
      <vt:lpstr>   Տարօրինակ հարցեր անկախության մասին  1.Ի՞նչ թռչունի է նման անկախությունը։ 2․Ի՞նչ կենդանու հետ կհամեմատեք անկախությունը։ 3․ՈԻ՞մհետ կհամեմատեք անկախությունը։   4․Ի՞նչ գույն ունի անկախությունը։ 5․Ի՞նչ ձայնի կամ երգի է նման անկախությունը։         </vt:lpstr>
      <vt:lpstr>     Անկախության ձայնը</vt:lpstr>
      <vt:lpstr>      Խմբային աշխատանք 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Անկախությունն իմ աչքերով</dc:title>
  <dc:creator>Пользователь Windows</dc:creator>
  <cp:lastModifiedBy>Пользователь Windows</cp:lastModifiedBy>
  <cp:revision>16</cp:revision>
  <dcterms:created xsi:type="dcterms:W3CDTF">2022-10-05T16:59:06Z</dcterms:created>
  <dcterms:modified xsi:type="dcterms:W3CDTF">2022-10-05T19:30:37Z</dcterms:modified>
</cp:coreProperties>
</file>